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handoutMasterIdLst>
    <p:handoutMasterId r:id="rId60"/>
  </p:handoutMasterIdLst>
  <p:sldIdLst>
    <p:sldId id="441" r:id="rId2"/>
    <p:sldId id="432" r:id="rId3"/>
    <p:sldId id="679" r:id="rId4"/>
    <p:sldId id="680" r:id="rId5"/>
    <p:sldId id="681" r:id="rId6"/>
    <p:sldId id="682" r:id="rId7"/>
    <p:sldId id="683" r:id="rId8"/>
    <p:sldId id="686" r:id="rId9"/>
    <p:sldId id="684" r:id="rId10"/>
    <p:sldId id="685" r:id="rId11"/>
    <p:sldId id="687" r:id="rId12"/>
    <p:sldId id="688" r:id="rId13"/>
    <p:sldId id="690" r:id="rId14"/>
    <p:sldId id="689" r:id="rId15"/>
    <p:sldId id="691" r:id="rId16"/>
    <p:sldId id="693" r:id="rId17"/>
    <p:sldId id="694" r:id="rId18"/>
    <p:sldId id="695" r:id="rId19"/>
    <p:sldId id="696" r:id="rId20"/>
    <p:sldId id="678" r:id="rId21"/>
    <p:sldId id="439" r:id="rId22"/>
    <p:sldId id="440" r:id="rId23"/>
    <p:sldId id="697" r:id="rId24"/>
    <p:sldId id="434" r:id="rId25"/>
    <p:sldId id="435" r:id="rId26"/>
    <p:sldId id="436" r:id="rId27"/>
    <p:sldId id="373" r:id="rId28"/>
    <p:sldId id="374" r:id="rId29"/>
    <p:sldId id="291" r:id="rId30"/>
    <p:sldId id="433" r:id="rId31"/>
    <p:sldId id="375" r:id="rId32"/>
    <p:sldId id="376" r:id="rId33"/>
    <p:sldId id="292" r:id="rId34"/>
    <p:sldId id="269" r:id="rId35"/>
    <p:sldId id="369" r:id="rId36"/>
    <p:sldId id="270" r:id="rId37"/>
    <p:sldId id="268" r:id="rId38"/>
    <p:sldId id="279" r:id="rId39"/>
    <p:sldId id="277" r:id="rId40"/>
    <p:sldId id="278" r:id="rId41"/>
    <p:sldId id="298" r:id="rId42"/>
    <p:sldId id="297" r:id="rId43"/>
    <p:sldId id="296" r:id="rId44"/>
    <p:sldId id="294" r:id="rId45"/>
    <p:sldId id="442" r:id="rId46"/>
    <p:sldId id="677" r:id="rId47"/>
    <p:sldId id="698" r:id="rId48"/>
    <p:sldId id="275" r:id="rId49"/>
    <p:sldId id="699" r:id="rId50"/>
    <p:sldId id="276" r:id="rId51"/>
    <p:sldId id="700" r:id="rId52"/>
    <p:sldId id="701" r:id="rId53"/>
    <p:sldId id="301" r:id="rId54"/>
    <p:sldId id="281" r:id="rId55"/>
    <p:sldId id="302" r:id="rId56"/>
    <p:sldId id="303" r:id="rId57"/>
    <p:sldId id="304" r:id="rId58"/>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9"/>
    <p:restoredTop sz="94694"/>
  </p:normalViewPr>
  <p:slideViewPr>
    <p:cSldViewPr snapToGrid="0" snapToObjects="1">
      <p:cViewPr varScale="1">
        <p:scale>
          <a:sx n="121" d="100"/>
          <a:sy n="121" d="100"/>
        </p:scale>
        <p:origin x="760" y="176"/>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garten, J. Peter" userId="08c346f3-9f2a-4776-a6cf-add1e690cd47" providerId="ADAL" clId="{86755065-5EA0-E64E-A530-6E3D58D10B27}"/>
    <pc:docChg chg="custSel modSld sldOrd">
      <pc:chgData name="Gogarten, J. Peter" userId="08c346f3-9f2a-4776-a6cf-add1e690cd47" providerId="ADAL" clId="{86755065-5EA0-E64E-A530-6E3D58D10B27}" dt="2023-10-04T02:22:47.995" v="3" actId="20578"/>
      <pc:docMkLst>
        <pc:docMk/>
      </pc:docMkLst>
      <pc:sldChg chg="addSp delSp mod modShow">
        <pc:chgData name="Gogarten, J. Peter" userId="08c346f3-9f2a-4776-a6cf-add1e690cd47" providerId="ADAL" clId="{86755065-5EA0-E64E-A530-6E3D58D10B27}" dt="2023-10-04T02:21:37.498" v="2" actId="729"/>
        <pc:sldMkLst>
          <pc:docMk/>
          <pc:sldMk cId="3547664163" sldId="689"/>
        </pc:sldMkLst>
        <pc:cxnChg chg="add del">
          <ac:chgData name="Gogarten, J. Peter" userId="08c346f3-9f2a-4776-a6cf-add1e690cd47" providerId="ADAL" clId="{86755065-5EA0-E64E-A530-6E3D58D10B27}" dt="2023-10-04T02:21:15.205" v="1" actId="478"/>
          <ac:cxnSpMkLst>
            <pc:docMk/>
            <pc:sldMk cId="3547664163" sldId="689"/>
            <ac:cxnSpMk id="3" creationId="{A31CC977-C116-09AA-A74A-898012CC0590}"/>
          </ac:cxnSpMkLst>
        </pc:cxnChg>
      </pc:sldChg>
      <pc:sldChg chg="ord">
        <pc:chgData name="Gogarten, J. Peter" userId="08c346f3-9f2a-4776-a6cf-add1e690cd47" providerId="ADAL" clId="{86755065-5EA0-E64E-A530-6E3D58D10B27}" dt="2023-10-04T02:22:47.995" v="3" actId="20578"/>
        <pc:sldMkLst>
          <pc:docMk/>
          <pc:sldMk cId="481397639" sldId="697"/>
        </pc:sldMkLst>
      </pc:sldChg>
    </pc:docChg>
  </pc:docChgLst>
  <pc:docChgLst>
    <pc:chgData name="Gogarten, J. Peter" userId="08c346f3-9f2a-4776-a6cf-add1e690cd47" providerId="ADAL" clId="{C1A5E323-4FB3-3045-950A-D89830215F4B}"/>
    <pc:docChg chg="modSld">
      <pc:chgData name="Gogarten, J. Peter" userId="08c346f3-9f2a-4776-a6cf-add1e690cd47" providerId="ADAL" clId="{C1A5E323-4FB3-3045-950A-D89830215F4B}" dt="2023-10-04T17:31:59.581" v="79" actId="20577"/>
      <pc:docMkLst>
        <pc:docMk/>
      </pc:docMkLst>
      <pc:sldChg chg="modSp mod">
        <pc:chgData name="Gogarten, J. Peter" userId="08c346f3-9f2a-4776-a6cf-add1e690cd47" providerId="ADAL" clId="{C1A5E323-4FB3-3045-950A-D89830215F4B}" dt="2023-10-04T17:31:59.581" v="79" actId="20577"/>
        <pc:sldMkLst>
          <pc:docMk/>
          <pc:sldMk cId="0" sldId="441"/>
        </pc:sldMkLst>
        <pc:spChg chg="mod">
          <ac:chgData name="Gogarten, J. Peter" userId="08c346f3-9f2a-4776-a6cf-add1e690cd47" providerId="ADAL" clId="{C1A5E323-4FB3-3045-950A-D89830215F4B}" dt="2023-10-04T17:31:59.581" v="79" actId="20577"/>
          <ac:spMkLst>
            <pc:docMk/>
            <pc:sldMk cId="0" sldId="441"/>
            <ac:spMk id="53250" creationId="{1554993A-7D8A-4740-A226-2437EA864BBB}"/>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petergogarten/Downloads/BLAST%20top%20hi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etergogarten/Downloads/BLAST%20top%20hi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petergogarten/Dropbox/mcb3421_2021working_copy/labs/A.veroniiHM21%20gene%20plots/lab7afternoon/A_veronii_Hm21_chromosome.fna.my_table.txt"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petergogarten/Dropbox/mcb3421_2021working_copy/labs/A.veroniiHM21%20gene%20plots/lab7afternoon/A_veronii_Hm21_chromosome.fna.my_table.txt"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petergogarten/Dropbox/mcb3421_2021working_copy/labs/A.veroniiHM21%20gene%20plots/lab7afternoon/A_veronii_Hm21_chromosome.fna.my_table.txt"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petergogarten/Dropbox/mcb3421_2021working_copy/labs/A.veroniiHM21%20gene%20plots/lab7afternoon/A_veronii_Hm21_chromosome.fna.my_table.txt"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BLAST Top Hits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98110468452674"/>
          <c:y val="1.5129899351100011E-2"/>
          <c:w val="0.85952245761679968"/>
          <c:h val="0.84752264843377245"/>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'BLAST top hits'!$A$1:$A$3750</c:f>
              <c:numCache>
                <c:formatCode>General</c:formatCode>
                <c:ptCount val="3750"/>
                <c:pt idx="0">
                  <c:v>945149</c:v>
                </c:pt>
                <c:pt idx="1">
                  <c:v>1052029</c:v>
                </c:pt>
                <c:pt idx="2">
                  <c:v>1092837</c:v>
                </c:pt>
                <c:pt idx="3">
                  <c:v>1106052</c:v>
                </c:pt>
                <c:pt idx="4">
                  <c:v>1149475</c:v>
                </c:pt>
                <c:pt idx="5">
                  <c:v>1156663</c:v>
                </c:pt>
                <c:pt idx="6">
                  <c:v>1162750</c:v>
                </c:pt>
                <c:pt idx="7">
                  <c:v>1196432</c:v>
                </c:pt>
                <c:pt idx="8">
                  <c:v>1223746</c:v>
                </c:pt>
                <c:pt idx="9">
                  <c:v>1229602</c:v>
                </c:pt>
                <c:pt idx="10">
                  <c:v>1257742</c:v>
                </c:pt>
                <c:pt idx="11">
                  <c:v>3754339</c:v>
                </c:pt>
                <c:pt idx="12">
                  <c:v>3747644</c:v>
                </c:pt>
                <c:pt idx="13">
                  <c:v>3734334</c:v>
                </c:pt>
                <c:pt idx="14">
                  <c:v>3724771</c:v>
                </c:pt>
                <c:pt idx="15">
                  <c:v>3708118</c:v>
                </c:pt>
                <c:pt idx="16">
                  <c:v>3589437</c:v>
                </c:pt>
                <c:pt idx="17">
                  <c:v>3572521</c:v>
                </c:pt>
                <c:pt idx="18">
                  <c:v>3566486</c:v>
                </c:pt>
                <c:pt idx="19">
                  <c:v>3439514</c:v>
                </c:pt>
                <c:pt idx="20">
                  <c:v>3396417</c:v>
                </c:pt>
                <c:pt idx="21">
                  <c:v>3391463</c:v>
                </c:pt>
                <c:pt idx="22">
                  <c:v>3337123</c:v>
                </c:pt>
                <c:pt idx="23">
                  <c:v>3294249</c:v>
                </c:pt>
                <c:pt idx="24">
                  <c:v>3279827</c:v>
                </c:pt>
                <c:pt idx="25">
                  <c:v>3277803</c:v>
                </c:pt>
                <c:pt idx="26">
                  <c:v>3221805</c:v>
                </c:pt>
                <c:pt idx="27">
                  <c:v>3119372</c:v>
                </c:pt>
                <c:pt idx="28">
                  <c:v>3118947</c:v>
                </c:pt>
                <c:pt idx="29">
                  <c:v>3115751</c:v>
                </c:pt>
                <c:pt idx="30">
                  <c:v>3090372</c:v>
                </c:pt>
                <c:pt idx="31">
                  <c:v>3080918</c:v>
                </c:pt>
                <c:pt idx="32">
                  <c:v>3050439</c:v>
                </c:pt>
                <c:pt idx="33">
                  <c:v>3006163</c:v>
                </c:pt>
                <c:pt idx="34">
                  <c:v>3005617</c:v>
                </c:pt>
                <c:pt idx="35">
                  <c:v>3003017</c:v>
                </c:pt>
                <c:pt idx="36">
                  <c:v>2997199</c:v>
                </c:pt>
                <c:pt idx="37">
                  <c:v>2979656</c:v>
                </c:pt>
                <c:pt idx="38">
                  <c:v>2975260</c:v>
                </c:pt>
                <c:pt idx="39">
                  <c:v>2949227</c:v>
                </c:pt>
                <c:pt idx="40">
                  <c:v>2935139</c:v>
                </c:pt>
                <c:pt idx="41">
                  <c:v>2925011</c:v>
                </c:pt>
                <c:pt idx="42">
                  <c:v>2877241</c:v>
                </c:pt>
                <c:pt idx="43">
                  <c:v>2673754</c:v>
                </c:pt>
                <c:pt idx="44">
                  <c:v>2673382</c:v>
                </c:pt>
                <c:pt idx="45">
                  <c:v>2669383</c:v>
                </c:pt>
                <c:pt idx="46">
                  <c:v>2649893</c:v>
                </c:pt>
                <c:pt idx="47">
                  <c:v>2649003</c:v>
                </c:pt>
                <c:pt idx="48">
                  <c:v>2643677</c:v>
                </c:pt>
                <c:pt idx="49">
                  <c:v>2643050</c:v>
                </c:pt>
                <c:pt idx="50">
                  <c:v>2634481</c:v>
                </c:pt>
                <c:pt idx="51">
                  <c:v>2588914</c:v>
                </c:pt>
                <c:pt idx="52">
                  <c:v>2588022</c:v>
                </c:pt>
                <c:pt idx="53">
                  <c:v>2584840</c:v>
                </c:pt>
                <c:pt idx="54">
                  <c:v>2384300</c:v>
                </c:pt>
                <c:pt idx="55">
                  <c:v>2347976</c:v>
                </c:pt>
                <c:pt idx="56">
                  <c:v>2255117</c:v>
                </c:pt>
                <c:pt idx="57">
                  <c:v>2145322</c:v>
                </c:pt>
                <c:pt idx="58">
                  <c:v>2131424</c:v>
                </c:pt>
                <c:pt idx="59">
                  <c:v>2016654</c:v>
                </c:pt>
                <c:pt idx="60">
                  <c:v>1974105</c:v>
                </c:pt>
                <c:pt idx="61">
                  <c:v>1895807</c:v>
                </c:pt>
                <c:pt idx="62">
                  <c:v>1829512</c:v>
                </c:pt>
                <c:pt idx="63">
                  <c:v>1823296</c:v>
                </c:pt>
                <c:pt idx="64">
                  <c:v>1810884</c:v>
                </c:pt>
                <c:pt idx="65">
                  <c:v>1674555</c:v>
                </c:pt>
                <c:pt idx="66">
                  <c:v>1631804</c:v>
                </c:pt>
                <c:pt idx="67">
                  <c:v>1561685</c:v>
                </c:pt>
                <c:pt idx="68">
                  <c:v>1523426</c:v>
                </c:pt>
                <c:pt idx="69">
                  <c:v>1468679</c:v>
                </c:pt>
                <c:pt idx="70">
                  <c:v>1405366</c:v>
                </c:pt>
                <c:pt idx="71">
                  <c:v>1354861</c:v>
                </c:pt>
                <c:pt idx="72">
                  <c:v>1317694</c:v>
                </c:pt>
                <c:pt idx="73">
                  <c:v>3787061</c:v>
                </c:pt>
                <c:pt idx="74">
                  <c:v>3792424</c:v>
                </c:pt>
                <c:pt idx="75">
                  <c:v>3839987</c:v>
                </c:pt>
                <c:pt idx="76">
                  <c:v>3844164</c:v>
                </c:pt>
                <c:pt idx="77">
                  <c:v>3848959</c:v>
                </c:pt>
                <c:pt idx="78">
                  <c:v>3879524</c:v>
                </c:pt>
                <c:pt idx="79">
                  <c:v>3880124</c:v>
                </c:pt>
                <c:pt idx="80">
                  <c:v>3886815</c:v>
                </c:pt>
                <c:pt idx="81">
                  <c:v>4041675</c:v>
                </c:pt>
                <c:pt idx="82">
                  <c:v>4177043</c:v>
                </c:pt>
                <c:pt idx="83">
                  <c:v>864541</c:v>
                </c:pt>
                <c:pt idx="84">
                  <c:v>846040</c:v>
                </c:pt>
                <c:pt idx="85">
                  <c:v>836640</c:v>
                </c:pt>
                <c:pt idx="86">
                  <c:v>771801</c:v>
                </c:pt>
                <c:pt idx="87">
                  <c:v>751028</c:v>
                </c:pt>
                <c:pt idx="88">
                  <c:v>746337</c:v>
                </c:pt>
                <c:pt idx="89">
                  <c:v>714998</c:v>
                </c:pt>
                <c:pt idx="90">
                  <c:v>699793</c:v>
                </c:pt>
                <c:pt idx="91">
                  <c:v>635276</c:v>
                </c:pt>
                <c:pt idx="92">
                  <c:v>576984</c:v>
                </c:pt>
                <c:pt idx="93">
                  <c:v>569355</c:v>
                </c:pt>
                <c:pt idx="94">
                  <c:v>554662</c:v>
                </c:pt>
                <c:pt idx="95">
                  <c:v>466316</c:v>
                </c:pt>
                <c:pt idx="96">
                  <c:v>458572</c:v>
                </c:pt>
                <c:pt idx="97">
                  <c:v>457272</c:v>
                </c:pt>
                <c:pt idx="98">
                  <c:v>445482</c:v>
                </c:pt>
                <c:pt idx="99">
                  <c:v>444081</c:v>
                </c:pt>
                <c:pt idx="100">
                  <c:v>439395</c:v>
                </c:pt>
                <c:pt idx="101">
                  <c:v>421279</c:v>
                </c:pt>
                <c:pt idx="102">
                  <c:v>419903</c:v>
                </c:pt>
                <c:pt idx="103">
                  <c:v>419613</c:v>
                </c:pt>
                <c:pt idx="104">
                  <c:v>411283</c:v>
                </c:pt>
                <c:pt idx="105">
                  <c:v>393127</c:v>
                </c:pt>
                <c:pt idx="106">
                  <c:v>320188</c:v>
                </c:pt>
                <c:pt idx="107">
                  <c:v>309872</c:v>
                </c:pt>
                <c:pt idx="108">
                  <c:v>309404</c:v>
                </c:pt>
                <c:pt idx="109">
                  <c:v>306967</c:v>
                </c:pt>
                <c:pt idx="110">
                  <c:v>294087</c:v>
                </c:pt>
                <c:pt idx="111">
                  <c:v>207821</c:v>
                </c:pt>
                <c:pt idx="112">
                  <c:v>194212</c:v>
                </c:pt>
                <c:pt idx="113">
                  <c:v>163722</c:v>
                </c:pt>
                <c:pt idx="114">
                  <c:v>150507</c:v>
                </c:pt>
                <c:pt idx="115">
                  <c:v>134716</c:v>
                </c:pt>
                <c:pt idx="116">
                  <c:v>62532</c:v>
                </c:pt>
                <c:pt idx="117">
                  <c:v>5158333</c:v>
                </c:pt>
                <c:pt idx="118">
                  <c:v>5156513</c:v>
                </c:pt>
                <c:pt idx="119">
                  <c:v>5149056</c:v>
                </c:pt>
                <c:pt idx="120">
                  <c:v>5137880</c:v>
                </c:pt>
                <c:pt idx="121">
                  <c:v>5132921</c:v>
                </c:pt>
                <c:pt idx="122">
                  <c:v>5120059</c:v>
                </c:pt>
                <c:pt idx="123">
                  <c:v>5092849</c:v>
                </c:pt>
                <c:pt idx="124">
                  <c:v>5091376</c:v>
                </c:pt>
                <c:pt idx="125">
                  <c:v>5087508</c:v>
                </c:pt>
                <c:pt idx="126">
                  <c:v>5053281</c:v>
                </c:pt>
                <c:pt idx="127">
                  <c:v>5020460</c:v>
                </c:pt>
                <c:pt idx="128">
                  <c:v>5020281</c:v>
                </c:pt>
                <c:pt idx="129">
                  <c:v>4963979</c:v>
                </c:pt>
                <c:pt idx="130">
                  <c:v>4890720</c:v>
                </c:pt>
                <c:pt idx="131">
                  <c:v>4882652</c:v>
                </c:pt>
                <c:pt idx="132">
                  <c:v>4873317</c:v>
                </c:pt>
                <c:pt idx="133">
                  <c:v>4870392</c:v>
                </c:pt>
                <c:pt idx="134">
                  <c:v>4868815</c:v>
                </c:pt>
                <c:pt idx="135">
                  <c:v>4867978</c:v>
                </c:pt>
                <c:pt idx="136">
                  <c:v>4867677</c:v>
                </c:pt>
                <c:pt idx="137">
                  <c:v>4866178</c:v>
                </c:pt>
                <c:pt idx="138">
                  <c:v>4865987</c:v>
                </c:pt>
                <c:pt idx="139">
                  <c:v>4865739</c:v>
                </c:pt>
                <c:pt idx="140">
                  <c:v>4865223</c:v>
                </c:pt>
                <c:pt idx="141">
                  <c:v>4864894</c:v>
                </c:pt>
                <c:pt idx="142">
                  <c:v>4863064</c:v>
                </c:pt>
                <c:pt idx="143">
                  <c:v>4862000</c:v>
                </c:pt>
                <c:pt idx="144">
                  <c:v>4861560</c:v>
                </c:pt>
                <c:pt idx="145">
                  <c:v>4859586</c:v>
                </c:pt>
                <c:pt idx="146">
                  <c:v>4857507</c:v>
                </c:pt>
                <c:pt idx="147">
                  <c:v>4857080</c:v>
                </c:pt>
                <c:pt idx="148">
                  <c:v>4827259</c:v>
                </c:pt>
                <c:pt idx="149">
                  <c:v>4821436</c:v>
                </c:pt>
                <c:pt idx="150">
                  <c:v>4814214</c:v>
                </c:pt>
                <c:pt idx="151">
                  <c:v>4782982</c:v>
                </c:pt>
                <c:pt idx="152">
                  <c:v>4781549</c:v>
                </c:pt>
                <c:pt idx="153">
                  <c:v>4753675</c:v>
                </c:pt>
                <c:pt idx="154">
                  <c:v>4591914</c:v>
                </c:pt>
                <c:pt idx="155">
                  <c:v>4578457</c:v>
                </c:pt>
                <c:pt idx="156">
                  <c:v>4565007</c:v>
                </c:pt>
                <c:pt idx="157">
                  <c:v>4518338</c:v>
                </c:pt>
                <c:pt idx="158">
                  <c:v>4484332</c:v>
                </c:pt>
                <c:pt idx="159">
                  <c:v>4483390</c:v>
                </c:pt>
                <c:pt idx="160">
                  <c:v>4461451</c:v>
                </c:pt>
                <c:pt idx="161">
                  <c:v>4440407</c:v>
                </c:pt>
                <c:pt idx="162">
                  <c:v>4428908</c:v>
                </c:pt>
                <c:pt idx="163">
                  <c:v>4428647</c:v>
                </c:pt>
                <c:pt idx="164">
                  <c:v>4383096</c:v>
                </c:pt>
                <c:pt idx="165">
                  <c:v>4330333</c:v>
                </c:pt>
                <c:pt idx="166">
                  <c:v>4311848</c:v>
                </c:pt>
                <c:pt idx="167">
                  <c:v>4291333</c:v>
                </c:pt>
                <c:pt idx="168">
                  <c:v>4277298</c:v>
                </c:pt>
                <c:pt idx="169">
                  <c:v>4271224</c:v>
                </c:pt>
                <c:pt idx="170">
                  <c:v>4258476</c:v>
                </c:pt>
                <c:pt idx="171">
                  <c:v>871592</c:v>
                </c:pt>
                <c:pt idx="172">
                  <c:v>885908</c:v>
                </c:pt>
                <c:pt idx="173">
                  <c:v>3256270</c:v>
                </c:pt>
                <c:pt idx="174">
                  <c:v>4471287</c:v>
                </c:pt>
                <c:pt idx="175">
                  <c:v>2259128</c:v>
                </c:pt>
                <c:pt idx="176">
                  <c:v>4595397</c:v>
                </c:pt>
                <c:pt idx="177">
                  <c:v>4859182</c:v>
                </c:pt>
                <c:pt idx="178">
                  <c:v>4860082</c:v>
                </c:pt>
                <c:pt idx="179">
                  <c:v>5119661</c:v>
                </c:pt>
                <c:pt idx="180">
                  <c:v>5025170</c:v>
                </c:pt>
                <c:pt idx="181">
                  <c:v>4864341</c:v>
                </c:pt>
                <c:pt idx="182">
                  <c:v>4866605</c:v>
                </c:pt>
                <c:pt idx="183">
                  <c:v>1630031</c:v>
                </c:pt>
                <c:pt idx="184">
                  <c:v>1687640</c:v>
                </c:pt>
                <c:pt idx="185">
                  <c:v>3548023</c:v>
                </c:pt>
                <c:pt idx="186">
                  <c:v>4032687</c:v>
                </c:pt>
                <c:pt idx="187">
                  <c:v>434391</c:v>
                </c:pt>
                <c:pt idx="188">
                  <c:v>433947</c:v>
                </c:pt>
                <c:pt idx="189">
                  <c:v>4176768</c:v>
                </c:pt>
                <c:pt idx="190">
                  <c:v>4869114</c:v>
                </c:pt>
                <c:pt idx="191">
                  <c:v>4472997</c:v>
                </c:pt>
                <c:pt idx="192">
                  <c:v>296718</c:v>
                </c:pt>
                <c:pt idx="193">
                  <c:v>592589</c:v>
                </c:pt>
                <c:pt idx="194">
                  <c:v>1531762</c:v>
                </c:pt>
                <c:pt idx="195">
                  <c:v>4713686</c:v>
                </c:pt>
                <c:pt idx="196">
                  <c:v>944748</c:v>
                </c:pt>
                <c:pt idx="197">
                  <c:v>963339</c:v>
                </c:pt>
                <c:pt idx="198">
                  <c:v>1084548</c:v>
                </c:pt>
                <c:pt idx="199">
                  <c:v>1099012</c:v>
                </c:pt>
                <c:pt idx="200">
                  <c:v>1412886</c:v>
                </c:pt>
                <c:pt idx="201">
                  <c:v>1822033</c:v>
                </c:pt>
                <c:pt idx="202">
                  <c:v>1893690</c:v>
                </c:pt>
                <c:pt idx="203">
                  <c:v>1982389</c:v>
                </c:pt>
                <c:pt idx="204">
                  <c:v>2014416</c:v>
                </c:pt>
                <c:pt idx="205">
                  <c:v>2152070</c:v>
                </c:pt>
                <c:pt idx="206">
                  <c:v>2295318</c:v>
                </c:pt>
                <c:pt idx="207">
                  <c:v>2566919</c:v>
                </c:pt>
                <c:pt idx="208">
                  <c:v>3059554</c:v>
                </c:pt>
                <c:pt idx="209">
                  <c:v>3094185</c:v>
                </c:pt>
                <c:pt idx="210">
                  <c:v>3143777</c:v>
                </c:pt>
                <c:pt idx="211">
                  <c:v>3580518</c:v>
                </c:pt>
                <c:pt idx="212">
                  <c:v>3696428</c:v>
                </c:pt>
                <c:pt idx="213">
                  <c:v>3769750</c:v>
                </c:pt>
                <c:pt idx="214">
                  <c:v>3832667</c:v>
                </c:pt>
                <c:pt idx="215">
                  <c:v>4083866</c:v>
                </c:pt>
                <c:pt idx="216">
                  <c:v>4343319</c:v>
                </c:pt>
                <c:pt idx="217">
                  <c:v>4828768</c:v>
                </c:pt>
                <c:pt idx="218">
                  <c:v>5155939</c:v>
                </c:pt>
                <c:pt idx="219">
                  <c:v>20391</c:v>
                </c:pt>
                <c:pt idx="220">
                  <c:v>71466</c:v>
                </c:pt>
                <c:pt idx="221">
                  <c:v>133015</c:v>
                </c:pt>
                <c:pt idx="222">
                  <c:v>177415</c:v>
                </c:pt>
                <c:pt idx="223">
                  <c:v>245467</c:v>
                </c:pt>
                <c:pt idx="224">
                  <c:v>275186</c:v>
                </c:pt>
                <c:pt idx="225">
                  <c:v>277999</c:v>
                </c:pt>
                <c:pt idx="226">
                  <c:v>297305</c:v>
                </c:pt>
                <c:pt idx="227">
                  <c:v>515110</c:v>
                </c:pt>
                <c:pt idx="228">
                  <c:v>600463</c:v>
                </c:pt>
                <c:pt idx="229">
                  <c:v>5054269</c:v>
                </c:pt>
                <c:pt idx="230">
                  <c:v>4869737</c:v>
                </c:pt>
                <c:pt idx="231">
                  <c:v>4860223</c:v>
                </c:pt>
                <c:pt idx="232">
                  <c:v>2158945</c:v>
                </c:pt>
                <c:pt idx="233">
                  <c:v>2620580</c:v>
                </c:pt>
                <c:pt idx="234">
                  <c:v>2769977</c:v>
                </c:pt>
                <c:pt idx="235">
                  <c:v>1073090</c:v>
                </c:pt>
                <c:pt idx="236">
                  <c:v>129741</c:v>
                </c:pt>
                <c:pt idx="237">
                  <c:v>1612</c:v>
                </c:pt>
                <c:pt idx="238">
                  <c:v>45432</c:v>
                </c:pt>
                <c:pt idx="239">
                  <c:v>60277</c:v>
                </c:pt>
                <c:pt idx="240">
                  <c:v>75466</c:v>
                </c:pt>
                <c:pt idx="241">
                  <c:v>79200</c:v>
                </c:pt>
                <c:pt idx="242">
                  <c:v>94083</c:v>
                </c:pt>
                <c:pt idx="243">
                  <c:v>5109142</c:v>
                </c:pt>
                <c:pt idx="244">
                  <c:v>5106596</c:v>
                </c:pt>
                <c:pt idx="245">
                  <c:v>5105397</c:v>
                </c:pt>
                <c:pt idx="246">
                  <c:v>5093289</c:v>
                </c:pt>
                <c:pt idx="247">
                  <c:v>5083502</c:v>
                </c:pt>
                <c:pt idx="248">
                  <c:v>5081210</c:v>
                </c:pt>
                <c:pt idx="249">
                  <c:v>5078238</c:v>
                </c:pt>
                <c:pt idx="250">
                  <c:v>5077070</c:v>
                </c:pt>
                <c:pt idx="251">
                  <c:v>5075612</c:v>
                </c:pt>
                <c:pt idx="252">
                  <c:v>5050550</c:v>
                </c:pt>
                <c:pt idx="253">
                  <c:v>5042437</c:v>
                </c:pt>
                <c:pt idx="254">
                  <c:v>5040326</c:v>
                </c:pt>
                <c:pt idx="255">
                  <c:v>5031277</c:v>
                </c:pt>
                <c:pt idx="256">
                  <c:v>5024208</c:v>
                </c:pt>
                <c:pt idx="257">
                  <c:v>5023425</c:v>
                </c:pt>
                <c:pt idx="258">
                  <c:v>5020833</c:v>
                </c:pt>
                <c:pt idx="259">
                  <c:v>5018889</c:v>
                </c:pt>
                <c:pt idx="260">
                  <c:v>5017292</c:v>
                </c:pt>
                <c:pt idx="261">
                  <c:v>5007440</c:v>
                </c:pt>
                <c:pt idx="262">
                  <c:v>5006716</c:v>
                </c:pt>
                <c:pt idx="263">
                  <c:v>5006034</c:v>
                </c:pt>
                <c:pt idx="264">
                  <c:v>5005174</c:v>
                </c:pt>
                <c:pt idx="265">
                  <c:v>5002685</c:v>
                </c:pt>
                <c:pt idx="266">
                  <c:v>5001857</c:v>
                </c:pt>
                <c:pt idx="267">
                  <c:v>5001133</c:v>
                </c:pt>
                <c:pt idx="268">
                  <c:v>5000285</c:v>
                </c:pt>
                <c:pt idx="269">
                  <c:v>4994476</c:v>
                </c:pt>
                <c:pt idx="270">
                  <c:v>4961129</c:v>
                </c:pt>
                <c:pt idx="271">
                  <c:v>4937628</c:v>
                </c:pt>
                <c:pt idx="272">
                  <c:v>4930846</c:v>
                </c:pt>
                <c:pt idx="273">
                  <c:v>4930275</c:v>
                </c:pt>
                <c:pt idx="274">
                  <c:v>4929921</c:v>
                </c:pt>
                <c:pt idx="275">
                  <c:v>4927036</c:v>
                </c:pt>
                <c:pt idx="276">
                  <c:v>4925563</c:v>
                </c:pt>
                <c:pt idx="277">
                  <c:v>4922597</c:v>
                </c:pt>
                <c:pt idx="278">
                  <c:v>4919817</c:v>
                </c:pt>
                <c:pt idx="279">
                  <c:v>4914305</c:v>
                </c:pt>
                <c:pt idx="280">
                  <c:v>4913545</c:v>
                </c:pt>
                <c:pt idx="281">
                  <c:v>4906591</c:v>
                </c:pt>
                <c:pt idx="282">
                  <c:v>4904428</c:v>
                </c:pt>
                <c:pt idx="283">
                  <c:v>4902265</c:v>
                </c:pt>
                <c:pt idx="284">
                  <c:v>4901220</c:v>
                </c:pt>
                <c:pt idx="285">
                  <c:v>4892944</c:v>
                </c:pt>
                <c:pt idx="286">
                  <c:v>4882134</c:v>
                </c:pt>
                <c:pt idx="287">
                  <c:v>4880465</c:v>
                </c:pt>
                <c:pt idx="288">
                  <c:v>4874273</c:v>
                </c:pt>
                <c:pt idx="289">
                  <c:v>4867322</c:v>
                </c:pt>
                <c:pt idx="290">
                  <c:v>4864025</c:v>
                </c:pt>
                <c:pt idx="291">
                  <c:v>4863611</c:v>
                </c:pt>
                <c:pt idx="292">
                  <c:v>4862701</c:v>
                </c:pt>
                <c:pt idx="293">
                  <c:v>4862186</c:v>
                </c:pt>
                <c:pt idx="294">
                  <c:v>4858522</c:v>
                </c:pt>
                <c:pt idx="295">
                  <c:v>4848719</c:v>
                </c:pt>
                <c:pt idx="296">
                  <c:v>4843324</c:v>
                </c:pt>
                <c:pt idx="297">
                  <c:v>4836093</c:v>
                </c:pt>
                <c:pt idx="298">
                  <c:v>4835290</c:v>
                </c:pt>
                <c:pt idx="299">
                  <c:v>4833646</c:v>
                </c:pt>
                <c:pt idx="300">
                  <c:v>4831223</c:v>
                </c:pt>
                <c:pt idx="301">
                  <c:v>4817334</c:v>
                </c:pt>
                <c:pt idx="302">
                  <c:v>4816381</c:v>
                </c:pt>
                <c:pt idx="303">
                  <c:v>4813498</c:v>
                </c:pt>
                <c:pt idx="304">
                  <c:v>4782034</c:v>
                </c:pt>
                <c:pt idx="305">
                  <c:v>4779254</c:v>
                </c:pt>
                <c:pt idx="306">
                  <c:v>4772571</c:v>
                </c:pt>
                <c:pt idx="307">
                  <c:v>4771678</c:v>
                </c:pt>
                <c:pt idx="308">
                  <c:v>4765960</c:v>
                </c:pt>
                <c:pt idx="309">
                  <c:v>4687395</c:v>
                </c:pt>
                <c:pt idx="310">
                  <c:v>4681032</c:v>
                </c:pt>
                <c:pt idx="311">
                  <c:v>4680271</c:v>
                </c:pt>
                <c:pt idx="312">
                  <c:v>4675952</c:v>
                </c:pt>
                <c:pt idx="313">
                  <c:v>4666248</c:v>
                </c:pt>
                <c:pt idx="314">
                  <c:v>4665210</c:v>
                </c:pt>
                <c:pt idx="315">
                  <c:v>4664054</c:v>
                </c:pt>
                <c:pt idx="316">
                  <c:v>4661522</c:v>
                </c:pt>
                <c:pt idx="317">
                  <c:v>4611284</c:v>
                </c:pt>
                <c:pt idx="318">
                  <c:v>4597133</c:v>
                </c:pt>
                <c:pt idx="319">
                  <c:v>4588893</c:v>
                </c:pt>
                <c:pt idx="320">
                  <c:v>4588194</c:v>
                </c:pt>
                <c:pt idx="321">
                  <c:v>4568301</c:v>
                </c:pt>
                <c:pt idx="322">
                  <c:v>4544686</c:v>
                </c:pt>
                <c:pt idx="323">
                  <c:v>4543567</c:v>
                </c:pt>
                <c:pt idx="324">
                  <c:v>4541584</c:v>
                </c:pt>
                <c:pt idx="325">
                  <c:v>4540460</c:v>
                </c:pt>
                <c:pt idx="326">
                  <c:v>4524398</c:v>
                </c:pt>
                <c:pt idx="327">
                  <c:v>4521006</c:v>
                </c:pt>
                <c:pt idx="328">
                  <c:v>4499448</c:v>
                </c:pt>
                <c:pt idx="329">
                  <c:v>4491719</c:v>
                </c:pt>
                <c:pt idx="330">
                  <c:v>4489896</c:v>
                </c:pt>
                <c:pt idx="331">
                  <c:v>4482627</c:v>
                </c:pt>
                <c:pt idx="332">
                  <c:v>4477227</c:v>
                </c:pt>
                <c:pt idx="333">
                  <c:v>4475081</c:v>
                </c:pt>
                <c:pt idx="334">
                  <c:v>4473430</c:v>
                </c:pt>
                <c:pt idx="335">
                  <c:v>4472451</c:v>
                </c:pt>
                <c:pt idx="336">
                  <c:v>4471667</c:v>
                </c:pt>
                <c:pt idx="337">
                  <c:v>4470856</c:v>
                </c:pt>
                <c:pt idx="338">
                  <c:v>4468838</c:v>
                </c:pt>
                <c:pt idx="339">
                  <c:v>4461765</c:v>
                </c:pt>
                <c:pt idx="340">
                  <c:v>4455210</c:v>
                </c:pt>
                <c:pt idx="341">
                  <c:v>4454761</c:v>
                </c:pt>
                <c:pt idx="342">
                  <c:v>4439224</c:v>
                </c:pt>
                <c:pt idx="343">
                  <c:v>4438195</c:v>
                </c:pt>
                <c:pt idx="344">
                  <c:v>4433780</c:v>
                </c:pt>
                <c:pt idx="345">
                  <c:v>4429517</c:v>
                </c:pt>
                <c:pt idx="346">
                  <c:v>4428148</c:v>
                </c:pt>
                <c:pt idx="347">
                  <c:v>4425639</c:v>
                </c:pt>
                <c:pt idx="348">
                  <c:v>4425386</c:v>
                </c:pt>
                <c:pt idx="349">
                  <c:v>4414913</c:v>
                </c:pt>
                <c:pt idx="350">
                  <c:v>4404496</c:v>
                </c:pt>
                <c:pt idx="351">
                  <c:v>4354064</c:v>
                </c:pt>
                <c:pt idx="352">
                  <c:v>4336164</c:v>
                </c:pt>
                <c:pt idx="353">
                  <c:v>4335631</c:v>
                </c:pt>
                <c:pt idx="354">
                  <c:v>4334628</c:v>
                </c:pt>
                <c:pt idx="355">
                  <c:v>4333326</c:v>
                </c:pt>
                <c:pt idx="356">
                  <c:v>4331097</c:v>
                </c:pt>
                <c:pt idx="357">
                  <c:v>4329720</c:v>
                </c:pt>
                <c:pt idx="358">
                  <c:v>4328720</c:v>
                </c:pt>
                <c:pt idx="359">
                  <c:v>4324652</c:v>
                </c:pt>
                <c:pt idx="360">
                  <c:v>4323756</c:v>
                </c:pt>
                <c:pt idx="361">
                  <c:v>4310375</c:v>
                </c:pt>
                <c:pt idx="362">
                  <c:v>4299586</c:v>
                </c:pt>
                <c:pt idx="363">
                  <c:v>4299090</c:v>
                </c:pt>
                <c:pt idx="364">
                  <c:v>4292826</c:v>
                </c:pt>
                <c:pt idx="365">
                  <c:v>4281403</c:v>
                </c:pt>
                <c:pt idx="366">
                  <c:v>4274323</c:v>
                </c:pt>
                <c:pt idx="367">
                  <c:v>4272937</c:v>
                </c:pt>
                <c:pt idx="368">
                  <c:v>4265548</c:v>
                </c:pt>
                <c:pt idx="369">
                  <c:v>4262872</c:v>
                </c:pt>
                <c:pt idx="370">
                  <c:v>4256800</c:v>
                </c:pt>
                <c:pt idx="371">
                  <c:v>4256207</c:v>
                </c:pt>
                <c:pt idx="372">
                  <c:v>4252234</c:v>
                </c:pt>
                <c:pt idx="373">
                  <c:v>4242803</c:v>
                </c:pt>
                <c:pt idx="374">
                  <c:v>4228348</c:v>
                </c:pt>
                <c:pt idx="375">
                  <c:v>4227317</c:v>
                </c:pt>
                <c:pt idx="376">
                  <c:v>4225393</c:v>
                </c:pt>
                <c:pt idx="377">
                  <c:v>4222791</c:v>
                </c:pt>
                <c:pt idx="378">
                  <c:v>4220233</c:v>
                </c:pt>
                <c:pt idx="379">
                  <c:v>4218961</c:v>
                </c:pt>
                <c:pt idx="380">
                  <c:v>4218218</c:v>
                </c:pt>
                <c:pt idx="381">
                  <c:v>4209816</c:v>
                </c:pt>
                <c:pt idx="382">
                  <c:v>4203516</c:v>
                </c:pt>
                <c:pt idx="383">
                  <c:v>4195246</c:v>
                </c:pt>
                <c:pt idx="384">
                  <c:v>4194399</c:v>
                </c:pt>
                <c:pt idx="385">
                  <c:v>4193720</c:v>
                </c:pt>
                <c:pt idx="386">
                  <c:v>4187423</c:v>
                </c:pt>
                <c:pt idx="387">
                  <c:v>4182424</c:v>
                </c:pt>
                <c:pt idx="388">
                  <c:v>4181074</c:v>
                </c:pt>
                <c:pt idx="389">
                  <c:v>4178943</c:v>
                </c:pt>
                <c:pt idx="390">
                  <c:v>4178643</c:v>
                </c:pt>
                <c:pt idx="391">
                  <c:v>4175375</c:v>
                </c:pt>
                <c:pt idx="392">
                  <c:v>4164858</c:v>
                </c:pt>
                <c:pt idx="393">
                  <c:v>4163669</c:v>
                </c:pt>
                <c:pt idx="394">
                  <c:v>4161374</c:v>
                </c:pt>
                <c:pt idx="395">
                  <c:v>4095973</c:v>
                </c:pt>
                <c:pt idx="396">
                  <c:v>4087884</c:v>
                </c:pt>
                <c:pt idx="397">
                  <c:v>4064356</c:v>
                </c:pt>
                <c:pt idx="398">
                  <c:v>4063640</c:v>
                </c:pt>
                <c:pt idx="399">
                  <c:v>4063294</c:v>
                </c:pt>
                <c:pt idx="400">
                  <c:v>4062706</c:v>
                </c:pt>
                <c:pt idx="401">
                  <c:v>4061821</c:v>
                </c:pt>
                <c:pt idx="402">
                  <c:v>4051906</c:v>
                </c:pt>
                <c:pt idx="403">
                  <c:v>4048730</c:v>
                </c:pt>
                <c:pt idx="404">
                  <c:v>4047616</c:v>
                </c:pt>
                <c:pt idx="405">
                  <c:v>4046549</c:v>
                </c:pt>
                <c:pt idx="406">
                  <c:v>4044640</c:v>
                </c:pt>
                <c:pt idx="407">
                  <c:v>4039282</c:v>
                </c:pt>
                <c:pt idx="408">
                  <c:v>4036475</c:v>
                </c:pt>
                <c:pt idx="409">
                  <c:v>4034648</c:v>
                </c:pt>
                <c:pt idx="410">
                  <c:v>4034489</c:v>
                </c:pt>
                <c:pt idx="411">
                  <c:v>4026078</c:v>
                </c:pt>
                <c:pt idx="412">
                  <c:v>4017010</c:v>
                </c:pt>
                <c:pt idx="413">
                  <c:v>4004238</c:v>
                </c:pt>
                <c:pt idx="414">
                  <c:v>4000243</c:v>
                </c:pt>
                <c:pt idx="415">
                  <c:v>3925893</c:v>
                </c:pt>
                <c:pt idx="416">
                  <c:v>3912362</c:v>
                </c:pt>
                <c:pt idx="417">
                  <c:v>3910706</c:v>
                </c:pt>
                <c:pt idx="418">
                  <c:v>3889433</c:v>
                </c:pt>
                <c:pt idx="419">
                  <c:v>3886227</c:v>
                </c:pt>
                <c:pt idx="420">
                  <c:v>3884545</c:v>
                </c:pt>
                <c:pt idx="421">
                  <c:v>3882760</c:v>
                </c:pt>
                <c:pt idx="422">
                  <c:v>3881527</c:v>
                </c:pt>
                <c:pt idx="423">
                  <c:v>3880749</c:v>
                </c:pt>
                <c:pt idx="424">
                  <c:v>3878283</c:v>
                </c:pt>
                <c:pt idx="425">
                  <c:v>3877239</c:v>
                </c:pt>
                <c:pt idx="426">
                  <c:v>3877003</c:v>
                </c:pt>
                <c:pt idx="427">
                  <c:v>3871053</c:v>
                </c:pt>
                <c:pt idx="428">
                  <c:v>3865890</c:v>
                </c:pt>
                <c:pt idx="429">
                  <c:v>3858590</c:v>
                </c:pt>
                <c:pt idx="430">
                  <c:v>3856535</c:v>
                </c:pt>
                <c:pt idx="431">
                  <c:v>3849915</c:v>
                </c:pt>
                <c:pt idx="432">
                  <c:v>3845252</c:v>
                </c:pt>
                <c:pt idx="433">
                  <c:v>3842372</c:v>
                </c:pt>
                <c:pt idx="434">
                  <c:v>3840871</c:v>
                </c:pt>
                <c:pt idx="435">
                  <c:v>3834837</c:v>
                </c:pt>
                <c:pt idx="436">
                  <c:v>3834176</c:v>
                </c:pt>
                <c:pt idx="437">
                  <c:v>3830738</c:v>
                </c:pt>
                <c:pt idx="438">
                  <c:v>3802806</c:v>
                </c:pt>
                <c:pt idx="439">
                  <c:v>3792795</c:v>
                </c:pt>
                <c:pt idx="440">
                  <c:v>3787405</c:v>
                </c:pt>
                <c:pt idx="441">
                  <c:v>3786352</c:v>
                </c:pt>
                <c:pt idx="442">
                  <c:v>3780833</c:v>
                </c:pt>
                <c:pt idx="443">
                  <c:v>3774277</c:v>
                </c:pt>
                <c:pt idx="444">
                  <c:v>3773741</c:v>
                </c:pt>
                <c:pt idx="445">
                  <c:v>3771291</c:v>
                </c:pt>
                <c:pt idx="446">
                  <c:v>3763543</c:v>
                </c:pt>
                <c:pt idx="447">
                  <c:v>3753035</c:v>
                </c:pt>
                <c:pt idx="448">
                  <c:v>3751684</c:v>
                </c:pt>
                <c:pt idx="449">
                  <c:v>3740402</c:v>
                </c:pt>
                <c:pt idx="450">
                  <c:v>3730063</c:v>
                </c:pt>
                <c:pt idx="451">
                  <c:v>3723204</c:v>
                </c:pt>
                <c:pt idx="452">
                  <c:v>3707106</c:v>
                </c:pt>
                <c:pt idx="453">
                  <c:v>3702397</c:v>
                </c:pt>
                <c:pt idx="454">
                  <c:v>3701784</c:v>
                </c:pt>
                <c:pt idx="455">
                  <c:v>3700271</c:v>
                </c:pt>
                <c:pt idx="456">
                  <c:v>3698007</c:v>
                </c:pt>
                <c:pt idx="457">
                  <c:v>3696895</c:v>
                </c:pt>
                <c:pt idx="458">
                  <c:v>3693954</c:v>
                </c:pt>
                <c:pt idx="459">
                  <c:v>3691858</c:v>
                </c:pt>
                <c:pt idx="460">
                  <c:v>3657892</c:v>
                </c:pt>
                <c:pt idx="461">
                  <c:v>3639000</c:v>
                </c:pt>
                <c:pt idx="462">
                  <c:v>3637877</c:v>
                </c:pt>
                <c:pt idx="463">
                  <c:v>3629703</c:v>
                </c:pt>
                <c:pt idx="464">
                  <c:v>3628676</c:v>
                </c:pt>
                <c:pt idx="465">
                  <c:v>3625704</c:v>
                </c:pt>
                <c:pt idx="466">
                  <c:v>3624973</c:v>
                </c:pt>
                <c:pt idx="467">
                  <c:v>3600070</c:v>
                </c:pt>
                <c:pt idx="468">
                  <c:v>3599551</c:v>
                </c:pt>
                <c:pt idx="469">
                  <c:v>3597781</c:v>
                </c:pt>
                <c:pt idx="470">
                  <c:v>3596727</c:v>
                </c:pt>
                <c:pt idx="471">
                  <c:v>3594452</c:v>
                </c:pt>
                <c:pt idx="472">
                  <c:v>3593985</c:v>
                </c:pt>
                <c:pt idx="473">
                  <c:v>3591341</c:v>
                </c:pt>
                <c:pt idx="474">
                  <c:v>3590261</c:v>
                </c:pt>
                <c:pt idx="475">
                  <c:v>3589817</c:v>
                </c:pt>
                <c:pt idx="476">
                  <c:v>3588374</c:v>
                </c:pt>
                <c:pt idx="477">
                  <c:v>3587515</c:v>
                </c:pt>
                <c:pt idx="478">
                  <c:v>3581725</c:v>
                </c:pt>
                <c:pt idx="479">
                  <c:v>3579765</c:v>
                </c:pt>
                <c:pt idx="480">
                  <c:v>3575676</c:v>
                </c:pt>
                <c:pt idx="481">
                  <c:v>3573948</c:v>
                </c:pt>
                <c:pt idx="482">
                  <c:v>3573079</c:v>
                </c:pt>
                <c:pt idx="483">
                  <c:v>3572116</c:v>
                </c:pt>
                <c:pt idx="484">
                  <c:v>3571326</c:v>
                </c:pt>
                <c:pt idx="485">
                  <c:v>3570652</c:v>
                </c:pt>
                <c:pt idx="486">
                  <c:v>3569748</c:v>
                </c:pt>
                <c:pt idx="487">
                  <c:v>3569051</c:v>
                </c:pt>
                <c:pt idx="488">
                  <c:v>3567013</c:v>
                </c:pt>
                <c:pt idx="489">
                  <c:v>3563831</c:v>
                </c:pt>
                <c:pt idx="490">
                  <c:v>3558697</c:v>
                </c:pt>
                <c:pt idx="491">
                  <c:v>3557887</c:v>
                </c:pt>
                <c:pt idx="492">
                  <c:v>3546704</c:v>
                </c:pt>
                <c:pt idx="493">
                  <c:v>3542226</c:v>
                </c:pt>
                <c:pt idx="494">
                  <c:v>3523380</c:v>
                </c:pt>
                <c:pt idx="495">
                  <c:v>3523117</c:v>
                </c:pt>
                <c:pt idx="496">
                  <c:v>3470888</c:v>
                </c:pt>
                <c:pt idx="497">
                  <c:v>3451301</c:v>
                </c:pt>
                <c:pt idx="498">
                  <c:v>3448322</c:v>
                </c:pt>
                <c:pt idx="499">
                  <c:v>3447724</c:v>
                </c:pt>
                <c:pt idx="500">
                  <c:v>3439903</c:v>
                </c:pt>
                <c:pt idx="501">
                  <c:v>3421903</c:v>
                </c:pt>
                <c:pt idx="502">
                  <c:v>3420918</c:v>
                </c:pt>
                <c:pt idx="503">
                  <c:v>3407328</c:v>
                </c:pt>
                <c:pt idx="504">
                  <c:v>3402185</c:v>
                </c:pt>
                <c:pt idx="505">
                  <c:v>3395908</c:v>
                </c:pt>
                <c:pt idx="506">
                  <c:v>3392212</c:v>
                </c:pt>
                <c:pt idx="507">
                  <c:v>3390288</c:v>
                </c:pt>
                <c:pt idx="508">
                  <c:v>3388746</c:v>
                </c:pt>
                <c:pt idx="509">
                  <c:v>3388026</c:v>
                </c:pt>
                <c:pt idx="510">
                  <c:v>3382741</c:v>
                </c:pt>
                <c:pt idx="511">
                  <c:v>3381905</c:v>
                </c:pt>
                <c:pt idx="512">
                  <c:v>3378493</c:v>
                </c:pt>
                <c:pt idx="513">
                  <c:v>3369373</c:v>
                </c:pt>
                <c:pt idx="514">
                  <c:v>3368648</c:v>
                </c:pt>
                <c:pt idx="515">
                  <c:v>3368063</c:v>
                </c:pt>
                <c:pt idx="516">
                  <c:v>3367727</c:v>
                </c:pt>
                <c:pt idx="517">
                  <c:v>3367485</c:v>
                </c:pt>
                <c:pt idx="518">
                  <c:v>3352881</c:v>
                </c:pt>
                <c:pt idx="519">
                  <c:v>3336826</c:v>
                </c:pt>
                <c:pt idx="520">
                  <c:v>3332672</c:v>
                </c:pt>
                <c:pt idx="521">
                  <c:v>3332152</c:v>
                </c:pt>
                <c:pt idx="522">
                  <c:v>3331365</c:v>
                </c:pt>
                <c:pt idx="523">
                  <c:v>3325067</c:v>
                </c:pt>
                <c:pt idx="524">
                  <c:v>3323491</c:v>
                </c:pt>
                <c:pt idx="525">
                  <c:v>3318312</c:v>
                </c:pt>
                <c:pt idx="526">
                  <c:v>3317569</c:v>
                </c:pt>
                <c:pt idx="527">
                  <c:v>3313604</c:v>
                </c:pt>
                <c:pt idx="528">
                  <c:v>3310215</c:v>
                </c:pt>
                <c:pt idx="529">
                  <c:v>3308888</c:v>
                </c:pt>
                <c:pt idx="530">
                  <c:v>3308286</c:v>
                </c:pt>
                <c:pt idx="531">
                  <c:v>3299595</c:v>
                </c:pt>
                <c:pt idx="532">
                  <c:v>3293578</c:v>
                </c:pt>
                <c:pt idx="533">
                  <c:v>3284588</c:v>
                </c:pt>
                <c:pt idx="534">
                  <c:v>3248923</c:v>
                </c:pt>
                <c:pt idx="535">
                  <c:v>3247080</c:v>
                </c:pt>
                <c:pt idx="536">
                  <c:v>3246220</c:v>
                </c:pt>
                <c:pt idx="537">
                  <c:v>3238375</c:v>
                </c:pt>
                <c:pt idx="538">
                  <c:v>3229576</c:v>
                </c:pt>
                <c:pt idx="539">
                  <c:v>3227136</c:v>
                </c:pt>
                <c:pt idx="540">
                  <c:v>3226013</c:v>
                </c:pt>
                <c:pt idx="541">
                  <c:v>3224436</c:v>
                </c:pt>
                <c:pt idx="542">
                  <c:v>3220599</c:v>
                </c:pt>
                <c:pt idx="543">
                  <c:v>3214935</c:v>
                </c:pt>
                <c:pt idx="544">
                  <c:v>3207886</c:v>
                </c:pt>
                <c:pt idx="545">
                  <c:v>3207047</c:v>
                </c:pt>
                <c:pt idx="546">
                  <c:v>3206102</c:v>
                </c:pt>
                <c:pt idx="547">
                  <c:v>3205406</c:v>
                </c:pt>
                <c:pt idx="548">
                  <c:v>3180120</c:v>
                </c:pt>
                <c:pt idx="549">
                  <c:v>3149275</c:v>
                </c:pt>
                <c:pt idx="550">
                  <c:v>3148574</c:v>
                </c:pt>
                <c:pt idx="551">
                  <c:v>3133576</c:v>
                </c:pt>
                <c:pt idx="552">
                  <c:v>3132468</c:v>
                </c:pt>
                <c:pt idx="553">
                  <c:v>3126298</c:v>
                </c:pt>
                <c:pt idx="554">
                  <c:v>3121241</c:v>
                </c:pt>
                <c:pt idx="555">
                  <c:v>3120644</c:v>
                </c:pt>
                <c:pt idx="556">
                  <c:v>3118608</c:v>
                </c:pt>
                <c:pt idx="557">
                  <c:v>3112207</c:v>
                </c:pt>
                <c:pt idx="558">
                  <c:v>3110935</c:v>
                </c:pt>
                <c:pt idx="559">
                  <c:v>3110131</c:v>
                </c:pt>
                <c:pt idx="560">
                  <c:v>3089824</c:v>
                </c:pt>
                <c:pt idx="561">
                  <c:v>3089271</c:v>
                </c:pt>
                <c:pt idx="562">
                  <c:v>3088174</c:v>
                </c:pt>
                <c:pt idx="563">
                  <c:v>3078614</c:v>
                </c:pt>
                <c:pt idx="564">
                  <c:v>3077311</c:v>
                </c:pt>
                <c:pt idx="565">
                  <c:v>3075972</c:v>
                </c:pt>
                <c:pt idx="566">
                  <c:v>3073934</c:v>
                </c:pt>
                <c:pt idx="567">
                  <c:v>3072440</c:v>
                </c:pt>
                <c:pt idx="568">
                  <c:v>3070050</c:v>
                </c:pt>
                <c:pt idx="569">
                  <c:v>3068020</c:v>
                </c:pt>
                <c:pt idx="570">
                  <c:v>3063374</c:v>
                </c:pt>
                <c:pt idx="571">
                  <c:v>3057940</c:v>
                </c:pt>
                <c:pt idx="572">
                  <c:v>3056176</c:v>
                </c:pt>
                <c:pt idx="573">
                  <c:v>3055796</c:v>
                </c:pt>
                <c:pt idx="574">
                  <c:v>3055355</c:v>
                </c:pt>
                <c:pt idx="575">
                  <c:v>3053376</c:v>
                </c:pt>
                <c:pt idx="576">
                  <c:v>3049408</c:v>
                </c:pt>
                <c:pt idx="577">
                  <c:v>3002231</c:v>
                </c:pt>
                <c:pt idx="578">
                  <c:v>2989991</c:v>
                </c:pt>
                <c:pt idx="579">
                  <c:v>2986566</c:v>
                </c:pt>
                <c:pt idx="580">
                  <c:v>2983496</c:v>
                </c:pt>
                <c:pt idx="581">
                  <c:v>2979896</c:v>
                </c:pt>
                <c:pt idx="582">
                  <c:v>2972713</c:v>
                </c:pt>
                <c:pt idx="583">
                  <c:v>2970120</c:v>
                </c:pt>
                <c:pt idx="584">
                  <c:v>2968542</c:v>
                </c:pt>
                <c:pt idx="585">
                  <c:v>2964587</c:v>
                </c:pt>
                <c:pt idx="586">
                  <c:v>2962106</c:v>
                </c:pt>
                <c:pt idx="587">
                  <c:v>2948457</c:v>
                </c:pt>
                <c:pt idx="588">
                  <c:v>2946972</c:v>
                </c:pt>
                <c:pt idx="589">
                  <c:v>2934325</c:v>
                </c:pt>
                <c:pt idx="590">
                  <c:v>2933987</c:v>
                </c:pt>
                <c:pt idx="591">
                  <c:v>2932219</c:v>
                </c:pt>
                <c:pt idx="592">
                  <c:v>2931486</c:v>
                </c:pt>
                <c:pt idx="593">
                  <c:v>2909435</c:v>
                </c:pt>
                <c:pt idx="594">
                  <c:v>2906852</c:v>
                </c:pt>
                <c:pt idx="595">
                  <c:v>2882013</c:v>
                </c:pt>
                <c:pt idx="596">
                  <c:v>2185569</c:v>
                </c:pt>
                <c:pt idx="597">
                  <c:v>2191544</c:v>
                </c:pt>
                <c:pt idx="598">
                  <c:v>2199504</c:v>
                </c:pt>
                <c:pt idx="599">
                  <c:v>2211070</c:v>
                </c:pt>
                <c:pt idx="600">
                  <c:v>2238861</c:v>
                </c:pt>
                <c:pt idx="601">
                  <c:v>2239453</c:v>
                </c:pt>
                <c:pt idx="602">
                  <c:v>2247435</c:v>
                </c:pt>
                <c:pt idx="603">
                  <c:v>2252087</c:v>
                </c:pt>
                <c:pt idx="604">
                  <c:v>2254368</c:v>
                </c:pt>
                <c:pt idx="605">
                  <c:v>2256533</c:v>
                </c:pt>
                <c:pt idx="606">
                  <c:v>2261690</c:v>
                </c:pt>
                <c:pt idx="607">
                  <c:v>2265170</c:v>
                </c:pt>
                <c:pt idx="608">
                  <c:v>2272883</c:v>
                </c:pt>
                <c:pt idx="609">
                  <c:v>2276045</c:v>
                </c:pt>
                <c:pt idx="610">
                  <c:v>2336129</c:v>
                </c:pt>
                <c:pt idx="611">
                  <c:v>2352698</c:v>
                </c:pt>
                <c:pt idx="612">
                  <c:v>2357379</c:v>
                </c:pt>
                <c:pt idx="613">
                  <c:v>2357894</c:v>
                </c:pt>
                <c:pt idx="614">
                  <c:v>2358163</c:v>
                </c:pt>
                <c:pt idx="615">
                  <c:v>2359824</c:v>
                </c:pt>
                <c:pt idx="616">
                  <c:v>2361211</c:v>
                </c:pt>
                <c:pt idx="617">
                  <c:v>2364439</c:v>
                </c:pt>
                <c:pt idx="618">
                  <c:v>2366292</c:v>
                </c:pt>
                <c:pt idx="619">
                  <c:v>2372526</c:v>
                </c:pt>
                <c:pt idx="620">
                  <c:v>2393532</c:v>
                </c:pt>
                <c:pt idx="621">
                  <c:v>2445684</c:v>
                </c:pt>
                <c:pt idx="622">
                  <c:v>2452157</c:v>
                </c:pt>
                <c:pt idx="623">
                  <c:v>2481674</c:v>
                </c:pt>
                <c:pt idx="624">
                  <c:v>2546596</c:v>
                </c:pt>
                <c:pt idx="625">
                  <c:v>2553251</c:v>
                </c:pt>
                <c:pt idx="626">
                  <c:v>2571173</c:v>
                </c:pt>
                <c:pt idx="627">
                  <c:v>2571881</c:v>
                </c:pt>
                <c:pt idx="628">
                  <c:v>2572870</c:v>
                </c:pt>
                <c:pt idx="629">
                  <c:v>2584299</c:v>
                </c:pt>
                <c:pt idx="630">
                  <c:v>2639558</c:v>
                </c:pt>
                <c:pt idx="631">
                  <c:v>2640298</c:v>
                </c:pt>
                <c:pt idx="632">
                  <c:v>2643856</c:v>
                </c:pt>
                <c:pt idx="633">
                  <c:v>2644964</c:v>
                </c:pt>
                <c:pt idx="634">
                  <c:v>2650905</c:v>
                </c:pt>
                <c:pt idx="635">
                  <c:v>2654477</c:v>
                </c:pt>
                <c:pt idx="636">
                  <c:v>2662659</c:v>
                </c:pt>
                <c:pt idx="637">
                  <c:v>2664120</c:v>
                </c:pt>
                <c:pt idx="638">
                  <c:v>2679100</c:v>
                </c:pt>
                <c:pt idx="639">
                  <c:v>2683994</c:v>
                </c:pt>
                <c:pt idx="640">
                  <c:v>2686364</c:v>
                </c:pt>
                <c:pt idx="641">
                  <c:v>2687933</c:v>
                </c:pt>
                <c:pt idx="642">
                  <c:v>2709617</c:v>
                </c:pt>
                <c:pt idx="643">
                  <c:v>2731081</c:v>
                </c:pt>
                <c:pt idx="644">
                  <c:v>2736081</c:v>
                </c:pt>
                <c:pt idx="645">
                  <c:v>2746335</c:v>
                </c:pt>
                <c:pt idx="646">
                  <c:v>2751198</c:v>
                </c:pt>
                <c:pt idx="647">
                  <c:v>2787960</c:v>
                </c:pt>
                <c:pt idx="648">
                  <c:v>2793761</c:v>
                </c:pt>
                <c:pt idx="649">
                  <c:v>2796989</c:v>
                </c:pt>
                <c:pt idx="650">
                  <c:v>2801892</c:v>
                </c:pt>
                <c:pt idx="651">
                  <c:v>2805968</c:v>
                </c:pt>
                <c:pt idx="652">
                  <c:v>2849010</c:v>
                </c:pt>
                <c:pt idx="653">
                  <c:v>2157453</c:v>
                </c:pt>
                <c:pt idx="654">
                  <c:v>2155075</c:v>
                </c:pt>
                <c:pt idx="655">
                  <c:v>2108849</c:v>
                </c:pt>
                <c:pt idx="656">
                  <c:v>2103031</c:v>
                </c:pt>
                <c:pt idx="657">
                  <c:v>2079256</c:v>
                </c:pt>
                <c:pt idx="658">
                  <c:v>2050865</c:v>
                </c:pt>
                <c:pt idx="659">
                  <c:v>2049277</c:v>
                </c:pt>
                <c:pt idx="660">
                  <c:v>2035625</c:v>
                </c:pt>
                <c:pt idx="661">
                  <c:v>2021556</c:v>
                </c:pt>
                <c:pt idx="662">
                  <c:v>2018156</c:v>
                </c:pt>
                <c:pt idx="663">
                  <c:v>2009771</c:v>
                </c:pt>
                <c:pt idx="664">
                  <c:v>2007387</c:v>
                </c:pt>
                <c:pt idx="665">
                  <c:v>2005440</c:v>
                </c:pt>
                <c:pt idx="666">
                  <c:v>2003137</c:v>
                </c:pt>
                <c:pt idx="667">
                  <c:v>2001028</c:v>
                </c:pt>
                <c:pt idx="668">
                  <c:v>2000093</c:v>
                </c:pt>
                <c:pt idx="669">
                  <c:v>1998376</c:v>
                </c:pt>
                <c:pt idx="670">
                  <c:v>1997422</c:v>
                </c:pt>
                <c:pt idx="671">
                  <c:v>1980526</c:v>
                </c:pt>
                <c:pt idx="672">
                  <c:v>1973537</c:v>
                </c:pt>
                <c:pt idx="673">
                  <c:v>1959503</c:v>
                </c:pt>
                <c:pt idx="674">
                  <c:v>1954124</c:v>
                </c:pt>
                <c:pt idx="675">
                  <c:v>1948894</c:v>
                </c:pt>
                <c:pt idx="676">
                  <c:v>1940509</c:v>
                </c:pt>
                <c:pt idx="677">
                  <c:v>1922868</c:v>
                </c:pt>
                <c:pt idx="678">
                  <c:v>1919810</c:v>
                </c:pt>
                <c:pt idx="679">
                  <c:v>1857781</c:v>
                </c:pt>
                <c:pt idx="680">
                  <c:v>1855543</c:v>
                </c:pt>
                <c:pt idx="681">
                  <c:v>1853939</c:v>
                </c:pt>
                <c:pt idx="682">
                  <c:v>1836452</c:v>
                </c:pt>
                <c:pt idx="683">
                  <c:v>1828312</c:v>
                </c:pt>
                <c:pt idx="684">
                  <c:v>1826757</c:v>
                </c:pt>
                <c:pt idx="685">
                  <c:v>1825790</c:v>
                </c:pt>
                <c:pt idx="686">
                  <c:v>1817731</c:v>
                </c:pt>
                <c:pt idx="687">
                  <c:v>1807731</c:v>
                </c:pt>
                <c:pt idx="688">
                  <c:v>1764929</c:v>
                </c:pt>
                <c:pt idx="689">
                  <c:v>1761942</c:v>
                </c:pt>
                <c:pt idx="690">
                  <c:v>1760783</c:v>
                </c:pt>
                <c:pt idx="691">
                  <c:v>1720923</c:v>
                </c:pt>
                <c:pt idx="692">
                  <c:v>1702898</c:v>
                </c:pt>
                <c:pt idx="693">
                  <c:v>1702118</c:v>
                </c:pt>
                <c:pt idx="694">
                  <c:v>1699245</c:v>
                </c:pt>
                <c:pt idx="695">
                  <c:v>1696811</c:v>
                </c:pt>
                <c:pt idx="696">
                  <c:v>1695034</c:v>
                </c:pt>
                <c:pt idx="697">
                  <c:v>1688543</c:v>
                </c:pt>
                <c:pt idx="698">
                  <c:v>1686711</c:v>
                </c:pt>
                <c:pt idx="699">
                  <c:v>1684887</c:v>
                </c:pt>
                <c:pt idx="700">
                  <c:v>1678763</c:v>
                </c:pt>
                <c:pt idx="701">
                  <c:v>1677374</c:v>
                </c:pt>
                <c:pt idx="702">
                  <c:v>1676464</c:v>
                </c:pt>
                <c:pt idx="703">
                  <c:v>1670301</c:v>
                </c:pt>
                <c:pt idx="704">
                  <c:v>1667680</c:v>
                </c:pt>
                <c:pt idx="705">
                  <c:v>1665805</c:v>
                </c:pt>
                <c:pt idx="706">
                  <c:v>1660772</c:v>
                </c:pt>
                <c:pt idx="707">
                  <c:v>1654817</c:v>
                </c:pt>
                <c:pt idx="708">
                  <c:v>1654137</c:v>
                </c:pt>
                <c:pt idx="709">
                  <c:v>1653334</c:v>
                </c:pt>
                <c:pt idx="710">
                  <c:v>1652573</c:v>
                </c:pt>
                <c:pt idx="711">
                  <c:v>1649930</c:v>
                </c:pt>
                <c:pt idx="712">
                  <c:v>1649532</c:v>
                </c:pt>
                <c:pt idx="713">
                  <c:v>1648644</c:v>
                </c:pt>
                <c:pt idx="714">
                  <c:v>1647714</c:v>
                </c:pt>
                <c:pt idx="715">
                  <c:v>1646475</c:v>
                </c:pt>
                <c:pt idx="716">
                  <c:v>1646062</c:v>
                </c:pt>
                <c:pt idx="717">
                  <c:v>1635301</c:v>
                </c:pt>
                <c:pt idx="718">
                  <c:v>1630654</c:v>
                </c:pt>
                <c:pt idx="719">
                  <c:v>1627743</c:v>
                </c:pt>
                <c:pt idx="720">
                  <c:v>1624863</c:v>
                </c:pt>
                <c:pt idx="721">
                  <c:v>1576228</c:v>
                </c:pt>
                <c:pt idx="722">
                  <c:v>1492311</c:v>
                </c:pt>
                <c:pt idx="723">
                  <c:v>1481646</c:v>
                </c:pt>
                <c:pt idx="724">
                  <c:v>1472753</c:v>
                </c:pt>
                <c:pt idx="725">
                  <c:v>1470711</c:v>
                </c:pt>
                <c:pt idx="726">
                  <c:v>1469832</c:v>
                </c:pt>
                <c:pt idx="727">
                  <c:v>1458939</c:v>
                </c:pt>
                <c:pt idx="728">
                  <c:v>1455057</c:v>
                </c:pt>
                <c:pt idx="729">
                  <c:v>1448126</c:v>
                </c:pt>
                <c:pt idx="730">
                  <c:v>1446277</c:v>
                </c:pt>
                <c:pt idx="731">
                  <c:v>1423480</c:v>
                </c:pt>
                <c:pt idx="732">
                  <c:v>1417608</c:v>
                </c:pt>
                <c:pt idx="733">
                  <c:v>1412471</c:v>
                </c:pt>
                <c:pt idx="734">
                  <c:v>1406066</c:v>
                </c:pt>
                <c:pt idx="735">
                  <c:v>1403594</c:v>
                </c:pt>
                <c:pt idx="736">
                  <c:v>1393810</c:v>
                </c:pt>
                <c:pt idx="737">
                  <c:v>1392718</c:v>
                </c:pt>
                <c:pt idx="738">
                  <c:v>1378133</c:v>
                </c:pt>
                <c:pt idx="739">
                  <c:v>1374455</c:v>
                </c:pt>
                <c:pt idx="740">
                  <c:v>1371427</c:v>
                </c:pt>
                <c:pt idx="741">
                  <c:v>1344138</c:v>
                </c:pt>
                <c:pt idx="742">
                  <c:v>1343630</c:v>
                </c:pt>
                <c:pt idx="743">
                  <c:v>1337587</c:v>
                </c:pt>
                <c:pt idx="744">
                  <c:v>1336484</c:v>
                </c:pt>
                <c:pt idx="745">
                  <c:v>1334543</c:v>
                </c:pt>
                <c:pt idx="746">
                  <c:v>1287612</c:v>
                </c:pt>
                <c:pt idx="747">
                  <c:v>1281987</c:v>
                </c:pt>
                <c:pt idx="748">
                  <c:v>1272560</c:v>
                </c:pt>
                <c:pt idx="749">
                  <c:v>1270866</c:v>
                </c:pt>
                <c:pt idx="750">
                  <c:v>1269923</c:v>
                </c:pt>
                <c:pt idx="751">
                  <c:v>1267869</c:v>
                </c:pt>
                <c:pt idx="752">
                  <c:v>1265316</c:v>
                </c:pt>
                <c:pt idx="753">
                  <c:v>1264340</c:v>
                </c:pt>
                <c:pt idx="754">
                  <c:v>1261965</c:v>
                </c:pt>
                <c:pt idx="755">
                  <c:v>1233118</c:v>
                </c:pt>
                <c:pt idx="756">
                  <c:v>1230730</c:v>
                </c:pt>
                <c:pt idx="757">
                  <c:v>1228894</c:v>
                </c:pt>
                <c:pt idx="758">
                  <c:v>1227030</c:v>
                </c:pt>
                <c:pt idx="759">
                  <c:v>1197574</c:v>
                </c:pt>
                <c:pt idx="760">
                  <c:v>1196847</c:v>
                </c:pt>
                <c:pt idx="761">
                  <c:v>1195963</c:v>
                </c:pt>
                <c:pt idx="762">
                  <c:v>1190582</c:v>
                </c:pt>
                <c:pt idx="763">
                  <c:v>1186208</c:v>
                </c:pt>
                <c:pt idx="764">
                  <c:v>1180848</c:v>
                </c:pt>
                <c:pt idx="765">
                  <c:v>1179261</c:v>
                </c:pt>
                <c:pt idx="766">
                  <c:v>1178187</c:v>
                </c:pt>
                <c:pt idx="767">
                  <c:v>1174063</c:v>
                </c:pt>
                <c:pt idx="768">
                  <c:v>1165078</c:v>
                </c:pt>
                <c:pt idx="769">
                  <c:v>1163326</c:v>
                </c:pt>
                <c:pt idx="770">
                  <c:v>1157153</c:v>
                </c:pt>
                <c:pt idx="771">
                  <c:v>1153309</c:v>
                </c:pt>
                <c:pt idx="772">
                  <c:v>1150031</c:v>
                </c:pt>
                <c:pt idx="773">
                  <c:v>1147623</c:v>
                </c:pt>
                <c:pt idx="774">
                  <c:v>1145604</c:v>
                </c:pt>
                <c:pt idx="775">
                  <c:v>1111200</c:v>
                </c:pt>
                <c:pt idx="776">
                  <c:v>1104909</c:v>
                </c:pt>
                <c:pt idx="777">
                  <c:v>1104512</c:v>
                </c:pt>
                <c:pt idx="778">
                  <c:v>1100240</c:v>
                </c:pt>
                <c:pt idx="779">
                  <c:v>1099698</c:v>
                </c:pt>
                <c:pt idx="780">
                  <c:v>1093906</c:v>
                </c:pt>
                <c:pt idx="781">
                  <c:v>1093231</c:v>
                </c:pt>
                <c:pt idx="782">
                  <c:v>1091615</c:v>
                </c:pt>
                <c:pt idx="783">
                  <c:v>1089794</c:v>
                </c:pt>
                <c:pt idx="784">
                  <c:v>1082892</c:v>
                </c:pt>
                <c:pt idx="785">
                  <c:v>1081097</c:v>
                </c:pt>
                <c:pt idx="786">
                  <c:v>1078662</c:v>
                </c:pt>
                <c:pt idx="787">
                  <c:v>1070744</c:v>
                </c:pt>
                <c:pt idx="788">
                  <c:v>1060148</c:v>
                </c:pt>
                <c:pt idx="789">
                  <c:v>1058792</c:v>
                </c:pt>
                <c:pt idx="790">
                  <c:v>1058401</c:v>
                </c:pt>
                <c:pt idx="791">
                  <c:v>1041544</c:v>
                </c:pt>
                <c:pt idx="792">
                  <c:v>1035186</c:v>
                </c:pt>
                <c:pt idx="793">
                  <c:v>1024759</c:v>
                </c:pt>
                <c:pt idx="794">
                  <c:v>1023274</c:v>
                </c:pt>
                <c:pt idx="795">
                  <c:v>1022480</c:v>
                </c:pt>
                <c:pt idx="796">
                  <c:v>984773</c:v>
                </c:pt>
                <c:pt idx="797">
                  <c:v>984067</c:v>
                </c:pt>
                <c:pt idx="798">
                  <c:v>981464</c:v>
                </c:pt>
                <c:pt idx="799">
                  <c:v>980911</c:v>
                </c:pt>
                <c:pt idx="800">
                  <c:v>979581</c:v>
                </c:pt>
                <c:pt idx="801">
                  <c:v>978445</c:v>
                </c:pt>
                <c:pt idx="802">
                  <c:v>976162</c:v>
                </c:pt>
                <c:pt idx="803">
                  <c:v>970919</c:v>
                </c:pt>
                <c:pt idx="804">
                  <c:v>969891</c:v>
                </c:pt>
                <c:pt idx="805">
                  <c:v>949366</c:v>
                </c:pt>
                <c:pt idx="806">
                  <c:v>928794</c:v>
                </c:pt>
                <c:pt idx="807">
                  <c:v>923687</c:v>
                </c:pt>
                <c:pt idx="808">
                  <c:v>918526</c:v>
                </c:pt>
                <c:pt idx="809">
                  <c:v>889370</c:v>
                </c:pt>
                <c:pt idx="810">
                  <c:v>884568</c:v>
                </c:pt>
                <c:pt idx="811">
                  <c:v>881950</c:v>
                </c:pt>
                <c:pt idx="812">
                  <c:v>878965</c:v>
                </c:pt>
                <c:pt idx="813">
                  <c:v>871914</c:v>
                </c:pt>
                <c:pt idx="814">
                  <c:v>854441</c:v>
                </c:pt>
                <c:pt idx="815">
                  <c:v>852964</c:v>
                </c:pt>
                <c:pt idx="816">
                  <c:v>841972</c:v>
                </c:pt>
                <c:pt idx="817">
                  <c:v>835084</c:v>
                </c:pt>
                <c:pt idx="818">
                  <c:v>834269</c:v>
                </c:pt>
                <c:pt idx="819">
                  <c:v>831507</c:v>
                </c:pt>
                <c:pt idx="820">
                  <c:v>829321</c:v>
                </c:pt>
                <c:pt idx="821">
                  <c:v>811314</c:v>
                </c:pt>
                <c:pt idx="822">
                  <c:v>810368</c:v>
                </c:pt>
                <c:pt idx="823">
                  <c:v>795477</c:v>
                </c:pt>
                <c:pt idx="824">
                  <c:v>794144</c:v>
                </c:pt>
                <c:pt idx="825">
                  <c:v>776524</c:v>
                </c:pt>
                <c:pt idx="826">
                  <c:v>775752</c:v>
                </c:pt>
                <c:pt idx="827">
                  <c:v>766468</c:v>
                </c:pt>
                <c:pt idx="828">
                  <c:v>758479</c:v>
                </c:pt>
                <c:pt idx="829">
                  <c:v>749653</c:v>
                </c:pt>
                <c:pt idx="830">
                  <c:v>748395</c:v>
                </c:pt>
                <c:pt idx="831">
                  <c:v>747943</c:v>
                </c:pt>
                <c:pt idx="832">
                  <c:v>747254</c:v>
                </c:pt>
                <c:pt idx="833">
                  <c:v>746857</c:v>
                </c:pt>
                <c:pt idx="834">
                  <c:v>745186</c:v>
                </c:pt>
                <c:pt idx="835">
                  <c:v>743617</c:v>
                </c:pt>
                <c:pt idx="836">
                  <c:v>741671</c:v>
                </c:pt>
                <c:pt idx="837">
                  <c:v>736177</c:v>
                </c:pt>
                <c:pt idx="838">
                  <c:v>735483</c:v>
                </c:pt>
                <c:pt idx="839">
                  <c:v>733676</c:v>
                </c:pt>
                <c:pt idx="840">
                  <c:v>729286</c:v>
                </c:pt>
                <c:pt idx="841">
                  <c:v>728968</c:v>
                </c:pt>
                <c:pt idx="842">
                  <c:v>725718</c:v>
                </c:pt>
                <c:pt idx="843">
                  <c:v>718032</c:v>
                </c:pt>
                <c:pt idx="844">
                  <c:v>715874</c:v>
                </c:pt>
                <c:pt idx="845">
                  <c:v>715372</c:v>
                </c:pt>
                <c:pt idx="846">
                  <c:v>714174</c:v>
                </c:pt>
                <c:pt idx="847">
                  <c:v>712256</c:v>
                </c:pt>
                <c:pt idx="848">
                  <c:v>703870</c:v>
                </c:pt>
                <c:pt idx="849">
                  <c:v>700355</c:v>
                </c:pt>
                <c:pt idx="850">
                  <c:v>646311</c:v>
                </c:pt>
                <c:pt idx="851">
                  <c:v>645063</c:v>
                </c:pt>
                <c:pt idx="852">
                  <c:v>643376</c:v>
                </c:pt>
                <c:pt idx="853">
                  <c:v>633935</c:v>
                </c:pt>
                <c:pt idx="854">
                  <c:v>630336</c:v>
                </c:pt>
                <c:pt idx="855">
                  <c:v>629230</c:v>
                </c:pt>
                <c:pt idx="856">
                  <c:v>615527</c:v>
                </c:pt>
                <c:pt idx="857">
                  <c:v>614347</c:v>
                </c:pt>
                <c:pt idx="858">
                  <c:v>613717</c:v>
                </c:pt>
                <c:pt idx="859">
                  <c:v>612610</c:v>
                </c:pt>
                <c:pt idx="860">
                  <c:v>608043</c:v>
                </c:pt>
                <c:pt idx="861">
                  <c:v>605383</c:v>
                </c:pt>
                <c:pt idx="862">
                  <c:v>593935</c:v>
                </c:pt>
                <c:pt idx="863">
                  <c:v>562762</c:v>
                </c:pt>
                <c:pt idx="864">
                  <c:v>553019</c:v>
                </c:pt>
                <c:pt idx="865">
                  <c:v>545564</c:v>
                </c:pt>
                <c:pt idx="866">
                  <c:v>541054</c:v>
                </c:pt>
                <c:pt idx="867">
                  <c:v>535785</c:v>
                </c:pt>
                <c:pt idx="868">
                  <c:v>532842</c:v>
                </c:pt>
                <c:pt idx="869">
                  <c:v>518357</c:v>
                </c:pt>
                <c:pt idx="870">
                  <c:v>514486</c:v>
                </c:pt>
                <c:pt idx="871">
                  <c:v>511715</c:v>
                </c:pt>
                <c:pt idx="872">
                  <c:v>510917</c:v>
                </c:pt>
                <c:pt idx="873">
                  <c:v>506928</c:v>
                </c:pt>
                <c:pt idx="874">
                  <c:v>501540</c:v>
                </c:pt>
                <c:pt idx="875">
                  <c:v>501097</c:v>
                </c:pt>
                <c:pt idx="876">
                  <c:v>483125</c:v>
                </c:pt>
                <c:pt idx="877">
                  <c:v>480622</c:v>
                </c:pt>
                <c:pt idx="878">
                  <c:v>474953</c:v>
                </c:pt>
                <c:pt idx="879">
                  <c:v>465839</c:v>
                </c:pt>
                <c:pt idx="880">
                  <c:v>461854</c:v>
                </c:pt>
                <c:pt idx="881">
                  <c:v>459825</c:v>
                </c:pt>
                <c:pt idx="882">
                  <c:v>453905</c:v>
                </c:pt>
                <c:pt idx="883">
                  <c:v>452769</c:v>
                </c:pt>
                <c:pt idx="884">
                  <c:v>450358</c:v>
                </c:pt>
                <c:pt idx="885">
                  <c:v>438340</c:v>
                </c:pt>
                <c:pt idx="886">
                  <c:v>437708</c:v>
                </c:pt>
                <c:pt idx="887">
                  <c:v>436886</c:v>
                </c:pt>
                <c:pt idx="888">
                  <c:v>435672</c:v>
                </c:pt>
                <c:pt idx="889">
                  <c:v>435079</c:v>
                </c:pt>
                <c:pt idx="890">
                  <c:v>432065</c:v>
                </c:pt>
                <c:pt idx="891">
                  <c:v>430622</c:v>
                </c:pt>
                <c:pt idx="892">
                  <c:v>428374</c:v>
                </c:pt>
                <c:pt idx="893">
                  <c:v>426599</c:v>
                </c:pt>
                <c:pt idx="894">
                  <c:v>420392</c:v>
                </c:pt>
                <c:pt idx="895">
                  <c:v>418152</c:v>
                </c:pt>
                <c:pt idx="896">
                  <c:v>417361</c:v>
                </c:pt>
                <c:pt idx="897">
                  <c:v>415732</c:v>
                </c:pt>
                <c:pt idx="898">
                  <c:v>413729</c:v>
                </c:pt>
                <c:pt idx="899">
                  <c:v>412950</c:v>
                </c:pt>
                <c:pt idx="900">
                  <c:v>412451</c:v>
                </c:pt>
                <c:pt idx="901">
                  <c:v>407942</c:v>
                </c:pt>
                <c:pt idx="902">
                  <c:v>394086</c:v>
                </c:pt>
                <c:pt idx="903">
                  <c:v>387640</c:v>
                </c:pt>
                <c:pt idx="904">
                  <c:v>381782</c:v>
                </c:pt>
                <c:pt idx="905">
                  <c:v>380676</c:v>
                </c:pt>
                <c:pt idx="906">
                  <c:v>379547</c:v>
                </c:pt>
                <c:pt idx="907">
                  <c:v>377169</c:v>
                </c:pt>
                <c:pt idx="908">
                  <c:v>371065</c:v>
                </c:pt>
                <c:pt idx="909">
                  <c:v>369727</c:v>
                </c:pt>
                <c:pt idx="910">
                  <c:v>353534</c:v>
                </c:pt>
                <c:pt idx="911">
                  <c:v>352519</c:v>
                </c:pt>
                <c:pt idx="912">
                  <c:v>350129</c:v>
                </c:pt>
                <c:pt idx="913">
                  <c:v>341461</c:v>
                </c:pt>
                <c:pt idx="914">
                  <c:v>334305</c:v>
                </c:pt>
                <c:pt idx="915">
                  <c:v>320763</c:v>
                </c:pt>
                <c:pt idx="916">
                  <c:v>312578</c:v>
                </c:pt>
                <c:pt idx="917">
                  <c:v>310418</c:v>
                </c:pt>
                <c:pt idx="918">
                  <c:v>301425</c:v>
                </c:pt>
                <c:pt idx="919">
                  <c:v>293706</c:v>
                </c:pt>
                <c:pt idx="920">
                  <c:v>290761</c:v>
                </c:pt>
                <c:pt idx="921">
                  <c:v>287905</c:v>
                </c:pt>
                <c:pt idx="922">
                  <c:v>275914</c:v>
                </c:pt>
                <c:pt idx="923">
                  <c:v>275495</c:v>
                </c:pt>
                <c:pt idx="924">
                  <c:v>272635</c:v>
                </c:pt>
                <c:pt idx="925">
                  <c:v>271273</c:v>
                </c:pt>
                <c:pt idx="926">
                  <c:v>270761</c:v>
                </c:pt>
                <c:pt idx="927">
                  <c:v>268516</c:v>
                </c:pt>
                <c:pt idx="928">
                  <c:v>265260</c:v>
                </c:pt>
                <c:pt idx="929">
                  <c:v>258234</c:v>
                </c:pt>
                <c:pt idx="930">
                  <c:v>254411</c:v>
                </c:pt>
                <c:pt idx="931">
                  <c:v>249725</c:v>
                </c:pt>
                <c:pt idx="932">
                  <c:v>248187</c:v>
                </c:pt>
                <c:pt idx="933">
                  <c:v>239043</c:v>
                </c:pt>
                <c:pt idx="934">
                  <c:v>238562</c:v>
                </c:pt>
                <c:pt idx="935">
                  <c:v>234116</c:v>
                </c:pt>
                <c:pt idx="936">
                  <c:v>232832</c:v>
                </c:pt>
                <c:pt idx="937">
                  <c:v>227350</c:v>
                </c:pt>
                <c:pt idx="938">
                  <c:v>225813</c:v>
                </c:pt>
                <c:pt idx="939">
                  <c:v>224772</c:v>
                </c:pt>
                <c:pt idx="940">
                  <c:v>220240</c:v>
                </c:pt>
                <c:pt idx="941">
                  <c:v>208542</c:v>
                </c:pt>
                <c:pt idx="942">
                  <c:v>206400</c:v>
                </c:pt>
                <c:pt idx="943">
                  <c:v>193267</c:v>
                </c:pt>
                <c:pt idx="944">
                  <c:v>189102</c:v>
                </c:pt>
                <c:pt idx="945">
                  <c:v>187852</c:v>
                </c:pt>
                <c:pt idx="946">
                  <c:v>185634</c:v>
                </c:pt>
                <c:pt idx="947">
                  <c:v>184735</c:v>
                </c:pt>
                <c:pt idx="948">
                  <c:v>183581</c:v>
                </c:pt>
                <c:pt idx="949">
                  <c:v>179789</c:v>
                </c:pt>
                <c:pt idx="950">
                  <c:v>178270</c:v>
                </c:pt>
                <c:pt idx="951">
                  <c:v>168878</c:v>
                </c:pt>
                <c:pt idx="952">
                  <c:v>153807</c:v>
                </c:pt>
                <c:pt idx="953">
                  <c:v>148679</c:v>
                </c:pt>
                <c:pt idx="954">
                  <c:v>144981</c:v>
                </c:pt>
                <c:pt idx="955">
                  <c:v>143799</c:v>
                </c:pt>
                <c:pt idx="956">
                  <c:v>143088</c:v>
                </c:pt>
                <c:pt idx="957">
                  <c:v>137846</c:v>
                </c:pt>
                <c:pt idx="958">
                  <c:v>127940</c:v>
                </c:pt>
                <c:pt idx="959">
                  <c:v>118981</c:v>
                </c:pt>
                <c:pt idx="960">
                  <c:v>115934</c:v>
                </c:pt>
                <c:pt idx="961">
                  <c:v>5132474</c:v>
                </c:pt>
                <c:pt idx="962">
                  <c:v>5134343</c:v>
                </c:pt>
                <c:pt idx="963">
                  <c:v>5135253</c:v>
                </c:pt>
                <c:pt idx="964">
                  <c:v>5136810</c:v>
                </c:pt>
                <c:pt idx="965">
                  <c:v>5137357</c:v>
                </c:pt>
                <c:pt idx="966">
                  <c:v>5138181</c:v>
                </c:pt>
                <c:pt idx="967">
                  <c:v>5140478</c:v>
                </c:pt>
                <c:pt idx="968">
                  <c:v>5154287</c:v>
                </c:pt>
                <c:pt idx="969">
                  <c:v>5157664</c:v>
                </c:pt>
                <c:pt idx="970">
                  <c:v>223</c:v>
                </c:pt>
                <c:pt idx="971">
                  <c:v>2718</c:v>
                </c:pt>
                <c:pt idx="972">
                  <c:v>3818</c:v>
                </c:pt>
                <c:pt idx="973">
                  <c:v>6790</c:v>
                </c:pt>
                <c:pt idx="974">
                  <c:v>7729</c:v>
                </c:pt>
                <c:pt idx="975">
                  <c:v>8235</c:v>
                </c:pt>
                <c:pt idx="976">
                  <c:v>8747</c:v>
                </c:pt>
                <c:pt idx="977">
                  <c:v>10281</c:v>
                </c:pt>
                <c:pt idx="978">
                  <c:v>10444</c:v>
                </c:pt>
                <c:pt idx="979">
                  <c:v>12493</c:v>
                </c:pt>
                <c:pt idx="980">
                  <c:v>13207</c:v>
                </c:pt>
                <c:pt idx="981">
                  <c:v>15899</c:v>
                </c:pt>
                <c:pt idx="982">
                  <c:v>18698</c:v>
                </c:pt>
                <c:pt idx="983">
                  <c:v>42336</c:v>
                </c:pt>
                <c:pt idx="984">
                  <c:v>48552</c:v>
                </c:pt>
                <c:pt idx="985">
                  <c:v>49699</c:v>
                </c:pt>
                <c:pt idx="986">
                  <c:v>52606</c:v>
                </c:pt>
                <c:pt idx="987">
                  <c:v>55022</c:v>
                </c:pt>
                <c:pt idx="988">
                  <c:v>56713</c:v>
                </c:pt>
                <c:pt idx="989">
                  <c:v>57619</c:v>
                </c:pt>
                <c:pt idx="990">
                  <c:v>58656</c:v>
                </c:pt>
                <c:pt idx="991">
                  <c:v>63785</c:v>
                </c:pt>
                <c:pt idx="992">
                  <c:v>65032</c:v>
                </c:pt>
                <c:pt idx="993">
                  <c:v>66687</c:v>
                </c:pt>
                <c:pt idx="994">
                  <c:v>67585</c:v>
                </c:pt>
                <c:pt idx="995">
                  <c:v>68171</c:v>
                </c:pt>
                <c:pt idx="996">
                  <c:v>69308</c:v>
                </c:pt>
                <c:pt idx="997">
                  <c:v>70261</c:v>
                </c:pt>
                <c:pt idx="998">
                  <c:v>72367</c:v>
                </c:pt>
                <c:pt idx="999">
                  <c:v>73571</c:v>
                </c:pt>
                <c:pt idx="1000">
                  <c:v>77628</c:v>
                </c:pt>
                <c:pt idx="1001">
                  <c:v>84752</c:v>
                </c:pt>
                <c:pt idx="1002">
                  <c:v>85474</c:v>
                </c:pt>
                <c:pt idx="1003">
                  <c:v>86648</c:v>
                </c:pt>
                <c:pt idx="1004">
                  <c:v>87274</c:v>
                </c:pt>
                <c:pt idx="1005">
                  <c:v>93230</c:v>
                </c:pt>
                <c:pt idx="1006">
                  <c:v>95336</c:v>
                </c:pt>
                <c:pt idx="1007">
                  <c:v>96457</c:v>
                </c:pt>
                <c:pt idx="1008">
                  <c:v>98374</c:v>
                </c:pt>
                <c:pt idx="1009">
                  <c:v>99541</c:v>
                </c:pt>
                <c:pt idx="1010">
                  <c:v>101494</c:v>
                </c:pt>
                <c:pt idx="1011">
                  <c:v>102307</c:v>
                </c:pt>
                <c:pt idx="1012">
                  <c:v>5111784</c:v>
                </c:pt>
                <c:pt idx="1013">
                  <c:v>5110425</c:v>
                </c:pt>
                <c:pt idx="1014">
                  <c:v>5109960</c:v>
                </c:pt>
                <c:pt idx="1015">
                  <c:v>5106885</c:v>
                </c:pt>
                <c:pt idx="1016">
                  <c:v>5106149</c:v>
                </c:pt>
                <c:pt idx="1017">
                  <c:v>5104500</c:v>
                </c:pt>
                <c:pt idx="1018">
                  <c:v>5103477</c:v>
                </c:pt>
                <c:pt idx="1019">
                  <c:v>5101212</c:v>
                </c:pt>
                <c:pt idx="1020">
                  <c:v>5097623</c:v>
                </c:pt>
                <c:pt idx="1021">
                  <c:v>5097294</c:v>
                </c:pt>
                <c:pt idx="1022">
                  <c:v>5094593</c:v>
                </c:pt>
                <c:pt idx="1023">
                  <c:v>5090262</c:v>
                </c:pt>
                <c:pt idx="1024">
                  <c:v>5088762</c:v>
                </c:pt>
                <c:pt idx="1025">
                  <c:v>5087895</c:v>
                </c:pt>
                <c:pt idx="1026">
                  <c:v>5084793</c:v>
                </c:pt>
                <c:pt idx="1027">
                  <c:v>5083822</c:v>
                </c:pt>
                <c:pt idx="1028">
                  <c:v>5081915</c:v>
                </c:pt>
                <c:pt idx="1029">
                  <c:v>5080426</c:v>
                </c:pt>
                <c:pt idx="1030">
                  <c:v>5079161</c:v>
                </c:pt>
                <c:pt idx="1031">
                  <c:v>5071643</c:v>
                </c:pt>
                <c:pt idx="1032">
                  <c:v>5070037</c:v>
                </c:pt>
                <c:pt idx="1033">
                  <c:v>5068382</c:v>
                </c:pt>
                <c:pt idx="1034">
                  <c:v>5067219</c:v>
                </c:pt>
                <c:pt idx="1035">
                  <c:v>5066826</c:v>
                </c:pt>
                <c:pt idx="1036">
                  <c:v>5065487</c:v>
                </c:pt>
                <c:pt idx="1037">
                  <c:v>5063972</c:v>
                </c:pt>
                <c:pt idx="1038">
                  <c:v>5062885</c:v>
                </c:pt>
                <c:pt idx="1039">
                  <c:v>5057784</c:v>
                </c:pt>
                <c:pt idx="1040">
                  <c:v>5056851</c:v>
                </c:pt>
                <c:pt idx="1041">
                  <c:v>5056060</c:v>
                </c:pt>
                <c:pt idx="1042">
                  <c:v>5055437</c:v>
                </c:pt>
                <c:pt idx="1043">
                  <c:v>5054522</c:v>
                </c:pt>
                <c:pt idx="1044">
                  <c:v>5053911</c:v>
                </c:pt>
                <c:pt idx="1045">
                  <c:v>5051970</c:v>
                </c:pt>
                <c:pt idx="1046">
                  <c:v>5048259</c:v>
                </c:pt>
                <c:pt idx="1047">
                  <c:v>5046090</c:v>
                </c:pt>
                <c:pt idx="1048">
                  <c:v>5043950</c:v>
                </c:pt>
                <c:pt idx="1049">
                  <c:v>5041820</c:v>
                </c:pt>
                <c:pt idx="1050">
                  <c:v>5031541</c:v>
                </c:pt>
                <c:pt idx="1051">
                  <c:v>5029353</c:v>
                </c:pt>
                <c:pt idx="1052">
                  <c:v>5027669</c:v>
                </c:pt>
                <c:pt idx="1053">
                  <c:v>5025775</c:v>
                </c:pt>
                <c:pt idx="1054">
                  <c:v>5022898</c:v>
                </c:pt>
                <c:pt idx="1055">
                  <c:v>5021655</c:v>
                </c:pt>
                <c:pt idx="1056">
                  <c:v>5019732</c:v>
                </c:pt>
                <c:pt idx="1057">
                  <c:v>5017829</c:v>
                </c:pt>
                <c:pt idx="1058">
                  <c:v>5016025</c:v>
                </c:pt>
                <c:pt idx="1059">
                  <c:v>5015166</c:v>
                </c:pt>
                <c:pt idx="1060">
                  <c:v>5013810</c:v>
                </c:pt>
                <c:pt idx="1061">
                  <c:v>5012543</c:v>
                </c:pt>
                <c:pt idx="1062">
                  <c:v>5011217</c:v>
                </c:pt>
                <c:pt idx="1063">
                  <c:v>5010393</c:v>
                </c:pt>
                <c:pt idx="1064">
                  <c:v>5008108</c:v>
                </c:pt>
                <c:pt idx="1065">
                  <c:v>4998877</c:v>
                </c:pt>
                <c:pt idx="1066">
                  <c:v>4996954</c:v>
                </c:pt>
                <c:pt idx="1067">
                  <c:v>4996262</c:v>
                </c:pt>
                <c:pt idx="1068">
                  <c:v>4995264</c:v>
                </c:pt>
                <c:pt idx="1069">
                  <c:v>4993174</c:v>
                </c:pt>
                <c:pt idx="1070">
                  <c:v>4991995</c:v>
                </c:pt>
                <c:pt idx="1071">
                  <c:v>4988842</c:v>
                </c:pt>
                <c:pt idx="1072">
                  <c:v>4988222</c:v>
                </c:pt>
                <c:pt idx="1073">
                  <c:v>4981266</c:v>
                </c:pt>
                <c:pt idx="1074">
                  <c:v>4977858</c:v>
                </c:pt>
                <c:pt idx="1075">
                  <c:v>4977406</c:v>
                </c:pt>
                <c:pt idx="1076">
                  <c:v>4975859</c:v>
                </c:pt>
                <c:pt idx="1077">
                  <c:v>4973832</c:v>
                </c:pt>
                <c:pt idx="1078">
                  <c:v>4972586</c:v>
                </c:pt>
                <c:pt idx="1079">
                  <c:v>4970356</c:v>
                </c:pt>
                <c:pt idx="1080">
                  <c:v>4969269</c:v>
                </c:pt>
                <c:pt idx="1081">
                  <c:v>4968379</c:v>
                </c:pt>
                <c:pt idx="1082">
                  <c:v>4967202</c:v>
                </c:pt>
                <c:pt idx="1083">
                  <c:v>4966177</c:v>
                </c:pt>
                <c:pt idx="1084">
                  <c:v>4965152</c:v>
                </c:pt>
                <c:pt idx="1085">
                  <c:v>4962316</c:v>
                </c:pt>
                <c:pt idx="1086">
                  <c:v>4958630</c:v>
                </c:pt>
                <c:pt idx="1087">
                  <c:v>4955829</c:v>
                </c:pt>
                <c:pt idx="1088">
                  <c:v>4954788</c:v>
                </c:pt>
                <c:pt idx="1089">
                  <c:v>4953856</c:v>
                </c:pt>
                <c:pt idx="1090">
                  <c:v>4953379</c:v>
                </c:pt>
                <c:pt idx="1091">
                  <c:v>4951480</c:v>
                </c:pt>
                <c:pt idx="1092">
                  <c:v>4950726</c:v>
                </c:pt>
                <c:pt idx="1093">
                  <c:v>4948886</c:v>
                </c:pt>
                <c:pt idx="1094">
                  <c:v>4948164</c:v>
                </c:pt>
                <c:pt idx="1095">
                  <c:v>4942966</c:v>
                </c:pt>
                <c:pt idx="1096">
                  <c:v>4941322</c:v>
                </c:pt>
                <c:pt idx="1097">
                  <c:v>4940353</c:v>
                </c:pt>
                <c:pt idx="1098">
                  <c:v>4938432</c:v>
                </c:pt>
                <c:pt idx="1099">
                  <c:v>4936111</c:v>
                </c:pt>
                <c:pt idx="1100">
                  <c:v>4933669</c:v>
                </c:pt>
                <c:pt idx="1101">
                  <c:v>4932557</c:v>
                </c:pt>
                <c:pt idx="1102">
                  <c:v>4931598</c:v>
                </c:pt>
                <c:pt idx="1103">
                  <c:v>4928584</c:v>
                </c:pt>
                <c:pt idx="1104">
                  <c:v>4924123</c:v>
                </c:pt>
                <c:pt idx="1105">
                  <c:v>4923122</c:v>
                </c:pt>
                <c:pt idx="1106">
                  <c:v>4921400</c:v>
                </c:pt>
                <c:pt idx="1107">
                  <c:v>4920283</c:v>
                </c:pt>
                <c:pt idx="1108">
                  <c:v>4919204</c:v>
                </c:pt>
                <c:pt idx="1109">
                  <c:v>4918626</c:v>
                </c:pt>
                <c:pt idx="1110">
                  <c:v>4917931</c:v>
                </c:pt>
                <c:pt idx="1111">
                  <c:v>4916003</c:v>
                </c:pt>
                <c:pt idx="1112">
                  <c:v>4911687</c:v>
                </c:pt>
                <c:pt idx="1113">
                  <c:v>4910286</c:v>
                </c:pt>
                <c:pt idx="1114">
                  <c:v>4909216</c:v>
                </c:pt>
                <c:pt idx="1115">
                  <c:v>4907656</c:v>
                </c:pt>
                <c:pt idx="1116">
                  <c:v>4905929</c:v>
                </c:pt>
                <c:pt idx="1117">
                  <c:v>4900702</c:v>
                </c:pt>
                <c:pt idx="1118">
                  <c:v>4898832</c:v>
                </c:pt>
                <c:pt idx="1119">
                  <c:v>4896703</c:v>
                </c:pt>
                <c:pt idx="1120">
                  <c:v>4891475</c:v>
                </c:pt>
                <c:pt idx="1121">
                  <c:v>4888927</c:v>
                </c:pt>
                <c:pt idx="1122">
                  <c:v>4888265</c:v>
                </c:pt>
                <c:pt idx="1123">
                  <c:v>4887161</c:v>
                </c:pt>
                <c:pt idx="1124">
                  <c:v>4886420</c:v>
                </c:pt>
                <c:pt idx="1125">
                  <c:v>4883409</c:v>
                </c:pt>
                <c:pt idx="1126">
                  <c:v>4881127</c:v>
                </c:pt>
                <c:pt idx="1127">
                  <c:v>4878855</c:v>
                </c:pt>
                <c:pt idx="1128">
                  <c:v>4877751</c:v>
                </c:pt>
                <c:pt idx="1129">
                  <c:v>4871060</c:v>
                </c:pt>
                <c:pt idx="1130">
                  <c:v>4848044</c:v>
                </c:pt>
                <c:pt idx="1131">
                  <c:v>4846191</c:v>
                </c:pt>
                <c:pt idx="1132">
                  <c:v>4842844</c:v>
                </c:pt>
                <c:pt idx="1133">
                  <c:v>4836424</c:v>
                </c:pt>
                <c:pt idx="1134">
                  <c:v>4832594</c:v>
                </c:pt>
                <c:pt idx="1135">
                  <c:v>4827694</c:v>
                </c:pt>
                <c:pt idx="1136">
                  <c:v>4826942</c:v>
                </c:pt>
                <c:pt idx="1137">
                  <c:v>4823804</c:v>
                </c:pt>
                <c:pt idx="1138">
                  <c:v>4822206</c:v>
                </c:pt>
                <c:pt idx="1139">
                  <c:v>4821050</c:v>
                </c:pt>
                <c:pt idx="1140">
                  <c:v>4820700</c:v>
                </c:pt>
                <c:pt idx="1141">
                  <c:v>4820087</c:v>
                </c:pt>
                <c:pt idx="1142">
                  <c:v>4815074</c:v>
                </c:pt>
                <c:pt idx="1143">
                  <c:v>4811170</c:v>
                </c:pt>
                <c:pt idx="1144">
                  <c:v>4807880</c:v>
                </c:pt>
                <c:pt idx="1145">
                  <c:v>4806709</c:v>
                </c:pt>
                <c:pt idx="1146">
                  <c:v>4800582</c:v>
                </c:pt>
                <c:pt idx="1147">
                  <c:v>4799989</c:v>
                </c:pt>
                <c:pt idx="1148">
                  <c:v>4799342</c:v>
                </c:pt>
                <c:pt idx="1149">
                  <c:v>4799023</c:v>
                </c:pt>
                <c:pt idx="1150">
                  <c:v>4797279</c:v>
                </c:pt>
                <c:pt idx="1151">
                  <c:v>4796311</c:v>
                </c:pt>
                <c:pt idx="1152">
                  <c:v>4792192</c:v>
                </c:pt>
                <c:pt idx="1153">
                  <c:v>4791550</c:v>
                </c:pt>
                <c:pt idx="1154">
                  <c:v>4790343</c:v>
                </c:pt>
                <c:pt idx="1155">
                  <c:v>4789783</c:v>
                </c:pt>
                <c:pt idx="1156">
                  <c:v>4789233</c:v>
                </c:pt>
                <c:pt idx="1157">
                  <c:v>4788412</c:v>
                </c:pt>
                <c:pt idx="1158">
                  <c:v>4787952</c:v>
                </c:pt>
                <c:pt idx="1159">
                  <c:v>4784227</c:v>
                </c:pt>
                <c:pt idx="1160">
                  <c:v>4780910</c:v>
                </c:pt>
                <c:pt idx="1161">
                  <c:v>4774170</c:v>
                </c:pt>
                <c:pt idx="1162">
                  <c:v>4770982</c:v>
                </c:pt>
                <c:pt idx="1163">
                  <c:v>4769859</c:v>
                </c:pt>
                <c:pt idx="1164">
                  <c:v>4768304</c:v>
                </c:pt>
                <c:pt idx="1165">
                  <c:v>4764512</c:v>
                </c:pt>
                <c:pt idx="1166">
                  <c:v>4763593</c:v>
                </c:pt>
                <c:pt idx="1167">
                  <c:v>4759789</c:v>
                </c:pt>
                <c:pt idx="1168">
                  <c:v>4756264</c:v>
                </c:pt>
                <c:pt idx="1169">
                  <c:v>4754046</c:v>
                </c:pt>
                <c:pt idx="1170">
                  <c:v>4752041</c:v>
                </c:pt>
                <c:pt idx="1171">
                  <c:v>4738240</c:v>
                </c:pt>
                <c:pt idx="1172">
                  <c:v>4732117</c:v>
                </c:pt>
                <c:pt idx="1173">
                  <c:v>4730368</c:v>
                </c:pt>
                <c:pt idx="1174">
                  <c:v>4726481</c:v>
                </c:pt>
                <c:pt idx="1175">
                  <c:v>4725345</c:v>
                </c:pt>
                <c:pt idx="1176">
                  <c:v>4722325</c:v>
                </c:pt>
                <c:pt idx="1177">
                  <c:v>4720541</c:v>
                </c:pt>
                <c:pt idx="1178">
                  <c:v>4716277</c:v>
                </c:pt>
                <c:pt idx="1179">
                  <c:v>4712833</c:v>
                </c:pt>
                <c:pt idx="1180">
                  <c:v>4707380</c:v>
                </c:pt>
                <c:pt idx="1181">
                  <c:v>4706885</c:v>
                </c:pt>
                <c:pt idx="1182">
                  <c:v>4701130</c:v>
                </c:pt>
                <c:pt idx="1183">
                  <c:v>4700643</c:v>
                </c:pt>
                <c:pt idx="1184">
                  <c:v>4700212</c:v>
                </c:pt>
                <c:pt idx="1185">
                  <c:v>4695442</c:v>
                </c:pt>
                <c:pt idx="1186">
                  <c:v>4693123</c:v>
                </c:pt>
                <c:pt idx="1187">
                  <c:v>4691474</c:v>
                </c:pt>
                <c:pt idx="1188">
                  <c:v>4690154</c:v>
                </c:pt>
                <c:pt idx="1189">
                  <c:v>4689070</c:v>
                </c:pt>
                <c:pt idx="1190">
                  <c:v>4688339</c:v>
                </c:pt>
                <c:pt idx="1191">
                  <c:v>4684555</c:v>
                </c:pt>
                <c:pt idx="1192">
                  <c:v>4683760</c:v>
                </c:pt>
                <c:pt idx="1193">
                  <c:v>4683449</c:v>
                </c:pt>
                <c:pt idx="1194">
                  <c:v>4681928</c:v>
                </c:pt>
                <c:pt idx="1195">
                  <c:v>4678550</c:v>
                </c:pt>
                <c:pt idx="1196">
                  <c:v>4676481</c:v>
                </c:pt>
                <c:pt idx="1197">
                  <c:v>4675172</c:v>
                </c:pt>
                <c:pt idx="1198">
                  <c:v>4674001</c:v>
                </c:pt>
                <c:pt idx="1199">
                  <c:v>4670044</c:v>
                </c:pt>
                <c:pt idx="1200">
                  <c:v>4668840</c:v>
                </c:pt>
                <c:pt idx="1201">
                  <c:v>4667605</c:v>
                </c:pt>
                <c:pt idx="1202">
                  <c:v>4655511</c:v>
                </c:pt>
                <c:pt idx="1203">
                  <c:v>4654606</c:v>
                </c:pt>
                <c:pt idx="1204">
                  <c:v>4653803</c:v>
                </c:pt>
                <c:pt idx="1205">
                  <c:v>4651351</c:v>
                </c:pt>
                <c:pt idx="1206">
                  <c:v>4650571</c:v>
                </c:pt>
                <c:pt idx="1207">
                  <c:v>4647046</c:v>
                </c:pt>
                <c:pt idx="1208">
                  <c:v>4646712</c:v>
                </c:pt>
                <c:pt idx="1209">
                  <c:v>4644877</c:v>
                </c:pt>
                <c:pt idx="1210">
                  <c:v>4644446</c:v>
                </c:pt>
                <c:pt idx="1211">
                  <c:v>4643701</c:v>
                </c:pt>
                <c:pt idx="1212">
                  <c:v>4642902</c:v>
                </c:pt>
                <c:pt idx="1213">
                  <c:v>4641278</c:v>
                </c:pt>
                <c:pt idx="1214">
                  <c:v>4640642</c:v>
                </c:pt>
                <c:pt idx="1215">
                  <c:v>4623057</c:v>
                </c:pt>
                <c:pt idx="1216">
                  <c:v>4621337</c:v>
                </c:pt>
                <c:pt idx="1217">
                  <c:v>4619967</c:v>
                </c:pt>
                <c:pt idx="1218">
                  <c:v>4617055</c:v>
                </c:pt>
                <c:pt idx="1219">
                  <c:v>4616385</c:v>
                </c:pt>
                <c:pt idx="1220">
                  <c:v>4616064</c:v>
                </c:pt>
                <c:pt idx="1221">
                  <c:v>4614615</c:v>
                </c:pt>
                <c:pt idx="1222">
                  <c:v>4611603</c:v>
                </c:pt>
                <c:pt idx="1223">
                  <c:v>4610710</c:v>
                </c:pt>
                <c:pt idx="1224">
                  <c:v>4609084</c:v>
                </c:pt>
                <c:pt idx="1225">
                  <c:v>4608793</c:v>
                </c:pt>
                <c:pt idx="1226">
                  <c:v>4605672</c:v>
                </c:pt>
                <c:pt idx="1227">
                  <c:v>4602458</c:v>
                </c:pt>
                <c:pt idx="1228">
                  <c:v>4598133</c:v>
                </c:pt>
                <c:pt idx="1229">
                  <c:v>4594563</c:v>
                </c:pt>
                <c:pt idx="1230">
                  <c:v>4591324</c:v>
                </c:pt>
                <c:pt idx="1231">
                  <c:v>4586393</c:v>
                </c:pt>
                <c:pt idx="1232">
                  <c:v>4581731</c:v>
                </c:pt>
                <c:pt idx="1233">
                  <c:v>4580226</c:v>
                </c:pt>
                <c:pt idx="1234">
                  <c:v>4579004</c:v>
                </c:pt>
                <c:pt idx="1235">
                  <c:v>4577386</c:v>
                </c:pt>
                <c:pt idx="1236">
                  <c:v>4576688</c:v>
                </c:pt>
                <c:pt idx="1237">
                  <c:v>4575585</c:v>
                </c:pt>
                <c:pt idx="1238">
                  <c:v>4574281</c:v>
                </c:pt>
                <c:pt idx="1239">
                  <c:v>4573793</c:v>
                </c:pt>
                <c:pt idx="1240">
                  <c:v>4572101</c:v>
                </c:pt>
                <c:pt idx="1241">
                  <c:v>4570652</c:v>
                </c:pt>
                <c:pt idx="1242">
                  <c:v>4569898</c:v>
                </c:pt>
                <c:pt idx="1243">
                  <c:v>4566615</c:v>
                </c:pt>
                <c:pt idx="1244">
                  <c:v>4566203</c:v>
                </c:pt>
                <c:pt idx="1245">
                  <c:v>4565366</c:v>
                </c:pt>
                <c:pt idx="1246">
                  <c:v>4563635</c:v>
                </c:pt>
                <c:pt idx="1247">
                  <c:v>4561167</c:v>
                </c:pt>
                <c:pt idx="1248">
                  <c:v>4557881</c:v>
                </c:pt>
                <c:pt idx="1249">
                  <c:v>4556520</c:v>
                </c:pt>
                <c:pt idx="1250">
                  <c:v>4555244</c:v>
                </c:pt>
                <c:pt idx="1251">
                  <c:v>4554441</c:v>
                </c:pt>
                <c:pt idx="1252">
                  <c:v>4552214</c:v>
                </c:pt>
                <c:pt idx="1253">
                  <c:v>4550621</c:v>
                </c:pt>
                <c:pt idx="1254">
                  <c:v>4549857</c:v>
                </c:pt>
                <c:pt idx="1255">
                  <c:v>4549322</c:v>
                </c:pt>
                <c:pt idx="1256">
                  <c:v>4548459</c:v>
                </c:pt>
                <c:pt idx="1257">
                  <c:v>4547872</c:v>
                </c:pt>
                <c:pt idx="1258">
                  <c:v>4545318</c:v>
                </c:pt>
                <c:pt idx="1259">
                  <c:v>4542674</c:v>
                </c:pt>
                <c:pt idx="1260">
                  <c:v>4534710</c:v>
                </c:pt>
                <c:pt idx="1261">
                  <c:v>4533842</c:v>
                </c:pt>
                <c:pt idx="1262">
                  <c:v>4524054</c:v>
                </c:pt>
                <c:pt idx="1263">
                  <c:v>4522411</c:v>
                </c:pt>
                <c:pt idx="1264">
                  <c:v>4521522</c:v>
                </c:pt>
                <c:pt idx="1265">
                  <c:v>4518783</c:v>
                </c:pt>
                <c:pt idx="1266">
                  <c:v>4517316</c:v>
                </c:pt>
                <c:pt idx="1267">
                  <c:v>4516842</c:v>
                </c:pt>
                <c:pt idx="1268">
                  <c:v>4512523</c:v>
                </c:pt>
                <c:pt idx="1269">
                  <c:v>4509195</c:v>
                </c:pt>
                <c:pt idx="1270">
                  <c:v>4506924</c:v>
                </c:pt>
                <c:pt idx="1271">
                  <c:v>4501413</c:v>
                </c:pt>
                <c:pt idx="1272">
                  <c:v>4499886</c:v>
                </c:pt>
                <c:pt idx="1273">
                  <c:v>4498011</c:v>
                </c:pt>
                <c:pt idx="1274">
                  <c:v>4496629</c:v>
                </c:pt>
                <c:pt idx="1275">
                  <c:v>4495486</c:v>
                </c:pt>
                <c:pt idx="1276">
                  <c:v>4494712</c:v>
                </c:pt>
                <c:pt idx="1277">
                  <c:v>4494116</c:v>
                </c:pt>
                <c:pt idx="1278">
                  <c:v>4490886</c:v>
                </c:pt>
                <c:pt idx="1279">
                  <c:v>4490436</c:v>
                </c:pt>
                <c:pt idx="1280">
                  <c:v>4487015</c:v>
                </c:pt>
                <c:pt idx="1281">
                  <c:v>4485898</c:v>
                </c:pt>
                <c:pt idx="1282">
                  <c:v>4484889</c:v>
                </c:pt>
                <c:pt idx="1283">
                  <c:v>4481308</c:v>
                </c:pt>
                <c:pt idx="1284">
                  <c:v>4480151</c:v>
                </c:pt>
                <c:pt idx="1285">
                  <c:v>4477805</c:v>
                </c:pt>
                <c:pt idx="1286">
                  <c:v>4470099</c:v>
                </c:pt>
                <c:pt idx="1287">
                  <c:v>4464858</c:v>
                </c:pt>
                <c:pt idx="1288">
                  <c:v>4463440</c:v>
                </c:pt>
                <c:pt idx="1289">
                  <c:v>4459694</c:v>
                </c:pt>
                <c:pt idx="1290">
                  <c:v>4455713</c:v>
                </c:pt>
                <c:pt idx="1291">
                  <c:v>4453826</c:v>
                </c:pt>
                <c:pt idx="1292">
                  <c:v>4453061</c:v>
                </c:pt>
                <c:pt idx="1293">
                  <c:v>4447708</c:v>
                </c:pt>
                <c:pt idx="1294">
                  <c:v>4447298</c:v>
                </c:pt>
                <c:pt idx="1295">
                  <c:v>4446907</c:v>
                </c:pt>
                <c:pt idx="1296">
                  <c:v>4440755</c:v>
                </c:pt>
                <c:pt idx="1297">
                  <c:v>4435610</c:v>
                </c:pt>
                <c:pt idx="1298">
                  <c:v>4434864</c:v>
                </c:pt>
                <c:pt idx="1299">
                  <c:v>4434287</c:v>
                </c:pt>
                <c:pt idx="1300">
                  <c:v>4427307</c:v>
                </c:pt>
                <c:pt idx="1301">
                  <c:v>4426940</c:v>
                </c:pt>
                <c:pt idx="1302">
                  <c:v>4423966</c:v>
                </c:pt>
                <c:pt idx="1303">
                  <c:v>4418005</c:v>
                </c:pt>
                <c:pt idx="1304">
                  <c:v>4416132</c:v>
                </c:pt>
                <c:pt idx="1305">
                  <c:v>4415400</c:v>
                </c:pt>
                <c:pt idx="1306">
                  <c:v>4414382</c:v>
                </c:pt>
                <c:pt idx="1307">
                  <c:v>4411029</c:v>
                </c:pt>
                <c:pt idx="1308">
                  <c:v>4410015</c:v>
                </c:pt>
                <c:pt idx="1309">
                  <c:v>4405578</c:v>
                </c:pt>
                <c:pt idx="1310">
                  <c:v>4403498</c:v>
                </c:pt>
                <c:pt idx="1311">
                  <c:v>4401499</c:v>
                </c:pt>
                <c:pt idx="1312">
                  <c:v>4399130</c:v>
                </c:pt>
                <c:pt idx="1313">
                  <c:v>4397147</c:v>
                </c:pt>
                <c:pt idx="1314">
                  <c:v>4391329</c:v>
                </c:pt>
                <c:pt idx="1315">
                  <c:v>4390357</c:v>
                </c:pt>
                <c:pt idx="1316">
                  <c:v>4388908</c:v>
                </c:pt>
                <c:pt idx="1317">
                  <c:v>4388446</c:v>
                </c:pt>
                <c:pt idx="1318">
                  <c:v>4387366</c:v>
                </c:pt>
                <c:pt idx="1319">
                  <c:v>4383802</c:v>
                </c:pt>
                <c:pt idx="1320">
                  <c:v>4380822</c:v>
                </c:pt>
                <c:pt idx="1321">
                  <c:v>4372128</c:v>
                </c:pt>
                <c:pt idx="1322">
                  <c:v>4370806</c:v>
                </c:pt>
                <c:pt idx="1323">
                  <c:v>4368857</c:v>
                </c:pt>
                <c:pt idx="1324">
                  <c:v>4367718</c:v>
                </c:pt>
                <c:pt idx="1325">
                  <c:v>4366960</c:v>
                </c:pt>
                <c:pt idx="1326">
                  <c:v>4366301</c:v>
                </c:pt>
                <c:pt idx="1327">
                  <c:v>4365561</c:v>
                </c:pt>
                <c:pt idx="1328">
                  <c:v>4364353</c:v>
                </c:pt>
                <c:pt idx="1329">
                  <c:v>4361969</c:v>
                </c:pt>
                <c:pt idx="1330">
                  <c:v>4359620</c:v>
                </c:pt>
                <c:pt idx="1331">
                  <c:v>4351125</c:v>
                </c:pt>
                <c:pt idx="1332">
                  <c:v>4347691</c:v>
                </c:pt>
                <c:pt idx="1333">
                  <c:v>4346711</c:v>
                </c:pt>
                <c:pt idx="1334">
                  <c:v>4345489</c:v>
                </c:pt>
                <c:pt idx="1335">
                  <c:v>4344379</c:v>
                </c:pt>
                <c:pt idx="1336">
                  <c:v>4342093</c:v>
                </c:pt>
                <c:pt idx="1337">
                  <c:v>4340897</c:v>
                </c:pt>
                <c:pt idx="1338">
                  <c:v>4339372</c:v>
                </c:pt>
                <c:pt idx="1339">
                  <c:v>4338907</c:v>
                </c:pt>
                <c:pt idx="1340">
                  <c:v>4337013</c:v>
                </c:pt>
                <c:pt idx="1341">
                  <c:v>4333709</c:v>
                </c:pt>
                <c:pt idx="1342">
                  <c:v>4332929</c:v>
                </c:pt>
                <c:pt idx="1343">
                  <c:v>4328165</c:v>
                </c:pt>
                <c:pt idx="1344">
                  <c:v>4326251</c:v>
                </c:pt>
                <c:pt idx="1345">
                  <c:v>4325324</c:v>
                </c:pt>
                <c:pt idx="1346">
                  <c:v>4323048</c:v>
                </c:pt>
                <c:pt idx="1347">
                  <c:v>4322170</c:v>
                </c:pt>
                <c:pt idx="1348">
                  <c:v>4319218</c:v>
                </c:pt>
                <c:pt idx="1349">
                  <c:v>4318028</c:v>
                </c:pt>
                <c:pt idx="1350">
                  <c:v>4310858</c:v>
                </c:pt>
                <c:pt idx="1351">
                  <c:v>4307591</c:v>
                </c:pt>
                <c:pt idx="1352">
                  <c:v>4306115</c:v>
                </c:pt>
                <c:pt idx="1353">
                  <c:v>4303638</c:v>
                </c:pt>
                <c:pt idx="1354">
                  <c:v>4302756</c:v>
                </c:pt>
                <c:pt idx="1355">
                  <c:v>4300977</c:v>
                </c:pt>
                <c:pt idx="1356">
                  <c:v>4298366</c:v>
                </c:pt>
                <c:pt idx="1357">
                  <c:v>4297893</c:v>
                </c:pt>
                <c:pt idx="1358">
                  <c:v>4296835</c:v>
                </c:pt>
                <c:pt idx="1359">
                  <c:v>4296108</c:v>
                </c:pt>
                <c:pt idx="1360">
                  <c:v>4295486</c:v>
                </c:pt>
                <c:pt idx="1361">
                  <c:v>4291728</c:v>
                </c:pt>
                <c:pt idx="1362">
                  <c:v>4290874</c:v>
                </c:pt>
                <c:pt idx="1363">
                  <c:v>4288998</c:v>
                </c:pt>
                <c:pt idx="1364">
                  <c:v>4282587</c:v>
                </c:pt>
                <c:pt idx="1365">
                  <c:v>4281758</c:v>
                </c:pt>
                <c:pt idx="1366">
                  <c:v>4278147</c:v>
                </c:pt>
                <c:pt idx="1367">
                  <c:v>4276772</c:v>
                </c:pt>
                <c:pt idx="1368">
                  <c:v>4276426</c:v>
                </c:pt>
                <c:pt idx="1369">
                  <c:v>4275055</c:v>
                </c:pt>
                <c:pt idx="1370">
                  <c:v>4271779</c:v>
                </c:pt>
                <c:pt idx="1371">
                  <c:v>4270570</c:v>
                </c:pt>
                <c:pt idx="1372">
                  <c:v>4270016</c:v>
                </c:pt>
                <c:pt idx="1373">
                  <c:v>4267895</c:v>
                </c:pt>
                <c:pt idx="1374">
                  <c:v>4264392</c:v>
                </c:pt>
                <c:pt idx="1375">
                  <c:v>4261302</c:v>
                </c:pt>
                <c:pt idx="1376">
                  <c:v>4249257</c:v>
                </c:pt>
                <c:pt idx="1377">
                  <c:v>4240447</c:v>
                </c:pt>
                <c:pt idx="1378">
                  <c:v>4239756</c:v>
                </c:pt>
                <c:pt idx="1379">
                  <c:v>4238177</c:v>
                </c:pt>
                <c:pt idx="1380">
                  <c:v>4237402</c:v>
                </c:pt>
                <c:pt idx="1381">
                  <c:v>4235705</c:v>
                </c:pt>
                <c:pt idx="1382">
                  <c:v>4234728</c:v>
                </c:pt>
                <c:pt idx="1383">
                  <c:v>4233173</c:v>
                </c:pt>
                <c:pt idx="1384">
                  <c:v>4232457</c:v>
                </c:pt>
                <c:pt idx="1385">
                  <c:v>4231043</c:v>
                </c:pt>
                <c:pt idx="1386">
                  <c:v>4229925</c:v>
                </c:pt>
                <c:pt idx="1387">
                  <c:v>4226691</c:v>
                </c:pt>
                <c:pt idx="1388">
                  <c:v>4225582</c:v>
                </c:pt>
                <c:pt idx="1389">
                  <c:v>4223285</c:v>
                </c:pt>
                <c:pt idx="1390">
                  <c:v>4217662</c:v>
                </c:pt>
                <c:pt idx="1391">
                  <c:v>4216784</c:v>
                </c:pt>
                <c:pt idx="1392">
                  <c:v>4215058</c:v>
                </c:pt>
                <c:pt idx="1393">
                  <c:v>4212038</c:v>
                </c:pt>
                <c:pt idx="1394">
                  <c:v>4211040</c:v>
                </c:pt>
                <c:pt idx="1395">
                  <c:v>4209019</c:v>
                </c:pt>
                <c:pt idx="1396">
                  <c:v>4207952</c:v>
                </c:pt>
                <c:pt idx="1397">
                  <c:v>4205432</c:v>
                </c:pt>
                <c:pt idx="1398">
                  <c:v>4204048</c:v>
                </c:pt>
                <c:pt idx="1399">
                  <c:v>4199089</c:v>
                </c:pt>
                <c:pt idx="1400">
                  <c:v>4192600</c:v>
                </c:pt>
                <c:pt idx="1401">
                  <c:v>4191673</c:v>
                </c:pt>
                <c:pt idx="1402">
                  <c:v>4190802</c:v>
                </c:pt>
                <c:pt idx="1403">
                  <c:v>4187905</c:v>
                </c:pt>
                <c:pt idx="1404">
                  <c:v>4183768</c:v>
                </c:pt>
                <c:pt idx="1405">
                  <c:v>4179831</c:v>
                </c:pt>
                <c:pt idx="1406">
                  <c:v>4177597</c:v>
                </c:pt>
                <c:pt idx="1407">
                  <c:v>4173611</c:v>
                </c:pt>
                <c:pt idx="1408">
                  <c:v>4171746</c:v>
                </c:pt>
                <c:pt idx="1409">
                  <c:v>4166672</c:v>
                </c:pt>
                <c:pt idx="1410">
                  <c:v>4164489</c:v>
                </c:pt>
                <c:pt idx="1411">
                  <c:v>4162672</c:v>
                </c:pt>
                <c:pt idx="1412">
                  <c:v>4158911</c:v>
                </c:pt>
                <c:pt idx="1413">
                  <c:v>4157061</c:v>
                </c:pt>
                <c:pt idx="1414">
                  <c:v>4156211</c:v>
                </c:pt>
                <c:pt idx="1415">
                  <c:v>4154791</c:v>
                </c:pt>
                <c:pt idx="1416">
                  <c:v>4154194</c:v>
                </c:pt>
                <c:pt idx="1417">
                  <c:v>4152363</c:v>
                </c:pt>
                <c:pt idx="1418">
                  <c:v>4151027</c:v>
                </c:pt>
                <c:pt idx="1419">
                  <c:v>4150842</c:v>
                </c:pt>
                <c:pt idx="1420">
                  <c:v>4150375</c:v>
                </c:pt>
                <c:pt idx="1421">
                  <c:v>4150099</c:v>
                </c:pt>
                <c:pt idx="1422">
                  <c:v>4149686</c:v>
                </c:pt>
                <c:pt idx="1423">
                  <c:v>4146007</c:v>
                </c:pt>
                <c:pt idx="1424">
                  <c:v>4142943</c:v>
                </c:pt>
                <c:pt idx="1425">
                  <c:v>4142689</c:v>
                </c:pt>
                <c:pt idx="1426">
                  <c:v>4140892</c:v>
                </c:pt>
                <c:pt idx="1427">
                  <c:v>4139885</c:v>
                </c:pt>
                <c:pt idx="1428">
                  <c:v>4138899</c:v>
                </c:pt>
                <c:pt idx="1429">
                  <c:v>4130910</c:v>
                </c:pt>
                <c:pt idx="1430">
                  <c:v>4129710</c:v>
                </c:pt>
                <c:pt idx="1431">
                  <c:v>4124174</c:v>
                </c:pt>
                <c:pt idx="1432">
                  <c:v>4123635</c:v>
                </c:pt>
                <c:pt idx="1433">
                  <c:v>4120524</c:v>
                </c:pt>
                <c:pt idx="1434">
                  <c:v>4120342</c:v>
                </c:pt>
                <c:pt idx="1435">
                  <c:v>4119089</c:v>
                </c:pt>
                <c:pt idx="1436">
                  <c:v>4118166</c:v>
                </c:pt>
                <c:pt idx="1437">
                  <c:v>4116811</c:v>
                </c:pt>
                <c:pt idx="1438">
                  <c:v>4115970</c:v>
                </c:pt>
                <c:pt idx="1439">
                  <c:v>4114865</c:v>
                </c:pt>
                <c:pt idx="1440">
                  <c:v>4114446</c:v>
                </c:pt>
                <c:pt idx="1441">
                  <c:v>4113657</c:v>
                </c:pt>
                <c:pt idx="1442">
                  <c:v>4109115</c:v>
                </c:pt>
                <c:pt idx="1443">
                  <c:v>4108732</c:v>
                </c:pt>
                <c:pt idx="1444">
                  <c:v>4098430</c:v>
                </c:pt>
                <c:pt idx="1445">
                  <c:v>4094128</c:v>
                </c:pt>
                <c:pt idx="1446">
                  <c:v>4092970</c:v>
                </c:pt>
                <c:pt idx="1447">
                  <c:v>4090819</c:v>
                </c:pt>
                <c:pt idx="1448">
                  <c:v>4089851</c:v>
                </c:pt>
                <c:pt idx="1449">
                  <c:v>4088832</c:v>
                </c:pt>
                <c:pt idx="1450">
                  <c:v>4086983</c:v>
                </c:pt>
                <c:pt idx="1451">
                  <c:v>4085101</c:v>
                </c:pt>
                <c:pt idx="1452">
                  <c:v>4083392</c:v>
                </c:pt>
                <c:pt idx="1453">
                  <c:v>4082801</c:v>
                </c:pt>
                <c:pt idx="1454">
                  <c:v>4081772</c:v>
                </c:pt>
                <c:pt idx="1455">
                  <c:v>4079490</c:v>
                </c:pt>
                <c:pt idx="1456">
                  <c:v>4078062</c:v>
                </c:pt>
                <c:pt idx="1457">
                  <c:v>4073411</c:v>
                </c:pt>
                <c:pt idx="1458">
                  <c:v>4070429</c:v>
                </c:pt>
                <c:pt idx="1459">
                  <c:v>4065979</c:v>
                </c:pt>
                <c:pt idx="1460">
                  <c:v>4065121</c:v>
                </c:pt>
                <c:pt idx="1461">
                  <c:v>4056262</c:v>
                </c:pt>
                <c:pt idx="1462">
                  <c:v>4054145</c:v>
                </c:pt>
                <c:pt idx="1463">
                  <c:v>4052578</c:v>
                </c:pt>
                <c:pt idx="1464">
                  <c:v>4047862</c:v>
                </c:pt>
                <c:pt idx="1465">
                  <c:v>4046834</c:v>
                </c:pt>
                <c:pt idx="1466">
                  <c:v>4045566</c:v>
                </c:pt>
                <c:pt idx="1467">
                  <c:v>4043082</c:v>
                </c:pt>
                <c:pt idx="1468">
                  <c:v>4042124</c:v>
                </c:pt>
                <c:pt idx="1469">
                  <c:v>4041207</c:v>
                </c:pt>
                <c:pt idx="1470">
                  <c:v>4037508</c:v>
                </c:pt>
                <c:pt idx="1471">
                  <c:v>4033238</c:v>
                </c:pt>
                <c:pt idx="1472">
                  <c:v>4031324</c:v>
                </c:pt>
                <c:pt idx="1473">
                  <c:v>4029205</c:v>
                </c:pt>
                <c:pt idx="1474">
                  <c:v>4024783</c:v>
                </c:pt>
                <c:pt idx="1475">
                  <c:v>4022558</c:v>
                </c:pt>
                <c:pt idx="1476">
                  <c:v>4021910</c:v>
                </c:pt>
                <c:pt idx="1477">
                  <c:v>4019975</c:v>
                </c:pt>
                <c:pt idx="1478">
                  <c:v>4017746</c:v>
                </c:pt>
                <c:pt idx="1479">
                  <c:v>4015786</c:v>
                </c:pt>
                <c:pt idx="1480">
                  <c:v>4014394</c:v>
                </c:pt>
                <c:pt idx="1481">
                  <c:v>4013250</c:v>
                </c:pt>
                <c:pt idx="1482">
                  <c:v>4010524</c:v>
                </c:pt>
                <c:pt idx="1483">
                  <c:v>4009025</c:v>
                </c:pt>
                <c:pt idx="1484">
                  <c:v>4007451</c:v>
                </c:pt>
                <c:pt idx="1485">
                  <c:v>4003212</c:v>
                </c:pt>
                <c:pt idx="1486">
                  <c:v>4002792</c:v>
                </c:pt>
                <c:pt idx="1487">
                  <c:v>4001807</c:v>
                </c:pt>
                <c:pt idx="1488">
                  <c:v>3997798</c:v>
                </c:pt>
                <c:pt idx="1489">
                  <c:v>3995568</c:v>
                </c:pt>
                <c:pt idx="1490">
                  <c:v>3992855</c:v>
                </c:pt>
                <c:pt idx="1491">
                  <c:v>3991101</c:v>
                </c:pt>
                <c:pt idx="1492">
                  <c:v>3983770</c:v>
                </c:pt>
                <c:pt idx="1493">
                  <c:v>3982754</c:v>
                </c:pt>
                <c:pt idx="1494">
                  <c:v>3980862</c:v>
                </c:pt>
                <c:pt idx="1495">
                  <c:v>3954351</c:v>
                </c:pt>
                <c:pt idx="1496">
                  <c:v>3937137</c:v>
                </c:pt>
                <c:pt idx="1497">
                  <c:v>3935393</c:v>
                </c:pt>
                <c:pt idx="1498">
                  <c:v>3934613</c:v>
                </c:pt>
                <c:pt idx="1499">
                  <c:v>3934178</c:v>
                </c:pt>
                <c:pt idx="1500">
                  <c:v>3931646</c:v>
                </c:pt>
                <c:pt idx="1501">
                  <c:v>3930677</c:v>
                </c:pt>
                <c:pt idx="1502">
                  <c:v>3929691</c:v>
                </c:pt>
                <c:pt idx="1503">
                  <c:v>3928646</c:v>
                </c:pt>
                <c:pt idx="1504">
                  <c:v>3927155</c:v>
                </c:pt>
                <c:pt idx="1505">
                  <c:v>3924621</c:v>
                </c:pt>
                <c:pt idx="1506">
                  <c:v>3923679</c:v>
                </c:pt>
                <c:pt idx="1507">
                  <c:v>3921813</c:v>
                </c:pt>
                <c:pt idx="1508">
                  <c:v>3921000</c:v>
                </c:pt>
                <c:pt idx="1509">
                  <c:v>3919883</c:v>
                </c:pt>
                <c:pt idx="1510">
                  <c:v>3918932</c:v>
                </c:pt>
                <c:pt idx="1511">
                  <c:v>3917084</c:v>
                </c:pt>
                <c:pt idx="1512">
                  <c:v>3916353</c:v>
                </c:pt>
                <c:pt idx="1513">
                  <c:v>3914315</c:v>
                </c:pt>
                <c:pt idx="1514">
                  <c:v>3913059</c:v>
                </c:pt>
                <c:pt idx="1515">
                  <c:v>3912577</c:v>
                </c:pt>
                <c:pt idx="1516">
                  <c:v>3911854</c:v>
                </c:pt>
                <c:pt idx="1517">
                  <c:v>3911297</c:v>
                </c:pt>
                <c:pt idx="1518">
                  <c:v>3908769</c:v>
                </c:pt>
                <c:pt idx="1519">
                  <c:v>3907635</c:v>
                </c:pt>
                <c:pt idx="1520">
                  <c:v>3906525</c:v>
                </c:pt>
                <c:pt idx="1521">
                  <c:v>3905600</c:v>
                </c:pt>
                <c:pt idx="1522">
                  <c:v>3895462</c:v>
                </c:pt>
                <c:pt idx="1523">
                  <c:v>3892875</c:v>
                </c:pt>
                <c:pt idx="1524">
                  <c:v>3891218</c:v>
                </c:pt>
                <c:pt idx="1525">
                  <c:v>3890378</c:v>
                </c:pt>
                <c:pt idx="1526">
                  <c:v>3887897</c:v>
                </c:pt>
                <c:pt idx="1527">
                  <c:v>3887482</c:v>
                </c:pt>
                <c:pt idx="1528">
                  <c:v>3885060</c:v>
                </c:pt>
                <c:pt idx="1529">
                  <c:v>3876706</c:v>
                </c:pt>
                <c:pt idx="1530">
                  <c:v>3875517</c:v>
                </c:pt>
                <c:pt idx="1531">
                  <c:v>3871478</c:v>
                </c:pt>
                <c:pt idx="1532">
                  <c:v>3869966</c:v>
                </c:pt>
                <c:pt idx="1533">
                  <c:v>3869455</c:v>
                </c:pt>
                <c:pt idx="1534">
                  <c:v>3868326</c:v>
                </c:pt>
                <c:pt idx="1535">
                  <c:v>3864120</c:v>
                </c:pt>
                <c:pt idx="1536">
                  <c:v>3860070</c:v>
                </c:pt>
                <c:pt idx="1537">
                  <c:v>3859215</c:v>
                </c:pt>
                <c:pt idx="1538">
                  <c:v>3858915</c:v>
                </c:pt>
                <c:pt idx="1539">
                  <c:v>3858233</c:v>
                </c:pt>
                <c:pt idx="1540">
                  <c:v>3857135</c:v>
                </c:pt>
                <c:pt idx="1541">
                  <c:v>3855765</c:v>
                </c:pt>
                <c:pt idx="1542">
                  <c:v>3855248</c:v>
                </c:pt>
                <c:pt idx="1543">
                  <c:v>3850477</c:v>
                </c:pt>
                <c:pt idx="1544">
                  <c:v>3843178</c:v>
                </c:pt>
                <c:pt idx="1545">
                  <c:v>3841720</c:v>
                </c:pt>
                <c:pt idx="1546">
                  <c:v>3838730</c:v>
                </c:pt>
                <c:pt idx="1547">
                  <c:v>3837295</c:v>
                </c:pt>
                <c:pt idx="1548">
                  <c:v>3831870</c:v>
                </c:pt>
                <c:pt idx="1549">
                  <c:v>3826554</c:v>
                </c:pt>
                <c:pt idx="1550">
                  <c:v>3825587</c:v>
                </c:pt>
                <c:pt idx="1551">
                  <c:v>3818422</c:v>
                </c:pt>
                <c:pt idx="1552">
                  <c:v>3815979</c:v>
                </c:pt>
                <c:pt idx="1553">
                  <c:v>3814179</c:v>
                </c:pt>
                <c:pt idx="1554">
                  <c:v>3810051</c:v>
                </c:pt>
                <c:pt idx="1555">
                  <c:v>3808228</c:v>
                </c:pt>
                <c:pt idx="1556">
                  <c:v>3807428</c:v>
                </c:pt>
                <c:pt idx="1557">
                  <c:v>3799537</c:v>
                </c:pt>
                <c:pt idx="1558">
                  <c:v>3797893</c:v>
                </c:pt>
                <c:pt idx="1559">
                  <c:v>3797157</c:v>
                </c:pt>
                <c:pt idx="1560">
                  <c:v>3796372</c:v>
                </c:pt>
                <c:pt idx="1561">
                  <c:v>3794167</c:v>
                </c:pt>
                <c:pt idx="1562">
                  <c:v>3791366</c:v>
                </c:pt>
                <c:pt idx="1563">
                  <c:v>3790764</c:v>
                </c:pt>
                <c:pt idx="1564">
                  <c:v>3789667</c:v>
                </c:pt>
                <c:pt idx="1565">
                  <c:v>3788101</c:v>
                </c:pt>
                <c:pt idx="1566">
                  <c:v>3785445</c:v>
                </c:pt>
                <c:pt idx="1567">
                  <c:v>3778727</c:v>
                </c:pt>
                <c:pt idx="1568">
                  <c:v>3775116</c:v>
                </c:pt>
                <c:pt idx="1569">
                  <c:v>3774512</c:v>
                </c:pt>
                <c:pt idx="1570">
                  <c:v>3773350</c:v>
                </c:pt>
                <c:pt idx="1571">
                  <c:v>3770225</c:v>
                </c:pt>
                <c:pt idx="1572">
                  <c:v>3765825</c:v>
                </c:pt>
                <c:pt idx="1573">
                  <c:v>3764239</c:v>
                </c:pt>
                <c:pt idx="1574">
                  <c:v>3762546</c:v>
                </c:pt>
                <c:pt idx="1575">
                  <c:v>3761636</c:v>
                </c:pt>
                <c:pt idx="1576">
                  <c:v>3760056</c:v>
                </c:pt>
                <c:pt idx="1577">
                  <c:v>3756822</c:v>
                </c:pt>
                <c:pt idx="1578">
                  <c:v>3750714</c:v>
                </c:pt>
                <c:pt idx="1579">
                  <c:v>3749208</c:v>
                </c:pt>
                <c:pt idx="1580">
                  <c:v>3746632</c:v>
                </c:pt>
                <c:pt idx="1581">
                  <c:v>3745581</c:v>
                </c:pt>
                <c:pt idx="1582">
                  <c:v>3745270</c:v>
                </c:pt>
                <c:pt idx="1583">
                  <c:v>3744306</c:v>
                </c:pt>
                <c:pt idx="1584">
                  <c:v>3742716</c:v>
                </c:pt>
                <c:pt idx="1585">
                  <c:v>3741623</c:v>
                </c:pt>
                <c:pt idx="1586">
                  <c:v>3738310</c:v>
                </c:pt>
                <c:pt idx="1587">
                  <c:v>3737500</c:v>
                </c:pt>
                <c:pt idx="1588">
                  <c:v>3734617</c:v>
                </c:pt>
                <c:pt idx="1589">
                  <c:v>3727655</c:v>
                </c:pt>
                <c:pt idx="1590">
                  <c:v>3726201</c:v>
                </c:pt>
                <c:pt idx="1591">
                  <c:v>3716279</c:v>
                </c:pt>
                <c:pt idx="1592">
                  <c:v>3713241</c:v>
                </c:pt>
                <c:pt idx="1593">
                  <c:v>3711049</c:v>
                </c:pt>
                <c:pt idx="1594">
                  <c:v>3708913</c:v>
                </c:pt>
                <c:pt idx="1595">
                  <c:v>3698913</c:v>
                </c:pt>
                <c:pt idx="1596">
                  <c:v>3695437</c:v>
                </c:pt>
                <c:pt idx="1597">
                  <c:v>3694718</c:v>
                </c:pt>
                <c:pt idx="1598">
                  <c:v>3692849</c:v>
                </c:pt>
                <c:pt idx="1599">
                  <c:v>3690710</c:v>
                </c:pt>
                <c:pt idx="1600">
                  <c:v>3685794</c:v>
                </c:pt>
                <c:pt idx="1601">
                  <c:v>3685004</c:v>
                </c:pt>
                <c:pt idx="1602">
                  <c:v>3683611</c:v>
                </c:pt>
                <c:pt idx="1603">
                  <c:v>3682257</c:v>
                </c:pt>
                <c:pt idx="1604">
                  <c:v>3680869</c:v>
                </c:pt>
                <c:pt idx="1605">
                  <c:v>3679424</c:v>
                </c:pt>
                <c:pt idx="1606">
                  <c:v>3672430</c:v>
                </c:pt>
                <c:pt idx="1607">
                  <c:v>3670899</c:v>
                </c:pt>
                <c:pt idx="1608">
                  <c:v>3669746</c:v>
                </c:pt>
                <c:pt idx="1609">
                  <c:v>3667774</c:v>
                </c:pt>
                <c:pt idx="1610">
                  <c:v>3666260</c:v>
                </c:pt>
                <c:pt idx="1611">
                  <c:v>3660043</c:v>
                </c:pt>
                <c:pt idx="1612">
                  <c:v>3658594</c:v>
                </c:pt>
                <c:pt idx="1613">
                  <c:v>3657461</c:v>
                </c:pt>
                <c:pt idx="1614">
                  <c:v>3650028</c:v>
                </c:pt>
                <c:pt idx="1615">
                  <c:v>3648142</c:v>
                </c:pt>
                <c:pt idx="1616">
                  <c:v>3635504</c:v>
                </c:pt>
                <c:pt idx="1617">
                  <c:v>3632271</c:v>
                </c:pt>
                <c:pt idx="1618">
                  <c:v>3627367</c:v>
                </c:pt>
                <c:pt idx="1619">
                  <c:v>3622708</c:v>
                </c:pt>
                <c:pt idx="1620">
                  <c:v>3621341</c:v>
                </c:pt>
                <c:pt idx="1621">
                  <c:v>3595856</c:v>
                </c:pt>
                <c:pt idx="1622">
                  <c:v>3588671</c:v>
                </c:pt>
                <c:pt idx="1623">
                  <c:v>3586250</c:v>
                </c:pt>
                <c:pt idx="1624">
                  <c:v>3584040</c:v>
                </c:pt>
                <c:pt idx="1625">
                  <c:v>3582602</c:v>
                </c:pt>
                <c:pt idx="1626">
                  <c:v>3577564</c:v>
                </c:pt>
                <c:pt idx="1627">
                  <c:v>3576416</c:v>
                </c:pt>
                <c:pt idx="1628">
                  <c:v>3574747</c:v>
                </c:pt>
                <c:pt idx="1629">
                  <c:v>3569539</c:v>
                </c:pt>
                <c:pt idx="1630">
                  <c:v>3564724</c:v>
                </c:pt>
                <c:pt idx="1631">
                  <c:v>3563123</c:v>
                </c:pt>
                <c:pt idx="1632">
                  <c:v>3562495</c:v>
                </c:pt>
                <c:pt idx="1633">
                  <c:v>3557243</c:v>
                </c:pt>
                <c:pt idx="1634">
                  <c:v>3555609</c:v>
                </c:pt>
                <c:pt idx="1635">
                  <c:v>3555067</c:v>
                </c:pt>
                <c:pt idx="1636">
                  <c:v>3550300</c:v>
                </c:pt>
                <c:pt idx="1637">
                  <c:v>3548764</c:v>
                </c:pt>
                <c:pt idx="1638">
                  <c:v>3546078</c:v>
                </c:pt>
                <c:pt idx="1639">
                  <c:v>3543887</c:v>
                </c:pt>
                <c:pt idx="1640">
                  <c:v>3538183</c:v>
                </c:pt>
                <c:pt idx="1641">
                  <c:v>3537011</c:v>
                </c:pt>
                <c:pt idx="1642">
                  <c:v>3534325</c:v>
                </c:pt>
                <c:pt idx="1643">
                  <c:v>3532463</c:v>
                </c:pt>
                <c:pt idx="1644">
                  <c:v>3531186</c:v>
                </c:pt>
                <c:pt idx="1645">
                  <c:v>3530835</c:v>
                </c:pt>
                <c:pt idx="1646">
                  <c:v>3521451</c:v>
                </c:pt>
                <c:pt idx="1647">
                  <c:v>3520097</c:v>
                </c:pt>
                <c:pt idx="1648">
                  <c:v>3518915</c:v>
                </c:pt>
                <c:pt idx="1649">
                  <c:v>3516508</c:v>
                </c:pt>
                <c:pt idx="1650">
                  <c:v>3512096</c:v>
                </c:pt>
                <c:pt idx="1651">
                  <c:v>3508591</c:v>
                </c:pt>
                <c:pt idx="1652">
                  <c:v>3501061</c:v>
                </c:pt>
                <c:pt idx="1653">
                  <c:v>3488989</c:v>
                </c:pt>
                <c:pt idx="1654">
                  <c:v>3486829</c:v>
                </c:pt>
                <c:pt idx="1655">
                  <c:v>3485533</c:v>
                </c:pt>
                <c:pt idx="1656">
                  <c:v>3481765</c:v>
                </c:pt>
                <c:pt idx="1657">
                  <c:v>3470284</c:v>
                </c:pt>
                <c:pt idx="1658">
                  <c:v>3469944</c:v>
                </c:pt>
                <c:pt idx="1659">
                  <c:v>3469218</c:v>
                </c:pt>
                <c:pt idx="1660">
                  <c:v>3452449</c:v>
                </c:pt>
                <c:pt idx="1661">
                  <c:v>3450457</c:v>
                </c:pt>
                <c:pt idx="1662">
                  <c:v>3449337</c:v>
                </c:pt>
                <c:pt idx="1663">
                  <c:v>3448832</c:v>
                </c:pt>
                <c:pt idx="1664">
                  <c:v>3445160</c:v>
                </c:pt>
                <c:pt idx="1665">
                  <c:v>3442811</c:v>
                </c:pt>
                <c:pt idx="1666">
                  <c:v>3441673</c:v>
                </c:pt>
                <c:pt idx="1667">
                  <c:v>3438828</c:v>
                </c:pt>
                <c:pt idx="1668">
                  <c:v>3437704</c:v>
                </c:pt>
                <c:pt idx="1669">
                  <c:v>3437331</c:v>
                </c:pt>
                <c:pt idx="1670">
                  <c:v>3433930</c:v>
                </c:pt>
                <c:pt idx="1671">
                  <c:v>3432706</c:v>
                </c:pt>
                <c:pt idx="1672">
                  <c:v>3431968</c:v>
                </c:pt>
                <c:pt idx="1673">
                  <c:v>3430494</c:v>
                </c:pt>
                <c:pt idx="1674">
                  <c:v>3428716</c:v>
                </c:pt>
                <c:pt idx="1675">
                  <c:v>3428172</c:v>
                </c:pt>
                <c:pt idx="1676">
                  <c:v>3427342</c:v>
                </c:pt>
                <c:pt idx="1677">
                  <c:v>3424652</c:v>
                </c:pt>
                <c:pt idx="1678">
                  <c:v>3422666</c:v>
                </c:pt>
                <c:pt idx="1679">
                  <c:v>3419146</c:v>
                </c:pt>
                <c:pt idx="1680">
                  <c:v>3415072</c:v>
                </c:pt>
                <c:pt idx="1681">
                  <c:v>3411500</c:v>
                </c:pt>
                <c:pt idx="1682">
                  <c:v>3405093</c:v>
                </c:pt>
                <c:pt idx="1683">
                  <c:v>3402432</c:v>
                </c:pt>
                <c:pt idx="1684">
                  <c:v>3398946</c:v>
                </c:pt>
                <c:pt idx="1685">
                  <c:v>3398363</c:v>
                </c:pt>
                <c:pt idx="1686">
                  <c:v>3386181</c:v>
                </c:pt>
                <c:pt idx="1687">
                  <c:v>3384939</c:v>
                </c:pt>
                <c:pt idx="1688">
                  <c:v>3380006</c:v>
                </c:pt>
                <c:pt idx="1689">
                  <c:v>3377406</c:v>
                </c:pt>
                <c:pt idx="1690">
                  <c:v>3376596</c:v>
                </c:pt>
                <c:pt idx="1691">
                  <c:v>3374844</c:v>
                </c:pt>
                <c:pt idx="1692">
                  <c:v>3372058</c:v>
                </c:pt>
                <c:pt idx="1693">
                  <c:v>3370049</c:v>
                </c:pt>
                <c:pt idx="1694">
                  <c:v>3366665</c:v>
                </c:pt>
                <c:pt idx="1695">
                  <c:v>3365863</c:v>
                </c:pt>
                <c:pt idx="1696">
                  <c:v>3364156</c:v>
                </c:pt>
                <c:pt idx="1697">
                  <c:v>3363190</c:v>
                </c:pt>
                <c:pt idx="1698">
                  <c:v>3362611</c:v>
                </c:pt>
                <c:pt idx="1699">
                  <c:v>3361462</c:v>
                </c:pt>
                <c:pt idx="1700">
                  <c:v>3360111</c:v>
                </c:pt>
                <c:pt idx="1701">
                  <c:v>3355053</c:v>
                </c:pt>
                <c:pt idx="1702">
                  <c:v>3354472</c:v>
                </c:pt>
                <c:pt idx="1703">
                  <c:v>3353786</c:v>
                </c:pt>
                <c:pt idx="1704">
                  <c:v>3352425</c:v>
                </c:pt>
                <c:pt idx="1705">
                  <c:v>3346210</c:v>
                </c:pt>
                <c:pt idx="1706">
                  <c:v>3345206</c:v>
                </c:pt>
                <c:pt idx="1707">
                  <c:v>3344786</c:v>
                </c:pt>
                <c:pt idx="1708">
                  <c:v>3341898</c:v>
                </c:pt>
                <c:pt idx="1709">
                  <c:v>3339897</c:v>
                </c:pt>
                <c:pt idx="1710">
                  <c:v>3337649</c:v>
                </c:pt>
                <c:pt idx="1711">
                  <c:v>3335935</c:v>
                </c:pt>
                <c:pt idx="1712">
                  <c:v>3333466</c:v>
                </c:pt>
                <c:pt idx="1713">
                  <c:v>3330112</c:v>
                </c:pt>
                <c:pt idx="1714">
                  <c:v>3325890</c:v>
                </c:pt>
                <c:pt idx="1715">
                  <c:v>3324148</c:v>
                </c:pt>
                <c:pt idx="1716">
                  <c:v>3321230</c:v>
                </c:pt>
                <c:pt idx="1717">
                  <c:v>3315857</c:v>
                </c:pt>
                <c:pt idx="1718">
                  <c:v>3314656</c:v>
                </c:pt>
                <c:pt idx="1719">
                  <c:v>3313897</c:v>
                </c:pt>
                <c:pt idx="1720">
                  <c:v>3310966</c:v>
                </c:pt>
                <c:pt idx="1721">
                  <c:v>3309343</c:v>
                </c:pt>
                <c:pt idx="1722">
                  <c:v>3307517</c:v>
                </c:pt>
                <c:pt idx="1723">
                  <c:v>3306983</c:v>
                </c:pt>
                <c:pt idx="1724">
                  <c:v>3306741</c:v>
                </c:pt>
                <c:pt idx="1725">
                  <c:v>3305433</c:v>
                </c:pt>
                <c:pt idx="1726">
                  <c:v>3304529</c:v>
                </c:pt>
                <c:pt idx="1727">
                  <c:v>3303456</c:v>
                </c:pt>
                <c:pt idx="1728">
                  <c:v>3301780</c:v>
                </c:pt>
                <c:pt idx="1729">
                  <c:v>3300557</c:v>
                </c:pt>
                <c:pt idx="1730">
                  <c:v>3297528</c:v>
                </c:pt>
                <c:pt idx="1731">
                  <c:v>3295664</c:v>
                </c:pt>
                <c:pt idx="1732">
                  <c:v>3291533</c:v>
                </c:pt>
                <c:pt idx="1733">
                  <c:v>3291184</c:v>
                </c:pt>
                <c:pt idx="1734">
                  <c:v>3289397</c:v>
                </c:pt>
                <c:pt idx="1735">
                  <c:v>3285063</c:v>
                </c:pt>
                <c:pt idx="1736">
                  <c:v>3278515</c:v>
                </c:pt>
                <c:pt idx="1737">
                  <c:v>3277073</c:v>
                </c:pt>
                <c:pt idx="1738">
                  <c:v>3273880</c:v>
                </c:pt>
                <c:pt idx="1739">
                  <c:v>3273258</c:v>
                </c:pt>
                <c:pt idx="1740">
                  <c:v>3272736</c:v>
                </c:pt>
                <c:pt idx="1741">
                  <c:v>3269484</c:v>
                </c:pt>
                <c:pt idx="1742">
                  <c:v>3267805</c:v>
                </c:pt>
                <c:pt idx="1743">
                  <c:v>3266000</c:v>
                </c:pt>
                <c:pt idx="1744">
                  <c:v>3265041</c:v>
                </c:pt>
                <c:pt idx="1745">
                  <c:v>3263816</c:v>
                </c:pt>
                <c:pt idx="1746">
                  <c:v>3263237</c:v>
                </c:pt>
                <c:pt idx="1747">
                  <c:v>3263041</c:v>
                </c:pt>
                <c:pt idx="1748">
                  <c:v>3262489</c:v>
                </c:pt>
                <c:pt idx="1749">
                  <c:v>3261364</c:v>
                </c:pt>
                <c:pt idx="1750">
                  <c:v>3259230</c:v>
                </c:pt>
                <c:pt idx="1751">
                  <c:v>3257538</c:v>
                </c:pt>
                <c:pt idx="1752">
                  <c:v>3256411</c:v>
                </c:pt>
                <c:pt idx="1753">
                  <c:v>3255034</c:v>
                </c:pt>
                <c:pt idx="1754">
                  <c:v>3253511</c:v>
                </c:pt>
                <c:pt idx="1755">
                  <c:v>3252563</c:v>
                </c:pt>
                <c:pt idx="1756">
                  <c:v>3251492</c:v>
                </c:pt>
                <c:pt idx="1757">
                  <c:v>3249826</c:v>
                </c:pt>
                <c:pt idx="1758">
                  <c:v>3244411</c:v>
                </c:pt>
                <c:pt idx="1759">
                  <c:v>3243229</c:v>
                </c:pt>
                <c:pt idx="1760">
                  <c:v>3241836</c:v>
                </c:pt>
                <c:pt idx="1761">
                  <c:v>3240578</c:v>
                </c:pt>
                <c:pt idx="1762">
                  <c:v>3239630</c:v>
                </c:pt>
                <c:pt idx="1763">
                  <c:v>3237694</c:v>
                </c:pt>
                <c:pt idx="1764">
                  <c:v>3236324</c:v>
                </c:pt>
                <c:pt idx="1765">
                  <c:v>3233849</c:v>
                </c:pt>
                <c:pt idx="1766">
                  <c:v>3231738</c:v>
                </c:pt>
                <c:pt idx="1767">
                  <c:v>3227407</c:v>
                </c:pt>
                <c:pt idx="1768">
                  <c:v>3222708</c:v>
                </c:pt>
                <c:pt idx="1769">
                  <c:v>3219668</c:v>
                </c:pt>
                <c:pt idx="1770">
                  <c:v>3218755</c:v>
                </c:pt>
                <c:pt idx="1771">
                  <c:v>3217877</c:v>
                </c:pt>
                <c:pt idx="1772">
                  <c:v>3216774</c:v>
                </c:pt>
                <c:pt idx="1773">
                  <c:v>3216518</c:v>
                </c:pt>
                <c:pt idx="1774">
                  <c:v>3213922</c:v>
                </c:pt>
                <c:pt idx="1775">
                  <c:v>3213530</c:v>
                </c:pt>
                <c:pt idx="1776">
                  <c:v>3212164</c:v>
                </c:pt>
                <c:pt idx="1777">
                  <c:v>3211507</c:v>
                </c:pt>
                <c:pt idx="1778">
                  <c:v>3210200</c:v>
                </c:pt>
                <c:pt idx="1779">
                  <c:v>3204713</c:v>
                </c:pt>
                <c:pt idx="1780">
                  <c:v>3203808</c:v>
                </c:pt>
                <c:pt idx="1781">
                  <c:v>3198980</c:v>
                </c:pt>
                <c:pt idx="1782">
                  <c:v>3196316</c:v>
                </c:pt>
                <c:pt idx="1783">
                  <c:v>3194803</c:v>
                </c:pt>
                <c:pt idx="1784">
                  <c:v>3193704</c:v>
                </c:pt>
                <c:pt idx="1785">
                  <c:v>3182952</c:v>
                </c:pt>
                <c:pt idx="1786">
                  <c:v>3181325</c:v>
                </c:pt>
                <c:pt idx="1787">
                  <c:v>3178795</c:v>
                </c:pt>
                <c:pt idx="1788">
                  <c:v>3177316</c:v>
                </c:pt>
                <c:pt idx="1789">
                  <c:v>3172465</c:v>
                </c:pt>
                <c:pt idx="1790">
                  <c:v>3172142</c:v>
                </c:pt>
                <c:pt idx="1791">
                  <c:v>3167171</c:v>
                </c:pt>
                <c:pt idx="1792">
                  <c:v>3165694</c:v>
                </c:pt>
                <c:pt idx="1793">
                  <c:v>3164405</c:v>
                </c:pt>
                <c:pt idx="1794">
                  <c:v>3163653</c:v>
                </c:pt>
                <c:pt idx="1795">
                  <c:v>3162811</c:v>
                </c:pt>
                <c:pt idx="1796">
                  <c:v>3161678</c:v>
                </c:pt>
                <c:pt idx="1797">
                  <c:v>3160677</c:v>
                </c:pt>
                <c:pt idx="1798">
                  <c:v>3159756</c:v>
                </c:pt>
                <c:pt idx="1799">
                  <c:v>3158124</c:v>
                </c:pt>
                <c:pt idx="1800">
                  <c:v>3152964</c:v>
                </c:pt>
                <c:pt idx="1801">
                  <c:v>3151452</c:v>
                </c:pt>
                <c:pt idx="1802">
                  <c:v>3150002</c:v>
                </c:pt>
                <c:pt idx="1803">
                  <c:v>3144272</c:v>
                </c:pt>
                <c:pt idx="1804">
                  <c:v>3140648</c:v>
                </c:pt>
                <c:pt idx="1805">
                  <c:v>3140139</c:v>
                </c:pt>
                <c:pt idx="1806">
                  <c:v>3138589</c:v>
                </c:pt>
                <c:pt idx="1807">
                  <c:v>3137701</c:v>
                </c:pt>
                <c:pt idx="1808">
                  <c:v>3135883</c:v>
                </c:pt>
                <c:pt idx="1809">
                  <c:v>3134236</c:v>
                </c:pt>
                <c:pt idx="1810">
                  <c:v>3131188</c:v>
                </c:pt>
                <c:pt idx="1811">
                  <c:v>3129981</c:v>
                </c:pt>
                <c:pt idx="1812">
                  <c:v>3129595</c:v>
                </c:pt>
                <c:pt idx="1813">
                  <c:v>3126766</c:v>
                </c:pt>
                <c:pt idx="1814">
                  <c:v>3124247</c:v>
                </c:pt>
                <c:pt idx="1815">
                  <c:v>3123239</c:v>
                </c:pt>
                <c:pt idx="1816">
                  <c:v>3117967</c:v>
                </c:pt>
                <c:pt idx="1817">
                  <c:v>3116091</c:v>
                </c:pt>
                <c:pt idx="1818">
                  <c:v>3114292</c:v>
                </c:pt>
                <c:pt idx="1819">
                  <c:v>3112905</c:v>
                </c:pt>
                <c:pt idx="1820">
                  <c:v>3109203</c:v>
                </c:pt>
                <c:pt idx="1821">
                  <c:v>3108077</c:v>
                </c:pt>
                <c:pt idx="1822">
                  <c:v>3106661</c:v>
                </c:pt>
                <c:pt idx="1823">
                  <c:v>3106007</c:v>
                </c:pt>
                <c:pt idx="1824">
                  <c:v>3104830</c:v>
                </c:pt>
                <c:pt idx="1825">
                  <c:v>3102919</c:v>
                </c:pt>
                <c:pt idx="1826">
                  <c:v>3090677</c:v>
                </c:pt>
                <c:pt idx="1827">
                  <c:v>3085448</c:v>
                </c:pt>
                <c:pt idx="1828">
                  <c:v>3084001</c:v>
                </c:pt>
                <c:pt idx="1829">
                  <c:v>3083462</c:v>
                </c:pt>
                <c:pt idx="1830">
                  <c:v>3081595</c:v>
                </c:pt>
                <c:pt idx="1831">
                  <c:v>3080484</c:v>
                </c:pt>
                <c:pt idx="1832">
                  <c:v>3079350</c:v>
                </c:pt>
                <c:pt idx="1833">
                  <c:v>3076559</c:v>
                </c:pt>
                <c:pt idx="1834">
                  <c:v>3074432</c:v>
                </c:pt>
                <c:pt idx="1835">
                  <c:v>3072963</c:v>
                </c:pt>
                <c:pt idx="1836">
                  <c:v>3070548</c:v>
                </c:pt>
                <c:pt idx="1837">
                  <c:v>3064327</c:v>
                </c:pt>
                <c:pt idx="1838">
                  <c:v>3061571</c:v>
                </c:pt>
                <c:pt idx="1839">
                  <c:v>3060602</c:v>
                </c:pt>
                <c:pt idx="1840">
                  <c:v>3058882</c:v>
                </c:pt>
                <c:pt idx="1841">
                  <c:v>3054179</c:v>
                </c:pt>
                <c:pt idx="1842">
                  <c:v>3052771</c:v>
                </c:pt>
                <c:pt idx="1843">
                  <c:v>3051404</c:v>
                </c:pt>
                <c:pt idx="1844">
                  <c:v>3049879</c:v>
                </c:pt>
                <c:pt idx="1845">
                  <c:v>3047248</c:v>
                </c:pt>
                <c:pt idx="1846">
                  <c:v>3046580</c:v>
                </c:pt>
                <c:pt idx="1847">
                  <c:v>3045174</c:v>
                </c:pt>
                <c:pt idx="1848">
                  <c:v>3006488</c:v>
                </c:pt>
                <c:pt idx="1849">
                  <c:v>3003305</c:v>
                </c:pt>
                <c:pt idx="1850">
                  <c:v>3001527</c:v>
                </c:pt>
                <c:pt idx="1851">
                  <c:v>3001037</c:v>
                </c:pt>
                <c:pt idx="1852">
                  <c:v>2999679</c:v>
                </c:pt>
                <c:pt idx="1853">
                  <c:v>2998671</c:v>
                </c:pt>
                <c:pt idx="1854">
                  <c:v>2990666</c:v>
                </c:pt>
                <c:pt idx="1855">
                  <c:v>2988449</c:v>
                </c:pt>
                <c:pt idx="1856">
                  <c:v>2987506</c:v>
                </c:pt>
                <c:pt idx="1857">
                  <c:v>2985512</c:v>
                </c:pt>
                <c:pt idx="1858">
                  <c:v>2984491</c:v>
                </c:pt>
                <c:pt idx="1859">
                  <c:v>2980773</c:v>
                </c:pt>
                <c:pt idx="1860">
                  <c:v>2976619</c:v>
                </c:pt>
                <c:pt idx="1861">
                  <c:v>2975653</c:v>
                </c:pt>
                <c:pt idx="1862">
                  <c:v>2973460</c:v>
                </c:pt>
                <c:pt idx="1863">
                  <c:v>2971448</c:v>
                </c:pt>
                <c:pt idx="1864">
                  <c:v>2970957</c:v>
                </c:pt>
                <c:pt idx="1865">
                  <c:v>2966780</c:v>
                </c:pt>
                <c:pt idx="1866">
                  <c:v>2965814</c:v>
                </c:pt>
                <c:pt idx="1867">
                  <c:v>2964940</c:v>
                </c:pt>
                <c:pt idx="1868">
                  <c:v>2958816</c:v>
                </c:pt>
                <c:pt idx="1869">
                  <c:v>2958104</c:v>
                </c:pt>
                <c:pt idx="1870">
                  <c:v>2956416</c:v>
                </c:pt>
                <c:pt idx="1871">
                  <c:v>2955071</c:v>
                </c:pt>
                <c:pt idx="1872">
                  <c:v>2953499</c:v>
                </c:pt>
                <c:pt idx="1873">
                  <c:v>2952449</c:v>
                </c:pt>
                <c:pt idx="1874">
                  <c:v>2951393</c:v>
                </c:pt>
                <c:pt idx="1875">
                  <c:v>2949403</c:v>
                </c:pt>
                <c:pt idx="1876">
                  <c:v>2948961</c:v>
                </c:pt>
                <c:pt idx="1877">
                  <c:v>2943334</c:v>
                </c:pt>
                <c:pt idx="1878">
                  <c:v>2941851</c:v>
                </c:pt>
                <c:pt idx="1879">
                  <c:v>2937514</c:v>
                </c:pt>
                <c:pt idx="1880">
                  <c:v>2936959</c:v>
                </c:pt>
                <c:pt idx="1881">
                  <c:v>2936520</c:v>
                </c:pt>
                <c:pt idx="1882">
                  <c:v>2927273</c:v>
                </c:pt>
                <c:pt idx="1883">
                  <c:v>2925883</c:v>
                </c:pt>
                <c:pt idx="1884">
                  <c:v>2921344</c:v>
                </c:pt>
                <c:pt idx="1885">
                  <c:v>2918498</c:v>
                </c:pt>
                <c:pt idx="1886">
                  <c:v>2917212</c:v>
                </c:pt>
                <c:pt idx="1887">
                  <c:v>2914988</c:v>
                </c:pt>
                <c:pt idx="1888">
                  <c:v>2913567</c:v>
                </c:pt>
                <c:pt idx="1889">
                  <c:v>2912735</c:v>
                </c:pt>
                <c:pt idx="1890">
                  <c:v>2910329</c:v>
                </c:pt>
                <c:pt idx="1891">
                  <c:v>2905397</c:v>
                </c:pt>
                <c:pt idx="1892">
                  <c:v>2900773</c:v>
                </c:pt>
                <c:pt idx="1893">
                  <c:v>2899611</c:v>
                </c:pt>
                <c:pt idx="1894">
                  <c:v>2898504</c:v>
                </c:pt>
                <c:pt idx="1895">
                  <c:v>2897497</c:v>
                </c:pt>
                <c:pt idx="1896">
                  <c:v>2896653</c:v>
                </c:pt>
                <c:pt idx="1897">
                  <c:v>2892248</c:v>
                </c:pt>
                <c:pt idx="1898">
                  <c:v>2891283</c:v>
                </c:pt>
                <c:pt idx="1899">
                  <c:v>2887627</c:v>
                </c:pt>
                <c:pt idx="1900">
                  <c:v>2886214</c:v>
                </c:pt>
                <c:pt idx="1901">
                  <c:v>2880341</c:v>
                </c:pt>
                <c:pt idx="1902">
                  <c:v>2880177</c:v>
                </c:pt>
                <c:pt idx="1903">
                  <c:v>2878319</c:v>
                </c:pt>
                <c:pt idx="1904">
                  <c:v>2875055</c:v>
                </c:pt>
                <c:pt idx="1905">
                  <c:v>2874459</c:v>
                </c:pt>
                <c:pt idx="1906">
                  <c:v>2871385</c:v>
                </c:pt>
                <c:pt idx="1907">
                  <c:v>2870605</c:v>
                </c:pt>
                <c:pt idx="1908">
                  <c:v>2868497</c:v>
                </c:pt>
                <c:pt idx="1909">
                  <c:v>2855801</c:v>
                </c:pt>
                <c:pt idx="1910">
                  <c:v>2854469</c:v>
                </c:pt>
                <c:pt idx="1911">
                  <c:v>2850352</c:v>
                </c:pt>
                <c:pt idx="1912">
                  <c:v>2847430</c:v>
                </c:pt>
                <c:pt idx="1913">
                  <c:v>2846764</c:v>
                </c:pt>
                <c:pt idx="1914">
                  <c:v>2845154</c:v>
                </c:pt>
                <c:pt idx="1915">
                  <c:v>2844683</c:v>
                </c:pt>
                <c:pt idx="1916">
                  <c:v>2802969</c:v>
                </c:pt>
                <c:pt idx="1917">
                  <c:v>2802703</c:v>
                </c:pt>
                <c:pt idx="1918">
                  <c:v>2801285</c:v>
                </c:pt>
                <c:pt idx="1919">
                  <c:v>2799619</c:v>
                </c:pt>
                <c:pt idx="1920">
                  <c:v>2798572</c:v>
                </c:pt>
                <c:pt idx="1921">
                  <c:v>2795707</c:v>
                </c:pt>
                <c:pt idx="1922">
                  <c:v>2791268</c:v>
                </c:pt>
                <c:pt idx="1923">
                  <c:v>2789680</c:v>
                </c:pt>
                <c:pt idx="1924">
                  <c:v>2787178</c:v>
                </c:pt>
                <c:pt idx="1925">
                  <c:v>2779851</c:v>
                </c:pt>
                <c:pt idx="1926">
                  <c:v>2777685</c:v>
                </c:pt>
                <c:pt idx="1927">
                  <c:v>2769383</c:v>
                </c:pt>
                <c:pt idx="1928">
                  <c:v>2767158</c:v>
                </c:pt>
                <c:pt idx="1929">
                  <c:v>2766276</c:v>
                </c:pt>
                <c:pt idx="1930">
                  <c:v>2764243</c:v>
                </c:pt>
                <c:pt idx="1931">
                  <c:v>2763732</c:v>
                </c:pt>
                <c:pt idx="1932">
                  <c:v>2760593</c:v>
                </c:pt>
                <c:pt idx="1933">
                  <c:v>2759391</c:v>
                </c:pt>
                <c:pt idx="1934">
                  <c:v>2758360</c:v>
                </c:pt>
                <c:pt idx="1935">
                  <c:v>2757915</c:v>
                </c:pt>
                <c:pt idx="1936">
                  <c:v>2756465</c:v>
                </c:pt>
                <c:pt idx="1937">
                  <c:v>2755829</c:v>
                </c:pt>
                <c:pt idx="1938">
                  <c:v>2753743</c:v>
                </c:pt>
                <c:pt idx="1939">
                  <c:v>2752323</c:v>
                </c:pt>
                <c:pt idx="1940">
                  <c:v>2750258</c:v>
                </c:pt>
                <c:pt idx="1941">
                  <c:v>2748234</c:v>
                </c:pt>
                <c:pt idx="1942">
                  <c:v>2745406</c:v>
                </c:pt>
                <c:pt idx="1943">
                  <c:v>2740296</c:v>
                </c:pt>
                <c:pt idx="1944">
                  <c:v>2738270</c:v>
                </c:pt>
                <c:pt idx="1945">
                  <c:v>2735178</c:v>
                </c:pt>
                <c:pt idx="1946">
                  <c:v>2734263</c:v>
                </c:pt>
                <c:pt idx="1947">
                  <c:v>2733196</c:v>
                </c:pt>
                <c:pt idx="1948">
                  <c:v>2724292</c:v>
                </c:pt>
                <c:pt idx="1949">
                  <c:v>2723118</c:v>
                </c:pt>
                <c:pt idx="1950">
                  <c:v>2722044</c:v>
                </c:pt>
                <c:pt idx="1951">
                  <c:v>2719467</c:v>
                </c:pt>
                <c:pt idx="1952">
                  <c:v>2717033</c:v>
                </c:pt>
                <c:pt idx="1953">
                  <c:v>2714434</c:v>
                </c:pt>
                <c:pt idx="1954">
                  <c:v>2713899</c:v>
                </c:pt>
                <c:pt idx="1955">
                  <c:v>2713220</c:v>
                </c:pt>
                <c:pt idx="1956">
                  <c:v>2711871</c:v>
                </c:pt>
                <c:pt idx="1957">
                  <c:v>2711239</c:v>
                </c:pt>
                <c:pt idx="1958">
                  <c:v>2710618</c:v>
                </c:pt>
                <c:pt idx="1959">
                  <c:v>2708516</c:v>
                </c:pt>
                <c:pt idx="1960">
                  <c:v>2707600</c:v>
                </c:pt>
                <c:pt idx="1961">
                  <c:v>2705876</c:v>
                </c:pt>
                <c:pt idx="1962">
                  <c:v>2704405</c:v>
                </c:pt>
                <c:pt idx="1963">
                  <c:v>2704001</c:v>
                </c:pt>
                <c:pt idx="1964">
                  <c:v>2701256</c:v>
                </c:pt>
                <c:pt idx="1965">
                  <c:v>2699847</c:v>
                </c:pt>
                <c:pt idx="1966">
                  <c:v>2698858</c:v>
                </c:pt>
                <c:pt idx="1967">
                  <c:v>2689235</c:v>
                </c:pt>
                <c:pt idx="1968">
                  <c:v>2682765</c:v>
                </c:pt>
                <c:pt idx="1969">
                  <c:v>2677517</c:v>
                </c:pt>
                <c:pt idx="1970">
                  <c:v>2676755</c:v>
                </c:pt>
                <c:pt idx="1971">
                  <c:v>2674590</c:v>
                </c:pt>
                <c:pt idx="1972">
                  <c:v>2672083</c:v>
                </c:pt>
                <c:pt idx="1973">
                  <c:v>2669683</c:v>
                </c:pt>
                <c:pt idx="1974">
                  <c:v>2663517</c:v>
                </c:pt>
                <c:pt idx="1975">
                  <c:v>2659345</c:v>
                </c:pt>
                <c:pt idx="1976">
                  <c:v>2658413</c:v>
                </c:pt>
                <c:pt idx="1977">
                  <c:v>2656444</c:v>
                </c:pt>
                <c:pt idx="1978">
                  <c:v>2653654</c:v>
                </c:pt>
                <c:pt idx="1979">
                  <c:v>2651900</c:v>
                </c:pt>
                <c:pt idx="1980">
                  <c:v>2648248</c:v>
                </c:pt>
                <c:pt idx="1981">
                  <c:v>2648073</c:v>
                </c:pt>
                <c:pt idx="1982">
                  <c:v>2645545</c:v>
                </c:pt>
                <c:pt idx="1983">
                  <c:v>2641609</c:v>
                </c:pt>
                <c:pt idx="1984">
                  <c:v>2637534</c:v>
                </c:pt>
                <c:pt idx="1985">
                  <c:v>2634775</c:v>
                </c:pt>
                <c:pt idx="1986">
                  <c:v>2629343</c:v>
                </c:pt>
                <c:pt idx="1987">
                  <c:v>2628256</c:v>
                </c:pt>
                <c:pt idx="1988">
                  <c:v>2624563</c:v>
                </c:pt>
                <c:pt idx="1989">
                  <c:v>2622566</c:v>
                </c:pt>
                <c:pt idx="1990">
                  <c:v>2620920</c:v>
                </c:pt>
                <c:pt idx="1991">
                  <c:v>2619937</c:v>
                </c:pt>
                <c:pt idx="1992">
                  <c:v>2615794</c:v>
                </c:pt>
                <c:pt idx="1993">
                  <c:v>2612689</c:v>
                </c:pt>
                <c:pt idx="1994">
                  <c:v>2610586</c:v>
                </c:pt>
                <c:pt idx="1995">
                  <c:v>2609934</c:v>
                </c:pt>
                <c:pt idx="1996">
                  <c:v>2603165</c:v>
                </c:pt>
                <c:pt idx="1997">
                  <c:v>2602266</c:v>
                </c:pt>
                <c:pt idx="1998">
                  <c:v>2601485</c:v>
                </c:pt>
                <c:pt idx="1999">
                  <c:v>2600899</c:v>
                </c:pt>
                <c:pt idx="2000">
                  <c:v>2598269</c:v>
                </c:pt>
                <c:pt idx="2001">
                  <c:v>2596221</c:v>
                </c:pt>
                <c:pt idx="2002">
                  <c:v>2593934</c:v>
                </c:pt>
                <c:pt idx="2003">
                  <c:v>2592965</c:v>
                </c:pt>
                <c:pt idx="2004">
                  <c:v>2592339</c:v>
                </c:pt>
                <c:pt idx="2005">
                  <c:v>2589233</c:v>
                </c:pt>
                <c:pt idx="2006">
                  <c:v>2587073</c:v>
                </c:pt>
                <c:pt idx="2007">
                  <c:v>2586044</c:v>
                </c:pt>
                <c:pt idx="2008">
                  <c:v>2582340</c:v>
                </c:pt>
                <c:pt idx="2009">
                  <c:v>2581144</c:v>
                </c:pt>
                <c:pt idx="2010">
                  <c:v>2567761</c:v>
                </c:pt>
                <c:pt idx="2011">
                  <c:v>2566562</c:v>
                </c:pt>
                <c:pt idx="2012">
                  <c:v>2563747</c:v>
                </c:pt>
                <c:pt idx="2013">
                  <c:v>2562618</c:v>
                </c:pt>
                <c:pt idx="2014">
                  <c:v>2561173</c:v>
                </c:pt>
                <c:pt idx="2015">
                  <c:v>2559751</c:v>
                </c:pt>
                <c:pt idx="2016">
                  <c:v>2558654</c:v>
                </c:pt>
                <c:pt idx="2017">
                  <c:v>2547751</c:v>
                </c:pt>
                <c:pt idx="2018">
                  <c:v>2479006</c:v>
                </c:pt>
                <c:pt idx="2019">
                  <c:v>2477769</c:v>
                </c:pt>
                <c:pt idx="2020">
                  <c:v>2476647</c:v>
                </c:pt>
                <c:pt idx="2021">
                  <c:v>2473255</c:v>
                </c:pt>
                <c:pt idx="2022">
                  <c:v>2450411</c:v>
                </c:pt>
                <c:pt idx="2023">
                  <c:v>2445994</c:v>
                </c:pt>
                <c:pt idx="2024">
                  <c:v>2444448</c:v>
                </c:pt>
                <c:pt idx="2025">
                  <c:v>2443110</c:v>
                </c:pt>
                <c:pt idx="2026">
                  <c:v>2440876</c:v>
                </c:pt>
                <c:pt idx="2027">
                  <c:v>2440241</c:v>
                </c:pt>
                <c:pt idx="2028">
                  <c:v>2438217</c:v>
                </c:pt>
                <c:pt idx="2029">
                  <c:v>2436071</c:v>
                </c:pt>
                <c:pt idx="2030">
                  <c:v>2431149</c:v>
                </c:pt>
                <c:pt idx="2031">
                  <c:v>2430521</c:v>
                </c:pt>
                <c:pt idx="2032">
                  <c:v>2428832</c:v>
                </c:pt>
                <c:pt idx="2033">
                  <c:v>2426670</c:v>
                </c:pt>
                <c:pt idx="2034">
                  <c:v>2425371</c:v>
                </c:pt>
                <c:pt idx="2035">
                  <c:v>2422017</c:v>
                </c:pt>
                <c:pt idx="2036">
                  <c:v>2416109</c:v>
                </c:pt>
                <c:pt idx="2037">
                  <c:v>2412966</c:v>
                </c:pt>
                <c:pt idx="2038">
                  <c:v>2404638</c:v>
                </c:pt>
                <c:pt idx="2039">
                  <c:v>2399026</c:v>
                </c:pt>
                <c:pt idx="2040">
                  <c:v>2397506</c:v>
                </c:pt>
                <c:pt idx="2041">
                  <c:v>2396170</c:v>
                </c:pt>
                <c:pt idx="2042">
                  <c:v>2394847</c:v>
                </c:pt>
                <c:pt idx="2043">
                  <c:v>2385202</c:v>
                </c:pt>
                <c:pt idx="2044">
                  <c:v>2381857</c:v>
                </c:pt>
                <c:pt idx="2045">
                  <c:v>2380547</c:v>
                </c:pt>
                <c:pt idx="2046">
                  <c:v>2377912</c:v>
                </c:pt>
                <c:pt idx="2047">
                  <c:v>2376902</c:v>
                </c:pt>
                <c:pt idx="2048">
                  <c:v>2375403</c:v>
                </c:pt>
                <c:pt idx="2049">
                  <c:v>2373886</c:v>
                </c:pt>
                <c:pt idx="2050">
                  <c:v>2370817</c:v>
                </c:pt>
                <c:pt idx="2051">
                  <c:v>2366809</c:v>
                </c:pt>
                <c:pt idx="2052">
                  <c:v>2364993</c:v>
                </c:pt>
                <c:pt idx="2053">
                  <c:v>2362859</c:v>
                </c:pt>
                <c:pt idx="2054">
                  <c:v>2360102</c:v>
                </c:pt>
                <c:pt idx="2055">
                  <c:v>2356612</c:v>
                </c:pt>
                <c:pt idx="2056">
                  <c:v>2355991</c:v>
                </c:pt>
                <c:pt idx="2057">
                  <c:v>2355638</c:v>
                </c:pt>
                <c:pt idx="2058">
                  <c:v>2354765</c:v>
                </c:pt>
                <c:pt idx="2059">
                  <c:v>2353338</c:v>
                </c:pt>
                <c:pt idx="2060">
                  <c:v>2352513</c:v>
                </c:pt>
                <c:pt idx="2061">
                  <c:v>2349106</c:v>
                </c:pt>
                <c:pt idx="2062">
                  <c:v>2348318</c:v>
                </c:pt>
                <c:pt idx="2063">
                  <c:v>2347264</c:v>
                </c:pt>
                <c:pt idx="2064">
                  <c:v>2346927</c:v>
                </c:pt>
                <c:pt idx="2065">
                  <c:v>2338427</c:v>
                </c:pt>
                <c:pt idx="2066">
                  <c:v>2333871</c:v>
                </c:pt>
                <c:pt idx="2067">
                  <c:v>2332766</c:v>
                </c:pt>
                <c:pt idx="2068">
                  <c:v>2331887</c:v>
                </c:pt>
                <c:pt idx="2069">
                  <c:v>2329887</c:v>
                </c:pt>
                <c:pt idx="2070">
                  <c:v>2327762</c:v>
                </c:pt>
                <c:pt idx="2071">
                  <c:v>2324290</c:v>
                </c:pt>
                <c:pt idx="2072">
                  <c:v>2323230</c:v>
                </c:pt>
                <c:pt idx="2073">
                  <c:v>2320418</c:v>
                </c:pt>
                <c:pt idx="2074">
                  <c:v>2319099</c:v>
                </c:pt>
                <c:pt idx="2075">
                  <c:v>2317925</c:v>
                </c:pt>
                <c:pt idx="2076">
                  <c:v>2317238</c:v>
                </c:pt>
                <c:pt idx="2077">
                  <c:v>2316259</c:v>
                </c:pt>
                <c:pt idx="2078">
                  <c:v>2315292</c:v>
                </c:pt>
                <c:pt idx="2079">
                  <c:v>2314248</c:v>
                </c:pt>
                <c:pt idx="2080">
                  <c:v>2311629</c:v>
                </c:pt>
                <c:pt idx="2081">
                  <c:v>2310270</c:v>
                </c:pt>
                <c:pt idx="2082">
                  <c:v>2303396</c:v>
                </c:pt>
                <c:pt idx="2083">
                  <c:v>2297918</c:v>
                </c:pt>
                <c:pt idx="2084">
                  <c:v>2296846</c:v>
                </c:pt>
                <c:pt idx="2085">
                  <c:v>2294167</c:v>
                </c:pt>
                <c:pt idx="2086">
                  <c:v>2293173</c:v>
                </c:pt>
                <c:pt idx="2087">
                  <c:v>2292042</c:v>
                </c:pt>
                <c:pt idx="2088">
                  <c:v>2291174</c:v>
                </c:pt>
                <c:pt idx="2089">
                  <c:v>2285291</c:v>
                </c:pt>
                <c:pt idx="2090">
                  <c:v>2284442</c:v>
                </c:pt>
                <c:pt idx="2091">
                  <c:v>2282481</c:v>
                </c:pt>
                <c:pt idx="2092">
                  <c:v>2281528</c:v>
                </c:pt>
                <c:pt idx="2093">
                  <c:v>2281094</c:v>
                </c:pt>
                <c:pt idx="2094">
                  <c:v>2268184</c:v>
                </c:pt>
                <c:pt idx="2095">
                  <c:v>2266220</c:v>
                </c:pt>
                <c:pt idx="2096">
                  <c:v>2265591</c:v>
                </c:pt>
                <c:pt idx="2097">
                  <c:v>2263518</c:v>
                </c:pt>
                <c:pt idx="2098">
                  <c:v>2252950</c:v>
                </c:pt>
                <c:pt idx="2099">
                  <c:v>2251423</c:v>
                </c:pt>
                <c:pt idx="2100">
                  <c:v>2250097</c:v>
                </c:pt>
                <c:pt idx="2101">
                  <c:v>2248087</c:v>
                </c:pt>
                <c:pt idx="2102">
                  <c:v>2243961</c:v>
                </c:pt>
                <c:pt idx="2103">
                  <c:v>2240837</c:v>
                </c:pt>
                <c:pt idx="2104">
                  <c:v>2239870</c:v>
                </c:pt>
                <c:pt idx="2105">
                  <c:v>2235924</c:v>
                </c:pt>
                <c:pt idx="2106">
                  <c:v>2234962</c:v>
                </c:pt>
                <c:pt idx="2107">
                  <c:v>2232311</c:v>
                </c:pt>
                <c:pt idx="2108">
                  <c:v>2231432</c:v>
                </c:pt>
                <c:pt idx="2109">
                  <c:v>2229314</c:v>
                </c:pt>
                <c:pt idx="2110">
                  <c:v>2214514</c:v>
                </c:pt>
                <c:pt idx="2111">
                  <c:v>2212617</c:v>
                </c:pt>
                <c:pt idx="2112">
                  <c:v>2206923</c:v>
                </c:pt>
                <c:pt idx="2113">
                  <c:v>2206504</c:v>
                </c:pt>
                <c:pt idx="2114">
                  <c:v>2205436</c:v>
                </c:pt>
                <c:pt idx="2115">
                  <c:v>2203964</c:v>
                </c:pt>
                <c:pt idx="2116">
                  <c:v>2198007</c:v>
                </c:pt>
                <c:pt idx="2117">
                  <c:v>2196748</c:v>
                </c:pt>
                <c:pt idx="2118">
                  <c:v>2192981</c:v>
                </c:pt>
                <c:pt idx="2119">
                  <c:v>2186654</c:v>
                </c:pt>
                <c:pt idx="2120">
                  <c:v>2183641</c:v>
                </c:pt>
                <c:pt idx="2121">
                  <c:v>2182797</c:v>
                </c:pt>
                <c:pt idx="2122">
                  <c:v>2181693</c:v>
                </c:pt>
                <c:pt idx="2123">
                  <c:v>2180073</c:v>
                </c:pt>
                <c:pt idx="2124">
                  <c:v>2173043</c:v>
                </c:pt>
                <c:pt idx="2125">
                  <c:v>2169933</c:v>
                </c:pt>
                <c:pt idx="2126">
                  <c:v>2169013</c:v>
                </c:pt>
                <c:pt idx="2127">
                  <c:v>2165261</c:v>
                </c:pt>
                <c:pt idx="2128">
                  <c:v>2163115</c:v>
                </c:pt>
                <c:pt idx="2129">
                  <c:v>2159476</c:v>
                </c:pt>
                <c:pt idx="2130">
                  <c:v>2156881</c:v>
                </c:pt>
                <c:pt idx="2131">
                  <c:v>2152907</c:v>
                </c:pt>
                <c:pt idx="2132">
                  <c:v>2151087</c:v>
                </c:pt>
                <c:pt idx="2133">
                  <c:v>2148947</c:v>
                </c:pt>
                <c:pt idx="2134">
                  <c:v>2135569</c:v>
                </c:pt>
                <c:pt idx="2135">
                  <c:v>2132815</c:v>
                </c:pt>
                <c:pt idx="2136">
                  <c:v>2132239</c:v>
                </c:pt>
                <c:pt idx="2137">
                  <c:v>2126630</c:v>
                </c:pt>
                <c:pt idx="2138">
                  <c:v>2124195</c:v>
                </c:pt>
                <c:pt idx="2139">
                  <c:v>2123938</c:v>
                </c:pt>
                <c:pt idx="2140">
                  <c:v>2122826</c:v>
                </c:pt>
                <c:pt idx="2141">
                  <c:v>2118473</c:v>
                </c:pt>
                <c:pt idx="2142">
                  <c:v>2117667</c:v>
                </c:pt>
                <c:pt idx="2143">
                  <c:v>2115057</c:v>
                </c:pt>
                <c:pt idx="2144">
                  <c:v>2113890</c:v>
                </c:pt>
                <c:pt idx="2145">
                  <c:v>2111003</c:v>
                </c:pt>
                <c:pt idx="2146">
                  <c:v>2109985</c:v>
                </c:pt>
                <c:pt idx="2147">
                  <c:v>2107748</c:v>
                </c:pt>
                <c:pt idx="2148">
                  <c:v>2105288</c:v>
                </c:pt>
                <c:pt idx="2149">
                  <c:v>2103568</c:v>
                </c:pt>
                <c:pt idx="2150">
                  <c:v>2102165</c:v>
                </c:pt>
                <c:pt idx="2151">
                  <c:v>2101092</c:v>
                </c:pt>
                <c:pt idx="2152">
                  <c:v>2098138</c:v>
                </c:pt>
                <c:pt idx="2153">
                  <c:v>2095719</c:v>
                </c:pt>
                <c:pt idx="2154">
                  <c:v>2095073</c:v>
                </c:pt>
                <c:pt idx="2155">
                  <c:v>2083014</c:v>
                </c:pt>
                <c:pt idx="2156">
                  <c:v>2078689</c:v>
                </c:pt>
                <c:pt idx="2157">
                  <c:v>2074885</c:v>
                </c:pt>
                <c:pt idx="2158">
                  <c:v>2072772</c:v>
                </c:pt>
                <c:pt idx="2159">
                  <c:v>2071301</c:v>
                </c:pt>
                <c:pt idx="2160">
                  <c:v>2070062</c:v>
                </c:pt>
                <c:pt idx="2161">
                  <c:v>2069472</c:v>
                </c:pt>
                <c:pt idx="2162">
                  <c:v>2068594</c:v>
                </c:pt>
                <c:pt idx="2163">
                  <c:v>2066125</c:v>
                </c:pt>
                <c:pt idx="2164">
                  <c:v>2060566</c:v>
                </c:pt>
                <c:pt idx="2165">
                  <c:v>2059922</c:v>
                </c:pt>
                <c:pt idx="2166">
                  <c:v>2058484</c:v>
                </c:pt>
                <c:pt idx="2167">
                  <c:v>2057715</c:v>
                </c:pt>
                <c:pt idx="2168">
                  <c:v>2056004</c:v>
                </c:pt>
                <c:pt idx="2169">
                  <c:v>2054113</c:v>
                </c:pt>
                <c:pt idx="2170">
                  <c:v>2053177</c:v>
                </c:pt>
                <c:pt idx="2171">
                  <c:v>2052714</c:v>
                </c:pt>
                <c:pt idx="2172">
                  <c:v>2052229</c:v>
                </c:pt>
                <c:pt idx="2173">
                  <c:v>2047503</c:v>
                </c:pt>
                <c:pt idx="2174">
                  <c:v>2043804</c:v>
                </c:pt>
                <c:pt idx="2175">
                  <c:v>2036906</c:v>
                </c:pt>
                <c:pt idx="2176">
                  <c:v>2036215</c:v>
                </c:pt>
                <c:pt idx="2177">
                  <c:v>2028264</c:v>
                </c:pt>
                <c:pt idx="2178">
                  <c:v>2026404</c:v>
                </c:pt>
                <c:pt idx="2179">
                  <c:v>2024532</c:v>
                </c:pt>
                <c:pt idx="2180">
                  <c:v>2022628</c:v>
                </c:pt>
                <c:pt idx="2181">
                  <c:v>2017240</c:v>
                </c:pt>
                <c:pt idx="2182">
                  <c:v>2016256</c:v>
                </c:pt>
                <c:pt idx="2183">
                  <c:v>2006856</c:v>
                </c:pt>
                <c:pt idx="2184">
                  <c:v>2003023</c:v>
                </c:pt>
                <c:pt idx="2185">
                  <c:v>2002040</c:v>
                </c:pt>
                <c:pt idx="2186">
                  <c:v>1993600</c:v>
                </c:pt>
                <c:pt idx="2187">
                  <c:v>1992255</c:v>
                </c:pt>
                <c:pt idx="2188">
                  <c:v>1990231</c:v>
                </c:pt>
                <c:pt idx="2189">
                  <c:v>1989469</c:v>
                </c:pt>
                <c:pt idx="2190">
                  <c:v>1987907</c:v>
                </c:pt>
                <c:pt idx="2191">
                  <c:v>1987279</c:v>
                </c:pt>
                <c:pt idx="2192">
                  <c:v>1986238</c:v>
                </c:pt>
                <c:pt idx="2193">
                  <c:v>1978985</c:v>
                </c:pt>
                <c:pt idx="2194">
                  <c:v>1977628</c:v>
                </c:pt>
                <c:pt idx="2195">
                  <c:v>1976003</c:v>
                </c:pt>
                <c:pt idx="2196">
                  <c:v>1970954</c:v>
                </c:pt>
                <c:pt idx="2197">
                  <c:v>1969898</c:v>
                </c:pt>
                <c:pt idx="2198">
                  <c:v>1967705</c:v>
                </c:pt>
                <c:pt idx="2199">
                  <c:v>1967159</c:v>
                </c:pt>
                <c:pt idx="2200">
                  <c:v>1964176</c:v>
                </c:pt>
                <c:pt idx="2201">
                  <c:v>1961786</c:v>
                </c:pt>
                <c:pt idx="2202">
                  <c:v>1958894</c:v>
                </c:pt>
                <c:pt idx="2203">
                  <c:v>1958279</c:v>
                </c:pt>
                <c:pt idx="2204">
                  <c:v>1952275</c:v>
                </c:pt>
                <c:pt idx="2205">
                  <c:v>1950965</c:v>
                </c:pt>
                <c:pt idx="2206">
                  <c:v>1949858</c:v>
                </c:pt>
                <c:pt idx="2207">
                  <c:v>1946754</c:v>
                </c:pt>
                <c:pt idx="2208">
                  <c:v>1944896</c:v>
                </c:pt>
                <c:pt idx="2209">
                  <c:v>1944216</c:v>
                </c:pt>
                <c:pt idx="2210">
                  <c:v>1943469</c:v>
                </c:pt>
                <c:pt idx="2211">
                  <c:v>1941681</c:v>
                </c:pt>
                <c:pt idx="2212">
                  <c:v>1939364</c:v>
                </c:pt>
                <c:pt idx="2213">
                  <c:v>1936132</c:v>
                </c:pt>
                <c:pt idx="2214">
                  <c:v>1934510</c:v>
                </c:pt>
                <c:pt idx="2215">
                  <c:v>1933666</c:v>
                </c:pt>
                <c:pt idx="2216">
                  <c:v>1926548</c:v>
                </c:pt>
                <c:pt idx="2217">
                  <c:v>1925550</c:v>
                </c:pt>
                <c:pt idx="2218">
                  <c:v>1923233</c:v>
                </c:pt>
                <c:pt idx="2219">
                  <c:v>1922010</c:v>
                </c:pt>
                <c:pt idx="2220">
                  <c:v>1918881</c:v>
                </c:pt>
                <c:pt idx="2221">
                  <c:v>1915211</c:v>
                </c:pt>
                <c:pt idx="2222">
                  <c:v>1913938</c:v>
                </c:pt>
                <c:pt idx="2223">
                  <c:v>1911968</c:v>
                </c:pt>
                <c:pt idx="2224">
                  <c:v>1906317</c:v>
                </c:pt>
                <c:pt idx="2225">
                  <c:v>1899607</c:v>
                </c:pt>
                <c:pt idx="2226">
                  <c:v>1896934</c:v>
                </c:pt>
                <c:pt idx="2227">
                  <c:v>1895429</c:v>
                </c:pt>
                <c:pt idx="2228">
                  <c:v>1892128</c:v>
                </c:pt>
                <c:pt idx="2229">
                  <c:v>1878181</c:v>
                </c:pt>
                <c:pt idx="2230">
                  <c:v>1875968</c:v>
                </c:pt>
                <c:pt idx="2231">
                  <c:v>1874514</c:v>
                </c:pt>
                <c:pt idx="2232">
                  <c:v>1872377</c:v>
                </c:pt>
                <c:pt idx="2233">
                  <c:v>1871038</c:v>
                </c:pt>
                <c:pt idx="2234">
                  <c:v>1865967</c:v>
                </c:pt>
                <c:pt idx="2235">
                  <c:v>1864539</c:v>
                </c:pt>
                <c:pt idx="2236">
                  <c:v>1862213</c:v>
                </c:pt>
                <c:pt idx="2237">
                  <c:v>1860947</c:v>
                </c:pt>
                <c:pt idx="2238">
                  <c:v>1860411</c:v>
                </c:pt>
                <c:pt idx="2239">
                  <c:v>1858889</c:v>
                </c:pt>
                <c:pt idx="2240">
                  <c:v>1856869</c:v>
                </c:pt>
                <c:pt idx="2241">
                  <c:v>1850947</c:v>
                </c:pt>
                <c:pt idx="2242">
                  <c:v>1842332</c:v>
                </c:pt>
                <c:pt idx="2243">
                  <c:v>1841179</c:v>
                </c:pt>
                <c:pt idx="2244">
                  <c:v>1839679</c:v>
                </c:pt>
                <c:pt idx="2245">
                  <c:v>1838034</c:v>
                </c:pt>
                <c:pt idx="2246">
                  <c:v>1837303</c:v>
                </c:pt>
                <c:pt idx="2247">
                  <c:v>1836331</c:v>
                </c:pt>
                <c:pt idx="2248">
                  <c:v>1834300</c:v>
                </c:pt>
                <c:pt idx="2249">
                  <c:v>1833080</c:v>
                </c:pt>
                <c:pt idx="2250">
                  <c:v>1830814</c:v>
                </c:pt>
                <c:pt idx="2251">
                  <c:v>1823520</c:v>
                </c:pt>
                <c:pt idx="2252">
                  <c:v>1819892</c:v>
                </c:pt>
                <c:pt idx="2253">
                  <c:v>1819398</c:v>
                </c:pt>
                <c:pt idx="2254">
                  <c:v>1818578</c:v>
                </c:pt>
                <c:pt idx="2255">
                  <c:v>1815675</c:v>
                </c:pt>
                <c:pt idx="2256">
                  <c:v>1811572</c:v>
                </c:pt>
                <c:pt idx="2257">
                  <c:v>1810199</c:v>
                </c:pt>
                <c:pt idx="2258">
                  <c:v>1809477</c:v>
                </c:pt>
                <c:pt idx="2259">
                  <c:v>1808448</c:v>
                </c:pt>
                <c:pt idx="2260">
                  <c:v>1807105</c:v>
                </c:pt>
                <c:pt idx="2261">
                  <c:v>1802954</c:v>
                </c:pt>
                <c:pt idx="2262">
                  <c:v>1785656</c:v>
                </c:pt>
                <c:pt idx="2263">
                  <c:v>1784510</c:v>
                </c:pt>
                <c:pt idx="2264">
                  <c:v>1783473</c:v>
                </c:pt>
                <c:pt idx="2265">
                  <c:v>1781914</c:v>
                </c:pt>
                <c:pt idx="2266">
                  <c:v>1780936</c:v>
                </c:pt>
                <c:pt idx="2267">
                  <c:v>1779918</c:v>
                </c:pt>
                <c:pt idx="2268">
                  <c:v>1776187</c:v>
                </c:pt>
                <c:pt idx="2269">
                  <c:v>1773309</c:v>
                </c:pt>
                <c:pt idx="2270">
                  <c:v>1766238</c:v>
                </c:pt>
                <c:pt idx="2271">
                  <c:v>1760968</c:v>
                </c:pt>
                <c:pt idx="2272">
                  <c:v>1757890</c:v>
                </c:pt>
                <c:pt idx="2273">
                  <c:v>2838551</c:v>
                </c:pt>
                <c:pt idx="2274">
                  <c:v>1741241</c:v>
                </c:pt>
                <c:pt idx="2275">
                  <c:v>1739003</c:v>
                </c:pt>
                <c:pt idx="2276">
                  <c:v>1720435</c:v>
                </c:pt>
                <c:pt idx="2277">
                  <c:v>1718804</c:v>
                </c:pt>
                <c:pt idx="2278">
                  <c:v>1717536</c:v>
                </c:pt>
                <c:pt idx="2279">
                  <c:v>1711834</c:v>
                </c:pt>
                <c:pt idx="2280">
                  <c:v>1709544</c:v>
                </c:pt>
                <c:pt idx="2281">
                  <c:v>1708212</c:v>
                </c:pt>
                <c:pt idx="2282">
                  <c:v>1705070</c:v>
                </c:pt>
                <c:pt idx="2283">
                  <c:v>1704336</c:v>
                </c:pt>
                <c:pt idx="2284">
                  <c:v>1700601</c:v>
                </c:pt>
                <c:pt idx="2285">
                  <c:v>1698101</c:v>
                </c:pt>
                <c:pt idx="2286">
                  <c:v>1691606</c:v>
                </c:pt>
                <c:pt idx="2287">
                  <c:v>1690694</c:v>
                </c:pt>
                <c:pt idx="2288">
                  <c:v>1682617</c:v>
                </c:pt>
                <c:pt idx="2289">
                  <c:v>1675325</c:v>
                </c:pt>
                <c:pt idx="2290">
                  <c:v>1673342</c:v>
                </c:pt>
                <c:pt idx="2291">
                  <c:v>1671792</c:v>
                </c:pt>
                <c:pt idx="2292">
                  <c:v>1669205</c:v>
                </c:pt>
                <c:pt idx="2293">
                  <c:v>1666562</c:v>
                </c:pt>
                <c:pt idx="2294">
                  <c:v>1663660</c:v>
                </c:pt>
                <c:pt idx="2295">
                  <c:v>1662180</c:v>
                </c:pt>
                <c:pt idx="2296">
                  <c:v>1659059</c:v>
                </c:pt>
                <c:pt idx="2297">
                  <c:v>1657054</c:v>
                </c:pt>
                <c:pt idx="2298">
                  <c:v>1651104</c:v>
                </c:pt>
                <c:pt idx="2299">
                  <c:v>1650365</c:v>
                </c:pt>
                <c:pt idx="2300">
                  <c:v>1645461</c:v>
                </c:pt>
                <c:pt idx="2301">
                  <c:v>1642682</c:v>
                </c:pt>
                <c:pt idx="2302">
                  <c:v>1641978</c:v>
                </c:pt>
                <c:pt idx="2303">
                  <c:v>1638647</c:v>
                </c:pt>
                <c:pt idx="2304">
                  <c:v>1636140</c:v>
                </c:pt>
                <c:pt idx="2305">
                  <c:v>1632311</c:v>
                </c:pt>
                <c:pt idx="2306">
                  <c:v>1631153</c:v>
                </c:pt>
                <c:pt idx="2307">
                  <c:v>1630362</c:v>
                </c:pt>
                <c:pt idx="2308">
                  <c:v>1626655</c:v>
                </c:pt>
                <c:pt idx="2309">
                  <c:v>1625348</c:v>
                </c:pt>
                <c:pt idx="2310">
                  <c:v>1623448</c:v>
                </c:pt>
                <c:pt idx="2311">
                  <c:v>1618601</c:v>
                </c:pt>
                <c:pt idx="2312">
                  <c:v>1616728</c:v>
                </c:pt>
                <c:pt idx="2313">
                  <c:v>1613784</c:v>
                </c:pt>
                <c:pt idx="2314">
                  <c:v>1613116</c:v>
                </c:pt>
                <c:pt idx="2315">
                  <c:v>1609004</c:v>
                </c:pt>
                <c:pt idx="2316">
                  <c:v>1607182</c:v>
                </c:pt>
                <c:pt idx="2317">
                  <c:v>1604295</c:v>
                </c:pt>
                <c:pt idx="2318">
                  <c:v>1602820</c:v>
                </c:pt>
                <c:pt idx="2319">
                  <c:v>1599214</c:v>
                </c:pt>
                <c:pt idx="2320">
                  <c:v>1595802</c:v>
                </c:pt>
                <c:pt idx="2321">
                  <c:v>1594133</c:v>
                </c:pt>
                <c:pt idx="2322">
                  <c:v>1588994</c:v>
                </c:pt>
                <c:pt idx="2323">
                  <c:v>1588531</c:v>
                </c:pt>
                <c:pt idx="2324">
                  <c:v>1586169</c:v>
                </c:pt>
                <c:pt idx="2325">
                  <c:v>1582405</c:v>
                </c:pt>
                <c:pt idx="2326">
                  <c:v>1580409</c:v>
                </c:pt>
                <c:pt idx="2327">
                  <c:v>1578280</c:v>
                </c:pt>
                <c:pt idx="2328">
                  <c:v>1577352</c:v>
                </c:pt>
                <c:pt idx="2329">
                  <c:v>1575639</c:v>
                </c:pt>
                <c:pt idx="2330">
                  <c:v>1574079</c:v>
                </c:pt>
                <c:pt idx="2331">
                  <c:v>1573095</c:v>
                </c:pt>
                <c:pt idx="2332">
                  <c:v>1571023</c:v>
                </c:pt>
                <c:pt idx="2333">
                  <c:v>1570431</c:v>
                </c:pt>
                <c:pt idx="2334">
                  <c:v>1569392</c:v>
                </c:pt>
                <c:pt idx="2335">
                  <c:v>1566622</c:v>
                </c:pt>
                <c:pt idx="2336">
                  <c:v>1559039</c:v>
                </c:pt>
                <c:pt idx="2337">
                  <c:v>1557402</c:v>
                </c:pt>
                <c:pt idx="2338">
                  <c:v>1554899</c:v>
                </c:pt>
                <c:pt idx="2339">
                  <c:v>1553939</c:v>
                </c:pt>
                <c:pt idx="2340">
                  <c:v>1552604</c:v>
                </c:pt>
                <c:pt idx="2341">
                  <c:v>1550611</c:v>
                </c:pt>
                <c:pt idx="2342">
                  <c:v>1546589</c:v>
                </c:pt>
                <c:pt idx="2343">
                  <c:v>1543902</c:v>
                </c:pt>
                <c:pt idx="2344">
                  <c:v>1543209</c:v>
                </c:pt>
                <c:pt idx="2345">
                  <c:v>1541220</c:v>
                </c:pt>
                <c:pt idx="2346">
                  <c:v>1540320</c:v>
                </c:pt>
                <c:pt idx="2347">
                  <c:v>1539479</c:v>
                </c:pt>
                <c:pt idx="2348">
                  <c:v>1538940</c:v>
                </c:pt>
                <c:pt idx="2349">
                  <c:v>1538323</c:v>
                </c:pt>
                <c:pt idx="2350">
                  <c:v>1538108</c:v>
                </c:pt>
                <c:pt idx="2351">
                  <c:v>1537749</c:v>
                </c:pt>
                <c:pt idx="2352">
                  <c:v>1537127</c:v>
                </c:pt>
                <c:pt idx="2353">
                  <c:v>1535545</c:v>
                </c:pt>
                <c:pt idx="2354">
                  <c:v>1530903</c:v>
                </c:pt>
                <c:pt idx="2355">
                  <c:v>1530462</c:v>
                </c:pt>
                <c:pt idx="2356">
                  <c:v>1526494</c:v>
                </c:pt>
                <c:pt idx="2357">
                  <c:v>1524512</c:v>
                </c:pt>
                <c:pt idx="2358">
                  <c:v>1523085</c:v>
                </c:pt>
                <c:pt idx="2359">
                  <c:v>1522474</c:v>
                </c:pt>
                <c:pt idx="2360">
                  <c:v>1520493</c:v>
                </c:pt>
                <c:pt idx="2361">
                  <c:v>1514203</c:v>
                </c:pt>
                <c:pt idx="2362">
                  <c:v>1513133</c:v>
                </c:pt>
                <c:pt idx="2363">
                  <c:v>1512502</c:v>
                </c:pt>
                <c:pt idx="2364">
                  <c:v>1511132</c:v>
                </c:pt>
                <c:pt idx="2365">
                  <c:v>1507775</c:v>
                </c:pt>
                <c:pt idx="2366">
                  <c:v>1506758</c:v>
                </c:pt>
                <c:pt idx="2367">
                  <c:v>1505840</c:v>
                </c:pt>
                <c:pt idx="2368">
                  <c:v>1504302</c:v>
                </c:pt>
                <c:pt idx="2369">
                  <c:v>1501164</c:v>
                </c:pt>
                <c:pt idx="2370">
                  <c:v>1495548</c:v>
                </c:pt>
                <c:pt idx="2371">
                  <c:v>1491106</c:v>
                </c:pt>
                <c:pt idx="2372">
                  <c:v>1484974</c:v>
                </c:pt>
                <c:pt idx="2373">
                  <c:v>1483932</c:v>
                </c:pt>
                <c:pt idx="2374">
                  <c:v>1482711</c:v>
                </c:pt>
                <c:pt idx="2375">
                  <c:v>1482437</c:v>
                </c:pt>
                <c:pt idx="2376">
                  <c:v>1479612</c:v>
                </c:pt>
                <c:pt idx="2377">
                  <c:v>1478169</c:v>
                </c:pt>
                <c:pt idx="2378">
                  <c:v>1476805</c:v>
                </c:pt>
                <c:pt idx="2379">
                  <c:v>1466903</c:v>
                </c:pt>
                <c:pt idx="2380">
                  <c:v>1464606</c:v>
                </c:pt>
                <c:pt idx="2381">
                  <c:v>1463227</c:v>
                </c:pt>
                <c:pt idx="2382">
                  <c:v>1461287</c:v>
                </c:pt>
                <c:pt idx="2383">
                  <c:v>1456583</c:v>
                </c:pt>
                <c:pt idx="2384">
                  <c:v>1453703</c:v>
                </c:pt>
                <c:pt idx="2385">
                  <c:v>1451266</c:v>
                </c:pt>
                <c:pt idx="2386">
                  <c:v>1449827</c:v>
                </c:pt>
                <c:pt idx="2387">
                  <c:v>1444395</c:v>
                </c:pt>
                <c:pt idx="2388">
                  <c:v>1443761</c:v>
                </c:pt>
                <c:pt idx="2389">
                  <c:v>1442669</c:v>
                </c:pt>
                <c:pt idx="2390">
                  <c:v>1439246</c:v>
                </c:pt>
                <c:pt idx="2391">
                  <c:v>1436380</c:v>
                </c:pt>
                <c:pt idx="2392">
                  <c:v>1430881</c:v>
                </c:pt>
                <c:pt idx="2393">
                  <c:v>1429231</c:v>
                </c:pt>
                <c:pt idx="2394">
                  <c:v>1428493</c:v>
                </c:pt>
                <c:pt idx="2395">
                  <c:v>1427126</c:v>
                </c:pt>
                <c:pt idx="2396">
                  <c:v>1423687</c:v>
                </c:pt>
                <c:pt idx="2397">
                  <c:v>1422734</c:v>
                </c:pt>
                <c:pt idx="2398">
                  <c:v>1420811</c:v>
                </c:pt>
                <c:pt idx="2399">
                  <c:v>1420297</c:v>
                </c:pt>
                <c:pt idx="2400">
                  <c:v>1419648</c:v>
                </c:pt>
                <c:pt idx="2401">
                  <c:v>1419163</c:v>
                </c:pt>
                <c:pt idx="2402">
                  <c:v>1415249</c:v>
                </c:pt>
                <c:pt idx="2403">
                  <c:v>1413511</c:v>
                </c:pt>
                <c:pt idx="2404">
                  <c:v>1411420</c:v>
                </c:pt>
                <c:pt idx="2405">
                  <c:v>1410465</c:v>
                </c:pt>
                <c:pt idx="2406">
                  <c:v>1409267</c:v>
                </c:pt>
                <c:pt idx="2407">
                  <c:v>1408048</c:v>
                </c:pt>
                <c:pt idx="2408">
                  <c:v>1407202</c:v>
                </c:pt>
                <c:pt idx="2409">
                  <c:v>1403041</c:v>
                </c:pt>
                <c:pt idx="2410">
                  <c:v>1400352</c:v>
                </c:pt>
                <c:pt idx="2411">
                  <c:v>1395742</c:v>
                </c:pt>
                <c:pt idx="2412">
                  <c:v>1395563</c:v>
                </c:pt>
                <c:pt idx="2413">
                  <c:v>1394340</c:v>
                </c:pt>
                <c:pt idx="2414">
                  <c:v>1390761</c:v>
                </c:pt>
                <c:pt idx="2415">
                  <c:v>1388730</c:v>
                </c:pt>
                <c:pt idx="2416">
                  <c:v>1385121</c:v>
                </c:pt>
                <c:pt idx="2417">
                  <c:v>1379530</c:v>
                </c:pt>
                <c:pt idx="2418">
                  <c:v>1373084</c:v>
                </c:pt>
                <c:pt idx="2419">
                  <c:v>1368546</c:v>
                </c:pt>
                <c:pt idx="2420">
                  <c:v>1358919</c:v>
                </c:pt>
                <c:pt idx="2421">
                  <c:v>1357532</c:v>
                </c:pt>
                <c:pt idx="2422">
                  <c:v>1354251</c:v>
                </c:pt>
                <c:pt idx="2423">
                  <c:v>1352509</c:v>
                </c:pt>
                <c:pt idx="2424">
                  <c:v>1351387</c:v>
                </c:pt>
                <c:pt idx="2425">
                  <c:v>1347155</c:v>
                </c:pt>
                <c:pt idx="2426">
                  <c:v>1346633</c:v>
                </c:pt>
                <c:pt idx="2427">
                  <c:v>1345872</c:v>
                </c:pt>
                <c:pt idx="2428">
                  <c:v>1344696</c:v>
                </c:pt>
                <c:pt idx="2429">
                  <c:v>1335562</c:v>
                </c:pt>
                <c:pt idx="2430">
                  <c:v>1333539</c:v>
                </c:pt>
                <c:pt idx="2431">
                  <c:v>1331703</c:v>
                </c:pt>
                <c:pt idx="2432">
                  <c:v>1330838</c:v>
                </c:pt>
                <c:pt idx="2433">
                  <c:v>1328809</c:v>
                </c:pt>
                <c:pt idx="2434">
                  <c:v>1323698</c:v>
                </c:pt>
                <c:pt idx="2435">
                  <c:v>1321999</c:v>
                </c:pt>
                <c:pt idx="2436">
                  <c:v>1320905</c:v>
                </c:pt>
                <c:pt idx="2437">
                  <c:v>1319916</c:v>
                </c:pt>
                <c:pt idx="2438">
                  <c:v>1318932</c:v>
                </c:pt>
                <c:pt idx="2439">
                  <c:v>1313790</c:v>
                </c:pt>
                <c:pt idx="2440">
                  <c:v>1312346</c:v>
                </c:pt>
                <c:pt idx="2441">
                  <c:v>1311595</c:v>
                </c:pt>
                <c:pt idx="2442">
                  <c:v>1310771</c:v>
                </c:pt>
                <c:pt idx="2443">
                  <c:v>1308106</c:v>
                </c:pt>
                <c:pt idx="2444">
                  <c:v>1306827</c:v>
                </c:pt>
                <c:pt idx="2445">
                  <c:v>1304026</c:v>
                </c:pt>
                <c:pt idx="2446">
                  <c:v>1302927</c:v>
                </c:pt>
                <c:pt idx="2447">
                  <c:v>1300835</c:v>
                </c:pt>
                <c:pt idx="2448">
                  <c:v>1291391</c:v>
                </c:pt>
                <c:pt idx="2449">
                  <c:v>1289106</c:v>
                </c:pt>
                <c:pt idx="2450">
                  <c:v>1286997</c:v>
                </c:pt>
                <c:pt idx="2451">
                  <c:v>1286237</c:v>
                </c:pt>
                <c:pt idx="2452">
                  <c:v>1285442</c:v>
                </c:pt>
                <c:pt idx="2453">
                  <c:v>1284396</c:v>
                </c:pt>
                <c:pt idx="2454">
                  <c:v>1282660</c:v>
                </c:pt>
                <c:pt idx="2455">
                  <c:v>1281518</c:v>
                </c:pt>
                <c:pt idx="2456">
                  <c:v>1279966</c:v>
                </c:pt>
                <c:pt idx="2457">
                  <c:v>1278302</c:v>
                </c:pt>
                <c:pt idx="2458">
                  <c:v>1277191</c:v>
                </c:pt>
                <c:pt idx="2459">
                  <c:v>1270523</c:v>
                </c:pt>
                <c:pt idx="2460">
                  <c:v>1269096</c:v>
                </c:pt>
                <c:pt idx="2461">
                  <c:v>1266477</c:v>
                </c:pt>
                <c:pt idx="2462">
                  <c:v>1263945</c:v>
                </c:pt>
                <c:pt idx="2463">
                  <c:v>1263053</c:v>
                </c:pt>
                <c:pt idx="2464">
                  <c:v>1260654</c:v>
                </c:pt>
                <c:pt idx="2465">
                  <c:v>1259948</c:v>
                </c:pt>
                <c:pt idx="2466">
                  <c:v>1255648</c:v>
                </c:pt>
                <c:pt idx="2467">
                  <c:v>1253529</c:v>
                </c:pt>
                <c:pt idx="2468">
                  <c:v>1250281</c:v>
                </c:pt>
                <c:pt idx="2469">
                  <c:v>1248574</c:v>
                </c:pt>
                <c:pt idx="2470">
                  <c:v>1247414</c:v>
                </c:pt>
                <c:pt idx="2471">
                  <c:v>1236670</c:v>
                </c:pt>
                <c:pt idx="2472">
                  <c:v>1235787</c:v>
                </c:pt>
                <c:pt idx="2473">
                  <c:v>1234208</c:v>
                </c:pt>
                <c:pt idx="2474">
                  <c:v>1231825</c:v>
                </c:pt>
                <c:pt idx="2475">
                  <c:v>1230966</c:v>
                </c:pt>
                <c:pt idx="2476">
                  <c:v>1225352</c:v>
                </c:pt>
                <c:pt idx="2477">
                  <c:v>1224280</c:v>
                </c:pt>
                <c:pt idx="2478">
                  <c:v>1220808</c:v>
                </c:pt>
                <c:pt idx="2479">
                  <c:v>1220212</c:v>
                </c:pt>
                <c:pt idx="2480">
                  <c:v>1219637</c:v>
                </c:pt>
                <c:pt idx="2481">
                  <c:v>1215803</c:v>
                </c:pt>
                <c:pt idx="2482">
                  <c:v>1213035</c:v>
                </c:pt>
                <c:pt idx="2483">
                  <c:v>1211247</c:v>
                </c:pt>
                <c:pt idx="2484">
                  <c:v>1210221</c:v>
                </c:pt>
                <c:pt idx="2485">
                  <c:v>1209362</c:v>
                </c:pt>
                <c:pt idx="2486">
                  <c:v>1202621</c:v>
                </c:pt>
                <c:pt idx="2487">
                  <c:v>1201879</c:v>
                </c:pt>
                <c:pt idx="2488">
                  <c:v>1199876</c:v>
                </c:pt>
                <c:pt idx="2489">
                  <c:v>1194397</c:v>
                </c:pt>
                <c:pt idx="2490">
                  <c:v>1192216</c:v>
                </c:pt>
                <c:pt idx="2491">
                  <c:v>1191444</c:v>
                </c:pt>
                <c:pt idx="2492">
                  <c:v>1189119</c:v>
                </c:pt>
                <c:pt idx="2493">
                  <c:v>1188463</c:v>
                </c:pt>
                <c:pt idx="2494">
                  <c:v>1187621</c:v>
                </c:pt>
                <c:pt idx="2495">
                  <c:v>1186981</c:v>
                </c:pt>
                <c:pt idx="2496">
                  <c:v>1184772</c:v>
                </c:pt>
                <c:pt idx="2497">
                  <c:v>1182761</c:v>
                </c:pt>
                <c:pt idx="2498">
                  <c:v>1181458</c:v>
                </c:pt>
                <c:pt idx="2499">
                  <c:v>1177658</c:v>
                </c:pt>
                <c:pt idx="2500">
                  <c:v>1175004</c:v>
                </c:pt>
                <c:pt idx="2501">
                  <c:v>1173037</c:v>
                </c:pt>
                <c:pt idx="2502">
                  <c:v>1172009</c:v>
                </c:pt>
                <c:pt idx="2503">
                  <c:v>1170516</c:v>
                </c:pt>
                <c:pt idx="2504">
                  <c:v>1169319</c:v>
                </c:pt>
                <c:pt idx="2505">
                  <c:v>1167618</c:v>
                </c:pt>
                <c:pt idx="2506">
                  <c:v>1166519</c:v>
                </c:pt>
                <c:pt idx="2507">
                  <c:v>1166058</c:v>
                </c:pt>
                <c:pt idx="2508">
                  <c:v>1160025</c:v>
                </c:pt>
                <c:pt idx="2509">
                  <c:v>1159425</c:v>
                </c:pt>
                <c:pt idx="2510">
                  <c:v>1158366</c:v>
                </c:pt>
                <c:pt idx="2511">
                  <c:v>1154539</c:v>
                </c:pt>
                <c:pt idx="2512">
                  <c:v>1152311</c:v>
                </c:pt>
                <c:pt idx="2513">
                  <c:v>1151416</c:v>
                </c:pt>
                <c:pt idx="2514">
                  <c:v>1148674</c:v>
                </c:pt>
                <c:pt idx="2515">
                  <c:v>1141215</c:v>
                </c:pt>
                <c:pt idx="2516">
                  <c:v>1139865</c:v>
                </c:pt>
                <c:pt idx="2517">
                  <c:v>1138906</c:v>
                </c:pt>
                <c:pt idx="2518">
                  <c:v>1138200</c:v>
                </c:pt>
                <c:pt idx="2519">
                  <c:v>1136364</c:v>
                </c:pt>
                <c:pt idx="2520">
                  <c:v>1135024</c:v>
                </c:pt>
                <c:pt idx="2521">
                  <c:v>1123974</c:v>
                </c:pt>
                <c:pt idx="2522">
                  <c:v>1122868</c:v>
                </c:pt>
                <c:pt idx="2523">
                  <c:v>1122090</c:v>
                </c:pt>
                <c:pt idx="2524">
                  <c:v>1119250</c:v>
                </c:pt>
                <c:pt idx="2525">
                  <c:v>1116600</c:v>
                </c:pt>
                <c:pt idx="2526">
                  <c:v>1114567</c:v>
                </c:pt>
                <c:pt idx="2527">
                  <c:v>1113647</c:v>
                </c:pt>
                <c:pt idx="2528">
                  <c:v>1112179</c:v>
                </c:pt>
                <c:pt idx="2529">
                  <c:v>1111732</c:v>
                </c:pt>
                <c:pt idx="2530">
                  <c:v>1109983</c:v>
                </c:pt>
                <c:pt idx="2531">
                  <c:v>1106489</c:v>
                </c:pt>
                <c:pt idx="2532">
                  <c:v>1101763</c:v>
                </c:pt>
                <c:pt idx="2533">
                  <c:v>1098247</c:v>
                </c:pt>
                <c:pt idx="2534">
                  <c:v>1096781</c:v>
                </c:pt>
                <c:pt idx="2535">
                  <c:v>1095918</c:v>
                </c:pt>
                <c:pt idx="2536">
                  <c:v>1092139</c:v>
                </c:pt>
                <c:pt idx="2537">
                  <c:v>1090561</c:v>
                </c:pt>
                <c:pt idx="2538">
                  <c:v>1088431</c:v>
                </c:pt>
                <c:pt idx="2539">
                  <c:v>1086544</c:v>
                </c:pt>
                <c:pt idx="2540">
                  <c:v>1085526</c:v>
                </c:pt>
                <c:pt idx="2541">
                  <c:v>1080092</c:v>
                </c:pt>
                <c:pt idx="2542">
                  <c:v>1075595</c:v>
                </c:pt>
                <c:pt idx="2543">
                  <c:v>1074800</c:v>
                </c:pt>
                <c:pt idx="2544">
                  <c:v>1073636</c:v>
                </c:pt>
                <c:pt idx="2545">
                  <c:v>1072081</c:v>
                </c:pt>
                <c:pt idx="2546">
                  <c:v>1068802</c:v>
                </c:pt>
                <c:pt idx="2547">
                  <c:v>1068426</c:v>
                </c:pt>
                <c:pt idx="2548">
                  <c:v>1063939</c:v>
                </c:pt>
                <c:pt idx="2549">
                  <c:v>1061481</c:v>
                </c:pt>
                <c:pt idx="2550">
                  <c:v>1060640</c:v>
                </c:pt>
                <c:pt idx="2551">
                  <c:v>1056933</c:v>
                </c:pt>
                <c:pt idx="2552">
                  <c:v>1055428</c:v>
                </c:pt>
                <c:pt idx="2553">
                  <c:v>1053436</c:v>
                </c:pt>
                <c:pt idx="2554">
                  <c:v>1050856</c:v>
                </c:pt>
                <c:pt idx="2555">
                  <c:v>1050219</c:v>
                </c:pt>
                <c:pt idx="2556">
                  <c:v>1049213</c:v>
                </c:pt>
                <c:pt idx="2557">
                  <c:v>1047091</c:v>
                </c:pt>
                <c:pt idx="2558">
                  <c:v>1044936</c:v>
                </c:pt>
                <c:pt idx="2559">
                  <c:v>1044313</c:v>
                </c:pt>
                <c:pt idx="2560">
                  <c:v>1043506</c:v>
                </c:pt>
                <c:pt idx="2561">
                  <c:v>1041878</c:v>
                </c:pt>
                <c:pt idx="2562">
                  <c:v>1040309</c:v>
                </c:pt>
                <c:pt idx="2563">
                  <c:v>1038595</c:v>
                </c:pt>
                <c:pt idx="2564">
                  <c:v>1036538</c:v>
                </c:pt>
                <c:pt idx="2565">
                  <c:v>1033626</c:v>
                </c:pt>
                <c:pt idx="2566">
                  <c:v>1032690</c:v>
                </c:pt>
                <c:pt idx="2567">
                  <c:v>1028989</c:v>
                </c:pt>
                <c:pt idx="2568">
                  <c:v>1028193</c:v>
                </c:pt>
                <c:pt idx="2569">
                  <c:v>1027100</c:v>
                </c:pt>
                <c:pt idx="2570">
                  <c:v>1025952</c:v>
                </c:pt>
                <c:pt idx="2571">
                  <c:v>1023766</c:v>
                </c:pt>
                <c:pt idx="2572">
                  <c:v>1021903</c:v>
                </c:pt>
                <c:pt idx="2573">
                  <c:v>1020974</c:v>
                </c:pt>
                <c:pt idx="2574">
                  <c:v>1019213</c:v>
                </c:pt>
                <c:pt idx="2575">
                  <c:v>1018491</c:v>
                </c:pt>
                <c:pt idx="2576">
                  <c:v>1016843</c:v>
                </c:pt>
                <c:pt idx="2577">
                  <c:v>1011271</c:v>
                </c:pt>
                <c:pt idx="2578">
                  <c:v>1002463</c:v>
                </c:pt>
                <c:pt idx="2579">
                  <c:v>1000068</c:v>
                </c:pt>
                <c:pt idx="2580">
                  <c:v>997999</c:v>
                </c:pt>
                <c:pt idx="2581">
                  <c:v>994759</c:v>
                </c:pt>
                <c:pt idx="2582">
                  <c:v>993912</c:v>
                </c:pt>
                <c:pt idx="2583">
                  <c:v>992936</c:v>
                </c:pt>
                <c:pt idx="2584">
                  <c:v>990541</c:v>
                </c:pt>
                <c:pt idx="2585">
                  <c:v>989643</c:v>
                </c:pt>
                <c:pt idx="2586">
                  <c:v>986984</c:v>
                </c:pt>
                <c:pt idx="2587">
                  <c:v>986177</c:v>
                </c:pt>
                <c:pt idx="2588">
                  <c:v>982660</c:v>
                </c:pt>
                <c:pt idx="2589">
                  <c:v>978994</c:v>
                </c:pt>
                <c:pt idx="2590">
                  <c:v>976624</c:v>
                </c:pt>
                <c:pt idx="2591">
                  <c:v>974937</c:v>
                </c:pt>
                <c:pt idx="2592">
                  <c:v>973882</c:v>
                </c:pt>
                <c:pt idx="2593">
                  <c:v>972039</c:v>
                </c:pt>
                <c:pt idx="2594">
                  <c:v>965722</c:v>
                </c:pt>
                <c:pt idx="2595">
                  <c:v>964352</c:v>
                </c:pt>
                <c:pt idx="2596">
                  <c:v>963814</c:v>
                </c:pt>
                <c:pt idx="2597">
                  <c:v>962687</c:v>
                </c:pt>
                <c:pt idx="2598">
                  <c:v>961440</c:v>
                </c:pt>
                <c:pt idx="2599">
                  <c:v>958161</c:v>
                </c:pt>
                <c:pt idx="2600">
                  <c:v>955486</c:v>
                </c:pt>
                <c:pt idx="2601">
                  <c:v>954601</c:v>
                </c:pt>
                <c:pt idx="2602">
                  <c:v>952978</c:v>
                </c:pt>
                <c:pt idx="2603">
                  <c:v>949848</c:v>
                </c:pt>
                <c:pt idx="2604">
                  <c:v>947680</c:v>
                </c:pt>
                <c:pt idx="2605">
                  <c:v>945405</c:v>
                </c:pt>
                <c:pt idx="2606">
                  <c:v>944110</c:v>
                </c:pt>
                <c:pt idx="2607">
                  <c:v>941965</c:v>
                </c:pt>
                <c:pt idx="2608">
                  <c:v>936827</c:v>
                </c:pt>
                <c:pt idx="2609">
                  <c:v>932902</c:v>
                </c:pt>
                <c:pt idx="2610">
                  <c:v>926651</c:v>
                </c:pt>
                <c:pt idx="2611">
                  <c:v>925287</c:v>
                </c:pt>
                <c:pt idx="2612">
                  <c:v>922479</c:v>
                </c:pt>
                <c:pt idx="2613">
                  <c:v>919124</c:v>
                </c:pt>
                <c:pt idx="2614">
                  <c:v>917498</c:v>
                </c:pt>
                <c:pt idx="2615">
                  <c:v>888616</c:v>
                </c:pt>
                <c:pt idx="2616">
                  <c:v>886886</c:v>
                </c:pt>
                <c:pt idx="2617">
                  <c:v>886230</c:v>
                </c:pt>
                <c:pt idx="2618">
                  <c:v>878201</c:v>
                </c:pt>
                <c:pt idx="2619">
                  <c:v>876894</c:v>
                </c:pt>
                <c:pt idx="2620">
                  <c:v>875654</c:v>
                </c:pt>
                <c:pt idx="2621">
                  <c:v>870877</c:v>
                </c:pt>
                <c:pt idx="2622">
                  <c:v>863755</c:v>
                </c:pt>
                <c:pt idx="2623">
                  <c:v>862277</c:v>
                </c:pt>
                <c:pt idx="2624">
                  <c:v>860768</c:v>
                </c:pt>
                <c:pt idx="2625">
                  <c:v>859733</c:v>
                </c:pt>
                <c:pt idx="2626">
                  <c:v>857790</c:v>
                </c:pt>
                <c:pt idx="2627">
                  <c:v>857084</c:v>
                </c:pt>
                <c:pt idx="2628">
                  <c:v>855437</c:v>
                </c:pt>
                <c:pt idx="2629">
                  <c:v>853769</c:v>
                </c:pt>
                <c:pt idx="2630">
                  <c:v>853461</c:v>
                </c:pt>
                <c:pt idx="2631">
                  <c:v>850600</c:v>
                </c:pt>
                <c:pt idx="2632">
                  <c:v>846609</c:v>
                </c:pt>
                <c:pt idx="2633">
                  <c:v>842763</c:v>
                </c:pt>
                <c:pt idx="2634">
                  <c:v>840927</c:v>
                </c:pt>
                <c:pt idx="2635">
                  <c:v>835726</c:v>
                </c:pt>
                <c:pt idx="2636">
                  <c:v>833583</c:v>
                </c:pt>
                <c:pt idx="2637">
                  <c:v>832216</c:v>
                </c:pt>
                <c:pt idx="2638">
                  <c:v>830116</c:v>
                </c:pt>
                <c:pt idx="2639">
                  <c:v>828986</c:v>
                </c:pt>
                <c:pt idx="2640">
                  <c:v>828348</c:v>
                </c:pt>
                <c:pt idx="2641">
                  <c:v>827654</c:v>
                </c:pt>
                <c:pt idx="2642">
                  <c:v>826413</c:v>
                </c:pt>
                <c:pt idx="2643">
                  <c:v>825903</c:v>
                </c:pt>
                <c:pt idx="2644">
                  <c:v>824897</c:v>
                </c:pt>
                <c:pt idx="2645">
                  <c:v>823002</c:v>
                </c:pt>
                <c:pt idx="2646">
                  <c:v>818189</c:v>
                </c:pt>
                <c:pt idx="2647">
                  <c:v>816318</c:v>
                </c:pt>
                <c:pt idx="2648">
                  <c:v>814886</c:v>
                </c:pt>
                <c:pt idx="2649">
                  <c:v>813953</c:v>
                </c:pt>
                <c:pt idx="2650">
                  <c:v>812432</c:v>
                </c:pt>
                <c:pt idx="2651">
                  <c:v>810862</c:v>
                </c:pt>
                <c:pt idx="2652">
                  <c:v>808304</c:v>
                </c:pt>
                <c:pt idx="2653">
                  <c:v>807002</c:v>
                </c:pt>
                <c:pt idx="2654">
                  <c:v>806022</c:v>
                </c:pt>
                <c:pt idx="2655">
                  <c:v>805314</c:v>
                </c:pt>
                <c:pt idx="2656">
                  <c:v>804461</c:v>
                </c:pt>
                <c:pt idx="2657">
                  <c:v>803701</c:v>
                </c:pt>
                <c:pt idx="2658">
                  <c:v>799756</c:v>
                </c:pt>
                <c:pt idx="2659">
                  <c:v>798121</c:v>
                </c:pt>
                <c:pt idx="2660">
                  <c:v>796905</c:v>
                </c:pt>
                <c:pt idx="2661">
                  <c:v>793499</c:v>
                </c:pt>
                <c:pt idx="2662">
                  <c:v>792082</c:v>
                </c:pt>
                <c:pt idx="2663">
                  <c:v>789448</c:v>
                </c:pt>
                <c:pt idx="2664">
                  <c:v>788726</c:v>
                </c:pt>
                <c:pt idx="2665">
                  <c:v>788005</c:v>
                </c:pt>
                <c:pt idx="2666">
                  <c:v>786511</c:v>
                </c:pt>
                <c:pt idx="2667">
                  <c:v>786004</c:v>
                </c:pt>
                <c:pt idx="2668">
                  <c:v>781411</c:v>
                </c:pt>
                <c:pt idx="2669">
                  <c:v>780064</c:v>
                </c:pt>
                <c:pt idx="2670">
                  <c:v>778893</c:v>
                </c:pt>
                <c:pt idx="2671">
                  <c:v>777579</c:v>
                </c:pt>
                <c:pt idx="2672">
                  <c:v>774886</c:v>
                </c:pt>
                <c:pt idx="2673">
                  <c:v>773361</c:v>
                </c:pt>
                <c:pt idx="2674">
                  <c:v>772586</c:v>
                </c:pt>
                <c:pt idx="2675">
                  <c:v>771406</c:v>
                </c:pt>
                <c:pt idx="2676">
                  <c:v>771033</c:v>
                </c:pt>
                <c:pt idx="2677">
                  <c:v>768897</c:v>
                </c:pt>
                <c:pt idx="2678">
                  <c:v>768210</c:v>
                </c:pt>
                <c:pt idx="2679">
                  <c:v>766941</c:v>
                </c:pt>
                <c:pt idx="2680">
                  <c:v>764270</c:v>
                </c:pt>
                <c:pt idx="2681">
                  <c:v>762093</c:v>
                </c:pt>
                <c:pt idx="2682">
                  <c:v>757497</c:v>
                </c:pt>
                <c:pt idx="2683">
                  <c:v>754107</c:v>
                </c:pt>
                <c:pt idx="2684">
                  <c:v>738800</c:v>
                </c:pt>
                <c:pt idx="2685">
                  <c:v>736940</c:v>
                </c:pt>
                <c:pt idx="2686">
                  <c:v>734947</c:v>
                </c:pt>
                <c:pt idx="2687">
                  <c:v>732720</c:v>
                </c:pt>
                <c:pt idx="2688">
                  <c:v>730184</c:v>
                </c:pt>
                <c:pt idx="2689">
                  <c:v>728417</c:v>
                </c:pt>
                <c:pt idx="2690">
                  <c:v>727552</c:v>
                </c:pt>
                <c:pt idx="2691">
                  <c:v>726792</c:v>
                </c:pt>
                <c:pt idx="2692">
                  <c:v>724580</c:v>
                </c:pt>
                <c:pt idx="2693">
                  <c:v>723775</c:v>
                </c:pt>
                <c:pt idx="2694">
                  <c:v>722375</c:v>
                </c:pt>
                <c:pt idx="2695">
                  <c:v>721536</c:v>
                </c:pt>
                <c:pt idx="2696">
                  <c:v>717599</c:v>
                </c:pt>
                <c:pt idx="2697">
                  <c:v>716026</c:v>
                </c:pt>
                <c:pt idx="2698">
                  <c:v>709777</c:v>
                </c:pt>
                <c:pt idx="2699">
                  <c:v>708745</c:v>
                </c:pt>
                <c:pt idx="2700">
                  <c:v>707685</c:v>
                </c:pt>
                <c:pt idx="2701">
                  <c:v>706956</c:v>
                </c:pt>
                <c:pt idx="2702">
                  <c:v>704656</c:v>
                </c:pt>
                <c:pt idx="2703">
                  <c:v>702584</c:v>
                </c:pt>
                <c:pt idx="2704">
                  <c:v>701238</c:v>
                </c:pt>
                <c:pt idx="2705">
                  <c:v>698395</c:v>
                </c:pt>
                <c:pt idx="2706">
                  <c:v>696735</c:v>
                </c:pt>
                <c:pt idx="2707">
                  <c:v>695026</c:v>
                </c:pt>
                <c:pt idx="2708">
                  <c:v>693276</c:v>
                </c:pt>
                <c:pt idx="2709">
                  <c:v>642758</c:v>
                </c:pt>
                <c:pt idx="2710">
                  <c:v>637677</c:v>
                </c:pt>
                <c:pt idx="2711">
                  <c:v>631294</c:v>
                </c:pt>
                <c:pt idx="2712">
                  <c:v>628659</c:v>
                </c:pt>
                <c:pt idx="2713">
                  <c:v>619985</c:v>
                </c:pt>
                <c:pt idx="2714">
                  <c:v>614990</c:v>
                </c:pt>
                <c:pt idx="2715">
                  <c:v>608712</c:v>
                </c:pt>
                <c:pt idx="2716">
                  <c:v>607043</c:v>
                </c:pt>
                <c:pt idx="2717">
                  <c:v>606184</c:v>
                </c:pt>
                <c:pt idx="2718">
                  <c:v>603437</c:v>
                </c:pt>
                <c:pt idx="2719">
                  <c:v>601834</c:v>
                </c:pt>
                <c:pt idx="2720">
                  <c:v>600672</c:v>
                </c:pt>
                <c:pt idx="2721">
                  <c:v>600214</c:v>
                </c:pt>
                <c:pt idx="2722">
                  <c:v>599549</c:v>
                </c:pt>
                <c:pt idx="2723">
                  <c:v>598614</c:v>
                </c:pt>
                <c:pt idx="2724">
                  <c:v>595194</c:v>
                </c:pt>
                <c:pt idx="2725">
                  <c:v>595030</c:v>
                </c:pt>
                <c:pt idx="2726">
                  <c:v>594499</c:v>
                </c:pt>
                <c:pt idx="2727">
                  <c:v>593369</c:v>
                </c:pt>
                <c:pt idx="2728">
                  <c:v>591675</c:v>
                </c:pt>
                <c:pt idx="2729">
                  <c:v>590754</c:v>
                </c:pt>
                <c:pt idx="2730">
                  <c:v>585225</c:v>
                </c:pt>
                <c:pt idx="2731">
                  <c:v>583258</c:v>
                </c:pt>
                <c:pt idx="2732">
                  <c:v>581134</c:v>
                </c:pt>
                <c:pt idx="2733">
                  <c:v>580266</c:v>
                </c:pt>
                <c:pt idx="2734">
                  <c:v>579536</c:v>
                </c:pt>
                <c:pt idx="2735">
                  <c:v>578875</c:v>
                </c:pt>
                <c:pt idx="2736">
                  <c:v>578285</c:v>
                </c:pt>
                <c:pt idx="2737">
                  <c:v>577457</c:v>
                </c:pt>
                <c:pt idx="2738">
                  <c:v>573130</c:v>
                </c:pt>
                <c:pt idx="2739">
                  <c:v>571892</c:v>
                </c:pt>
                <c:pt idx="2740">
                  <c:v>568066</c:v>
                </c:pt>
                <c:pt idx="2741">
                  <c:v>567448</c:v>
                </c:pt>
                <c:pt idx="2742">
                  <c:v>566668</c:v>
                </c:pt>
                <c:pt idx="2743">
                  <c:v>566241</c:v>
                </c:pt>
                <c:pt idx="2744">
                  <c:v>564200</c:v>
                </c:pt>
                <c:pt idx="2745">
                  <c:v>563291</c:v>
                </c:pt>
                <c:pt idx="2746">
                  <c:v>562080</c:v>
                </c:pt>
                <c:pt idx="2747">
                  <c:v>561069</c:v>
                </c:pt>
                <c:pt idx="2748">
                  <c:v>560114</c:v>
                </c:pt>
                <c:pt idx="2749">
                  <c:v>558788</c:v>
                </c:pt>
                <c:pt idx="2750">
                  <c:v>556202</c:v>
                </c:pt>
                <c:pt idx="2751">
                  <c:v>554943</c:v>
                </c:pt>
                <c:pt idx="2752">
                  <c:v>551004</c:v>
                </c:pt>
                <c:pt idx="2753">
                  <c:v>549023</c:v>
                </c:pt>
                <c:pt idx="2754">
                  <c:v>547377</c:v>
                </c:pt>
                <c:pt idx="2755">
                  <c:v>543666</c:v>
                </c:pt>
                <c:pt idx="2756">
                  <c:v>542021</c:v>
                </c:pt>
                <c:pt idx="2757">
                  <c:v>539745</c:v>
                </c:pt>
                <c:pt idx="2758">
                  <c:v>538378</c:v>
                </c:pt>
                <c:pt idx="2759">
                  <c:v>533872</c:v>
                </c:pt>
                <c:pt idx="2760">
                  <c:v>531497</c:v>
                </c:pt>
                <c:pt idx="2761">
                  <c:v>530411</c:v>
                </c:pt>
                <c:pt idx="2762">
                  <c:v>528623</c:v>
                </c:pt>
                <c:pt idx="2763">
                  <c:v>527163</c:v>
                </c:pt>
                <c:pt idx="2764">
                  <c:v>526674</c:v>
                </c:pt>
                <c:pt idx="2765">
                  <c:v>524910</c:v>
                </c:pt>
                <c:pt idx="2766">
                  <c:v>524186</c:v>
                </c:pt>
                <c:pt idx="2767">
                  <c:v>522521</c:v>
                </c:pt>
                <c:pt idx="2768">
                  <c:v>519883</c:v>
                </c:pt>
                <c:pt idx="2769">
                  <c:v>518651</c:v>
                </c:pt>
                <c:pt idx="2770">
                  <c:v>517166</c:v>
                </c:pt>
                <c:pt idx="2771">
                  <c:v>508854</c:v>
                </c:pt>
                <c:pt idx="2772">
                  <c:v>508148</c:v>
                </c:pt>
                <c:pt idx="2773">
                  <c:v>500588</c:v>
                </c:pt>
                <c:pt idx="2774">
                  <c:v>499984</c:v>
                </c:pt>
                <c:pt idx="2775">
                  <c:v>498586</c:v>
                </c:pt>
                <c:pt idx="2776">
                  <c:v>495188</c:v>
                </c:pt>
                <c:pt idx="2777">
                  <c:v>494203</c:v>
                </c:pt>
                <c:pt idx="2778">
                  <c:v>489863</c:v>
                </c:pt>
                <c:pt idx="2779">
                  <c:v>478571</c:v>
                </c:pt>
                <c:pt idx="2780">
                  <c:v>475797</c:v>
                </c:pt>
                <c:pt idx="2781">
                  <c:v>474105</c:v>
                </c:pt>
                <c:pt idx="2782">
                  <c:v>472624</c:v>
                </c:pt>
                <c:pt idx="2783">
                  <c:v>470166</c:v>
                </c:pt>
                <c:pt idx="2784">
                  <c:v>468809</c:v>
                </c:pt>
                <c:pt idx="2785">
                  <c:v>467914</c:v>
                </c:pt>
                <c:pt idx="2786">
                  <c:v>467280</c:v>
                </c:pt>
                <c:pt idx="2787">
                  <c:v>464649</c:v>
                </c:pt>
                <c:pt idx="2788">
                  <c:v>460889</c:v>
                </c:pt>
                <c:pt idx="2789">
                  <c:v>454987</c:v>
                </c:pt>
                <c:pt idx="2790">
                  <c:v>451444</c:v>
                </c:pt>
                <c:pt idx="2791">
                  <c:v>449009</c:v>
                </c:pt>
                <c:pt idx="2792">
                  <c:v>447528</c:v>
                </c:pt>
                <c:pt idx="2793">
                  <c:v>445793</c:v>
                </c:pt>
                <c:pt idx="2794">
                  <c:v>444540</c:v>
                </c:pt>
                <c:pt idx="2795">
                  <c:v>442295</c:v>
                </c:pt>
                <c:pt idx="2796">
                  <c:v>438812</c:v>
                </c:pt>
                <c:pt idx="2797">
                  <c:v>432586</c:v>
                </c:pt>
                <c:pt idx="2798">
                  <c:v>428740</c:v>
                </c:pt>
                <c:pt idx="2799">
                  <c:v>428078</c:v>
                </c:pt>
                <c:pt idx="2800">
                  <c:v>427261</c:v>
                </c:pt>
                <c:pt idx="2801">
                  <c:v>425416</c:v>
                </c:pt>
                <c:pt idx="2802">
                  <c:v>424317</c:v>
                </c:pt>
                <c:pt idx="2803">
                  <c:v>423577</c:v>
                </c:pt>
                <c:pt idx="2804">
                  <c:v>421567</c:v>
                </c:pt>
                <c:pt idx="2805">
                  <c:v>416283</c:v>
                </c:pt>
                <c:pt idx="2806">
                  <c:v>411809</c:v>
                </c:pt>
                <c:pt idx="2807">
                  <c:v>411540</c:v>
                </c:pt>
                <c:pt idx="2808">
                  <c:v>410009</c:v>
                </c:pt>
                <c:pt idx="2809">
                  <c:v>408580</c:v>
                </c:pt>
                <c:pt idx="2810">
                  <c:v>404239</c:v>
                </c:pt>
                <c:pt idx="2811">
                  <c:v>397152</c:v>
                </c:pt>
                <c:pt idx="2812">
                  <c:v>395301</c:v>
                </c:pt>
                <c:pt idx="2813">
                  <c:v>392007</c:v>
                </c:pt>
                <c:pt idx="2814">
                  <c:v>390459</c:v>
                </c:pt>
                <c:pt idx="2815">
                  <c:v>388471</c:v>
                </c:pt>
                <c:pt idx="2816">
                  <c:v>382537</c:v>
                </c:pt>
                <c:pt idx="2817">
                  <c:v>378215</c:v>
                </c:pt>
                <c:pt idx="2818">
                  <c:v>377781</c:v>
                </c:pt>
                <c:pt idx="2819">
                  <c:v>374809</c:v>
                </c:pt>
                <c:pt idx="2820">
                  <c:v>371792</c:v>
                </c:pt>
                <c:pt idx="2821">
                  <c:v>370297</c:v>
                </c:pt>
                <c:pt idx="2822">
                  <c:v>369249</c:v>
                </c:pt>
                <c:pt idx="2823">
                  <c:v>368088</c:v>
                </c:pt>
                <c:pt idx="2824">
                  <c:v>361180</c:v>
                </c:pt>
                <c:pt idx="2825">
                  <c:v>357578</c:v>
                </c:pt>
                <c:pt idx="2826">
                  <c:v>354228</c:v>
                </c:pt>
                <c:pt idx="2827">
                  <c:v>352882</c:v>
                </c:pt>
                <c:pt idx="2828">
                  <c:v>351347</c:v>
                </c:pt>
                <c:pt idx="2829">
                  <c:v>347874</c:v>
                </c:pt>
                <c:pt idx="2830">
                  <c:v>347030</c:v>
                </c:pt>
                <c:pt idx="2831">
                  <c:v>346131</c:v>
                </c:pt>
                <c:pt idx="2832">
                  <c:v>345362</c:v>
                </c:pt>
                <c:pt idx="2833">
                  <c:v>344348</c:v>
                </c:pt>
                <c:pt idx="2834">
                  <c:v>343649</c:v>
                </c:pt>
                <c:pt idx="2835">
                  <c:v>342011</c:v>
                </c:pt>
                <c:pt idx="2836">
                  <c:v>339478</c:v>
                </c:pt>
                <c:pt idx="2837">
                  <c:v>337384</c:v>
                </c:pt>
                <c:pt idx="2838">
                  <c:v>336593</c:v>
                </c:pt>
                <c:pt idx="2839">
                  <c:v>335217</c:v>
                </c:pt>
                <c:pt idx="2840">
                  <c:v>332304</c:v>
                </c:pt>
                <c:pt idx="2841">
                  <c:v>329124</c:v>
                </c:pt>
                <c:pt idx="2842">
                  <c:v>328063</c:v>
                </c:pt>
                <c:pt idx="2843">
                  <c:v>324055</c:v>
                </c:pt>
                <c:pt idx="2844">
                  <c:v>323424</c:v>
                </c:pt>
                <c:pt idx="2845">
                  <c:v>322338</c:v>
                </c:pt>
                <c:pt idx="2846">
                  <c:v>308578</c:v>
                </c:pt>
                <c:pt idx="2847">
                  <c:v>308176</c:v>
                </c:pt>
                <c:pt idx="2848">
                  <c:v>307709</c:v>
                </c:pt>
                <c:pt idx="2849">
                  <c:v>296166</c:v>
                </c:pt>
                <c:pt idx="2850">
                  <c:v>295205</c:v>
                </c:pt>
                <c:pt idx="2851">
                  <c:v>294772</c:v>
                </c:pt>
                <c:pt idx="2852">
                  <c:v>289720</c:v>
                </c:pt>
                <c:pt idx="2853">
                  <c:v>288686</c:v>
                </c:pt>
                <c:pt idx="2854">
                  <c:v>286553</c:v>
                </c:pt>
                <c:pt idx="2855">
                  <c:v>282607</c:v>
                </c:pt>
                <c:pt idx="2856">
                  <c:v>281112</c:v>
                </c:pt>
                <c:pt idx="2857">
                  <c:v>276608</c:v>
                </c:pt>
                <c:pt idx="2858">
                  <c:v>269352</c:v>
                </c:pt>
                <c:pt idx="2859">
                  <c:v>267808</c:v>
                </c:pt>
                <c:pt idx="2860">
                  <c:v>267284</c:v>
                </c:pt>
                <c:pt idx="2861">
                  <c:v>265901</c:v>
                </c:pt>
                <c:pt idx="2862">
                  <c:v>260446</c:v>
                </c:pt>
                <c:pt idx="2863">
                  <c:v>259333</c:v>
                </c:pt>
                <c:pt idx="2864">
                  <c:v>257361</c:v>
                </c:pt>
                <c:pt idx="2865">
                  <c:v>255907</c:v>
                </c:pt>
                <c:pt idx="2866">
                  <c:v>251306</c:v>
                </c:pt>
                <c:pt idx="2867">
                  <c:v>241358</c:v>
                </c:pt>
                <c:pt idx="2868">
                  <c:v>240238</c:v>
                </c:pt>
                <c:pt idx="2869">
                  <c:v>236272</c:v>
                </c:pt>
                <c:pt idx="2870">
                  <c:v>235144</c:v>
                </c:pt>
                <c:pt idx="2871">
                  <c:v>228412</c:v>
                </c:pt>
                <c:pt idx="2872">
                  <c:v>221463</c:v>
                </c:pt>
                <c:pt idx="2873">
                  <c:v>219022</c:v>
                </c:pt>
                <c:pt idx="2874">
                  <c:v>217856</c:v>
                </c:pt>
                <c:pt idx="2875">
                  <c:v>214440</c:v>
                </c:pt>
                <c:pt idx="2876">
                  <c:v>213432</c:v>
                </c:pt>
                <c:pt idx="2877">
                  <c:v>212705</c:v>
                </c:pt>
                <c:pt idx="2878">
                  <c:v>209385</c:v>
                </c:pt>
                <c:pt idx="2879">
                  <c:v>204929</c:v>
                </c:pt>
                <c:pt idx="2880">
                  <c:v>200598</c:v>
                </c:pt>
                <c:pt idx="2881">
                  <c:v>199731</c:v>
                </c:pt>
                <c:pt idx="2882">
                  <c:v>198312</c:v>
                </c:pt>
                <c:pt idx="2883">
                  <c:v>191409</c:v>
                </c:pt>
                <c:pt idx="2884">
                  <c:v>188504</c:v>
                </c:pt>
                <c:pt idx="2885">
                  <c:v>186522</c:v>
                </c:pt>
                <c:pt idx="2886">
                  <c:v>181205</c:v>
                </c:pt>
                <c:pt idx="2887">
                  <c:v>176387</c:v>
                </c:pt>
                <c:pt idx="2888">
                  <c:v>175889</c:v>
                </c:pt>
                <c:pt idx="2889">
                  <c:v>175388</c:v>
                </c:pt>
                <c:pt idx="2890">
                  <c:v>174321</c:v>
                </c:pt>
                <c:pt idx="2891">
                  <c:v>172850</c:v>
                </c:pt>
                <c:pt idx="2892">
                  <c:v>172277</c:v>
                </c:pt>
                <c:pt idx="2893">
                  <c:v>169523</c:v>
                </c:pt>
                <c:pt idx="2894">
                  <c:v>167648</c:v>
                </c:pt>
                <c:pt idx="2895">
                  <c:v>166344</c:v>
                </c:pt>
                <c:pt idx="2896">
                  <c:v>163959</c:v>
                </c:pt>
                <c:pt idx="2897">
                  <c:v>162389</c:v>
                </c:pt>
                <c:pt idx="2898">
                  <c:v>160391</c:v>
                </c:pt>
                <c:pt idx="2899">
                  <c:v>155575</c:v>
                </c:pt>
                <c:pt idx="2900">
                  <c:v>151861</c:v>
                </c:pt>
                <c:pt idx="2901">
                  <c:v>150771</c:v>
                </c:pt>
                <c:pt idx="2902">
                  <c:v>148864</c:v>
                </c:pt>
                <c:pt idx="2903">
                  <c:v>146966</c:v>
                </c:pt>
                <c:pt idx="2904">
                  <c:v>145931</c:v>
                </c:pt>
                <c:pt idx="2905">
                  <c:v>144550</c:v>
                </c:pt>
                <c:pt idx="2906">
                  <c:v>141808</c:v>
                </c:pt>
                <c:pt idx="2907">
                  <c:v>140080</c:v>
                </c:pt>
                <c:pt idx="2908">
                  <c:v>136719</c:v>
                </c:pt>
                <c:pt idx="2909">
                  <c:v>135179</c:v>
                </c:pt>
                <c:pt idx="2910">
                  <c:v>130572</c:v>
                </c:pt>
                <c:pt idx="2911">
                  <c:v>128950</c:v>
                </c:pt>
                <c:pt idx="2912">
                  <c:v>126706</c:v>
                </c:pt>
                <c:pt idx="2913">
                  <c:v>119782</c:v>
                </c:pt>
                <c:pt idx="2914">
                  <c:v>117675</c:v>
                </c:pt>
                <c:pt idx="2915">
                  <c:v>116590</c:v>
                </c:pt>
                <c:pt idx="2916">
                  <c:v>111543</c:v>
                </c:pt>
                <c:pt idx="2917">
                  <c:v>110170</c:v>
                </c:pt>
                <c:pt idx="2918">
                  <c:v>5119002</c:v>
                </c:pt>
                <c:pt idx="2919">
                  <c:v>5120586</c:v>
                </c:pt>
                <c:pt idx="2920">
                  <c:v>5122861</c:v>
                </c:pt>
                <c:pt idx="2921">
                  <c:v>5123702</c:v>
                </c:pt>
                <c:pt idx="2922">
                  <c:v>5125590</c:v>
                </c:pt>
                <c:pt idx="2923">
                  <c:v>5126487</c:v>
                </c:pt>
                <c:pt idx="2924">
                  <c:v>5127196</c:v>
                </c:pt>
                <c:pt idx="2925">
                  <c:v>5128693</c:v>
                </c:pt>
                <c:pt idx="2926">
                  <c:v>5129606</c:v>
                </c:pt>
                <c:pt idx="2927">
                  <c:v>5131018</c:v>
                </c:pt>
                <c:pt idx="2928">
                  <c:v>5139573</c:v>
                </c:pt>
                <c:pt idx="2929">
                  <c:v>5141955</c:v>
                </c:pt>
                <c:pt idx="2930">
                  <c:v>5147375</c:v>
                </c:pt>
                <c:pt idx="2931">
                  <c:v>5149839</c:v>
                </c:pt>
                <c:pt idx="2932">
                  <c:v>5150762</c:v>
                </c:pt>
                <c:pt idx="2933">
                  <c:v>5152816</c:v>
                </c:pt>
                <c:pt idx="2934">
                  <c:v>5156154</c:v>
                </c:pt>
                <c:pt idx="2935">
                  <c:v>5156917</c:v>
                </c:pt>
                <c:pt idx="2936">
                  <c:v>1966230</c:v>
                </c:pt>
                <c:pt idx="2937">
                  <c:v>2557982</c:v>
                </c:pt>
                <c:pt idx="2938">
                  <c:v>3722243</c:v>
                </c:pt>
                <c:pt idx="2939">
                  <c:v>4845440</c:v>
                </c:pt>
                <c:pt idx="2940">
                  <c:v>4839079</c:v>
                </c:pt>
                <c:pt idx="2941">
                  <c:v>4702715</c:v>
                </c:pt>
                <c:pt idx="2942">
                  <c:v>4683199</c:v>
                </c:pt>
                <c:pt idx="2943">
                  <c:v>4548849</c:v>
                </c:pt>
                <c:pt idx="2944">
                  <c:v>4525265</c:v>
                </c:pt>
                <c:pt idx="2945">
                  <c:v>4462117</c:v>
                </c:pt>
                <c:pt idx="2946">
                  <c:v>4458574</c:v>
                </c:pt>
                <c:pt idx="2947">
                  <c:v>4432701</c:v>
                </c:pt>
                <c:pt idx="2948">
                  <c:v>1349235</c:v>
                </c:pt>
                <c:pt idx="2949">
                  <c:v>1246945</c:v>
                </c:pt>
                <c:pt idx="2950">
                  <c:v>520932</c:v>
                </c:pt>
                <c:pt idx="2951">
                  <c:v>576272</c:v>
                </c:pt>
                <c:pt idx="2952">
                  <c:v>2782711</c:v>
                </c:pt>
                <c:pt idx="2953">
                  <c:v>212032</c:v>
                </c:pt>
                <c:pt idx="2954">
                  <c:v>3581013</c:v>
                </c:pt>
                <c:pt idx="2955">
                  <c:v>2681998</c:v>
                </c:pt>
                <c:pt idx="2956">
                  <c:v>2718413</c:v>
                </c:pt>
                <c:pt idx="2957">
                  <c:v>3050671</c:v>
                </c:pt>
                <c:pt idx="2958">
                  <c:v>3069013</c:v>
                </c:pt>
                <c:pt idx="2959">
                  <c:v>3125260</c:v>
                </c:pt>
                <c:pt idx="2960">
                  <c:v>4165936</c:v>
                </c:pt>
                <c:pt idx="2961">
                  <c:v>16585</c:v>
                </c:pt>
                <c:pt idx="2962">
                  <c:v>5049734</c:v>
                </c:pt>
                <c:pt idx="2963">
                  <c:v>874650</c:v>
                </c:pt>
                <c:pt idx="2964">
                  <c:v>843284</c:v>
                </c:pt>
                <c:pt idx="2965">
                  <c:v>3044560</c:v>
                </c:pt>
                <c:pt idx="2966">
                  <c:v>770504</c:v>
                </c:pt>
                <c:pt idx="2967">
                  <c:v>5007911</c:v>
                </c:pt>
                <c:pt idx="2968">
                  <c:v>5007208</c:v>
                </c:pt>
                <c:pt idx="2969">
                  <c:v>2770360</c:v>
                </c:pt>
                <c:pt idx="2970">
                  <c:v>2489017</c:v>
                </c:pt>
                <c:pt idx="2971">
                  <c:v>2492939</c:v>
                </c:pt>
                <c:pt idx="2972">
                  <c:v>4012513</c:v>
                </c:pt>
                <c:pt idx="2973">
                  <c:v>1822847</c:v>
                </c:pt>
                <c:pt idx="2974">
                  <c:v>5010833</c:v>
                </c:pt>
                <c:pt idx="2975">
                  <c:v>1806344</c:v>
                </c:pt>
                <c:pt idx="2976">
                  <c:v>3338719</c:v>
                </c:pt>
                <c:pt idx="2977">
                  <c:v>3350075</c:v>
                </c:pt>
                <c:pt idx="2978">
                  <c:v>4465649</c:v>
                </c:pt>
                <c:pt idx="2979">
                  <c:v>1695761</c:v>
                </c:pt>
                <c:pt idx="2980">
                  <c:v>2046320</c:v>
                </c:pt>
                <c:pt idx="2981">
                  <c:v>1480714</c:v>
                </c:pt>
                <c:pt idx="2982">
                  <c:v>2358994</c:v>
                </c:pt>
                <c:pt idx="2983">
                  <c:v>2367969</c:v>
                </c:pt>
                <c:pt idx="2984">
                  <c:v>108864</c:v>
                </c:pt>
                <c:pt idx="2985">
                  <c:v>4703486</c:v>
                </c:pt>
                <c:pt idx="2986">
                  <c:v>1877455</c:v>
                </c:pt>
                <c:pt idx="2987">
                  <c:v>3821570</c:v>
                </c:pt>
                <c:pt idx="2988">
                  <c:v>5009118</c:v>
                </c:pt>
                <c:pt idx="2989">
                  <c:v>4831595</c:v>
                </c:pt>
                <c:pt idx="2990">
                  <c:v>2739607</c:v>
                </c:pt>
                <c:pt idx="2991">
                  <c:v>549679</c:v>
                </c:pt>
                <c:pt idx="2992">
                  <c:v>574709</c:v>
                </c:pt>
                <c:pt idx="2993">
                  <c:v>1079136</c:v>
                </c:pt>
                <c:pt idx="2994">
                  <c:v>1326617</c:v>
                </c:pt>
                <c:pt idx="2995">
                  <c:v>1581194</c:v>
                </c:pt>
                <c:pt idx="2996">
                  <c:v>4213941</c:v>
                </c:pt>
                <c:pt idx="2997">
                  <c:v>4419474</c:v>
                </c:pt>
                <c:pt idx="2998">
                  <c:v>873218</c:v>
                </c:pt>
                <c:pt idx="2999">
                  <c:v>3436224</c:v>
                </c:pt>
                <c:pt idx="3000">
                  <c:v>2218836</c:v>
                </c:pt>
                <c:pt idx="3001">
                  <c:v>4825289</c:v>
                </c:pt>
                <c:pt idx="3002">
                  <c:v>2030767</c:v>
                </c:pt>
                <c:pt idx="3003">
                  <c:v>2640867</c:v>
                </c:pt>
                <c:pt idx="3004">
                  <c:v>746440</c:v>
                </c:pt>
                <c:pt idx="3005">
                  <c:v>966597</c:v>
                </c:pt>
                <c:pt idx="3006">
                  <c:v>4623820</c:v>
                </c:pt>
                <c:pt idx="3007">
                  <c:v>4612252</c:v>
                </c:pt>
                <c:pt idx="3008">
                  <c:v>1207463</c:v>
                </c:pt>
                <c:pt idx="3009">
                  <c:v>171358</c:v>
                </c:pt>
                <c:pt idx="3010">
                  <c:v>2499330</c:v>
                </c:pt>
                <c:pt idx="3011">
                  <c:v>2508934</c:v>
                </c:pt>
                <c:pt idx="3012">
                  <c:v>3101070</c:v>
                </c:pt>
                <c:pt idx="3013">
                  <c:v>2350370</c:v>
                </c:pt>
                <c:pt idx="3014">
                  <c:v>4463036</c:v>
                </c:pt>
                <c:pt idx="3015">
                  <c:v>2487676</c:v>
                </c:pt>
                <c:pt idx="3016">
                  <c:v>2492524</c:v>
                </c:pt>
                <c:pt idx="3017">
                  <c:v>4352736</c:v>
                </c:pt>
                <c:pt idx="3018">
                  <c:v>598057</c:v>
                </c:pt>
                <c:pt idx="3019">
                  <c:v>4878550</c:v>
                </c:pt>
                <c:pt idx="3020">
                  <c:v>1937802</c:v>
                </c:pt>
                <c:pt idx="3021">
                  <c:v>2514724</c:v>
                </c:pt>
                <c:pt idx="3022">
                  <c:v>40246</c:v>
                </c:pt>
                <c:pt idx="3023">
                  <c:v>48038</c:v>
                </c:pt>
                <c:pt idx="3024">
                  <c:v>76253</c:v>
                </c:pt>
                <c:pt idx="3025">
                  <c:v>82227</c:v>
                </c:pt>
                <c:pt idx="3026">
                  <c:v>90897</c:v>
                </c:pt>
                <c:pt idx="3027">
                  <c:v>5108525</c:v>
                </c:pt>
                <c:pt idx="3028">
                  <c:v>5098464</c:v>
                </c:pt>
                <c:pt idx="3029">
                  <c:v>5072635</c:v>
                </c:pt>
                <c:pt idx="3030">
                  <c:v>5030235</c:v>
                </c:pt>
                <c:pt idx="3031">
                  <c:v>4952072</c:v>
                </c:pt>
                <c:pt idx="3032">
                  <c:v>4884948</c:v>
                </c:pt>
                <c:pt idx="3033">
                  <c:v>4879656</c:v>
                </c:pt>
                <c:pt idx="3034">
                  <c:v>4790801</c:v>
                </c:pt>
                <c:pt idx="3035">
                  <c:v>4732448</c:v>
                </c:pt>
                <c:pt idx="3036">
                  <c:v>4723611</c:v>
                </c:pt>
                <c:pt idx="3037">
                  <c:v>4714673</c:v>
                </c:pt>
                <c:pt idx="3038">
                  <c:v>4713889</c:v>
                </c:pt>
                <c:pt idx="3039">
                  <c:v>4679301</c:v>
                </c:pt>
                <c:pt idx="3040">
                  <c:v>4662039</c:v>
                </c:pt>
                <c:pt idx="3041">
                  <c:v>4659309</c:v>
                </c:pt>
                <c:pt idx="3042">
                  <c:v>4657566</c:v>
                </c:pt>
                <c:pt idx="3043">
                  <c:v>4639563</c:v>
                </c:pt>
                <c:pt idx="3044">
                  <c:v>4625620</c:v>
                </c:pt>
                <c:pt idx="3045">
                  <c:v>4572976</c:v>
                </c:pt>
                <c:pt idx="3046">
                  <c:v>4500343</c:v>
                </c:pt>
                <c:pt idx="3047">
                  <c:v>4481973</c:v>
                </c:pt>
                <c:pt idx="3048">
                  <c:v>4466544</c:v>
                </c:pt>
                <c:pt idx="3049">
                  <c:v>4424400</c:v>
                </c:pt>
                <c:pt idx="3050">
                  <c:v>4421133</c:v>
                </c:pt>
                <c:pt idx="3051">
                  <c:v>4407929</c:v>
                </c:pt>
                <c:pt idx="3052">
                  <c:v>4293857</c:v>
                </c:pt>
                <c:pt idx="3053">
                  <c:v>4258952</c:v>
                </c:pt>
                <c:pt idx="3054">
                  <c:v>4254252</c:v>
                </c:pt>
                <c:pt idx="3055">
                  <c:v>4195882</c:v>
                </c:pt>
                <c:pt idx="3056">
                  <c:v>4185867</c:v>
                </c:pt>
                <c:pt idx="3057">
                  <c:v>4146832</c:v>
                </c:pt>
                <c:pt idx="3058">
                  <c:v>4141277</c:v>
                </c:pt>
                <c:pt idx="3059">
                  <c:v>4122255</c:v>
                </c:pt>
                <c:pt idx="3060">
                  <c:v>4091685</c:v>
                </c:pt>
                <c:pt idx="3061">
                  <c:v>4030353</c:v>
                </c:pt>
                <c:pt idx="3062">
                  <c:v>3993704</c:v>
                </c:pt>
                <c:pt idx="3063">
                  <c:v>3984900</c:v>
                </c:pt>
                <c:pt idx="3064">
                  <c:v>3956831</c:v>
                </c:pt>
                <c:pt idx="3065">
                  <c:v>3873307</c:v>
                </c:pt>
                <c:pt idx="3066">
                  <c:v>3861759</c:v>
                </c:pt>
                <c:pt idx="3067">
                  <c:v>3812014</c:v>
                </c:pt>
                <c:pt idx="3068">
                  <c:v>3810632</c:v>
                </c:pt>
                <c:pt idx="3069">
                  <c:v>3750220</c:v>
                </c:pt>
                <c:pt idx="3070">
                  <c:v>3736003</c:v>
                </c:pt>
                <c:pt idx="3071">
                  <c:v>3732804</c:v>
                </c:pt>
                <c:pt idx="3072">
                  <c:v>3725296</c:v>
                </c:pt>
                <c:pt idx="3073">
                  <c:v>3689765</c:v>
                </c:pt>
                <c:pt idx="3074">
                  <c:v>3631209</c:v>
                </c:pt>
                <c:pt idx="3075">
                  <c:v>3565995</c:v>
                </c:pt>
                <c:pt idx="3076">
                  <c:v>3545038</c:v>
                </c:pt>
                <c:pt idx="3077">
                  <c:v>3468755</c:v>
                </c:pt>
                <c:pt idx="3078">
                  <c:v>3461584</c:v>
                </c:pt>
                <c:pt idx="3079">
                  <c:v>3423459</c:v>
                </c:pt>
                <c:pt idx="3080">
                  <c:v>3406451</c:v>
                </c:pt>
                <c:pt idx="3081">
                  <c:v>3401145</c:v>
                </c:pt>
                <c:pt idx="3082">
                  <c:v>3399479</c:v>
                </c:pt>
                <c:pt idx="3083">
                  <c:v>3360764</c:v>
                </c:pt>
                <c:pt idx="3084">
                  <c:v>3334301</c:v>
                </c:pt>
                <c:pt idx="3085">
                  <c:v>3306265</c:v>
                </c:pt>
                <c:pt idx="3086">
                  <c:v>3295181</c:v>
                </c:pt>
                <c:pt idx="3087">
                  <c:v>3253855</c:v>
                </c:pt>
                <c:pt idx="3088">
                  <c:v>3214333</c:v>
                </c:pt>
                <c:pt idx="3089">
                  <c:v>3200764</c:v>
                </c:pt>
                <c:pt idx="3090">
                  <c:v>3191500</c:v>
                </c:pt>
                <c:pt idx="3091">
                  <c:v>3184013</c:v>
                </c:pt>
                <c:pt idx="3092">
                  <c:v>3174334</c:v>
                </c:pt>
                <c:pt idx="3093">
                  <c:v>3170052</c:v>
                </c:pt>
                <c:pt idx="3094">
                  <c:v>3157258</c:v>
                </c:pt>
                <c:pt idx="3095">
                  <c:v>3152306</c:v>
                </c:pt>
                <c:pt idx="3096">
                  <c:v>3147173</c:v>
                </c:pt>
                <c:pt idx="3097">
                  <c:v>4285306</c:v>
                </c:pt>
                <c:pt idx="3098">
                  <c:v>3067245</c:v>
                </c:pt>
                <c:pt idx="3099">
                  <c:v>2994475</c:v>
                </c:pt>
                <c:pt idx="3100">
                  <c:v>2962718</c:v>
                </c:pt>
                <c:pt idx="3101">
                  <c:v>2938837</c:v>
                </c:pt>
                <c:pt idx="3102">
                  <c:v>2922867</c:v>
                </c:pt>
                <c:pt idx="3103">
                  <c:v>2902030</c:v>
                </c:pt>
                <c:pt idx="3104">
                  <c:v>2852800</c:v>
                </c:pt>
                <c:pt idx="3105">
                  <c:v>2807867</c:v>
                </c:pt>
                <c:pt idx="3106">
                  <c:v>2778279</c:v>
                </c:pt>
                <c:pt idx="3107">
                  <c:v>2774729</c:v>
                </c:pt>
                <c:pt idx="3108">
                  <c:v>2765430</c:v>
                </c:pt>
                <c:pt idx="3109">
                  <c:v>2761123</c:v>
                </c:pt>
                <c:pt idx="3110">
                  <c:v>2731799</c:v>
                </c:pt>
                <c:pt idx="3111">
                  <c:v>2702546</c:v>
                </c:pt>
                <c:pt idx="3112">
                  <c:v>2617876</c:v>
                </c:pt>
                <c:pt idx="3113">
                  <c:v>2616387</c:v>
                </c:pt>
                <c:pt idx="3114">
                  <c:v>2595012</c:v>
                </c:pt>
                <c:pt idx="3115">
                  <c:v>2590542</c:v>
                </c:pt>
                <c:pt idx="3116">
                  <c:v>2585017</c:v>
                </c:pt>
                <c:pt idx="3117">
                  <c:v>2578667</c:v>
                </c:pt>
                <c:pt idx="3118">
                  <c:v>2575163</c:v>
                </c:pt>
                <c:pt idx="3119">
                  <c:v>2556991</c:v>
                </c:pt>
                <c:pt idx="3120">
                  <c:v>2552353</c:v>
                </c:pt>
                <c:pt idx="3121">
                  <c:v>2548387</c:v>
                </c:pt>
                <c:pt idx="3122">
                  <c:v>2453343</c:v>
                </c:pt>
                <c:pt idx="3123">
                  <c:v>2432103</c:v>
                </c:pt>
                <c:pt idx="3124">
                  <c:v>2400130</c:v>
                </c:pt>
                <c:pt idx="3125">
                  <c:v>2391169</c:v>
                </c:pt>
                <c:pt idx="3126">
                  <c:v>2379403</c:v>
                </c:pt>
                <c:pt idx="3127">
                  <c:v>2345400</c:v>
                </c:pt>
                <c:pt idx="3128">
                  <c:v>2342105</c:v>
                </c:pt>
                <c:pt idx="3129">
                  <c:v>2341416</c:v>
                </c:pt>
                <c:pt idx="3130">
                  <c:v>2334879</c:v>
                </c:pt>
                <c:pt idx="3131">
                  <c:v>2330769</c:v>
                </c:pt>
                <c:pt idx="3132">
                  <c:v>2310734</c:v>
                </c:pt>
                <c:pt idx="3133">
                  <c:v>2286889</c:v>
                </c:pt>
                <c:pt idx="3134">
                  <c:v>2275153</c:v>
                </c:pt>
                <c:pt idx="3135">
                  <c:v>2242838</c:v>
                </c:pt>
                <c:pt idx="3136">
                  <c:v>2217763</c:v>
                </c:pt>
                <c:pt idx="3137">
                  <c:v>2166138</c:v>
                </c:pt>
                <c:pt idx="3138">
                  <c:v>2137452</c:v>
                </c:pt>
                <c:pt idx="3139">
                  <c:v>2121825</c:v>
                </c:pt>
                <c:pt idx="3140">
                  <c:v>2119261</c:v>
                </c:pt>
                <c:pt idx="3141">
                  <c:v>2114402</c:v>
                </c:pt>
                <c:pt idx="3142">
                  <c:v>2099881</c:v>
                </c:pt>
                <c:pt idx="3143">
                  <c:v>2019080</c:v>
                </c:pt>
                <c:pt idx="3144">
                  <c:v>2004426</c:v>
                </c:pt>
                <c:pt idx="3145">
                  <c:v>1947250</c:v>
                </c:pt>
                <c:pt idx="3146">
                  <c:v>1938458</c:v>
                </c:pt>
                <c:pt idx="3147">
                  <c:v>1931107</c:v>
                </c:pt>
                <c:pt idx="3148">
                  <c:v>1929004</c:v>
                </c:pt>
                <c:pt idx="3149">
                  <c:v>1916503</c:v>
                </c:pt>
                <c:pt idx="3150">
                  <c:v>1863023</c:v>
                </c:pt>
                <c:pt idx="3151">
                  <c:v>1847806</c:v>
                </c:pt>
                <c:pt idx="3152">
                  <c:v>1829982</c:v>
                </c:pt>
                <c:pt idx="3153">
                  <c:v>1816656</c:v>
                </c:pt>
                <c:pt idx="3154">
                  <c:v>1762775</c:v>
                </c:pt>
                <c:pt idx="3155">
                  <c:v>1736812</c:v>
                </c:pt>
                <c:pt idx="3156">
                  <c:v>1715121</c:v>
                </c:pt>
                <c:pt idx="3157">
                  <c:v>1706488</c:v>
                </c:pt>
                <c:pt idx="3158">
                  <c:v>1640607</c:v>
                </c:pt>
                <c:pt idx="3159">
                  <c:v>1614527</c:v>
                </c:pt>
                <c:pt idx="3160">
                  <c:v>1598104</c:v>
                </c:pt>
                <c:pt idx="3161">
                  <c:v>1500546</c:v>
                </c:pt>
                <c:pt idx="3162">
                  <c:v>1488232</c:v>
                </c:pt>
                <c:pt idx="3163">
                  <c:v>1459917</c:v>
                </c:pt>
                <c:pt idx="3164">
                  <c:v>1453040</c:v>
                </c:pt>
                <c:pt idx="3165">
                  <c:v>1426149</c:v>
                </c:pt>
                <c:pt idx="3166">
                  <c:v>1418704</c:v>
                </c:pt>
                <c:pt idx="3167">
                  <c:v>1381648</c:v>
                </c:pt>
                <c:pt idx="3168">
                  <c:v>1345031</c:v>
                </c:pt>
                <c:pt idx="3169">
                  <c:v>1305402</c:v>
                </c:pt>
                <c:pt idx="3170">
                  <c:v>1195132</c:v>
                </c:pt>
                <c:pt idx="3171">
                  <c:v>1184210</c:v>
                </c:pt>
                <c:pt idx="3172">
                  <c:v>1175895</c:v>
                </c:pt>
                <c:pt idx="3173">
                  <c:v>1174305</c:v>
                </c:pt>
                <c:pt idx="3174">
                  <c:v>1140533</c:v>
                </c:pt>
                <c:pt idx="3175">
                  <c:v>1020529</c:v>
                </c:pt>
                <c:pt idx="3176">
                  <c:v>999084</c:v>
                </c:pt>
                <c:pt idx="3177">
                  <c:v>985391</c:v>
                </c:pt>
                <c:pt idx="3178">
                  <c:v>930200</c:v>
                </c:pt>
                <c:pt idx="3179">
                  <c:v>919938</c:v>
                </c:pt>
                <c:pt idx="3180">
                  <c:v>883561</c:v>
                </c:pt>
                <c:pt idx="3181">
                  <c:v>880906</c:v>
                </c:pt>
                <c:pt idx="3182">
                  <c:v>858770</c:v>
                </c:pt>
                <c:pt idx="3183">
                  <c:v>783149</c:v>
                </c:pt>
                <c:pt idx="3184">
                  <c:v>731961</c:v>
                </c:pt>
                <c:pt idx="3185">
                  <c:v>681762</c:v>
                </c:pt>
                <c:pt idx="3186">
                  <c:v>680201</c:v>
                </c:pt>
                <c:pt idx="3187">
                  <c:v>678320</c:v>
                </c:pt>
                <c:pt idx="3188">
                  <c:v>660228</c:v>
                </c:pt>
                <c:pt idx="3189">
                  <c:v>636710</c:v>
                </c:pt>
                <c:pt idx="3190">
                  <c:v>609653</c:v>
                </c:pt>
                <c:pt idx="3191">
                  <c:v>602845</c:v>
                </c:pt>
                <c:pt idx="3192">
                  <c:v>570205</c:v>
                </c:pt>
                <c:pt idx="3193">
                  <c:v>565756</c:v>
                </c:pt>
                <c:pt idx="3194">
                  <c:v>546104</c:v>
                </c:pt>
                <c:pt idx="3195">
                  <c:v>536928</c:v>
                </c:pt>
                <c:pt idx="3196">
                  <c:v>535581</c:v>
                </c:pt>
                <c:pt idx="3197">
                  <c:v>529446</c:v>
                </c:pt>
                <c:pt idx="3198">
                  <c:v>487376</c:v>
                </c:pt>
                <c:pt idx="3199">
                  <c:v>482172</c:v>
                </c:pt>
                <c:pt idx="3200">
                  <c:v>429411</c:v>
                </c:pt>
                <c:pt idx="3201">
                  <c:v>414737</c:v>
                </c:pt>
                <c:pt idx="3202">
                  <c:v>404773</c:v>
                </c:pt>
                <c:pt idx="3203">
                  <c:v>379750</c:v>
                </c:pt>
                <c:pt idx="3204">
                  <c:v>349148</c:v>
                </c:pt>
                <c:pt idx="3205">
                  <c:v>338996</c:v>
                </c:pt>
                <c:pt idx="3206">
                  <c:v>285698</c:v>
                </c:pt>
                <c:pt idx="3207">
                  <c:v>252235</c:v>
                </c:pt>
                <c:pt idx="3208">
                  <c:v>242979</c:v>
                </c:pt>
                <c:pt idx="3209">
                  <c:v>194844</c:v>
                </c:pt>
                <c:pt idx="3210">
                  <c:v>191006</c:v>
                </c:pt>
                <c:pt idx="3211">
                  <c:v>182420</c:v>
                </c:pt>
                <c:pt idx="3212">
                  <c:v>113563</c:v>
                </c:pt>
                <c:pt idx="3213">
                  <c:v>79884</c:v>
                </c:pt>
                <c:pt idx="3214">
                  <c:v>4952610</c:v>
                </c:pt>
                <c:pt idx="3215">
                  <c:v>4148444</c:v>
                </c:pt>
                <c:pt idx="3216">
                  <c:v>4122836</c:v>
                </c:pt>
                <c:pt idx="3217">
                  <c:v>4050662</c:v>
                </c:pt>
                <c:pt idx="3218">
                  <c:v>3963969</c:v>
                </c:pt>
                <c:pt idx="3219">
                  <c:v>3962909</c:v>
                </c:pt>
                <c:pt idx="3220">
                  <c:v>3833153</c:v>
                </c:pt>
                <c:pt idx="3221">
                  <c:v>3209189</c:v>
                </c:pt>
                <c:pt idx="3222">
                  <c:v>3156231</c:v>
                </c:pt>
                <c:pt idx="3223">
                  <c:v>3122509</c:v>
                </c:pt>
                <c:pt idx="3224">
                  <c:v>2993790</c:v>
                </c:pt>
                <c:pt idx="3225">
                  <c:v>2968931</c:v>
                </c:pt>
                <c:pt idx="3226">
                  <c:v>2772845</c:v>
                </c:pt>
                <c:pt idx="3227">
                  <c:v>2725601</c:v>
                </c:pt>
                <c:pt idx="3228">
                  <c:v>2662093</c:v>
                </c:pt>
                <c:pt idx="3229">
                  <c:v>2219071</c:v>
                </c:pt>
                <c:pt idx="3230">
                  <c:v>2096550</c:v>
                </c:pt>
                <c:pt idx="3231">
                  <c:v>1831844</c:v>
                </c:pt>
                <c:pt idx="3232">
                  <c:v>1157680</c:v>
                </c:pt>
                <c:pt idx="3233">
                  <c:v>831134</c:v>
                </c:pt>
                <c:pt idx="3234">
                  <c:v>720037</c:v>
                </c:pt>
                <c:pt idx="3235">
                  <c:v>330308</c:v>
                </c:pt>
                <c:pt idx="3236">
                  <c:v>326085</c:v>
                </c:pt>
                <c:pt idx="3237">
                  <c:v>5141308</c:v>
                </c:pt>
                <c:pt idx="3238">
                  <c:v>3988234</c:v>
                </c:pt>
                <c:pt idx="3239">
                  <c:v>580004</c:v>
                </c:pt>
                <c:pt idx="3240">
                  <c:v>683198</c:v>
                </c:pt>
                <c:pt idx="3241">
                  <c:v>1327039</c:v>
                </c:pt>
                <c:pt idx="3242">
                  <c:v>1863697</c:v>
                </c:pt>
                <c:pt idx="3243">
                  <c:v>2112187</c:v>
                </c:pt>
                <c:pt idx="3244">
                  <c:v>2120282</c:v>
                </c:pt>
                <c:pt idx="3245">
                  <c:v>2289877</c:v>
                </c:pt>
                <c:pt idx="3246">
                  <c:v>2439492</c:v>
                </c:pt>
                <c:pt idx="3247">
                  <c:v>2484723</c:v>
                </c:pt>
                <c:pt idx="3248">
                  <c:v>2486834</c:v>
                </c:pt>
                <c:pt idx="3249">
                  <c:v>2490163</c:v>
                </c:pt>
                <c:pt idx="3250">
                  <c:v>2491870</c:v>
                </c:pt>
                <c:pt idx="3251">
                  <c:v>2492130</c:v>
                </c:pt>
                <c:pt idx="3252">
                  <c:v>2505607</c:v>
                </c:pt>
                <c:pt idx="3253">
                  <c:v>2507657</c:v>
                </c:pt>
                <c:pt idx="3254">
                  <c:v>2509515</c:v>
                </c:pt>
                <c:pt idx="3255">
                  <c:v>2513872</c:v>
                </c:pt>
                <c:pt idx="3256">
                  <c:v>2514189</c:v>
                </c:pt>
                <c:pt idx="3257">
                  <c:v>2514950</c:v>
                </c:pt>
                <c:pt idx="3258">
                  <c:v>2515228</c:v>
                </c:pt>
                <c:pt idx="3259">
                  <c:v>2515414</c:v>
                </c:pt>
                <c:pt idx="3260">
                  <c:v>2518755</c:v>
                </c:pt>
                <c:pt idx="3261">
                  <c:v>2521177</c:v>
                </c:pt>
                <c:pt idx="3262">
                  <c:v>2522187</c:v>
                </c:pt>
                <c:pt idx="3263">
                  <c:v>2523468</c:v>
                </c:pt>
                <c:pt idx="3264">
                  <c:v>2523919</c:v>
                </c:pt>
                <c:pt idx="3265">
                  <c:v>2524362</c:v>
                </c:pt>
                <c:pt idx="3266">
                  <c:v>2524953</c:v>
                </c:pt>
                <c:pt idx="3267">
                  <c:v>2533187</c:v>
                </c:pt>
                <c:pt idx="3268">
                  <c:v>2533556</c:v>
                </c:pt>
                <c:pt idx="3269">
                  <c:v>2534199</c:v>
                </c:pt>
                <c:pt idx="3270">
                  <c:v>2534579</c:v>
                </c:pt>
                <c:pt idx="3271">
                  <c:v>2534828</c:v>
                </c:pt>
                <c:pt idx="3272">
                  <c:v>2947500</c:v>
                </c:pt>
                <c:pt idx="3273">
                  <c:v>3021848</c:v>
                </c:pt>
                <c:pt idx="3274">
                  <c:v>3023389</c:v>
                </c:pt>
                <c:pt idx="3275">
                  <c:v>3174795</c:v>
                </c:pt>
                <c:pt idx="3276">
                  <c:v>3288032</c:v>
                </c:pt>
                <c:pt idx="3277">
                  <c:v>3651208</c:v>
                </c:pt>
                <c:pt idx="3278">
                  <c:v>3996782</c:v>
                </c:pt>
                <c:pt idx="3279">
                  <c:v>4099952</c:v>
                </c:pt>
                <c:pt idx="3280">
                  <c:v>4439752</c:v>
                </c:pt>
                <c:pt idx="3281">
                  <c:v>1908916</c:v>
                </c:pt>
                <c:pt idx="3282">
                  <c:v>2084706</c:v>
                </c:pt>
                <c:pt idx="3283">
                  <c:v>2509931</c:v>
                </c:pt>
                <c:pt idx="3284">
                  <c:v>2510560</c:v>
                </c:pt>
                <c:pt idx="3285">
                  <c:v>2527696</c:v>
                </c:pt>
                <c:pt idx="3286">
                  <c:v>4137905</c:v>
                </c:pt>
                <c:pt idx="3287">
                  <c:v>2525652</c:v>
                </c:pt>
                <c:pt idx="3288">
                  <c:v>4260376</c:v>
                </c:pt>
                <c:pt idx="3289">
                  <c:v>3619257</c:v>
                </c:pt>
                <c:pt idx="3290">
                  <c:v>1606230</c:v>
                </c:pt>
                <c:pt idx="3291">
                  <c:v>2482031</c:v>
                </c:pt>
                <c:pt idx="3292">
                  <c:v>2485860</c:v>
                </c:pt>
                <c:pt idx="3293">
                  <c:v>1587254</c:v>
                </c:pt>
                <c:pt idx="3294">
                  <c:v>1602071</c:v>
                </c:pt>
                <c:pt idx="3295">
                  <c:v>3933538</c:v>
                </c:pt>
                <c:pt idx="3296">
                  <c:v>1759659</c:v>
                </c:pt>
                <c:pt idx="3297">
                  <c:v>24564</c:v>
                </c:pt>
                <c:pt idx="3298">
                  <c:v>38817</c:v>
                </c:pt>
                <c:pt idx="3299">
                  <c:v>4286919</c:v>
                </c:pt>
                <c:pt idx="3300">
                  <c:v>4254005</c:v>
                </c:pt>
                <c:pt idx="3301">
                  <c:v>3137279</c:v>
                </c:pt>
                <c:pt idx="3302">
                  <c:v>2478176</c:v>
                </c:pt>
                <c:pt idx="3303">
                  <c:v>2051838</c:v>
                </c:pt>
                <c:pt idx="3304">
                  <c:v>439995</c:v>
                </c:pt>
                <c:pt idx="3305">
                  <c:v>416794</c:v>
                </c:pt>
                <c:pt idx="3306">
                  <c:v>62887</c:v>
                </c:pt>
                <c:pt idx="3307">
                  <c:v>4294908</c:v>
                </c:pt>
                <c:pt idx="3308">
                  <c:v>2687569</c:v>
                </c:pt>
                <c:pt idx="3309">
                  <c:v>2591392</c:v>
                </c:pt>
                <c:pt idx="3310">
                  <c:v>1054577</c:v>
                </c:pt>
                <c:pt idx="3311">
                  <c:v>807850</c:v>
                </c:pt>
                <c:pt idx="3312">
                  <c:v>1892724</c:v>
                </c:pt>
                <c:pt idx="3313">
                  <c:v>1912869</c:v>
                </c:pt>
                <c:pt idx="3314">
                  <c:v>1942689</c:v>
                </c:pt>
                <c:pt idx="3315">
                  <c:v>1955124</c:v>
                </c:pt>
                <c:pt idx="3316">
                  <c:v>1963368</c:v>
                </c:pt>
                <c:pt idx="3317">
                  <c:v>1974655</c:v>
                </c:pt>
                <c:pt idx="3318">
                  <c:v>2008852</c:v>
                </c:pt>
                <c:pt idx="3319">
                  <c:v>2030053</c:v>
                </c:pt>
                <c:pt idx="3320">
                  <c:v>2065064</c:v>
                </c:pt>
                <c:pt idx="3321">
                  <c:v>2073364</c:v>
                </c:pt>
                <c:pt idx="3322">
                  <c:v>2080491</c:v>
                </c:pt>
                <c:pt idx="3323">
                  <c:v>2116673</c:v>
                </c:pt>
                <c:pt idx="3324">
                  <c:v>2155783</c:v>
                </c:pt>
                <c:pt idx="3325">
                  <c:v>2184488</c:v>
                </c:pt>
                <c:pt idx="3326">
                  <c:v>2190931</c:v>
                </c:pt>
                <c:pt idx="3327">
                  <c:v>2194740</c:v>
                </c:pt>
                <c:pt idx="3328">
                  <c:v>2200664</c:v>
                </c:pt>
                <c:pt idx="3329">
                  <c:v>2233214</c:v>
                </c:pt>
                <c:pt idx="3330">
                  <c:v>2249315</c:v>
                </c:pt>
                <c:pt idx="3331">
                  <c:v>2252692</c:v>
                </c:pt>
                <c:pt idx="3332">
                  <c:v>2304603</c:v>
                </c:pt>
                <c:pt idx="3333">
                  <c:v>2328495</c:v>
                </c:pt>
                <c:pt idx="3334">
                  <c:v>2337287</c:v>
                </c:pt>
                <c:pt idx="3335">
                  <c:v>2339969</c:v>
                </c:pt>
                <c:pt idx="3336">
                  <c:v>2351378</c:v>
                </c:pt>
                <c:pt idx="3337">
                  <c:v>2378478</c:v>
                </c:pt>
                <c:pt idx="3338">
                  <c:v>2384540</c:v>
                </c:pt>
                <c:pt idx="3339">
                  <c:v>2491126</c:v>
                </c:pt>
                <c:pt idx="3340">
                  <c:v>2493920</c:v>
                </c:pt>
                <c:pt idx="3341">
                  <c:v>2553812</c:v>
                </c:pt>
                <c:pt idx="3342">
                  <c:v>2580376</c:v>
                </c:pt>
                <c:pt idx="3343">
                  <c:v>2596711</c:v>
                </c:pt>
                <c:pt idx="3344">
                  <c:v>2674038</c:v>
                </c:pt>
                <c:pt idx="3345">
                  <c:v>2715268</c:v>
                </c:pt>
                <c:pt idx="3346">
                  <c:v>1920688</c:v>
                </c:pt>
                <c:pt idx="3347">
                  <c:v>1968361</c:v>
                </c:pt>
                <c:pt idx="3348">
                  <c:v>2011260</c:v>
                </c:pt>
                <c:pt idx="3349">
                  <c:v>2014841</c:v>
                </c:pt>
                <c:pt idx="3350">
                  <c:v>2075703</c:v>
                </c:pt>
                <c:pt idx="3351">
                  <c:v>2173909</c:v>
                </c:pt>
                <c:pt idx="3352">
                  <c:v>2202512</c:v>
                </c:pt>
                <c:pt idx="3353">
                  <c:v>2259555</c:v>
                </c:pt>
                <c:pt idx="3354">
                  <c:v>2325837</c:v>
                </c:pt>
                <c:pt idx="3355">
                  <c:v>2352170</c:v>
                </c:pt>
                <c:pt idx="3356">
                  <c:v>2448034</c:v>
                </c:pt>
                <c:pt idx="3357">
                  <c:v>2449355</c:v>
                </c:pt>
                <c:pt idx="3358">
                  <c:v>2488044</c:v>
                </c:pt>
                <c:pt idx="3359">
                  <c:v>2624793</c:v>
                </c:pt>
                <c:pt idx="3360">
                  <c:v>2654930</c:v>
                </c:pt>
                <c:pt idx="3361">
                  <c:v>2665369</c:v>
                </c:pt>
                <c:pt idx="3362">
                  <c:v>2726056</c:v>
                </c:pt>
                <c:pt idx="3363">
                  <c:v>1712667</c:v>
                </c:pt>
                <c:pt idx="3364">
                  <c:v>1703525</c:v>
                </c:pt>
                <c:pt idx="3365">
                  <c:v>1693093</c:v>
                </c:pt>
                <c:pt idx="3366">
                  <c:v>1681871</c:v>
                </c:pt>
                <c:pt idx="3367">
                  <c:v>1643687</c:v>
                </c:pt>
                <c:pt idx="3368">
                  <c:v>1634283</c:v>
                </c:pt>
                <c:pt idx="3369">
                  <c:v>1579654</c:v>
                </c:pt>
                <c:pt idx="3370">
                  <c:v>1513362</c:v>
                </c:pt>
                <c:pt idx="3371">
                  <c:v>1495127</c:v>
                </c:pt>
                <c:pt idx="3372">
                  <c:v>1483440</c:v>
                </c:pt>
                <c:pt idx="3373">
                  <c:v>1475765</c:v>
                </c:pt>
                <c:pt idx="3374">
                  <c:v>1474159</c:v>
                </c:pt>
                <c:pt idx="3375">
                  <c:v>1455708</c:v>
                </c:pt>
                <c:pt idx="3376">
                  <c:v>1445669</c:v>
                </c:pt>
                <c:pt idx="3377">
                  <c:v>1435667</c:v>
                </c:pt>
                <c:pt idx="3378">
                  <c:v>1401904</c:v>
                </c:pt>
                <c:pt idx="3379">
                  <c:v>1339675</c:v>
                </c:pt>
                <c:pt idx="3380">
                  <c:v>1316396</c:v>
                </c:pt>
                <c:pt idx="3381">
                  <c:v>1299057</c:v>
                </c:pt>
                <c:pt idx="3382">
                  <c:v>1245104</c:v>
                </c:pt>
                <c:pt idx="3383">
                  <c:v>1238876</c:v>
                </c:pt>
                <c:pt idx="3384">
                  <c:v>1237321</c:v>
                </c:pt>
                <c:pt idx="3385">
                  <c:v>1218579</c:v>
                </c:pt>
                <c:pt idx="3386">
                  <c:v>1214696</c:v>
                </c:pt>
                <c:pt idx="3387">
                  <c:v>1146955</c:v>
                </c:pt>
                <c:pt idx="3388">
                  <c:v>1144922</c:v>
                </c:pt>
                <c:pt idx="3389">
                  <c:v>1127138</c:v>
                </c:pt>
                <c:pt idx="3390">
                  <c:v>1030701</c:v>
                </c:pt>
                <c:pt idx="3391">
                  <c:v>997341</c:v>
                </c:pt>
                <c:pt idx="3392">
                  <c:v>991422</c:v>
                </c:pt>
                <c:pt idx="3393">
                  <c:v>950615</c:v>
                </c:pt>
                <c:pt idx="3394">
                  <c:v>946554</c:v>
                </c:pt>
                <c:pt idx="3395">
                  <c:v>929239</c:v>
                </c:pt>
                <c:pt idx="3396">
                  <c:v>1716485</c:v>
                </c:pt>
                <c:pt idx="3397">
                  <c:v>1689888</c:v>
                </c:pt>
                <c:pt idx="3398">
                  <c:v>1672671</c:v>
                </c:pt>
                <c:pt idx="3399">
                  <c:v>1646886</c:v>
                </c:pt>
                <c:pt idx="3400">
                  <c:v>1515309</c:v>
                </c:pt>
                <c:pt idx="3401">
                  <c:v>1483025</c:v>
                </c:pt>
                <c:pt idx="3402">
                  <c:v>1457573</c:v>
                </c:pt>
                <c:pt idx="3403">
                  <c:v>1347838</c:v>
                </c:pt>
                <c:pt idx="3404">
                  <c:v>1314769</c:v>
                </c:pt>
                <c:pt idx="3405">
                  <c:v>1259052</c:v>
                </c:pt>
                <c:pt idx="3406">
                  <c:v>1153443</c:v>
                </c:pt>
                <c:pt idx="3407">
                  <c:v>1134456</c:v>
                </c:pt>
                <c:pt idx="3408">
                  <c:v>945653</c:v>
                </c:pt>
                <c:pt idx="3409">
                  <c:v>3517311</c:v>
                </c:pt>
                <c:pt idx="3410">
                  <c:v>3528746</c:v>
                </c:pt>
                <c:pt idx="3411">
                  <c:v>3559017</c:v>
                </c:pt>
                <c:pt idx="3412">
                  <c:v>3561104</c:v>
                </c:pt>
                <c:pt idx="3413">
                  <c:v>3601073</c:v>
                </c:pt>
                <c:pt idx="3414">
                  <c:v>3642293</c:v>
                </c:pt>
                <c:pt idx="3415">
                  <c:v>3643248</c:v>
                </c:pt>
                <c:pt idx="3416">
                  <c:v>3654669</c:v>
                </c:pt>
                <c:pt idx="3417">
                  <c:v>3704699</c:v>
                </c:pt>
                <c:pt idx="3418">
                  <c:v>3719398</c:v>
                </c:pt>
                <c:pt idx="3419">
                  <c:v>3728867</c:v>
                </c:pt>
                <c:pt idx="3420">
                  <c:v>3744851</c:v>
                </c:pt>
                <c:pt idx="3421">
                  <c:v>3755131</c:v>
                </c:pt>
                <c:pt idx="3422">
                  <c:v>3758084</c:v>
                </c:pt>
                <c:pt idx="3423">
                  <c:v>3777676</c:v>
                </c:pt>
                <c:pt idx="3424">
                  <c:v>3805271</c:v>
                </c:pt>
                <c:pt idx="3425">
                  <c:v>3816994</c:v>
                </c:pt>
                <c:pt idx="3426">
                  <c:v>3852340</c:v>
                </c:pt>
                <c:pt idx="3427">
                  <c:v>3853403</c:v>
                </c:pt>
                <c:pt idx="3428">
                  <c:v>3860716</c:v>
                </c:pt>
                <c:pt idx="3429">
                  <c:v>3867274</c:v>
                </c:pt>
                <c:pt idx="3430">
                  <c:v>3903980</c:v>
                </c:pt>
                <c:pt idx="3431">
                  <c:v>3926340</c:v>
                </c:pt>
                <c:pt idx="3432">
                  <c:v>3936429</c:v>
                </c:pt>
                <c:pt idx="3433">
                  <c:v>3968875</c:v>
                </c:pt>
                <c:pt idx="3434">
                  <c:v>4005196</c:v>
                </c:pt>
                <c:pt idx="3435">
                  <c:v>4027186</c:v>
                </c:pt>
                <c:pt idx="3436">
                  <c:v>4049598</c:v>
                </c:pt>
                <c:pt idx="3437">
                  <c:v>3591917</c:v>
                </c:pt>
                <c:pt idx="3438">
                  <c:v>3706239</c:v>
                </c:pt>
                <c:pt idx="3439">
                  <c:v>3731826</c:v>
                </c:pt>
                <c:pt idx="3440">
                  <c:v>3798597</c:v>
                </c:pt>
                <c:pt idx="3441">
                  <c:v>3800768</c:v>
                </c:pt>
                <c:pt idx="3442">
                  <c:v>4085940</c:v>
                </c:pt>
                <c:pt idx="3443">
                  <c:v>4096999</c:v>
                </c:pt>
                <c:pt idx="3444">
                  <c:v>4400378</c:v>
                </c:pt>
                <c:pt idx="3445">
                  <c:v>4402170</c:v>
                </c:pt>
                <c:pt idx="3446">
                  <c:v>4412536</c:v>
                </c:pt>
                <c:pt idx="3447">
                  <c:v>4488681</c:v>
                </c:pt>
                <c:pt idx="3448">
                  <c:v>4509832</c:v>
                </c:pt>
                <c:pt idx="3449">
                  <c:v>4553504</c:v>
                </c:pt>
                <c:pt idx="3450">
                  <c:v>4583789</c:v>
                </c:pt>
                <c:pt idx="3451">
                  <c:v>4585356</c:v>
                </c:pt>
                <c:pt idx="3452">
                  <c:v>4592456</c:v>
                </c:pt>
                <c:pt idx="3453">
                  <c:v>4604286</c:v>
                </c:pt>
                <c:pt idx="3454">
                  <c:v>4606202</c:v>
                </c:pt>
                <c:pt idx="3455">
                  <c:v>4612845</c:v>
                </c:pt>
                <c:pt idx="3456">
                  <c:v>4618854</c:v>
                </c:pt>
                <c:pt idx="3457">
                  <c:v>4641904</c:v>
                </c:pt>
                <c:pt idx="3458">
                  <c:v>4648384</c:v>
                </c:pt>
                <c:pt idx="3459">
                  <c:v>4649185</c:v>
                </c:pt>
                <c:pt idx="3460">
                  <c:v>4670966</c:v>
                </c:pt>
                <c:pt idx="3461">
                  <c:v>4752680</c:v>
                </c:pt>
                <c:pt idx="3462">
                  <c:v>4756936</c:v>
                </c:pt>
                <c:pt idx="3463">
                  <c:v>4762406</c:v>
                </c:pt>
                <c:pt idx="3464">
                  <c:v>4766789</c:v>
                </c:pt>
                <c:pt idx="3465">
                  <c:v>4801515</c:v>
                </c:pt>
                <c:pt idx="3466">
                  <c:v>4812107</c:v>
                </c:pt>
                <c:pt idx="3467">
                  <c:v>4829889</c:v>
                </c:pt>
                <c:pt idx="3468">
                  <c:v>4840466</c:v>
                </c:pt>
                <c:pt idx="3469">
                  <c:v>4843735</c:v>
                </c:pt>
                <c:pt idx="3470">
                  <c:v>4844547</c:v>
                </c:pt>
                <c:pt idx="3471">
                  <c:v>4382218</c:v>
                </c:pt>
                <c:pt idx="3472">
                  <c:v>4479101</c:v>
                </c:pt>
                <c:pt idx="3473">
                  <c:v>4538903</c:v>
                </c:pt>
                <c:pt idx="3474">
                  <c:v>4569151</c:v>
                </c:pt>
                <c:pt idx="3475">
                  <c:v>4656981</c:v>
                </c:pt>
                <c:pt idx="3476">
                  <c:v>4795208</c:v>
                </c:pt>
                <c:pt idx="3477">
                  <c:v>4805174</c:v>
                </c:pt>
                <c:pt idx="3478">
                  <c:v>3458574</c:v>
                </c:pt>
                <c:pt idx="3479">
                  <c:v>3445957</c:v>
                </c:pt>
                <c:pt idx="3480">
                  <c:v>3425743</c:v>
                </c:pt>
                <c:pt idx="3481">
                  <c:v>3416935</c:v>
                </c:pt>
                <c:pt idx="3482">
                  <c:v>3386873</c:v>
                </c:pt>
                <c:pt idx="3483">
                  <c:v>3357131</c:v>
                </c:pt>
                <c:pt idx="3484">
                  <c:v>3281794</c:v>
                </c:pt>
                <c:pt idx="3485">
                  <c:v>3280396</c:v>
                </c:pt>
                <c:pt idx="3486">
                  <c:v>3260703</c:v>
                </c:pt>
                <c:pt idx="3487">
                  <c:v>3154222</c:v>
                </c:pt>
                <c:pt idx="3488">
                  <c:v>3097015</c:v>
                </c:pt>
                <c:pt idx="3489">
                  <c:v>3435536</c:v>
                </c:pt>
                <c:pt idx="3490">
                  <c:v>3319115</c:v>
                </c:pt>
                <c:pt idx="3491">
                  <c:v>3158840</c:v>
                </c:pt>
                <c:pt idx="3492">
                  <c:v>3145848</c:v>
                </c:pt>
                <c:pt idx="3493">
                  <c:v>3139017</c:v>
                </c:pt>
                <c:pt idx="3494">
                  <c:v>466520</c:v>
                </c:pt>
                <c:pt idx="3495">
                  <c:v>473487</c:v>
                </c:pt>
                <c:pt idx="3496">
                  <c:v>483451</c:v>
                </c:pt>
                <c:pt idx="3497">
                  <c:v>485231</c:v>
                </c:pt>
                <c:pt idx="3498">
                  <c:v>515942</c:v>
                </c:pt>
                <c:pt idx="3499">
                  <c:v>544742</c:v>
                </c:pt>
                <c:pt idx="3500">
                  <c:v>551765</c:v>
                </c:pt>
                <c:pt idx="3501">
                  <c:v>591186</c:v>
                </c:pt>
                <c:pt idx="3502">
                  <c:v>617219</c:v>
                </c:pt>
                <c:pt idx="3503">
                  <c:v>638361</c:v>
                </c:pt>
                <c:pt idx="3504">
                  <c:v>639840</c:v>
                </c:pt>
                <c:pt idx="3505">
                  <c:v>647543</c:v>
                </c:pt>
                <c:pt idx="3506">
                  <c:v>734108</c:v>
                </c:pt>
                <c:pt idx="3507">
                  <c:v>751702</c:v>
                </c:pt>
                <c:pt idx="3508">
                  <c:v>456608</c:v>
                </c:pt>
                <c:pt idx="3509">
                  <c:v>497406</c:v>
                </c:pt>
                <c:pt idx="3510">
                  <c:v>556882</c:v>
                </c:pt>
                <c:pt idx="3511">
                  <c:v>717151</c:v>
                </c:pt>
                <c:pt idx="3512">
                  <c:v>718366</c:v>
                </c:pt>
                <c:pt idx="3513">
                  <c:v>273321</c:v>
                </c:pt>
                <c:pt idx="3514">
                  <c:v>264114</c:v>
                </c:pt>
                <c:pt idx="3515">
                  <c:v>246477</c:v>
                </c:pt>
                <c:pt idx="3516">
                  <c:v>237853</c:v>
                </c:pt>
                <c:pt idx="3517">
                  <c:v>215636</c:v>
                </c:pt>
                <c:pt idx="3518">
                  <c:v>211351</c:v>
                </c:pt>
                <c:pt idx="3519">
                  <c:v>203850</c:v>
                </c:pt>
                <c:pt idx="3520">
                  <c:v>201016</c:v>
                </c:pt>
                <c:pt idx="3521">
                  <c:v>196755</c:v>
                </c:pt>
                <c:pt idx="3522">
                  <c:v>192811</c:v>
                </c:pt>
                <c:pt idx="3523">
                  <c:v>165394</c:v>
                </c:pt>
                <c:pt idx="3524">
                  <c:v>160750</c:v>
                </c:pt>
                <c:pt idx="3525">
                  <c:v>158036</c:v>
                </c:pt>
                <c:pt idx="3526">
                  <c:v>120761</c:v>
                </c:pt>
                <c:pt idx="3527">
                  <c:v>109722</c:v>
                </c:pt>
                <c:pt idx="3528">
                  <c:v>252932</c:v>
                </c:pt>
                <c:pt idx="3529">
                  <c:v>133570</c:v>
                </c:pt>
                <c:pt idx="3530">
                  <c:v>124664</c:v>
                </c:pt>
                <c:pt idx="3531">
                  <c:v>2997840</c:v>
                </c:pt>
                <c:pt idx="3532">
                  <c:v>2992302</c:v>
                </c:pt>
                <c:pt idx="3533">
                  <c:v>2979255</c:v>
                </c:pt>
                <c:pt idx="3534">
                  <c:v>2977717</c:v>
                </c:pt>
                <c:pt idx="3535">
                  <c:v>2945119</c:v>
                </c:pt>
                <c:pt idx="3536">
                  <c:v>2928553</c:v>
                </c:pt>
                <c:pt idx="3537">
                  <c:v>2916159</c:v>
                </c:pt>
                <c:pt idx="3538">
                  <c:v>2895491</c:v>
                </c:pt>
                <c:pt idx="3539">
                  <c:v>2888836</c:v>
                </c:pt>
                <c:pt idx="3540">
                  <c:v>2981928</c:v>
                </c:pt>
                <c:pt idx="3541">
                  <c:v>2940916</c:v>
                </c:pt>
                <c:pt idx="3542">
                  <c:v>5144354</c:v>
                </c:pt>
                <c:pt idx="3543">
                  <c:v>5145166</c:v>
                </c:pt>
                <c:pt idx="3544">
                  <c:v>24818</c:v>
                </c:pt>
                <c:pt idx="3545">
                  <c:v>46571</c:v>
                </c:pt>
                <c:pt idx="3546">
                  <c:v>59333</c:v>
                </c:pt>
                <c:pt idx="3547">
                  <c:v>68317</c:v>
                </c:pt>
                <c:pt idx="3548">
                  <c:v>5117821</c:v>
                </c:pt>
                <c:pt idx="3549">
                  <c:v>5121890</c:v>
                </c:pt>
                <c:pt idx="3550">
                  <c:v>5138972</c:v>
                </c:pt>
                <c:pt idx="3551">
                  <c:v>51395</c:v>
                </c:pt>
                <c:pt idx="3552">
                  <c:v>65873</c:v>
                </c:pt>
                <c:pt idx="3553">
                  <c:v>91528</c:v>
                </c:pt>
                <c:pt idx="3554">
                  <c:v>4212772</c:v>
                </c:pt>
                <c:pt idx="3555">
                  <c:v>4189477</c:v>
                </c:pt>
                <c:pt idx="3556">
                  <c:v>4182758</c:v>
                </c:pt>
                <c:pt idx="3557">
                  <c:v>4167818</c:v>
                </c:pt>
                <c:pt idx="3558">
                  <c:v>4138525</c:v>
                </c:pt>
                <c:pt idx="3559">
                  <c:v>4210326</c:v>
                </c:pt>
                <c:pt idx="3560">
                  <c:v>4197897</c:v>
                </c:pt>
                <c:pt idx="3561">
                  <c:v>1846055</c:v>
                </c:pt>
                <c:pt idx="3562">
                  <c:v>1834889</c:v>
                </c:pt>
                <c:pt idx="3563">
                  <c:v>1820892</c:v>
                </c:pt>
                <c:pt idx="3564">
                  <c:v>4874818</c:v>
                </c:pt>
                <c:pt idx="3565">
                  <c:v>4894488</c:v>
                </c:pt>
                <c:pt idx="3566">
                  <c:v>4899937</c:v>
                </c:pt>
                <c:pt idx="3567">
                  <c:v>4912139</c:v>
                </c:pt>
                <c:pt idx="3568">
                  <c:v>4942097</c:v>
                </c:pt>
                <c:pt idx="3569">
                  <c:v>4949780</c:v>
                </c:pt>
                <c:pt idx="3570">
                  <c:v>4975444</c:v>
                </c:pt>
                <c:pt idx="3571">
                  <c:v>4872010</c:v>
                </c:pt>
                <c:pt idx="3572">
                  <c:v>847395</c:v>
                </c:pt>
                <c:pt idx="3573">
                  <c:v>804941</c:v>
                </c:pt>
                <c:pt idx="3574">
                  <c:v>783844</c:v>
                </c:pt>
                <c:pt idx="3575">
                  <c:v>759734</c:v>
                </c:pt>
                <c:pt idx="3576">
                  <c:v>845009</c:v>
                </c:pt>
                <c:pt idx="3577">
                  <c:v>756392</c:v>
                </c:pt>
                <c:pt idx="3578">
                  <c:v>4336609</c:v>
                </c:pt>
                <c:pt idx="3579">
                  <c:v>4351883</c:v>
                </c:pt>
                <c:pt idx="3580">
                  <c:v>4354575</c:v>
                </c:pt>
                <c:pt idx="3581">
                  <c:v>4372865</c:v>
                </c:pt>
                <c:pt idx="3582">
                  <c:v>333798</c:v>
                </c:pt>
                <c:pt idx="3583">
                  <c:v>340413</c:v>
                </c:pt>
                <c:pt idx="3584">
                  <c:v>373287</c:v>
                </c:pt>
                <c:pt idx="3585">
                  <c:v>396451</c:v>
                </c:pt>
                <c:pt idx="3586">
                  <c:v>5082745</c:v>
                </c:pt>
                <c:pt idx="3587">
                  <c:v>5053641</c:v>
                </c:pt>
                <c:pt idx="3588">
                  <c:v>5039794</c:v>
                </c:pt>
                <c:pt idx="3589">
                  <c:v>2784024</c:v>
                </c:pt>
                <c:pt idx="3590">
                  <c:v>2754933</c:v>
                </c:pt>
                <c:pt idx="3591">
                  <c:v>2749157</c:v>
                </c:pt>
                <c:pt idx="3592">
                  <c:v>2785757</c:v>
                </c:pt>
                <c:pt idx="3593">
                  <c:v>2783154</c:v>
                </c:pt>
                <c:pt idx="3594">
                  <c:v>3052134</c:v>
                </c:pt>
                <c:pt idx="3595">
                  <c:v>3062826</c:v>
                </c:pt>
                <c:pt idx="3596">
                  <c:v>3075132</c:v>
                </c:pt>
                <c:pt idx="3597">
                  <c:v>4998342</c:v>
                </c:pt>
                <c:pt idx="3598">
                  <c:v>4266955</c:v>
                </c:pt>
                <c:pt idx="3599">
                  <c:v>2842441</c:v>
                </c:pt>
                <c:pt idx="3600">
                  <c:v>2816062</c:v>
                </c:pt>
                <c:pt idx="3601">
                  <c:v>885036</c:v>
                </c:pt>
                <c:pt idx="3602">
                  <c:v>308912</c:v>
                </c:pt>
                <c:pt idx="3603">
                  <c:v>313836</c:v>
                </c:pt>
                <c:pt idx="3604">
                  <c:v>4584660</c:v>
                </c:pt>
                <c:pt idx="3605">
                  <c:v>1089322</c:v>
                </c:pt>
                <c:pt idx="3606">
                  <c:v>440308</c:v>
                </c:pt>
                <c:pt idx="3607">
                  <c:v>4829471</c:v>
                </c:pt>
                <c:pt idx="3608">
                  <c:v>4721010</c:v>
                </c:pt>
                <c:pt idx="3609">
                  <c:v>4234204</c:v>
                </c:pt>
                <c:pt idx="3610">
                  <c:v>4215944</c:v>
                </c:pt>
                <c:pt idx="3611">
                  <c:v>3675443</c:v>
                </c:pt>
                <c:pt idx="3612">
                  <c:v>3180710</c:v>
                </c:pt>
                <c:pt idx="3613">
                  <c:v>2274532</c:v>
                </c:pt>
                <c:pt idx="3614">
                  <c:v>2145968</c:v>
                </c:pt>
                <c:pt idx="3615">
                  <c:v>1981978</c:v>
                </c:pt>
                <c:pt idx="3616">
                  <c:v>1605289</c:v>
                </c:pt>
                <c:pt idx="3617">
                  <c:v>1540759</c:v>
                </c:pt>
                <c:pt idx="3618">
                  <c:v>1519423</c:v>
                </c:pt>
                <c:pt idx="3619">
                  <c:v>1078063</c:v>
                </c:pt>
                <c:pt idx="3620">
                  <c:v>941391</c:v>
                </c:pt>
                <c:pt idx="3621">
                  <c:v>729760</c:v>
                </c:pt>
                <c:pt idx="3622">
                  <c:v>511270</c:v>
                </c:pt>
                <c:pt idx="3623">
                  <c:v>231910</c:v>
                </c:pt>
                <c:pt idx="3624">
                  <c:v>4992718</c:v>
                </c:pt>
                <c:pt idx="3625">
                  <c:v>3239148</c:v>
                </c:pt>
                <c:pt idx="3626">
                  <c:v>2517082</c:v>
                </c:pt>
                <c:pt idx="3627">
                  <c:v>2089793</c:v>
                </c:pt>
                <c:pt idx="3628">
                  <c:v>4406085</c:v>
                </c:pt>
                <c:pt idx="3629">
                  <c:v>1541868</c:v>
                </c:pt>
                <c:pt idx="3630">
                  <c:v>11361</c:v>
                </c:pt>
                <c:pt idx="3631">
                  <c:v>216693</c:v>
                </c:pt>
                <c:pt idx="3632">
                  <c:v>274509</c:v>
                </c:pt>
                <c:pt idx="3633">
                  <c:v>331210</c:v>
                </c:pt>
                <c:pt idx="3634">
                  <c:v>503019</c:v>
                </c:pt>
                <c:pt idx="3635">
                  <c:v>553468</c:v>
                </c:pt>
                <c:pt idx="3636">
                  <c:v>595960</c:v>
                </c:pt>
                <c:pt idx="3637">
                  <c:v>611206</c:v>
                </c:pt>
                <c:pt idx="3638">
                  <c:v>697393</c:v>
                </c:pt>
                <c:pt idx="3639">
                  <c:v>848079</c:v>
                </c:pt>
                <c:pt idx="3640">
                  <c:v>879889</c:v>
                </c:pt>
                <c:pt idx="3641">
                  <c:v>933167</c:v>
                </c:pt>
                <c:pt idx="3642">
                  <c:v>1119863</c:v>
                </c:pt>
                <c:pt idx="3643">
                  <c:v>1133454</c:v>
                </c:pt>
                <c:pt idx="3644">
                  <c:v>1143096</c:v>
                </c:pt>
                <c:pt idx="3645">
                  <c:v>1205974</c:v>
                </c:pt>
                <c:pt idx="3646">
                  <c:v>1221353</c:v>
                </c:pt>
                <c:pt idx="3647">
                  <c:v>1349943</c:v>
                </c:pt>
                <c:pt idx="3648">
                  <c:v>1509747</c:v>
                </c:pt>
                <c:pt idx="3649">
                  <c:v>1542572</c:v>
                </c:pt>
                <c:pt idx="3650">
                  <c:v>1574653</c:v>
                </c:pt>
                <c:pt idx="3651">
                  <c:v>1628726</c:v>
                </c:pt>
                <c:pt idx="3652">
                  <c:v>1710852</c:v>
                </c:pt>
                <c:pt idx="3653">
                  <c:v>1880264</c:v>
                </c:pt>
                <c:pt idx="3654">
                  <c:v>1900680</c:v>
                </c:pt>
                <c:pt idx="3655">
                  <c:v>1969136</c:v>
                </c:pt>
                <c:pt idx="3656">
                  <c:v>2012153</c:v>
                </c:pt>
                <c:pt idx="3657">
                  <c:v>2019683</c:v>
                </c:pt>
                <c:pt idx="3658">
                  <c:v>2054966</c:v>
                </c:pt>
                <c:pt idx="3659">
                  <c:v>2121417</c:v>
                </c:pt>
                <c:pt idx="3660">
                  <c:v>2167328</c:v>
                </c:pt>
                <c:pt idx="3661">
                  <c:v>2188685</c:v>
                </c:pt>
                <c:pt idx="3662">
                  <c:v>2190165</c:v>
                </c:pt>
                <c:pt idx="3663">
                  <c:v>2288284</c:v>
                </c:pt>
                <c:pt idx="3664">
                  <c:v>2321396</c:v>
                </c:pt>
                <c:pt idx="3665">
                  <c:v>2442043</c:v>
                </c:pt>
                <c:pt idx="3666">
                  <c:v>2505188</c:v>
                </c:pt>
                <c:pt idx="3667">
                  <c:v>2565046</c:v>
                </c:pt>
                <c:pt idx="3668">
                  <c:v>2569981</c:v>
                </c:pt>
                <c:pt idx="3669">
                  <c:v>2627632</c:v>
                </c:pt>
                <c:pt idx="3670">
                  <c:v>2652649</c:v>
                </c:pt>
                <c:pt idx="3671">
                  <c:v>2657431</c:v>
                </c:pt>
                <c:pt idx="3672">
                  <c:v>2697125</c:v>
                </c:pt>
                <c:pt idx="3673">
                  <c:v>2726626</c:v>
                </c:pt>
                <c:pt idx="3674">
                  <c:v>2743272</c:v>
                </c:pt>
                <c:pt idx="3675">
                  <c:v>2761724</c:v>
                </c:pt>
                <c:pt idx="3676">
                  <c:v>2767602</c:v>
                </c:pt>
                <c:pt idx="3677">
                  <c:v>2770984</c:v>
                </c:pt>
                <c:pt idx="3678">
                  <c:v>2828901</c:v>
                </c:pt>
                <c:pt idx="3679">
                  <c:v>2852151</c:v>
                </c:pt>
                <c:pt idx="3680">
                  <c:v>2857092</c:v>
                </c:pt>
                <c:pt idx="3681">
                  <c:v>2869994</c:v>
                </c:pt>
                <c:pt idx="3682">
                  <c:v>2872501</c:v>
                </c:pt>
                <c:pt idx="3683">
                  <c:v>2893093</c:v>
                </c:pt>
                <c:pt idx="3684">
                  <c:v>2907294</c:v>
                </c:pt>
                <c:pt idx="3685">
                  <c:v>2919589</c:v>
                </c:pt>
                <c:pt idx="3686">
                  <c:v>2950393</c:v>
                </c:pt>
                <c:pt idx="3687">
                  <c:v>2960470</c:v>
                </c:pt>
                <c:pt idx="3688">
                  <c:v>3071658</c:v>
                </c:pt>
                <c:pt idx="3689">
                  <c:v>3092603</c:v>
                </c:pt>
                <c:pt idx="3690">
                  <c:v>3103256</c:v>
                </c:pt>
                <c:pt idx="3691">
                  <c:v>3127723</c:v>
                </c:pt>
                <c:pt idx="3692">
                  <c:v>3172911</c:v>
                </c:pt>
                <c:pt idx="3693">
                  <c:v>3186423</c:v>
                </c:pt>
                <c:pt idx="3694">
                  <c:v>3252970</c:v>
                </c:pt>
                <c:pt idx="3695">
                  <c:v>3286875</c:v>
                </c:pt>
                <c:pt idx="3696">
                  <c:v>3322528</c:v>
                </c:pt>
                <c:pt idx="3697">
                  <c:v>3328513</c:v>
                </c:pt>
                <c:pt idx="3698">
                  <c:v>3396922</c:v>
                </c:pt>
                <c:pt idx="3699">
                  <c:v>3403123</c:v>
                </c:pt>
                <c:pt idx="3700">
                  <c:v>3524836</c:v>
                </c:pt>
                <c:pt idx="3701">
                  <c:v>3539905</c:v>
                </c:pt>
                <c:pt idx="3702">
                  <c:v>3602435</c:v>
                </c:pt>
                <c:pt idx="3703">
                  <c:v>3640018</c:v>
                </c:pt>
                <c:pt idx="3704">
                  <c:v>3686744</c:v>
                </c:pt>
                <c:pt idx="3705">
                  <c:v>3720656</c:v>
                </c:pt>
                <c:pt idx="3706">
                  <c:v>3803817</c:v>
                </c:pt>
                <c:pt idx="3707">
                  <c:v>3830072</c:v>
                </c:pt>
                <c:pt idx="3708">
                  <c:v>3846138</c:v>
                </c:pt>
                <c:pt idx="3709">
                  <c:v>3872103</c:v>
                </c:pt>
                <c:pt idx="3710">
                  <c:v>3892199</c:v>
                </c:pt>
                <c:pt idx="3711">
                  <c:v>3915094</c:v>
                </c:pt>
                <c:pt idx="3712">
                  <c:v>3917514</c:v>
                </c:pt>
                <c:pt idx="3713">
                  <c:v>4004577</c:v>
                </c:pt>
                <c:pt idx="3714">
                  <c:v>4055288</c:v>
                </c:pt>
                <c:pt idx="3715">
                  <c:v>4084420</c:v>
                </c:pt>
                <c:pt idx="3716">
                  <c:v>4115422</c:v>
                </c:pt>
                <c:pt idx="3717">
                  <c:v>4141756</c:v>
                </c:pt>
                <c:pt idx="3718">
                  <c:v>4157726</c:v>
                </c:pt>
                <c:pt idx="3719">
                  <c:v>4475913</c:v>
                </c:pt>
                <c:pt idx="3720">
                  <c:v>4493098</c:v>
                </c:pt>
                <c:pt idx="3721">
                  <c:v>4520040</c:v>
                </c:pt>
                <c:pt idx="3722">
                  <c:v>4536852</c:v>
                </c:pt>
                <c:pt idx="3723">
                  <c:v>4546529</c:v>
                </c:pt>
                <c:pt idx="3724">
                  <c:v>4577742</c:v>
                </c:pt>
                <c:pt idx="3725">
                  <c:v>4624680</c:v>
                </c:pt>
                <c:pt idx="3726">
                  <c:v>4636649</c:v>
                </c:pt>
                <c:pt idx="3727">
                  <c:v>4691893</c:v>
                </c:pt>
                <c:pt idx="3728">
                  <c:v>4697535</c:v>
                </c:pt>
                <c:pt idx="3729">
                  <c:v>4698347</c:v>
                </c:pt>
                <c:pt idx="3730">
                  <c:v>4705219</c:v>
                </c:pt>
                <c:pt idx="3731">
                  <c:v>4793466</c:v>
                </c:pt>
                <c:pt idx="3732">
                  <c:v>4802538</c:v>
                </c:pt>
                <c:pt idx="3733">
                  <c:v>4809417</c:v>
                </c:pt>
                <c:pt idx="3734">
                  <c:v>4818093</c:v>
                </c:pt>
                <c:pt idx="3735">
                  <c:v>4916928</c:v>
                </c:pt>
                <c:pt idx="3736">
                  <c:v>741048</c:v>
                </c:pt>
                <c:pt idx="3737">
                  <c:v>902641</c:v>
                </c:pt>
                <c:pt idx="3738">
                  <c:v>928084</c:v>
                </c:pt>
                <c:pt idx="3739">
                  <c:v>1228095</c:v>
                </c:pt>
                <c:pt idx="3740">
                  <c:v>1498753</c:v>
                </c:pt>
                <c:pt idx="3741">
                  <c:v>1567896</c:v>
                </c:pt>
                <c:pt idx="3742">
                  <c:v>1790809</c:v>
                </c:pt>
                <c:pt idx="3743">
                  <c:v>1984363</c:v>
                </c:pt>
                <c:pt idx="3744">
                  <c:v>2161763</c:v>
                </c:pt>
                <c:pt idx="3745">
                  <c:v>2531490</c:v>
                </c:pt>
                <c:pt idx="3746">
                  <c:v>2695348</c:v>
                </c:pt>
                <c:pt idx="3747">
                  <c:v>2805356</c:v>
                </c:pt>
                <c:pt idx="3748">
                  <c:v>3065141</c:v>
                </c:pt>
                <c:pt idx="3749">
                  <c:v>3266496</c:v>
                </c:pt>
              </c:numCache>
            </c:numRef>
          </c:xVal>
          <c:yVal>
            <c:numRef>
              <c:f>'BLAST top hits'!$B$1:$B$3750</c:f>
              <c:numCache>
                <c:formatCode>General</c:formatCode>
                <c:ptCount val="3750"/>
                <c:pt idx="0">
                  <c:v>386111</c:v>
                </c:pt>
                <c:pt idx="1">
                  <c:v>294085</c:v>
                </c:pt>
                <c:pt idx="2">
                  <c:v>242254</c:v>
                </c:pt>
                <c:pt idx="3">
                  <c:v>229051</c:v>
                </c:pt>
                <c:pt idx="4">
                  <c:v>206732</c:v>
                </c:pt>
                <c:pt idx="5">
                  <c:v>199643</c:v>
                </c:pt>
                <c:pt idx="6">
                  <c:v>193447</c:v>
                </c:pt>
                <c:pt idx="7">
                  <c:v>158279</c:v>
                </c:pt>
                <c:pt idx="8">
                  <c:v>133300</c:v>
                </c:pt>
                <c:pt idx="9">
                  <c:v>127150</c:v>
                </c:pt>
                <c:pt idx="10">
                  <c:v>104091</c:v>
                </c:pt>
                <c:pt idx="11">
                  <c:v>2569558</c:v>
                </c:pt>
                <c:pt idx="12">
                  <c:v>2576295</c:v>
                </c:pt>
                <c:pt idx="13">
                  <c:v>2593742</c:v>
                </c:pt>
                <c:pt idx="14">
                  <c:v>2603186</c:v>
                </c:pt>
                <c:pt idx="15">
                  <c:v>2621662</c:v>
                </c:pt>
                <c:pt idx="16">
                  <c:v>4690589</c:v>
                </c:pt>
                <c:pt idx="17">
                  <c:v>4673401</c:v>
                </c:pt>
                <c:pt idx="18">
                  <c:v>4667250</c:v>
                </c:pt>
                <c:pt idx="19">
                  <c:v>4509239</c:v>
                </c:pt>
                <c:pt idx="20">
                  <c:v>4471317</c:v>
                </c:pt>
                <c:pt idx="21">
                  <c:v>3262500</c:v>
                </c:pt>
                <c:pt idx="22">
                  <c:v>4414629</c:v>
                </c:pt>
                <c:pt idx="23">
                  <c:v>4369198</c:v>
                </c:pt>
                <c:pt idx="24">
                  <c:v>986720</c:v>
                </c:pt>
                <c:pt idx="25">
                  <c:v>987127</c:v>
                </c:pt>
                <c:pt idx="26">
                  <c:v>4303105</c:v>
                </c:pt>
                <c:pt idx="27">
                  <c:v>3275596</c:v>
                </c:pt>
                <c:pt idx="28">
                  <c:v>3276865</c:v>
                </c:pt>
                <c:pt idx="29">
                  <c:v>3280174</c:v>
                </c:pt>
                <c:pt idx="30">
                  <c:v>3304323</c:v>
                </c:pt>
                <c:pt idx="31">
                  <c:v>3313444</c:v>
                </c:pt>
                <c:pt idx="32">
                  <c:v>3345175</c:v>
                </c:pt>
                <c:pt idx="33">
                  <c:v>3932325</c:v>
                </c:pt>
                <c:pt idx="34">
                  <c:v>3931779</c:v>
                </c:pt>
                <c:pt idx="35">
                  <c:v>3929178</c:v>
                </c:pt>
                <c:pt idx="36">
                  <c:v>3922926</c:v>
                </c:pt>
                <c:pt idx="37">
                  <c:v>3901249</c:v>
                </c:pt>
                <c:pt idx="38">
                  <c:v>3896935</c:v>
                </c:pt>
                <c:pt idx="39">
                  <c:v>3977500</c:v>
                </c:pt>
                <c:pt idx="40">
                  <c:v>3963240</c:v>
                </c:pt>
                <c:pt idx="41">
                  <c:v>3953237</c:v>
                </c:pt>
                <c:pt idx="42">
                  <c:v>3379756</c:v>
                </c:pt>
                <c:pt idx="43">
                  <c:v>3544130</c:v>
                </c:pt>
                <c:pt idx="44">
                  <c:v>3544343</c:v>
                </c:pt>
                <c:pt idx="45">
                  <c:v>3548393</c:v>
                </c:pt>
                <c:pt idx="46">
                  <c:v>3567238</c:v>
                </c:pt>
                <c:pt idx="47">
                  <c:v>3568321</c:v>
                </c:pt>
                <c:pt idx="48">
                  <c:v>3574180</c:v>
                </c:pt>
                <c:pt idx="49">
                  <c:v>3574371</c:v>
                </c:pt>
                <c:pt idx="50">
                  <c:v>3583325</c:v>
                </c:pt>
                <c:pt idx="51">
                  <c:v>3618165</c:v>
                </c:pt>
                <c:pt idx="52">
                  <c:v>3618559</c:v>
                </c:pt>
                <c:pt idx="53">
                  <c:v>3622304</c:v>
                </c:pt>
                <c:pt idx="54">
                  <c:v>3708525</c:v>
                </c:pt>
                <c:pt idx="55">
                  <c:v>3744787</c:v>
                </c:pt>
                <c:pt idx="56">
                  <c:v>3830789</c:v>
                </c:pt>
                <c:pt idx="57">
                  <c:v>3385968</c:v>
                </c:pt>
                <c:pt idx="58">
                  <c:v>3313444</c:v>
                </c:pt>
                <c:pt idx="59">
                  <c:v>4191750</c:v>
                </c:pt>
                <c:pt idx="60">
                  <c:v>4236345</c:v>
                </c:pt>
                <c:pt idx="61">
                  <c:v>3169393</c:v>
                </c:pt>
                <c:pt idx="62">
                  <c:v>3106978</c:v>
                </c:pt>
                <c:pt idx="63">
                  <c:v>3102939</c:v>
                </c:pt>
                <c:pt idx="64">
                  <c:v>3086557</c:v>
                </c:pt>
                <c:pt idx="65">
                  <c:v>3026517</c:v>
                </c:pt>
                <c:pt idx="66">
                  <c:v>2982890</c:v>
                </c:pt>
                <c:pt idx="67">
                  <c:v>2869534</c:v>
                </c:pt>
                <c:pt idx="68">
                  <c:v>2859309</c:v>
                </c:pt>
                <c:pt idx="69">
                  <c:v>2810826</c:v>
                </c:pt>
                <c:pt idx="70">
                  <c:v>2728583</c:v>
                </c:pt>
                <c:pt idx="71">
                  <c:v>1741538</c:v>
                </c:pt>
                <c:pt idx="72">
                  <c:v>56391</c:v>
                </c:pt>
                <c:pt idx="73">
                  <c:v>2540247</c:v>
                </c:pt>
                <c:pt idx="74">
                  <c:v>2534770</c:v>
                </c:pt>
                <c:pt idx="75">
                  <c:v>2495784</c:v>
                </c:pt>
                <c:pt idx="76">
                  <c:v>2491734</c:v>
                </c:pt>
                <c:pt idx="77">
                  <c:v>2486874</c:v>
                </c:pt>
                <c:pt idx="78">
                  <c:v>2456274</c:v>
                </c:pt>
                <c:pt idx="79">
                  <c:v>2455638</c:v>
                </c:pt>
                <c:pt idx="80">
                  <c:v>2449059</c:v>
                </c:pt>
                <c:pt idx="81">
                  <c:v>2347081</c:v>
                </c:pt>
                <c:pt idx="82">
                  <c:v>2235421</c:v>
                </c:pt>
                <c:pt idx="83">
                  <c:v>498815</c:v>
                </c:pt>
                <c:pt idx="84">
                  <c:v>515350</c:v>
                </c:pt>
                <c:pt idx="85">
                  <c:v>521105</c:v>
                </c:pt>
                <c:pt idx="86">
                  <c:v>2098315</c:v>
                </c:pt>
                <c:pt idx="87">
                  <c:v>2076992</c:v>
                </c:pt>
                <c:pt idx="88">
                  <c:v>2072154</c:v>
                </c:pt>
                <c:pt idx="89">
                  <c:v>1899405</c:v>
                </c:pt>
                <c:pt idx="90">
                  <c:v>1884210</c:v>
                </c:pt>
                <c:pt idx="91">
                  <c:v>1863319</c:v>
                </c:pt>
                <c:pt idx="92">
                  <c:v>789026</c:v>
                </c:pt>
                <c:pt idx="93">
                  <c:v>693005</c:v>
                </c:pt>
                <c:pt idx="94">
                  <c:v>700111</c:v>
                </c:pt>
                <c:pt idx="95">
                  <c:v>1790721</c:v>
                </c:pt>
                <c:pt idx="96">
                  <c:v>1782999</c:v>
                </c:pt>
                <c:pt idx="97">
                  <c:v>1781700</c:v>
                </c:pt>
                <c:pt idx="98">
                  <c:v>1769687</c:v>
                </c:pt>
                <c:pt idx="99">
                  <c:v>1768286</c:v>
                </c:pt>
                <c:pt idx="100">
                  <c:v>1763653</c:v>
                </c:pt>
                <c:pt idx="101">
                  <c:v>1745453</c:v>
                </c:pt>
                <c:pt idx="102">
                  <c:v>1744079</c:v>
                </c:pt>
                <c:pt idx="103">
                  <c:v>1743789</c:v>
                </c:pt>
                <c:pt idx="104">
                  <c:v>1735462</c:v>
                </c:pt>
                <c:pt idx="105">
                  <c:v>888986</c:v>
                </c:pt>
                <c:pt idx="106">
                  <c:v>974016</c:v>
                </c:pt>
                <c:pt idx="107">
                  <c:v>984469</c:v>
                </c:pt>
                <c:pt idx="108">
                  <c:v>985033</c:v>
                </c:pt>
                <c:pt idx="109">
                  <c:v>987127</c:v>
                </c:pt>
                <c:pt idx="110">
                  <c:v>999132</c:v>
                </c:pt>
                <c:pt idx="111">
                  <c:v>1084327</c:v>
                </c:pt>
                <c:pt idx="112">
                  <c:v>1102186</c:v>
                </c:pt>
                <c:pt idx="113">
                  <c:v>1139054</c:v>
                </c:pt>
                <c:pt idx="114">
                  <c:v>1151965</c:v>
                </c:pt>
                <c:pt idx="115">
                  <c:v>1164514</c:v>
                </c:pt>
                <c:pt idx="116">
                  <c:v>1395793</c:v>
                </c:pt>
                <c:pt idx="117">
                  <c:v>1354213</c:v>
                </c:pt>
                <c:pt idx="118">
                  <c:v>1352393</c:v>
                </c:pt>
                <c:pt idx="119">
                  <c:v>1309752</c:v>
                </c:pt>
                <c:pt idx="120">
                  <c:v>1298598</c:v>
                </c:pt>
                <c:pt idx="121">
                  <c:v>1293641</c:v>
                </c:pt>
                <c:pt idx="122">
                  <c:v>1280723</c:v>
                </c:pt>
                <c:pt idx="123">
                  <c:v>1254916</c:v>
                </c:pt>
                <c:pt idx="124">
                  <c:v>1253443</c:v>
                </c:pt>
                <c:pt idx="125">
                  <c:v>1249576</c:v>
                </c:pt>
                <c:pt idx="126">
                  <c:v>1213474</c:v>
                </c:pt>
                <c:pt idx="127">
                  <c:v>1181018</c:v>
                </c:pt>
                <c:pt idx="128">
                  <c:v>1180839</c:v>
                </c:pt>
                <c:pt idx="129">
                  <c:v>1504771</c:v>
                </c:pt>
                <c:pt idx="130">
                  <c:v>1573578</c:v>
                </c:pt>
                <c:pt idx="131">
                  <c:v>1583225</c:v>
                </c:pt>
                <c:pt idx="132">
                  <c:v>1591901</c:v>
                </c:pt>
                <c:pt idx="133">
                  <c:v>1595234</c:v>
                </c:pt>
                <c:pt idx="134">
                  <c:v>1596820</c:v>
                </c:pt>
                <c:pt idx="135">
                  <c:v>1597138</c:v>
                </c:pt>
                <c:pt idx="136">
                  <c:v>1597982</c:v>
                </c:pt>
                <c:pt idx="137">
                  <c:v>1599346</c:v>
                </c:pt>
                <c:pt idx="138">
                  <c:v>1599759</c:v>
                </c:pt>
                <c:pt idx="139">
                  <c:v>1599950</c:v>
                </c:pt>
                <c:pt idx="140">
                  <c:v>1600347</c:v>
                </c:pt>
                <c:pt idx="141">
                  <c:v>1600727</c:v>
                </c:pt>
                <c:pt idx="142">
                  <c:v>1602339</c:v>
                </c:pt>
                <c:pt idx="143">
                  <c:v>1603757</c:v>
                </c:pt>
                <c:pt idx="144">
                  <c:v>1603939</c:v>
                </c:pt>
                <c:pt idx="145">
                  <c:v>1605994</c:v>
                </c:pt>
                <c:pt idx="146">
                  <c:v>1607440</c:v>
                </c:pt>
                <c:pt idx="147">
                  <c:v>1608473</c:v>
                </c:pt>
                <c:pt idx="148">
                  <c:v>1638693</c:v>
                </c:pt>
                <c:pt idx="149">
                  <c:v>1644044</c:v>
                </c:pt>
                <c:pt idx="150">
                  <c:v>1651339</c:v>
                </c:pt>
                <c:pt idx="151">
                  <c:v>1682950</c:v>
                </c:pt>
                <c:pt idx="152">
                  <c:v>1684940</c:v>
                </c:pt>
                <c:pt idx="153">
                  <c:v>1698529</c:v>
                </c:pt>
                <c:pt idx="154">
                  <c:v>691334</c:v>
                </c:pt>
                <c:pt idx="155">
                  <c:v>678360</c:v>
                </c:pt>
                <c:pt idx="156">
                  <c:v>662931</c:v>
                </c:pt>
                <c:pt idx="157">
                  <c:v>2040382</c:v>
                </c:pt>
                <c:pt idx="158">
                  <c:v>1929125</c:v>
                </c:pt>
                <c:pt idx="159">
                  <c:v>1929796</c:v>
                </c:pt>
                <c:pt idx="160">
                  <c:v>1952197</c:v>
                </c:pt>
                <c:pt idx="161">
                  <c:v>1968822</c:v>
                </c:pt>
                <c:pt idx="162">
                  <c:v>1978473</c:v>
                </c:pt>
                <c:pt idx="163">
                  <c:v>1978892</c:v>
                </c:pt>
                <c:pt idx="164">
                  <c:v>2160953</c:v>
                </c:pt>
                <c:pt idx="165">
                  <c:v>598868</c:v>
                </c:pt>
                <c:pt idx="166">
                  <c:v>1286252</c:v>
                </c:pt>
                <c:pt idx="167">
                  <c:v>569614</c:v>
                </c:pt>
                <c:pt idx="168">
                  <c:v>556259</c:v>
                </c:pt>
                <c:pt idx="169">
                  <c:v>550313</c:v>
                </c:pt>
                <c:pt idx="170">
                  <c:v>1994518</c:v>
                </c:pt>
                <c:pt idx="171">
                  <c:v>491860</c:v>
                </c:pt>
                <c:pt idx="172">
                  <c:v>477798</c:v>
                </c:pt>
                <c:pt idx="173">
                  <c:v>4338619</c:v>
                </c:pt>
                <c:pt idx="174">
                  <c:v>1942235</c:v>
                </c:pt>
                <c:pt idx="175">
                  <c:v>3827782</c:v>
                </c:pt>
                <c:pt idx="176">
                  <c:v>797702</c:v>
                </c:pt>
                <c:pt idx="177">
                  <c:v>1606365</c:v>
                </c:pt>
                <c:pt idx="178">
                  <c:v>1605741</c:v>
                </c:pt>
                <c:pt idx="179">
                  <c:v>1280325</c:v>
                </c:pt>
                <c:pt idx="180">
                  <c:v>1186298</c:v>
                </c:pt>
                <c:pt idx="181">
                  <c:v>1601058</c:v>
                </c:pt>
                <c:pt idx="182">
                  <c:v>1598619</c:v>
                </c:pt>
                <c:pt idx="183">
                  <c:v>2981167</c:v>
                </c:pt>
                <c:pt idx="184">
                  <c:v>3039589</c:v>
                </c:pt>
                <c:pt idx="185">
                  <c:v>2784173</c:v>
                </c:pt>
                <c:pt idx="186">
                  <c:v>223885</c:v>
                </c:pt>
                <c:pt idx="187">
                  <c:v>1758648</c:v>
                </c:pt>
                <c:pt idx="188">
                  <c:v>1758205</c:v>
                </c:pt>
                <c:pt idx="189">
                  <c:v>2235750</c:v>
                </c:pt>
                <c:pt idx="190">
                  <c:v>1596218</c:v>
                </c:pt>
                <c:pt idx="191">
                  <c:v>1940624</c:v>
                </c:pt>
                <c:pt idx="192">
                  <c:v>996689</c:v>
                </c:pt>
                <c:pt idx="193">
                  <c:v>774583</c:v>
                </c:pt>
                <c:pt idx="194">
                  <c:v>1009585</c:v>
                </c:pt>
                <c:pt idx="195">
                  <c:v>1715569</c:v>
                </c:pt>
                <c:pt idx="196">
                  <c:v>386365</c:v>
                </c:pt>
                <c:pt idx="197">
                  <c:v>366765</c:v>
                </c:pt>
                <c:pt idx="198">
                  <c:v>250012</c:v>
                </c:pt>
                <c:pt idx="199">
                  <c:v>236023</c:v>
                </c:pt>
                <c:pt idx="200">
                  <c:v>2736141</c:v>
                </c:pt>
                <c:pt idx="201">
                  <c:v>3101678</c:v>
                </c:pt>
                <c:pt idx="202">
                  <c:v>3167255</c:v>
                </c:pt>
                <c:pt idx="203">
                  <c:v>4227538</c:v>
                </c:pt>
                <c:pt idx="204">
                  <c:v>4194234</c:v>
                </c:pt>
                <c:pt idx="205">
                  <c:v>4103802</c:v>
                </c:pt>
                <c:pt idx="206">
                  <c:v>3794229</c:v>
                </c:pt>
                <c:pt idx="207">
                  <c:v>3636497</c:v>
                </c:pt>
                <c:pt idx="208">
                  <c:v>4657742</c:v>
                </c:pt>
                <c:pt idx="209">
                  <c:v>3299382</c:v>
                </c:pt>
                <c:pt idx="210">
                  <c:v>3253847</c:v>
                </c:pt>
                <c:pt idx="211">
                  <c:v>4681334</c:v>
                </c:pt>
                <c:pt idx="212">
                  <c:v>2631132</c:v>
                </c:pt>
                <c:pt idx="213">
                  <c:v>2556497</c:v>
                </c:pt>
                <c:pt idx="214">
                  <c:v>2503500</c:v>
                </c:pt>
                <c:pt idx="215">
                  <c:v>2319658</c:v>
                </c:pt>
                <c:pt idx="216">
                  <c:v>612132</c:v>
                </c:pt>
                <c:pt idx="217">
                  <c:v>1636763</c:v>
                </c:pt>
                <c:pt idx="218">
                  <c:v>1351819</c:v>
                </c:pt>
                <c:pt idx="219">
                  <c:v>1376283</c:v>
                </c:pt>
                <c:pt idx="220">
                  <c:v>1404848</c:v>
                </c:pt>
                <c:pt idx="221">
                  <c:v>1166116</c:v>
                </c:pt>
                <c:pt idx="222">
                  <c:v>1119196</c:v>
                </c:pt>
                <c:pt idx="223">
                  <c:v>1043980</c:v>
                </c:pt>
                <c:pt idx="224">
                  <c:v>1016368</c:v>
                </c:pt>
                <c:pt idx="225">
                  <c:v>1013286</c:v>
                </c:pt>
                <c:pt idx="226">
                  <c:v>992437</c:v>
                </c:pt>
                <c:pt idx="227">
                  <c:v>738233</c:v>
                </c:pt>
                <c:pt idx="228">
                  <c:v>766973</c:v>
                </c:pt>
                <c:pt idx="229">
                  <c:v>1214321</c:v>
                </c:pt>
                <c:pt idx="230">
                  <c:v>1595568</c:v>
                </c:pt>
                <c:pt idx="231">
                  <c:v>1604385</c:v>
                </c:pt>
                <c:pt idx="232">
                  <c:v>4095314</c:v>
                </c:pt>
                <c:pt idx="233">
                  <c:v>3596872</c:v>
                </c:pt>
                <c:pt idx="234">
                  <c:v>3458579</c:v>
                </c:pt>
                <c:pt idx="235">
                  <c:v>260946</c:v>
                </c:pt>
                <c:pt idx="236">
                  <c:v>1169142</c:v>
                </c:pt>
                <c:pt idx="237">
                  <c:v>1356736</c:v>
                </c:pt>
                <c:pt idx="238">
                  <c:v>1387597</c:v>
                </c:pt>
                <c:pt idx="239">
                  <c:v>1393540</c:v>
                </c:pt>
                <c:pt idx="240">
                  <c:v>1408935</c:v>
                </c:pt>
                <c:pt idx="241">
                  <c:v>1412455</c:v>
                </c:pt>
                <c:pt idx="242">
                  <c:v>1427393</c:v>
                </c:pt>
                <c:pt idx="243">
                  <c:v>1270042</c:v>
                </c:pt>
                <c:pt idx="244">
                  <c:v>1267497</c:v>
                </c:pt>
                <c:pt idx="245">
                  <c:v>1266289</c:v>
                </c:pt>
                <c:pt idx="246">
                  <c:v>1255356</c:v>
                </c:pt>
                <c:pt idx="247">
                  <c:v>1245382</c:v>
                </c:pt>
                <c:pt idx="248">
                  <c:v>1243017</c:v>
                </c:pt>
                <c:pt idx="249">
                  <c:v>1239959</c:v>
                </c:pt>
                <c:pt idx="250">
                  <c:v>1238789</c:v>
                </c:pt>
                <c:pt idx="251">
                  <c:v>1237331</c:v>
                </c:pt>
                <c:pt idx="252">
                  <c:v>1210754</c:v>
                </c:pt>
                <c:pt idx="253">
                  <c:v>1202547</c:v>
                </c:pt>
                <c:pt idx="254">
                  <c:v>1200436</c:v>
                </c:pt>
                <c:pt idx="255">
                  <c:v>1191397</c:v>
                </c:pt>
                <c:pt idx="256">
                  <c:v>1185346</c:v>
                </c:pt>
                <c:pt idx="257">
                  <c:v>1184021</c:v>
                </c:pt>
                <c:pt idx="258">
                  <c:v>1181391</c:v>
                </c:pt>
                <c:pt idx="259">
                  <c:v>1179466</c:v>
                </c:pt>
                <c:pt idx="260">
                  <c:v>1177860</c:v>
                </c:pt>
                <c:pt idx="261">
                  <c:v>1461875</c:v>
                </c:pt>
                <c:pt idx="262">
                  <c:v>1462504</c:v>
                </c:pt>
                <c:pt idx="263">
                  <c:v>1463081</c:v>
                </c:pt>
                <c:pt idx="264">
                  <c:v>1463629</c:v>
                </c:pt>
                <c:pt idx="265">
                  <c:v>1464556</c:v>
                </c:pt>
                <c:pt idx="266">
                  <c:v>1467184</c:v>
                </c:pt>
                <c:pt idx="267">
                  <c:v>1468161</c:v>
                </c:pt>
                <c:pt idx="268">
                  <c:v>1468642</c:v>
                </c:pt>
                <c:pt idx="269">
                  <c:v>1474272</c:v>
                </c:pt>
                <c:pt idx="270">
                  <c:v>1507633</c:v>
                </c:pt>
                <c:pt idx="271">
                  <c:v>1527358</c:v>
                </c:pt>
                <c:pt idx="272">
                  <c:v>1534107</c:v>
                </c:pt>
                <c:pt idx="273">
                  <c:v>1534612</c:v>
                </c:pt>
                <c:pt idx="274">
                  <c:v>1535250</c:v>
                </c:pt>
                <c:pt idx="275">
                  <c:v>1536888</c:v>
                </c:pt>
                <c:pt idx="276">
                  <c:v>1538424</c:v>
                </c:pt>
                <c:pt idx="277">
                  <c:v>1542185</c:v>
                </c:pt>
                <c:pt idx="278">
                  <c:v>1545004</c:v>
                </c:pt>
                <c:pt idx="279">
                  <c:v>1549839</c:v>
                </c:pt>
                <c:pt idx="280">
                  <c:v>1550636</c:v>
                </c:pt>
                <c:pt idx="281">
                  <c:v>1557130</c:v>
                </c:pt>
                <c:pt idx="282">
                  <c:v>1559033</c:v>
                </c:pt>
                <c:pt idx="283">
                  <c:v>1560793</c:v>
                </c:pt>
                <c:pt idx="284">
                  <c:v>1562782</c:v>
                </c:pt>
                <c:pt idx="285">
                  <c:v>1570549</c:v>
                </c:pt>
                <c:pt idx="286">
                  <c:v>1583703</c:v>
                </c:pt>
                <c:pt idx="287">
                  <c:v>1585264</c:v>
                </c:pt>
                <c:pt idx="288">
                  <c:v>1591225</c:v>
                </c:pt>
                <c:pt idx="289">
                  <c:v>1598271</c:v>
                </c:pt>
                <c:pt idx="290">
                  <c:v>1601608</c:v>
                </c:pt>
                <c:pt idx="291">
                  <c:v>1601933</c:v>
                </c:pt>
                <c:pt idx="292">
                  <c:v>1602882</c:v>
                </c:pt>
                <c:pt idx="293">
                  <c:v>1603250</c:v>
                </c:pt>
                <c:pt idx="294">
                  <c:v>1606794</c:v>
                </c:pt>
                <c:pt idx="295">
                  <c:v>1616190</c:v>
                </c:pt>
                <c:pt idx="296">
                  <c:v>1622214</c:v>
                </c:pt>
                <c:pt idx="297">
                  <c:v>1629730</c:v>
                </c:pt>
                <c:pt idx="298">
                  <c:v>1630061</c:v>
                </c:pt>
                <c:pt idx="299">
                  <c:v>1630748</c:v>
                </c:pt>
                <c:pt idx="300">
                  <c:v>1634594</c:v>
                </c:pt>
                <c:pt idx="301">
                  <c:v>1648283</c:v>
                </c:pt>
                <c:pt idx="302">
                  <c:v>1648951</c:v>
                </c:pt>
                <c:pt idx="303">
                  <c:v>1652009</c:v>
                </c:pt>
                <c:pt idx="304">
                  <c:v>1684032</c:v>
                </c:pt>
                <c:pt idx="305">
                  <c:v>1686145</c:v>
                </c:pt>
                <c:pt idx="306">
                  <c:v>217817</c:v>
                </c:pt>
                <c:pt idx="307">
                  <c:v>2925106</c:v>
                </c:pt>
                <c:pt idx="308">
                  <c:v>1694535</c:v>
                </c:pt>
                <c:pt idx="309">
                  <c:v>868350</c:v>
                </c:pt>
                <c:pt idx="310">
                  <c:v>861936</c:v>
                </c:pt>
                <c:pt idx="311">
                  <c:v>861176</c:v>
                </c:pt>
                <c:pt idx="312">
                  <c:v>858926</c:v>
                </c:pt>
                <c:pt idx="313">
                  <c:v>851640</c:v>
                </c:pt>
                <c:pt idx="314">
                  <c:v>850608</c:v>
                </c:pt>
                <c:pt idx="315">
                  <c:v>849463</c:v>
                </c:pt>
                <c:pt idx="316">
                  <c:v>846906</c:v>
                </c:pt>
                <c:pt idx="317">
                  <c:v>811229</c:v>
                </c:pt>
                <c:pt idx="318">
                  <c:v>799411</c:v>
                </c:pt>
                <c:pt idx="319">
                  <c:v>688811</c:v>
                </c:pt>
                <c:pt idx="320">
                  <c:v>688112</c:v>
                </c:pt>
                <c:pt idx="321">
                  <c:v>666235</c:v>
                </c:pt>
                <c:pt idx="322">
                  <c:v>2010386</c:v>
                </c:pt>
                <c:pt idx="323">
                  <c:v>2011231</c:v>
                </c:pt>
                <c:pt idx="324">
                  <c:v>2012992</c:v>
                </c:pt>
                <c:pt idx="325">
                  <c:v>2014176</c:v>
                </c:pt>
                <c:pt idx="326">
                  <c:v>2021856</c:v>
                </c:pt>
                <c:pt idx="327">
                  <c:v>2025566</c:v>
                </c:pt>
                <c:pt idx="328">
                  <c:v>1913948</c:v>
                </c:pt>
                <c:pt idx="329">
                  <c:v>1920791</c:v>
                </c:pt>
                <c:pt idx="330">
                  <c:v>1923736</c:v>
                </c:pt>
                <c:pt idx="331">
                  <c:v>1930561</c:v>
                </c:pt>
                <c:pt idx="332">
                  <c:v>1936170</c:v>
                </c:pt>
                <c:pt idx="333">
                  <c:v>1937988</c:v>
                </c:pt>
                <c:pt idx="334">
                  <c:v>1939065</c:v>
                </c:pt>
                <c:pt idx="335">
                  <c:v>1940897</c:v>
                </c:pt>
                <c:pt idx="336">
                  <c:v>1941453</c:v>
                </c:pt>
                <c:pt idx="337">
                  <c:v>1942685</c:v>
                </c:pt>
                <c:pt idx="338">
                  <c:v>1944504</c:v>
                </c:pt>
                <c:pt idx="339">
                  <c:v>1951846</c:v>
                </c:pt>
                <c:pt idx="340">
                  <c:v>1958257</c:v>
                </c:pt>
                <c:pt idx="341">
                  <c:v>1958757</c:v>
                </c:pt>
                <c:pt idx="342">
                  <c:v>1969828</c:v>
                </c:pt>
                <c:pt idx="343">
                  <c:v>1970400</c:v>
                </c:pt>
                <c:pt idx="344">
                  <c:v>1975422</c:v>
                </c:pt>
                <c:pt idx="345">
                  <c:v>1977013</c:v>
                </c:pt>
                <c:pt idx="346">
                  <c:v>1979175</c:v>
                </c:pt>
                <c:pt idx="347">
                  <c:v>1981416</c:v>
                </c:pt>
                <c:pt idx="348">
                  <c:v>1982850</c:v>
                </c:pt>
                <c:pt idx="349">
                  <c:v>2117077</c:v>
                </c:pt>
                <c:pt idx="350">
                  <c:v>2854343</c:v>
                </c:pt>
                <c:pt idx="351">
                  <c:v>619406</c:v>
                </c:pt>
                <c:pt idx="352">
                  <c:v>604588</c:v>
                </c:pt>
                <c:pt idx="353">
                  <c:v>604080</c:v>
                </c:pt>
                <c:pt idx="354">
                  <c:v>603074</c:v>
                </c:pt>
                <c:pt idx="355">
                  <c:v>601772</c:v>
                </c:pt>
                <c:pt idx="356">
                  <c:v>599631</c:v>
                </c:pt>
                <c:pt idx="357">
                  <c:v>598258</c:v>
                </c:pt>
                <c:pt idx="358">
                  <c:v>597256</c:v>
                </c:pt>
                <c:pt idx="359">
                  <c:v>593152</c:v>
                </c:pt>
                <c:pt idx="360">
                  <c:v>592191</c:v>
                </c:pt>
                <c:pt idx="361">
                  <c:v>589035</c:v>
                </c:pt>
                <c:pt idx="362">
                  <c:v>577960</c:v>
                </c:pt>
                <c:pt idx="363">
                  <c:v>577465</c:v>
                </c:pt>
                <c:pt idx="364">
                  <c:v>571096</c:v>
                </c:pt>
                <c:pt idx="365">
                  <c:v>560520</c:v>
                </c:pt>
                <c:pt idx="366">
                  <c:v>553416</c:v>
                </c:pt>
                <c:pt idx="367">
                  <c:v>552018</c:v>
                </c:pt>
                <c:pt idx="368">
                  <c:v>436319</c:v>
                </c:pt>
                <c:pt idx="369">
                  <c:v>1989097</c:v>
                </c:pt>
                <c:pt idx="370">
                  <c:v>1994855</c:v>
                </c:pt>
                <c:pt idx="371">
                  <c:v>1996626</c:v>
                </c:pt>
                <c:pt idx="372">
                  <c:v>1999350</c:v>
                </c:pt>
                <c:pt idx="373">
                  <c:v>2169737</c:v>
                </c:pt>
                <c:pt idx="374">
                  <c:v>2183288</c:v>
                </c:pt>
                <c:pt idx="375">
                  <c:v>2185256</c:v>
                </c:pt>
                <c:pt idx="376">
                  <c:v>2187650</c:v>
                </c:pt>
                <c:pt idx="377">
                  <c:v>2189911</c:v>
                </c:pt>
                <c:pt idx="378">
                  <c:v>2190887</c:v>
                </c:pt>
                <c:pt idx="379">
                  <c:v>2193111</c:v>
                </c:pt>
                <c:pt idx="380">
                  <c:v>2194615</c:v>
                </c:pt>
                <c:pt idx="381">
                  <c:v>2202783</c:v>
                </c:pt>
                <c:pt idx="382">
                  <c:v>2209315</c:v>
                </c:pt>
                <c:pt idx="383">
                  <c:v>2217321</c:v>
                </c:pt>
                <c:pt idx="384">
                  <c:v>2217919</c:v>
                </c:pt>
                <c:pt idx="385">
                  <c:v>2218746</c:v>
                </c:pt>
                <c:pt idx="386">
                  <c:v>2225005</c:v>
                </c:pt>
                <c:pt idx="387">
                  <c:v>2230092</c:v>
                </c:pt>
                <c:pt idx="388">
                  <c:v>2230419</c:v>
                </c:pt>
                <c:pt idx="389">
                  <c:v>2232954</c:v>
                </c:pt>
                <c:pt idx="390">
                  <c:v>2233930</c:v>
                </c:pt>
                <c:pt idx="391">
                  <c:v>2236197</c:v>
                </c:pt>
                <c:pt idx="392">
                  <c:v>2244094</c:v>
                </c:pt>
                <c:pt idx="393">
                  <c:v>2245289</c:v>
                </c:pt>
                <c:pt idx="394">
                  <c:v>2247137</c:v>
                </c:pt>
                <c:pt idx="395">
                  <c:v>2308981</c:v>
                </c:pt>
                <c:pt idx="396">
                  <c:v>2315595</c:v>
                </c:pt>
                <c:pt idx="397">
                  <c:v>2333546</c:v>
                </c:pt>
                <c:pt idx="398">
                  <c:v>2334558</c:v>
                </c:pt>
                <c:pt idx="399">
                  <c:v>2335011</c:v>
                </c:pt>
                <c:pt idx="400">
                  <c:v>2335380</c:v>
                </c:pt>
                <c:pt idx="401">
                  <c:v>2335930</c:v>
                </c:pt>
                <c:pt idx="402">
                  <c:v>2337035</c:v>
                </c:pt>
                <c:pt idx="403">
                  <c:v>2339547</c:v>
                </c:pt>
                <c:pt idx="404">
                  <c:v>2341311</c:v>
                </c:pt>
                <c:pt idx="405">
                  <c:v>2342367</c:v>
                </c:pt>
                <c:pt idx="406">
                  <c:v>2343685</c:v>
                </c:pt>
                <c:pt idx="407">
                  <c:v>3971420</c:v>
                </c:pt>
                <c:pt idx="408">
                  <c:v>2349983</c:v>
                </c:pt>
                <c:pt idx="409">
                  <c:v>2351259</c:v>
                </c:pt>
                <c:pt idx="410">
                  <c:v>2351259</c:v>
                </c:pt>
                <c:pt idx="411">
                  <c:v>4677272</c:v>
                </c:pt>
                <c:pt idx="412">
                  <c:v>2569558</c:v>
                </c:pt>
                <c:pt idx="413">
                  <c:v>2386507</c:v>
                </c:pt>
                <c:pt idx="414">
                  <c:v>2389108</c:v>
                </c:pt>
                <c:pt idx="415">
                  <c:v>2412638</c:v>
                </c:pt>
                <c:pt idx="416">
                  <c:v>2426853</c:v>
                </c:pt>
                <c:pt idx="417">
                  <c:v>2428255</c:v>
                </c:pt>
                <c:pt idx="418">
                  <c:v>2446163</c:v>
                </c:pt>
                <c:pt idx="419">
                  <c:v>2449625</c:v>
                </c:pt>
                <c:pt idx="420">
                  <c:v>2451563</c:v>
                </c:pt>
                <c:pt idx="421">
                  <c:v>2452291</c:v>
                </c:pt>
                <c:pt idx="422">
                  <c:v>2453638</c:v>
                </c:pt>
                <c:pt idx="423">
                  <c:v>2454857</c:v>
                </c:pt>
                <c:pt idx="424">
                  <c:v>2456888</c:v>
                </c:pt>
                <c:pt idx="425">
                  <c:v>2458115</c:v>
                </c:pt>
                <c:pt idx="426">
                  <c:v>2459164</c:v>
                </c:pt>
                <c:pt idx="427">
                  <c:v>2465055</c:v>
                </c:pt>
                <c:pt idx="428">
                  <c:v>2469228</c:v>
                </c:pt>
                <c:pt idx="429">
                  <c:v>2477651</c:v>
                </c:pt>
                <c:pt idx="430">
                  <c:v>2479538</c:v>
                </c:pt>
                <c:pt idx="431">
                  <c:v>2486215</c:v>
                </c:pt>
                <c:pt idx="432">
                  <c:v>2490587</c:v>
                </c:pt>
                <c:pt idx="433">
                  <c:v>2493520</c:v>
                </c:pt>
                <c:pt idx="434">
                  <c:v>2494980</c:v>
                </c:pt>
                <c:pt idx="435">
                  <c:v>2499369</c:v>
                </c:pt>
                <c:pt idx="436">
                  <c:v>2501940</c:v>
                </c:pt>
                <c:pt idx="437">
                  <c:v>2504748</c:v>
                </c:pt>
                <c:pt idx="438">
                  <c:v>2523521</c:v>
                </c:pt>
                <c:pt idx="439">
                  <c:v>2533604</c:v>
                </c:pt>
                <c:pt idx="440">
                  <c:v>2539598</c:v>
                </c:pt>
                <c:pt idx="441">
                  <c:v>2540593</c:v>
                </c:pt>
                <c:pt idx="442">
                  <c:v>2545606</c:v>
                </c:pt>
                <c:pt idx="443">
                  <c:v>2553103</c:v>
                </c:pt>
                <c:pt idx="444">
                  <c:v>2553407</c:v>
                </c:pt>
                <c:pt idx="445">
                  <c:v>2554401</c:v>
                </c:pt>
                <c:pt idx="446">
                  <c:v>2558798</c:v>
                </c:pt>
                <c:pt idx="447">
                  <c:v>2570320</c:v>
                </c:pt>
                <c:pt idx="448">
                  <c:v>2571889</c:v>
                </c:pt>
                <c:pt idx="449">
                  <c:v>2586665</c:v>
                </c:pt>
                <c:pt idx="450">
                  <c:v>2596555</c:v>
                </c:pt>
                <c:pt idx="451">
                  <c:v>2603648</c:v>
                </c:pt>
                <c:pt idx="452">
                  <c:v>2622477</c:v>
                </c:pt>
                <c:pt idx="453">
                  <c:v>2624925</c:v>
                </c:pt>
                <c:pt idx="454">
                  <c:v>2625388</c:v>
                </c:pt>
                <c:pt idx="455">
                  <c:v>2626027</c:v>
                </c:pt>
                <c:pt idx="456">
                  <c:v>2628945</c:v>
                </c:pt>
                <c:pt idx="457">
                  <c:v>2630253</c:v>
                </c:pt>
                <c:pt idx="458">
                  <c:v>2633349</c:v>
                </c:pt>
                <c:pt idx="459">
                  <c:v>2635185</c:v>
                </c:pt>
                <c:pt idx="460">
                  <c:v>1320474</c:v>
                </c:pt>
                <c:pt idx="461">
                  <c:v>2914920</c:v>
                </c:pt>
                <c:pt idx="462">
                  <c:v>2916129</c:v>
                </c:pt>
                <c:pt idx="463">
                  <c:v>2923505</c:v>
                </c:pt>
                <c:pt idx="464">
                  <c:v>2925106</c:v>
                </c:pt>
                <c:pt idx="465">
                  <c:v>2927648</c:v>
                </c:pt>
                <c:pt idx="466">
                  <c:v>2929030</c:v>
                </c:pt>
                <c:pt idx="467">
                  <c:v>29360</c:v>
                </c:pt>
                <c:pt idx="468">
                  <c:v>4700595</c:v>
                </c:pt>
                <c:pt idx="469">
                  <c:v>26631</c:v>
                </c:pt>
                <c:pt idx="470">
                  <c:v>25577</c:v>
                </c:pt>
                <c:pt idx="471">
                  <c:v>23297</c:v>
                </c:pt>
                <c:pt idx="472">
                  <c:v>22840</c:v>
                </c:pt>
                <c:pt idx="473">
                  <c:v>4692489</c:v>
                </c:pt>
                <c:pt idx="474">
                  <c:v>4691405</c:v>
                </c:pt>
                <c:pt idx="475">
                  <c:v>18742</c:v>
                </c:pt>
                <c:pt idx="476">
                  <c:v>4689451</c:v>
                </c:pt>
                <c:pt idx="477">
                  <c:v>4688568</c:v>
                </c:pt>
                <c:pt idx="478">
                  <c:v>4682540</c:v>
                </c:pt>
                <c:pt idx="479">
                  <c:v>4680581</c:v>
                </c:pt>
                <c:pt idx="480">
                  <c:v>4676532</c:v>
                </c:pt>
                <c:pt idx="481">
                  <c:v>4674822</c:v>
                </c:pt>
                <c:pt idx="482">
                  <c:v>4673959</c:v>
                </c:pt>
                <c:pt idx="483">
                  <c:v>4672943</c:v>
                </c:pt>
                <c:pt idx="484">
                  <c:v>4672088</c:v>
                </c:pt>
                <c:pt idx="485">
                  <c:v>4671416</c:v>
                </c:pt>
                <c:pt idx="486">
                  <c:v>4670509</c:v>
                </c:pt>
                <c:pt idx="487">
                  <c:v>4669812</c:v>
                </c:pt>
                <c:pt idx="488">
                  <c:v>4667777</c:v>
                </c:pt>
                <c:pt idx="489">
                  <c:v>4664607</c:v>
                </c:pt>
                <c:pt idx="490">
                  <c:v>4659497</c:v>
                </c:pt>
                <c:pt idx="491">
                  <c:v>4658701</c:v>
                </c:pt>
                <c:pt idx="492">
                  <c:v>2784996</c:v>
                </c:pt>
                <c:pt idx="493">
                  <c:v>4328415</c:v>
                </c:pt>
                <c:pt idx="494">
                  <c:v>2794161</c:v>
                </c:pt>
                <c:pt idx="495">
                  <c:v>2795481</c:v>
                </c:pt>
                <c:pt idx="496">
                  <c:v>4523796</c:v>
                </c:pt>
                <c:pt idx="497">
                  <c:v>4519189</c:v>
                </c:pt>
                <c:pt idx="498">
                  <c:v>4515798</c:v>
                </c:pt>
                <c:pt idx="499">
                  <c:v>4515271</c:v>
                </c:pt>
                <c:pt idx="500">
                  <c:v>4509654</c:v>
                </c:pt>
                <c:pt idx="501">
                  <c:v>4492609</c:v>
                </c:pt>
                <c:pt idx="502">
                  <c:v>4491623</c:v>
                </c:pt>
                <c:pt idx="503">
                  <c:v>4481704</c:v>
                </c:pt>
                <c:pt idx="504">
                  <c:v>4476631</c:v>
                </c:pt>
                <c:pt idx="505">
                  <c:v>4470813</c:v>
                </c:pt>
                <c:pt idx="506">
                  <c:v>4469792</c:v>
                </c:pt>
                <c:pt idx="507">
                  <c:v>4468529</c:v>
                </c:pt>
                <c:pt idx="508">
                  <c:v>4466987</c:v>
                </c:pt>
                <c:pt idx="509">
                  <c:v>4466267</c:v>
                </c:pt>
                <c:pt idx="510">
                  <c:v>4461047</c:v>
                </c:pt>
                <c:pt idx="511">
                  <c:v>4460206</c:v>
                </c:pt>
                <c:pt idx="512">
                  <c:v>4456246</c:v>
                </c:pt>
                <c:pt idx="513">
                  <c:v>4447308</c:v>
                </c:pt>
                <c:pt idx="514">
                  <c:v>4446603</c:v>
                </c:pt>
                <c:pt idx="515">
                  <c:v>4446010</c:v>
                </c:pt>
                <c:pt idx="516">
                  <c:v>4445673</c:v>
                </c:pt>
                <c:pt idx="517">
                  <c:v>4445431</c:v>
                </c:pt>
                <c:pt idx="518">
                  <c:v>4431409</c:v>
                </c:pt>
                <c:pt idx="519">
                  <c:v>4414296</c:v>
                </c:pt>
                <c:pt idx="520">
                  <c:v>4410168</c:v>
                </c:pt>
                <c:pt idx="521">
                  <c:v>4409697</c:v>
                </c:pt>
                <c:pt idx="522">
                  <c:v>4408887</c:v>
                </c:pt>
                <c:pt idx="523">
                  <c:v>4402585</c:v>
                </c:pt>
                <c:pt idx="524">
                  <c:v>4401039</c:v>
                </c:pt>
                <c:pt idx="525">
                  <c:v>4395866</c:v>
                </c:pt>
                <c:pt idx="526">
                  <c:v>4394353</c:v>
                </c:pt>
                <c:pt idx="527">
                  <c:v>4390380</c:v>
                </c:pt>
                <c:pt idx="528">
                  <c:v>4386950</c:v>
                </c:pt>
                <c:pt idx="529">
                  <c:v>4385623</c:v>
                </c:pt>
                <c:pt idx="530">
                  <c:v>4385021</c:v>
                </c:pt>
                <c:pt idx="531">
                  <c:v>4374448</c:v>
                </c:pt>
                <c:pt idx="532">
                  <c:v>4368528</c:v>
                </c:pt>
                <c:pt idx="533">
                  <c:v>4359689</c:v>
                </c:pt>
                <c:pt idx="534">
                  <c:v>4330261</c:v>
                </c:pt>
                <c:pt idx="535">
                  <c:v>4328415</c:v>
                </c:pt>
                <c:pt idx="536">
                  <c:v>4327555</c:v>
                </c:pt>
                <c:pt idx="537">
                  <c:v>4319505</c:v>
                </c:pt>
                <c:pt idx="538">
                  <c:v>4310804</c:v>
                </c:pt>
                <c:pt idx="539">
                  <c:v>4308437</c:v>
                </c:pt>
                <c:pt idx="540">
                  <c:v>4307314</c:v>
                </c:pt>
                <c:pt idx="541">
                  <c:v>4305737</c:v>
                </c:pt>
                <c:pt idx="542">
                  <c:v>4301898</c:v>
                </c:pt>
                <c:pt idx="543">
                  <c:v>4296015</c:v>
                </c:pt>
                <c:pt idx="544">
                  <c:v>4288010</c:v>
                </c:pt>
                <c:pt idx="545">
                  <c:v>4287171</c:v>
                </c:pt>
                <c:pt idx="546">
                  <c:v>4286325</c:v>
                </c:pt>
                <c:pt idx="547">
                  <c:v>4285629</c:v>
                </c:pt>
                <c:pt idx="548">
                  <c:v>4267897</c:v>
                </c:pt>
                <c:pt idx="549">
                  <c:v>3248484</c:v>
                </c:pt>
                <c:pt idx="550">
                  <c:v>3248990</c:v>
                </c:pt>
                <c:pt idx="551">
                  <c:v>3262500</c:v>
                </c:pt>
                <c:pt idx="552">
                  <c:v>3263696</c:v>
                </c:pt>
                <c:pt idx="553">
                  <c:v>3269992</c:v>
                </c:pt>
                <c:pt idx="554">
                  <c:v>3274220</c:v>
                </c:pt>
                <c:pt idx="555">
                  <c:v>3275040</c:v>
                </c:pt>
                <c:pt idx="556">
                  <c:v>3277264</c:v>
                </c:pt>
                <c:pt idx="557">
                  <c:v>3283529</c:v>
                </c:pt>
                <c:pt idx="558">
                  <c:v>3284125</c:v>
                </c:pt>
                <c:pt idx="559">
                  <c:v>3285240</c:v>
                </c:pt>
                <c:pt idx="560">
                  <c:v>3304711</c:v>
                </c:pt>
                <c:pt idx="561">
                  <c:v>3305260</c:v>
                </c:pt>
                <c:pt idx="562">
                  <c:v>3305893</c:v>
                </c:pt>
                <c:pt idx="563">
                  <c:v>3315662</c:v>
                </c:pt>
                <c:pt idx="564">
                  <c:v>3317188</c:v>
                </c:pt>
                <c:pt idx="565">
                  <c:v>3318559</c:v>
                </c:pt>
                <c:pt idx="566">
                  <c:v>3320871</c:v>
                </c:pt>
                <c:pt idx="567">
                  <c:v>3322294</c:v>
                </c:pt>
                <c:pt idx="568">
                  <c:v>3324651</c:v>
                </c:pt>
                <c:pt idx="569">
                  <c:v>3326183</c:v>
                </c:pt>
                <c:pt idx="570">
                  <c:v>3332686</c:v>
                </c:pt>
                <c:pt idx="571">
                  <c:v>3337156</c:v>
                </c:pt>
                <c:pt idx="572">
                  <c:v>3337942</c:v>
                </c:pt>
                <c:pt idx="573">
                  <c:v>3339705</c:v>
                </c:pt>
                <c:pt idx="574">
                  <c:v>3340146</c:v>
                </c:pt>
                <c:pt idx="575">
                  <c:v>3341728</c:v>
                </c:pt>
                <c:pt idx="576">
                  <c:v>3346043</c:v>
                </c:pt>
                <c:pt idx="577">
                  <c:v>3928393</c:v>
                </c:pt>
                <c:pt idx="578">
                  <c:v>3915894</c:v>
                </c:pt>
                <c:pt idx="579">
                  <c:v>3908309</c:v>
                </c:pt>
                <c:pt idx="580">
                  <c:v>3905206</c:v>
                </c:pt>
                <c:pt idx="581">
                  <c:v>3901489</c:v>
                </c:pt>
                <c:pt idx="582">
                  <c:v>3894504</c:v>
                </c:pt>
                <c:pt idx="583">
                  <c:v>4053414</c:v>
                </c:pt>
                <c:pt idx="584">
                  <c:v>4051795</c:v>
                </c:pt>
                <c:pt idx="585">
                  <c:v>4047259</c:v>
                </c:pt>
                <c:pt idx="586">
                  <c:v>4044849</c:v>
                </c:pt>
                <c:pt idx="587">
                  <c:v>3976754</c:v>
                </c:pt>
                <c:pt idx="588">
                  <c:v>3975124</c:v>
                </c:pt>
                <c:pt idx="589">
                  <c:v>3962427</c:v>
                </c:pt>
                <c:pt idx="590">
                  <c:v>3962089</c:v>
                </c:pt>
                <c:pt idx="591">
                  <c:v>3960321</c:v>
                </c:pt>
                <c:pt idx="592">
                  <c:v>3959587</c:v>
                </c:pt>
                <c:pt idx="593">
                  <c:v>3937816</c:v>
                </c:pt>
                <c:pt idx="594">
                  <c:v>3934113</c:v>
                </c:pt>
                <c:pt idx="595">
                  <c:v>3376527</c:v>
                </c:pt>
                <c:pt idx="596">
                  <c:v>4068083</c:v>
                </c:pt>
                <c:pt idx="597">
                  <c:v>4062207</c:v>
                </c:pt>
                <c:pt idx="598">
                  <c:v>4054223</c:v>
                </c:pt>
                <c:pt idx="599">
                  <c:v>3881910</c:v>
                </c:pt>
                <c:pt idx="600">
                  <c:v>3848185</c:v>
                </c:pt>
                <c:pt idx="601">
                  <c:v>3847845</c:v>
                </c:pt>
                <c:pt idx="602">
                  <c:v>3839117</c:v>
                </c:pt>
                <c:pt idx="603">
                  <c:v>3834585</c:v>
                </c:pt>
                <c:pt idx="604">
                  <c:v>3832134</c:v>
                </c:pt>
                <c:pt idx="605">
                  <c:v>3828295</c:v>
                </c:pt>
                <c:pt idx="606">
                  <c:v>3823858</c:v>
                </c:pt>
                <c:pt idx="607">
                  <c:v>3821684</c:v>
                </c:pt>
                <c:pt idx="608">
                  <c:v>3816635</c:v>
                </c:pt>
                <c:pt idx="609">
                  <c:v>3814390</c:v>
                </c:pt>
                <c:pt idx="610">
                  <c:v>3754458</c:v>
                </c:pt>
                <c:pt idx="611">
                  <c:v>3739722</c:v>
                </c:pt>
                <c:pt idx="612">
                  <c:v>3735258</c:v>
                </c:pt>
                <c:pt idx="613">
                  <c:v>3734790</c:v>
                </c:pt>
                <c:pt idx="614">
                  <c:v>3733975</c:v>
                </c:pt>
                <c:pt idx="615">
                  <c:v>3732846</c:v>
                </c:pt>
                <c:pt idx="616">
                  <c:v>3730352</c:v>
                </c:pt>
                <c:pt idx="617">
                  <c:v>3728203</c:v>
                </c:pt>
                <c:pt idx="618">
                  <c:v>3726225</c:v>
                </c:pt>
                <c:pt idx="619">
                  <c:v>3719575</c:v>
                </c:pt>
                <c:pt idx="620">
                  <c:v>1057119</c:v>
                </c:pt>
                <c:pt idx="621">
                  <c:v>3677462</c:v>
                </c:pt>
                <c:pt idx="622">
                  <c:v>3670171</c:v>
                </c:pt>
                <c:pt idx="623">
                  <c:v>3662349</c:v>
                </c:pt>
                <c:pt idx="624">
                  <c:v>3657454</c:v>
                </c:pt>
                <c:pt idx="625">
                  <c:v>3651503</c:v>
                </c:pt>
                <c:pt idx="626">
                  <c:v>3632247</c:v>
                </c:pt>
                <c:pt idx="627">
                  <c:v>3631602</c:v>
                </c:pt>
                <c:pt idx="628">
                  <c:v>3629809</c:v>
                </c:pt>
                <c:pt idx="629">
                  <c:v>3622492</c:v>
                </c:pt>
                <c:pt idx="630">
                  <c:v>3577835</c:v>
                </c:pt>
                <c:pt idx="631">
                  <c:v>3577275</c:v>
                </c:pt>
                <c:pt idx="632">
                  <c:v>3573191</c:v>
                </c:pt>
                <c:pt idx="633">
                  <c:v>3572589</c:v>
                </c:pt>
                <c:pt idx="634">
                  <c:v>3566262</c:v>
                </c:pt>
                <c:pt idx="635">
                  <c:v>3563172</c:v>
                </c:pt>
                <c:pt idx="636">
                  <c:v>3554607</c:v>
                </c:pt>
                <c:pt idx="637">
                  <c:v>3552669</c:v>
                </c:pt>
                <c:pt idx="638">
                  <c:v>3535968</c:v>
                </c:pt>
                <c:pt idx="639">
                  <c:v>3531513</c:v>
                </c:pt>
                <c:pt idx="640">
                  <c:v>3530300</c:v>
                </c:pt>
                <c:pt idx="641">
                  <c:v>3528647</c:v>
                </c:pt>
                <c:pt idx="642">
                  <c:v>3515123</c:v>
                </c:pt>
                <c:pt idx="643">
                  <c:v>3492158</c:v>
                </c:pt>
                <c:pt idx="644">
                  <c:v>3487047</c:v>
                </c:pt>
                <c:pt idx="645">
                  <c:v>3478442</c:v>
                </c:pt>
                <c:pt idx="646">
                  <c:v>3474381</c:v>
                </c:pt>
                <c:pt idx="647">
                  <c:v>3437306</c:v>
                </c:pt>
                <c:pt idx="648">
                  <c:v>3430562</c:v>
                </c:pt>
                <c:pt idx="649">
                  <c:v>3427736</c:v>
                </c:pt>
                <c:pt idx="650">
                  <c:v>3423538</c:v>
                </c:pt>
                <c:pt idx="651">
                  <c:v>3418459</c:v>
                </c:pt>
                <c:pt idx="652">
                  <c:v>3409957</c:v>
                </c:pt>
                <c:pt idx="653">
                  <c:v>4097591</c:v>
                </c:pt>
                <c:pt idx="654">
                  <c:v>4100622</c:v>
                </c:pt>
                <c:pt idx="655">
                  <c:v>4121767</c:v>
                </c:pt>
                <c:pt idx="656">
                  <c:v>4673401</c:v>
                </c:pt>
                <c:pt idx="657">
                  <c:v>4134513</c:v>
                </c:pt>
                <c:pt idx="658">
                  <c:v>4166837</c:v>
                </c:pt>
                <c:pt idx="659">
                  <c:v>4167722</c:v>
                </c:pt>
                <c:pt idx="660">
                  <c:v>4175038</c:v>
                </c:pt>
                <c:pt idx="661">
                  <c:v>4186436</c:v>
                </c:pt>
                <c:pt idx="662">
                  <c:v>4189985</c:v>
                </c:pt>
                <c:pt idx="663">
                  <c:v>4197885</c:v>
                </c:pt>
                <c:pt idx="664">
                  <c:v>4200422</c:v>
                </c:pt>
                <c:pt idx="665">
                  <c:v>4202379</c:v>
                </c:pt>
                <c:pt idx="666">
                  <c:v>4204897</c:v>
                </c:pt>
                <c:pt idx="667">
                  <c:v>4206982</c:v>
                </c:pt>
                <c:pt idx="668">
                  <c:v>4207908</c:v>
                </c:pt>
                <c:pt idx="669">
                  <c:v>4208926</c:v>
                </c:pt>
                <c:pt idx="670">
                  <c:v>4210826</c:v>
                </c:pt>
                <c:pt idx="671">
                  <c:v>4228421</c:v>
                </c:pt>
                <c:pt idx="672">
                  <c:v>4236931</c:v>
                </c:pt>
                <c:pt idx="673">
                  <c:v>3226351</c:v>
                </c:pt>
                <c:pt idx="674">
                  <c:v>3220975</c:v>
                </c:pt>
                <c:pt idx="675">
                  <c:v>3214673</c:v>
                </c:pt>
                <c:pt idx="676">
                  <c:v>3207935</c:v>
                </c:pt>
                <c:pt idx="677">
                  <c:v>3186872</c:v>
                </c:pt>
                <c:pt idx="678">
                  <c:v>3183655</c:v>
                </c:pt>
                <c:pt idx="679">
                  <c:v>3134308</c:v>
                </c:pt>
                <c:pt idx="680">
                  <c:v>3132073</c:v>
                </c:pt>
                <c:pt idx="681">
                  <c:v>3131108</c:v>
                </c:pt>
                <c:pt idx="682">
                  <c:v>3113418</c:v>
                </c:pt>
                <c:pt idx="683">
                  <c:v>3105785</c:v>
                </c:pt>
                <c:pt idx="684">
                  <c:v>4091609</c:v>
                </c:pt>
                <c:pt idx="685">
                  <c:v>3105480</c:v>
                </c:pt>
                <c:pt idx="686">
                  <c:v>3098115</c:v>
                </c:pt>
                <c:pt idx="687">
                  <c:v>3385968</c:v>
                </c:pt>
                <c:pt idx="688">
                  <c:v>3078613</c:v>
                </c:pt>
                <c:pt idx="689">
                  <c:v>3075791</c:v>
                </c:pt>
                <c:pt idx="690">
                  <c:v>3074607</c:v>
                </c:pt>
                <c:pt idx="691">
                  <c:v>3068818</c:v>
                </c:pt>
                <c:pt idx="692">
                  <c:v>3050981</c:v>
                </c:pt>
                <c:pt idx="693">
                  <c:v>3075791</c:v>
                </c:pt>
                <c:pt idx="694">
                  <c:v>4328415</c:v>
                </c:pt>
                <c:pt idx="695">
                  <c:v>3048496</c:v>
                </c:pt>
                <c:pt idx="696">
                  <c:v>3046619</c:v>
                </c:pt>
                <c:pt idx="697">
                  <c:v>3040541</c:v>
                </c:pt>
                <c:pt idx="698">
                  <c:v>3038591</c:v>
                </c:pt>
                <c:pt idx="699">
                  <c:v>3036837</c:v>
                </c:pt>
                <c:pt idx="700">
                  <c:v>3030706</c:v>
                </c:pt>
                <c:pt idx="701">
                  <c:v>3029323</c:v>
                </c:pt>
                <c:pt idx="702">
                  <c:v>3028373</c:v>
                </c:pt>
                <c:pt idx="703">
                  <c:v>3022314</c:v>
                </c:pt>
                <c:pt idx="704">
                  <c:v>3019685</c:v>
                </c:pt>
                <c:pt idx="705">
                  <c:v>3017834</c:v>
                </c:pt>
                <c:pt idx="706">
                  <c:v>3011008</c:v>
                </c:pt>
                <c:pt idx="707">
                  <c:v>3005081</c:v>
                </c:pt>
                <c:pt idx="708">
                  <c:v>3004349</c:v>
                </c:pt>
                <c:pt idx="709">
                  <c:v>3003544</c:v>
                </c:pt>
                <c:pt idx="710">
                  <c:v>3002783</c:v>
                </c:pt>
                <c:pt idx="711">
                  <c:v>2999513</c:v>
                </c:pt>
                <c:pt idx="712">
                  <c:v>2999115</c:v>
                </c:pt>
                <c:pt idx="713">
                  <c:v>2998229</c:v>
                </c:pt>
                <c:pt idx="714">
                  <c:v>2997300</c:v>
                </c:pt>
                <c:pt idx="715">
                  <c:v>2996042</c:v>
                </c:pt>
                <c:pt idx="716">
                  <c:v>2995629</c:v>
                </c:pt>
                <c:pt idx="717">
                  <c:v>1286252</c:v>
                </c:pt>
                <c:pt idx="718">
                  <c:v>2981752</c:v>
                </c:pt>
                <c:pt idx="719">
                  <c:v>2978779</c:v>
                </c:pt>
                <c:pt idx="720">
                  <c:v>2975924</c:v>
                </c:pt>
                <c:pt idx="721">
                  <c:v>2884055</c:v>
                </c:pt>
                <c:pt idx="722">
                  <c:v>2835706</c:v>
                </c:pt>
                <c:pt idx="723">
                  <c:v>2823871</c:v>
                </c:pt>
                <c:pt idx="724">
                  <c:v>2815018</c:v>
                </c:pt>
                <c:pt idx="725">
                  <c:v>2812835</c:v>
                </c:pt>
                <c:pt idx="726">
                  <c:v>2811975</c:v>
                </c:pt>
                <c:pt idx="727">
                  <c:v>2801074</c:v>
                </c:pt>
                <c:pt idx="728">
                  <c:v>4652284</c:v>
                </c:pt>
                <c:pt idx="729">
                  <c:v>2700838</c:v>
                </c:pt>
                <c:pt idx="730">
                  <c:v>2699024</c:v>
                </c:pt>
                <c:pt idx="731">
                  <c:v>2746638</c:v>
                </c:pt>
                <c:pt idx="732">
                  <c:v>2740725</c:v>
                </c:pt>
                <c:pt idx="733">
                  <c:v>2735746</c:v>
                </c:pt>
                <c:pt idx="734">
                  <c:v>2729284</c:v>
                </c:pt>
                <c:pt idx="735">
                  <c:v>2726811</c:v>
                </c:pt>
                <c:pt idx="736">
                  <c:v>2719859</c:v>
                </c:pt>
                <c:pt idx="737">
                  <c:v>2718768</c:v>
                </c:pt>
                <c:pt idx="738">
                  <c:v>2772177</c:v>
                </c:pt>
                <c:pt idx="739">
                  <c:v>2596555</c:v>
                </c:pt>
                <c:pt idx="740">
                  <c:v>2367305</c:v>
                </c:pt>
                <c:pt idx="741">
                  <c:v>2691668</c:v>
                </c:pt>
                <c:pt idx="742">
                  <c:v>2691166</c:v>
                </c:pt>
                <c:pt idx="743">
                  <c:v>35858</c:v>
                </c:pt>
                <c:pt idx="744">
                  <c:v>37658</c:v>
                </c:pt>
                <c:pt idx="745">
                  <c:v>39545</c:v>
                </c:pt>
                <c:pt idx="746">
                  <c:v>79785</c:v>
                </c:pt>
                <c:pt idx="747">
                  <c:v>84400</c:v>
                </c:pt>
                <c:pt idx="748">
                  <c:v>89292</c:v>
                </c:pt>
                <c:pt idx="749">
                  <c:v>91435</c:v>
                </c:pt>
                <c:pt idx="750">
                  <c:v>92854</c:v>
                </c:pt>
                <c:pt idx="751">
                  <c:v>94848</c:v>
                </c:pt>
                <c:pt idx="752">
                  <c:v>96880</c:v>
                </c:pt>
                <c:pt idx="753">
                  <c:v>97746</c:v>
                </c:pt>
                <c:pt idx="754">
                  <c:v>99817</c:v>
                </c:pt>
                <c:pt idx="755">
                  <c:v>123321</c:v>
                </c:pt>
                <c:pt idx="756">
                  <c:v>126815</c:v>
                </c:pt>
                <c:pt idx="757">
                  <c:v>128194</c:v>
                </c:pt>
                <c:pt idx="758">
                  <c:v>129711</c:v>
                </c:pt>
                <c:pt idx="759">
                  <c:v>155751</c:v>
                </c:pt>
                <c:pt idx="760">
                  <c:v>157528</c:v>
                </c:pt>
                <c:pt idx="761">
                  <c:v>158790</c:v>
                </c:pt>
                <c:pt idx="762">
                  <c:v>162859</c:v>
                </c:pt>
                <c:pt idx="763">
                  <c:v>167231</c:v>
                </c:pt>
                <c:pt idx="764">
                  <c:v>172678</c:v>
                </c:pt>
                <c:pt idx="765">
                  <c:v>176969</c:v>
                </c:pt>
                <c:pt idx="766">
                  <c:v>177856</c:v>
                </c:pt>
                <c:pt idx="767">
                  <c:v>184310</c:v>
                </c:pt>
                <c:pt idx="768">
                  <c:v>190770</c:v>
                </c:pt>
                <c:pt idx="769">
                  <c:v>191793</c:v>
                </c:pt>
                <c:pt idx="770">
                  <c:v>199280</c:v>
                </c:pt>
                <c:pt idx="771">
                  <c:v>202085</c:v>
                </c:pt>
                <c:pt idx="772">
                  <c:v>205223</c:v>
                </c:pt>
                <c:pt idx="773">
                  <c:v>207867</c:v>
                </c:pt>
                <c:pt idx="774">
                  <c:v>209499</c:v>
                </c:pt>
                <c:pt idx="775">
                  <c:v>225021</c:v>
                </c:pt>
                <c:pt idx="776">
                  <c:v>229456</c:v>
                </c:pt>
                <c:pt idx="777">
                  <c:v>230408</c:v>
                </c:pt>
                <c:pt idx="778">
                  <c:v>233621</c:v>
                </c:pt>
                <c:pt idx="779">
                  <c:v>235138</c:v>
                </c:pt>
                <c:pt idx="780">
                  <c:v>239529</c:v>
                </c:pt>
                <c:pt idx="781">
                  <c:v>241527</c:v>
                </c:pt>
                <c:pt idx="782">
                  <c:v>243297</c:v>
                </c:pt>
                <c:pt idx="783">
                  <c:v>244823</c:v>
                </c:pt>
                <c:pt idx="784">
                  <c:v>251083</c:v>
                </c:pt>
                <c:pt idx="785">
                  <c:v>252698</c:v>
                </c:pt>
                <c:pt idx="786">
                  <c:v>256571</c:v>
                </c:pt>
                <c:pt idx="787">
                  <c:v>278396</c:v>
                </c:pt>
                <c:pt idx="788">
                  <c:v>286260</c:v>
                </c:pt>
                <c:pt idx="789">
                  <c:v>286737</c:v>
                </c:pt>
                <c:pt idx="790">
                  <c:v>288347</c:v>
                </c:pt>
                <c:pt idx="791">
                  <c:v>305584</c:v>
                </c:pt>
                <c:pt idx="792">
                  <c:v>311155</c:v>
                </c:pt>
                <c:pt idx="793">
                  <c:v>321464</c:v>
                </c:pt>
                <c:pt idx="794">
                  <c:v>323648</c:v>
                </c:pt>
                <c:pt idx="795">
                  <c:v>324356</c:v>
                </c:pt>
                <c:pt idx="796">
                  <c:v>345145</c:v>
                </c:pt>
                <c:pt idx="797">
                  <c:v>345746</c:v>
                </c:pt>
                <c:pt idx="798">
                  <c:v>347828</c:v>
                </c:pt>
                <c:pt idx="799">
                  <c:v>349077</c:v>
                </c:pt>
                <c:pt idx="800">
                  <c:v>349532</c:v>
                </c:pt>
                <c:pt idx="801">
                  <c:v>351886</c:v>
                </c:pt>
                <c:pt idx="802">
                  <c:v>354085</c:v>
                </c:pt>
                <c:pt idx="803">
                  <c:v>358506</c:v>
                </c:pt>
                <c:pt idx="804">
                  <c:v>359552</c:v>
                </c:pt>
                <c:pt idx="805">
                  <c:v>381411</c:v>
                </c:pt>
                <c:pt idx="806">
                  <c:v>398976</c:v>
                </c:pt>
                <c:pt idx="807">
                  <c:v>402822</c:v>
                </c:pt>
                <c:pt idx="808">
                  <c:v>408763</c:v>
                </c:pt>
                <c:pt idx="809">
                  <c:v>473004</c:v>
                </c:pt>
                <c:pt idx="810">
                  <c:v>479095</c:v>
                </c:pt>
                <c:pt idx="811">
                  <c:v>480632</c:v>
                </c:pt>
                <c:pt idx="812">
                  <c:v>484094</c:v>
                </c:pt>
                <c:pt idx="813">
                  <c:v>490869</c:v>
                </c:pt>
                <c:pt idx="814">
                  <c:v>506590</c:v>
                </c:pt>
                <c:pt idx="815">
                  <c:v>508419</c:v>
                </c:pt>
                <c:pt idx="816">
                  <c:v>518931</c:v>
                </c:pt>
                <c:pt idx="817">
                  <c:v>522905</c:v>
                </c:pt>
                <c:pt idx="818">
                  <c:v>523637</c:v>
                </c:pt>
                <c:pt idx="819">
                  <c:v>526537</c:v>
                </c:pt>
                <c:pt idx="820">
                  <c:v>528652</c:v>
                </c:pt>
                <c:pt idx="821">
                  <c:v>548857</c:v>
                </c:pt>
                <c:pt idx="822">
                  <c:v>412168</c:v>
                </c:pt>
                <c:pt idx="823">
                  <c:v>427037</c:v>
                </c:pt>
                <c:pt idx="824">
                  <c:v>428410</c:v>
                </c:pt>
                <c:pt idx="825">
                  <c:v>2102984</c:v>
                </c:pt>
                <c:pt idx="826">
                  <c:v>2102220</c:v>
                </c:pt>
                <c:pt idx="827">
                  <c:v>2092442</c:v>
                </c:pt>
                <c:pt idx="828">
                  <c:v>2084456</c:v>
                </c:pt>
                <c:pt idx="829">
                  <c:v>2075618</c:v>
                </c:pt>
                <c:pt idx="830">
                  <c:v>2074389</c:v>
                </c:pt>
                <c:pt idx="831">
                  <c:v>2073937</c:v>
                </c:pt>
                <c:pt idx="832">
                  <c:v>2073251</c:v>
                </c:pt>
                <c:pt idx="833">
                  <c:v>2072854</c:v>
                </c:pt>
                <c:pt idx="834">
                  <c:v>2071003</c:v>
                </c:pt>
                <c:pt idx="835">
                  <c:v>2069434</c:v>
                </c:pt>
                <c:pt idx="836">
                  <c:v>2067484</c:v>
                </c:pt>
                <c:pt idx="837">
                  <c:v>2061059</c:v>
                </c:pt>
                <c:pt idx="838">
                  <c:v>2060411</c:v>
                </c:pt>
                <c:pt idx="839">
                  <c:v>2058602</c:v>
                </c:pt>
                <c:pt idx="840">
                  <c:v>1912111</c:v>
                </c:pt>
                <c:pt idx="841">
                  <c:v>1911793</c:v>
                </c:pt>
                <c:pt idx="842">
                  <c:v>1908490</c:v>
                </c:pt>
                <c:pt idx="843">
                  <c:v>1902490</c:v>
                </c:pt>
                <c:pt idx="844">
                  <c:v>1900300</c:v>
                </c:pt>
                <c:pt idx="845">
                  <c:v>1899791</c:v>
                </c:pt>
                <c:pt idx="846">
                  <c:v>1898584</c:v>
                </c:pt>
                <c:pt idx="847">
                  <c:v>1896678</c:v>
                </c:pt>
                <c:pt idx="848">
                  <c:v>1888313</c:v>
                </c:pt>
                <c:pt idx="849">
                  <c:v>1884769</c:v>
                </c:pt>
                <c:pt idx="850">
                  <c:v>1874215</c:v>
                </c:pt>
                <c:pt idx="851">
                  <c:v>1873083</c:v>
                </c:pt>
                <c:pt idx="852">
                  <c:v>1871393</c:v>
                </c:pt>
                <c:pt idx="853">
                  <c:v>1861978</c:v>
                </c:pt>
                <c:pt idx="854">
                  <c:v>1858551</c:v>
                </c:pt>
                <c:pt idx="855">
                  <c:v>1857445</c:v>
                </c:pt>
                <c:pt idx="856">
                  <c:v>1828909</c:v>
                </c:pt>
                <c:pt idx="857">
                  <c:v>1827729</c:v>
                </c:pt>
                <c:pt idx="858">
                  <c:v>754106</c:v>
                </c:pt>
                <c:pt idx="859">
                  <c:v>754849</c:v>
                </c:pt>
                <c:pt idx="860">
                  <c:v>759699</c:v>
                </c:pt>
                <c:pt idx="861">
                  <c:v>762257</c:v>
                </c:pt>
                <c:pt idx="862">
                  <c:v>773720</c:v>
                </c:pt>
                <c:pt idx="863">
                  <c:v>657925</c:v>
                </c:pt>
                <c:pt idx="864">
                  <c:v>701664</c:v>
                </c:pt>
                <c:pt idx="865">
                  <c:v>708311</c:v>
                </c:pt>
                <c:pt idx="866">
                  <c:v>711276</c:v>
                </c:pt>
                <c:pt idx="867">
                  <c:v>717136</c:v>
                </c:pt>
                <c:pt idx="868">
                  <c:v>719429</c:v>
                </c:pt>
                <c:pt idx="869">
                  <c:v>741476</c:v>
                </c:pt>
                <c:pt idx="870">
                  <c:v>737710</c:v>
                </c:pt>
                <c:pt idx="871">
                  <c:v>736980</c:v>
                </c:pt>
                <c:pt idx="872">
                  <c:v>736188</c:v>
                </c:pt>
                <c:pt idx="873">
                  <c:v>2997300</c:v>
                </c:pt>
                <c:pt idx="874">
                  <c:v>1825295</c:v>
                </c:pt>
                <c:pt idx="875">
                  <c:v>1824800</c:v>
                </c:pt>
                <c:pt idx="876">
                  <c:v>1806692</c:v>
                </c:pt>
                <c:pt idx="877">
                  <c:v>1805191</c:v>
                </c:pt>
                <c:pt idx="878">
                  <c:v>1799521</c:v>
                </c:pt>
                <c:pt idx="879">
                  <c:v>1790256</c:v>
                </c:pt>
                <c:pt idx="880">
                  <c:v>1786280</c:v>
                </c:pt>
                <c:pt idx="881">
                  <c:v>1784253</c:v>
                </c:pt>
                <c:pt idx="882">
                  <c:v>1778237</c:v>
                </c:pt>
                <c:pt idx="883">
                  <c:v>1777056</c:v>
                </c:pt>
                <c:pt idx="884">
                  <c:v>1774690</c:v>
                </c:pt>
                <c:pt idx="885">
                  <c:v>1762601</c:v>
                </c:pt>
                <c:pt idx="886">
                  <c:v>1761969</c:v>
                </c:pt>
                <c:pt idx="887">
                  <c:v>1761147</c:v>
                </c:pt>
                <c:pt idx="888">
                  <c:v>1759933</c:v>
                </c:pt>
                <c:pt idx="889">
                  <c:v>1759340</c:v>
                </c:pt>
                <c:pt idx="890">
                  <c:v>1756324</c:v>
                </c:pt>
                <c:pt idx="891">
                  <c:v>1754884</c:v>
                </c:pt>
                <c:pt idx="892">
                  <c:v>1752630</c:v>
                </c:pt>
                <c:pt idx="893">
                  <c:v>1750870</c:v>
                </c:pt>
                <c:pt idx="894">
                  <c:v>1744566</c:v>
                </c:pt>
                <c:pt idx="895">
                  <c:v>1742329</c:v>
                </c:pt>
                <c:pt idx="896">
                  <c:v>1741538</c:v>
                </c:pt>
                <c:pt idx="897">
                  <c:v>1739909</c:v>
                </c:pt>
                <c:pt idx="898">
                  <c:v>1737907</c:v>
                </c:pt>
                <c:pt idx="899">
                  <c:v>1737128</c:v>
                </c:pt>
                <c:pt idx="900">
                  <c:v>1736623</c:v>
                </c:pt>
                <c:pt idx="901">
                  <c:v>874407</c:v>
                </c:pt>
                <c:pt idx="902">
                  <c:v>887858</c:v>
                </c:pt>
                <c:pt idx="903">
                  <c:v>894711</c:v>
                </c:pt>
                <c:pt idx="904">
                  <c:v>898791</c:v>
                </c:pt>
                <c:pt idx="905">
                  <c:v>899948</c:v>
                </c:pt>
                <c:pt idx="906">
                  <c:v>918329</c:v>
                </c:pt>
                <c:pt idx="907">
                  <c:v>919422</c:v>
                </c:pt>
                <c:pt idx="908">
                  <c:v>921205</c:v>
                </c:pt>
                <c:pt idx="909">
                  <c:v>922127</c:v>
                </c:pt>
                <c:pt idx="910">
                  <c:v>939327</c:v>
                </c:pt>
                <c:pt idx="911">
                  <c:v>751253</c:v>
                </c:pt>
                <c:pt idx="912">
                  <c:v>942468</c:v>
                </c:pt>
                <c:pt idx="913">
                  <c:v>951310</c:v>
                </c:pt>
                <c:pt idx="914">
                  <c:v>3098115</c:v>
                </c:pt>
                <c:pt idx="915">
                  <c:v>972451</c:v>
                </c:pt>
                <c:pt idx="916">
                  <c:v>1000254</c:v>
                </c:pt>
                <c:pt idx="917">
                  <c:v>982288</c:v>
                </c:pt>
                <c:pt idx="918">
                  <c:v>988041</c:v>
                </c:pt>
                <c:pt idx="919">
                  <c:v>999693</c:v>
                </c:pt>
                <c:pt idx="920">
                  <c:v>1002072</c:v>
                </c:pt>
                <c:pt idx="921">
                  <c:v>1005212</c:v>
                </c:pt>
                <c:pt idx="922">
                  <c:v>1015228</c:v>
                </c:pt>
                <c:pt idx="923">
                  <c:v>1015972</c:v>
                </c:pt>
                <c:pt idx="924">
                  <c:v>1018753</c:v>
                </c:pt>
                <c:pt idx="925">
                  <c:v>1019326</c:v>
                </c:pt>
                <c:pt idx="926">
                  <c:v>1020661</c:v>
                </c:pt>
                <c:pt idx="927">
                  <c:v>1023009</c:v>
                </c:pt>
                <c:pt idx="928">
                  <c:v>1025997</c:v>
                </c:pt>
                <c:pt idx="929">
                  <c:v>1034914</c:v>
                </c:pt>
                <c:pt idx="930">
                  <c:v>1634924</c:v>
                </c:pt>
                <c:pt idx="931">
                  <c:v>1039172</c:v>
                </c:pt>
                <c:pt idx="932">
                  <c:v>1040668</c:v>
                </c:pt>
                <c:pt idx="933">
                  <c:v>1052276</c:v>
                </c:pt>
                <c:pt idx="934">
                  <c:v>1053222</c:v>
                </c:pt>
                <c:pt idx="935">
                  <c:v>1058203</c:v>
                </c:pt>
                <c:pt idx="936">
                  <c:v>1059192</c:v>
                </c:pt>
                <c:pt idx="937">
                  <c:v>1063869</c:v>
                </c:pt>
                <c:pt idx="938">
                  <c:v>1064895</c:v>
                </c:pt>
                <c:pt idx="939">
                  <c:v>1066469</c:v>
                </c:pt>
                <c:pt idx="940">
                  <c:v>1071401</c:v>
                </c:pt>
                <c:pt idx="941">
                  <c:v>1083292</c:v>
                </c:pt>
                <c:pt idx="942">
                  <c:v>1084956</c:v>
                </c:pt>
                <c:pt idx="943">
                  <c:v>1102942</c:v>
                </c:pt>
                <c:pt idx="944">
                  <c:v>1106112</c:v>
                </c:pt>
                <c:pt idx="945">
                  <c:v>1108669</c:v>
                </c:pt>
                <c:pt idx="946">
                  <c:v>1110424</c:v>
                </c:pt>
                <c:pt idx="947">
                  <c:v>1111263</c:v>
                </c:pt>
                <c:pt idx="948">
                  <c:v>1112165</c:v>
                </c:pt>
                <c:pt idx="949">
                  <c:v>1528072</c:v>
                </c:pt>
                <c:pt idx="950">
                  <c:v>1117402</c:v>
                </c:pt>
                <c:pt idx="951">
                  <c:v>1133691</c:v>
                </c:pt>
                <c:pt idx="952">
                  <c:v>1147423</c:v>
                </c:pt>
                <c:pt idx="953">
                  <c:v>1153952</c:v>
                </c:pt>
                <c:pt idx="954">
                  <c:v>1156807</c:v>
                </c:pt>
                <c:pt idx="955">
                  <c:v>1158271</c:v>
                </c:pt>
                <c:pt idx="956">
                  <c:v>1158996</c:v>
                </c:pt>
                <c:pt idx="957">
                  <c:v>1160986</c:v>
                </c:pt>
                <c:pt idx="958">
                  <c:v>1170733</c:v>
                </c:pt>
                <c:pt idx="959">
                  <c:v>1450352</c:v>
                </c:pt>
                <c:pt idx="960">
                  <c:v>1447191</c:v>
                </c:pt>
                <c:pt idx="961">
                  <c:v>1293194</c:v>
                </c:pt>
                <c:pt idx="962">
                  <c:v>1295063</c:v>
                </c:pt>
                <c:pt idx="963">
                  <c:v>1295972</c:v>
                </c:pt>
                <c:pt idx="964">
                  <c:v>1297529</c:v>
                </c:pt>
                <c:pt idx="965">
                  <c:v>1298076</c:v>
                </c:pt>
                <c:pt idx="966">
                  <c:v>1298896</c:v>
                </c:pt>
                <c:pt idx="967">
                  <c:v>1301193</c:v>
                </c:pt>
                <c:pt idx="968">
                  <c:v>1350167</c:v>
                </c:pt>
                <c:pt idx="969">
                  <c:v>1353544</c:v>
                </c:pt>
                <c:pt idx="970">
                  <c:v>1355282</c:v>
                </c:pt>
                <c:pt idx="971">
                  <c:v>1357842</c:v>
                </c:pt>
                <c:pt idx="972">
                  <c:v>1358942</c:v>
                </c:pt>
                <c:pt idx="973">
                  <c:v>3693313</c:v>
                </c:pt>
                <c:pt idx="974">
                  <c:v>1363520</c:v>
                </c:pt>
                <c:pt idx="975">
                  <c:v>1364026</c:v>
                </c:pt>
                <c:pt idx="976">
                  <c:v>1364540</c:v>
                </c:pt>
                <c:pt idx="977">
                  <c:v>1366074</c:v>
                </c:pt>
                <c:pt idx="978">
                  <c:v>1366237</c:v>
                </c:pt>
                <c:pt idx="979">
                  <c:v>1368378</c:v>
                </c:pt>
                <c:pt idx="980">
                  <c:v>1369100</c:v>
                </c:pt>
                <c:pt idx="981">
                  <c:v>1371791</c:v>
                </c:pt>
                <c:pt idx="982">
                  <c:v>1374590</c:v>
                </c:pt>
                <c:pt idx="983">
                  <c:v>1384501</c:v>
                </c:pt>
                <c:pt idx="984">
                  <c:v>2923505</c:v>
                </c:pt>
                <c:pt idx="985">
                  <c:v>4328415</c:v>
                </c:pt>
                <c:pt idx="986">
                  <c:v>1382422</c:v>
                </c:pt>
                <c:pt idx="987">
                  <c:v>3022314</c:v>
                </c:pt>
                <c:pt idx="988">
                  <c:v>1390759</c:v>
                </c:pt>
                <c:pt idx="989">
                  <c:v>1391666</c:v>
                </c:pt>
                <c:pt idx="990">
                  <c:v>1720139</c:v>
                </c:pt>
                <c:pt idx="991">
                  <c:v>1397031</c:v>
                </c:pt>
                <c:pt idx="992">
                  <c:v>1398270</c:v>
                </c:pt>
                <c:pt idx="993">
                  <c:v>1400080</c:v>
                </c:pt>
                <c:pt idx="994">
                  <c:v>1400977</c:v>
                </c:pt>
                <c:pt idx="995">
                  <c:v>1401553</c:v>
                </c:pt>
                <c:pt idx="996">
                  <c:v>1402690</c:v>
                </c:pt>
                <c:pt idx="997">
                  <c:v>1403643</c:v>
                </c:pt>
                <c:pt idx="998">
                  <c:v>1405735</c:v>
                </c:pt>
                <c:pt idx="999">
                  <c:v>1406941</c:v>
                </c:pt>
                <c:pt idx="1000">
                  <c:v>1411023</c:v>
                </c:pt>
                <c:pt idx="1001">
                  <c:v>1418144</c:v>
                </c:pt>
                <c:pt idx="1002">
                  <c:v>1418863</c:v>
                </c:pt>
                <c:pt idx="1003">
                  <c:v>1420023</c:v>
                </c:pt>
                <c:pt idx="1004">
                  <c:v>1420658</c:v>
                </c:pt>
                <c:pt idx="1005">
                  <c:v>1426543</c:v>
                </c:pt>
                <c:pt idx="1006">
                  <c:v>1428647</c:v>
                </c:pt>
                <c:pt idx="1007">
                  <c:v>1429768</c:v>
                </c:pt>
                <c:pt idx="1008">
                  <c:v>1950865</c:v>
                </c:pt>
                <c:pt idx="1009">
                  <c:v>1430715</c:v>
                </c:pt>
                <c:pt idx="1010">
                  <c:v>1432689</c:v>
                </c:pt>
                <c:pt idx="1011">
                  <c:v>1433481</c:v>
                </c:pt>
                <c:pt idx="1012">
                  <c:v>1694172</c:v>
                </c:pt>
                <c:pt idx="1013">
                  <c:v>1271325</c:v>
                </c:pt>
                <c:pt idx="1014">
                  <c:v>1270860</c:v>
                </c:pt>
                <c:pt idx="1015">
                  <c:v>1267785</c:v>
                </c:pt>
                <c:pt idx="1016">
                  <c:v>1267038</c:v>
                </c:pt>
                <c:pt idx="1017">
                  <c:v>1265392</c:v>
                </c:pt>
                <c:pt idx="1018">
                  <c:v>1264369</c:v>
                </c:pt>
                <c:pt idx="1019">
                  <c:v>1262105</c:v>
                </c:pt>
                <c:pt idx="1020">
                  <c:v>1258493</c:v>
                </c:pt>
                <c:pt idx="1021">
                  <c:v>1258162</c:v>
                </c:pt>
                <c:pt idx="1022">
                  <c:v>1256659</c:v>
                </c:pt>
                <c:pt idx="1023">
                  <c:v>1252329</c:v>
                </c:pt>
                <c:pt idx="1024">
                  <c:v>1250826</c:v>
                </c:pt>
                <c:pt idx="1025">
                  <c:v>1249972</c:v>
                </c:pt>
                <c:pt idx="1026">
                  <c:v>1246857</c:v>
                </c:pt>
                <c:pt idx="1027">
                  <c:v>1245735</c:v>
                </c:pt>
                <c:pt idx="1028">
                  <c:v>1243801</c:v>
                </c:pt>
                <c:pt idx="1029">
                  <c:v>1242233</c:v>
                </c:pt>
                <c:pt idx="1030">
                  <c:v>1240965</c:v>
                </c:pt>
                <c:pt idx="1031">
                  <c:v>3944535</c:v>
                </c:pt>
                <c:pt idx="1032">
                  <c:v>1222923</c:v>
                </c:pt>
                <c:pt idx="1033">
                  <c:v>1224620</c:v>
                </c:pt>
                <c:pt idx="1034">
                  <c:v>1226101</c:v>
                </c:pt>
                <c:pt idx="1035">
                  <c:v>1227304</c:v>
                </c:pt>
                <c:pt idx="1036">
                  <c:v>1227765</c:v>
                </c:pt>
                <c:pt idx="1037">
                  <c:v>1232397</c:v>
                </c:pt>
                <c:pt idx="1038">
                  <c:v>1233711</c:v>
                </c:pt>
                <c:pt idx="1039">
                  <c:v>1218617</c:v>
                </c:pt>
                <c:pt idx="1040">
                  <c:v>1217684</c:v>
                </c:pt>
                <c:pt idx="1041">
                  <c:v>1216918</c:v>
                </c:pt>
                <c:pt idx="1042">
                  <c:v>1216302</c:v>
                </c:pt>
                <c:pt idx="1043">
                  <c:v>1214807</c:v>
                </c:pt>
                <c:pt idx="1044">
                  <c:v>1214321</c:v>
                </c:pt>
                <c:pt idx="1045">
                  <c:v>1212173</c:v>
                </c:pt>
                <c:pt idx="1046">
                  <c:v>1208377</c:v>
                </c:pt>
                <c:pt idx="1047">
                  <c:v>1206208</c:v>
                </c:pt>
                <c:pt idx="1048">
                  <c:v>1204066</c:v>
                </c:pt>
                <c:pt idx="1049">
                  <c:v>1201930</c:v>
                </c:pt>
                <c:pt idx="1050">
                  <c:v>1191679</c:v>
                </c:pt>
                <c:pt idx="1051">
                  <c:v>1190396</c:v>
                </c:pt>
                <c:pt idx="1052">
                  <c:v>1188721</c:v>
                </c:pt>
                <c:pt idx="1053">
                  <c:v>1186908</c:v>
                </c:pt>
                <c:pt idx="1054">
                  <c:v>1183492</c:v>
                </c:pt>
                <c:pt idx="1055">
                  <c:v>1182213</c:v>
                </c:pt>
                <c:pt idx="1056">
                  <c:v>1180293</c:v>
                </c:pt>
                <c:pt idx="1057">
                  <c:v>1178417</c:v>
                </c:pt>
                <c:pt idx="1058">
                  <c:v>1176595</c:v>
                </c:pt>
                <c:pt idx="1059">
                  <c:v>1175477</c:v>
                </c:pt>
                <c:pt idx="1060">
                  <c:v>1174040</c:v>
                </c:pt>
                <c:pt idx="1061">
                  <c:v>1172770</c:v>
                </c:pt>
                <c:pt idx="1062">
                  <c:v>1457968</c:v>
                </c:pt>
                <c:pt idx="1063">
                  <c:v>1459605</c:v>
                </c:pt>
                <c:pt idx="1064">
                  <c:v>3082936</c:v>
                </c:pt>
                <c:pt idx="1065">
                  <c:v>1469283</c:v>
                </c:pt>
                <c:pt idx="1066">
                  <c:v>1471220</c:v>
                </c:pt>
                <c:pt idx="1067">
                  <c:v>1472572</c:v>
                </c:pt>
                <c:pt idx="1068">
                  <c:v>1473352</c:v>
                </c:pt>
                <c:pt idx="1069">
                  <c:v>1475073</c:v>
                </c:pt>
                <c:pt idx="1070">
                  <c:v>1476857</c:v>
                </c:pt>
                <c:pt idx="1071">
                  <c:v>1477909</c:v>
                </c:pt>
                <c:pt idx="1072">
                  <c:v>1480737</c:v>
                </c:pt>
                <c:pt idx="1073">
                  <c:v>1487261</c:v>
                </c:pt>
                <c:pt idx="1074">
                  <c:v>1488548</c:v>
                </c:pt>
                <c:pt idx="1075">
                  <c:v>1491619</c:v>
                </c:pt>
                <c:pt idx="1076">
                  <c:v>1492176</c:v>
                </c:pt>
                <c:pt idx="1077">
                  <c:v>1494203</c:v>
                </c:pt>
                <c:pt idx="1078">
                  <c:v>1495851</c:v>
                </c:pt>
                <c:pt idx="1079">
                  <c:v>1496880</c:v>
                </c:pt>
                <c:pt idx="1080">
                  <c:v>1499326</c:v>
                </c:pt>
                <c:pt idx="1081">
                  <c:v>1500691</c:v>
                </c:pt>
                <c:pt idx="1082">
                  <c:v>1501588</c:v>
                </c:pt>
                <c:pt idx="1083">
                  <c:v>1502834</c:v>
                </c:pt>
                <c:pt idx="1084">
                  <c:v>1503803</c:v>
                </c:pt>
                <c:pt idx="1085">
                  <c:v>1505969</c:v>
                </c:pt>
                <c:pt idx="1086">
                  <c:v>1509044</c:v>
                </c:pt>
                <c:pt idx="1087">
                  <c:v>1514445</c:v>
                </c:pt>
                <c:pt idx="1088">
                  <c:v>1515192</c:v>
                </c:pt>
                <c:pt idx="1089">
                  <c:v>1516363</c:v>
                </c:pt>
                <c:pt idx="1090">
                  <c:v>1517832</c:v>
                </c:pt>
                <c:pt idx="1091">
                  <c:v>3498192</c:v>
                </c:pt>
                <c:pt idx="1092">
                  <c:v>1518881</c:v>
                </c:pt>
                <c:pt idx="1093">
                  <c:v>1515192</c:v>
                </c:pt>
                <c:pt idx="1094">
                  <c:v>1412455</c:v>
                </c:pt>
                <c:pt idx="1095">
                  <c:v>1166502</c:v>
                </c:pt>
                <c:pt idx="1096">
                  <c:v>1523433</c:v>
                </c:pt>
                <c:pt idx="1097">
                  <c:v>1524293</c:v>
                </c:pt>
                <c:pt idx="1098">
                  <c:v>1525610</c:v>
                </c:pt>
                <c:pt idx="1099">
                  <c:v>1528072</c:v>
                </c:pt>
                <c:pt idx="1100">
                  <c:v>1531078</c:v>
                </c:pt>
                <c:pt idx="1101">
                  <c:v>3923568</c:v>
                </c:pt>
                <c:pt idx="1102">
                  <c:v>1532992</c:v>
                </c:pt>
                <c:pt idx="1103">
                  <c:v>1535474</c:v>
                </c:pt>
                <c:pt idx="1104">
                  <c:v>1539875</c:v>
                </c:pt>
                <c:pt idx="1105">
                  <c:v>1541228</c:v>
                </c:pt>
                <c:pt idx="1106">
                  <c:v>1542806</c:v>
                </c:pt>
                <c:pt idx="1107">
                  <c:v>1543896</c:v>
                </c:pt>
                <c:pt idx="1108">
                  <c:v>1545533</c:v>
                </c:pt>
                <c:pt idx="1109">
                  <c:v>1429768</c:v>
                </c:pt>
                <c:pt idx="1110">
                  <c:v>1546364</c:v>
                </c:pt>
                <c:pt idx="1111">
                  <c:v>1548037</c:v>
                </c:pt>
                <c:pt idx="1112">
                  <c:v>1552647</c:v>
                </c:pt>
                <c:pt idx="1113">
                  <c:v>1553116</c:v>
                </c:pt>
                <c:pt idx="1114">
                  <c:v>1554559</c:v>
                </c:pt>
                <c:pt idx="1115">
                  <c:v>1555702</c:v>
                </c:pt>
                <c:pt idx="1116">
                  <c:v>1558272</c:v>
                </c:pt>
                <c:pt idx="1117">
                  <c:v>1563781</c:v>
                </c:pt>
                <c:pt idx="1118">
                  <c:v>1565139</c:v>
                </c:pt>
                <c:pt idx="1119">
                  <c:v>1566094</c:v>
                </c:pt>
                <c:pt idx="1120">
                  <c:v>1572051</c:v>
                </c:pt>
                <c:pt idx="1121">
                  <c:v>1574148</c:v>
                </c:pt>
                <c:pt idx="1122">
                  <c:v>1575954</c:v>
                </c:pt>
                <c:pt idx="1123">
                  <c:v>1577981</c:v>
                </c:pt>
                <c:pt idx="1124">
                  <c:v>1579077</c:v>
                </c:pt>
                <c:pt idx="1125">
                  <c:v>1581347</c:v>
                </c:pt>
                <c:pt idx="1126">
                  <c:v>1584176</c:v>
                </c:pt>
                <c:pt idx="1127">
                  <c:v>1586758</c:v>
                </c:pt>
                <c:pt idx="1128">
                  <c:v>1587830</c:v>
                </c:pt>
                <c:pt idx="1129">
                  <c:v>1593964</c:v>
                </c:pt>
                <c:pt idx="1130">
                  <c:v>1617463</c:v>
                </c:pt>
                <c:pt idx="1131">
                  <c:v>1617846</c:v>
                </c:pt>
                <c:pt idx="1132">
                  <c:v>1622583</c:v>
                </c:pt>
                <c:pt idx="1133">
                  <c:v>1627076</c:v>
                </c:pt>
                <c:pt idx="1134">
                  <c:v>1632301</c:v>
                </c:pt>
                <c:pt idx="1135">
                  <c:v>1637423</c:v>
                </c:pt>
                <c:pt idx="1136">
                  <c:v>1638868</c:v>
                </c:pt>
                <c:pt idx="1137">
                  <c:v>1641052</c:v>
                </c:pt>
                <c:pt idx="1138">
                  <c:v>1642776</c:v>
                </c:pt>
                <c:pt idx="1139">
                  <c:v>1644672</c:v>
                </c:pt>
                <c:pt idx="1140">
                  <c:v>1645083</c:v>
                </c:pt>
                <c:pt idx="1141">
                  <c:v>1645506</c:v>
                </c:pt>
                <c:pt idx="1142">
                  <c:v>1650357</c:v>
                </c:pt>
                <c:pt idx="1143">
                  <c:v>1654098</c:v>
                </c:pt>
                <c:pt idx="1144">
                  <c:v>1656787</c:v>
                </c:pt>
                <c:pt idx="1145">
                  <c:v>1658514</c:v>
                </c:pt>
                <c:pt idx="1146">
                  <c:v>1664763</c:v>
                </c:pt>
                <c:pt idx="1147">
                  <c:v>1665626</c:v>
                </c:pt>
                <c:pt idx="1148">
                  <c:v>1666219</c:v>
                </c:pt>
                <c:pt idx="1149">
                  <c:v>1666922</c:v>
                </c:pt>
                <c:pt idx="1150">
                  <c:v>1667295</c:v>
                </c:pt>
                <c:pt idx="1151">
                  <c:v>696604</c:v>
                </c:pt>
                <c:pt idx="1152">
                  <c:v>1672980</c:v>
                </c:pt>
                <c:pt idx="1153">
                  <c:v>1674279</c:v>
                </c:pt>
                <c:pt idx="1154">
                  <c:v>1675496</c:v>
                </c:pt>
                <c:pt idx="1155">
                  <c:v>1675994</c:v>
                </c:pt>
                <c:pt idx="1156">
                  <c:v>1676460</c:v>
                </c:pt>
                <c:pt idx="1157">
                  <c:v>1677035</c:v>
                </c:pt>
                <c:pt idx="1158">
                  <c:v>1677903</c:v>
                </c:pt>
                <c:pt idx="1159">
                  <c:v>1678375</c:v>
                </c:pt>
                <c:pt idx="1160">
                  <c:v>1685478</c:v>
                </c:pt>
                <c:pt idx="1161">
                  <c:v>1691757</c:v>
                </c:pt>
                <c:pt idx="1162">
                  <c:v>2202086</c:v>
                </c:pt>
                <c:pt idx="1163">
                  <c:v>3063070</c:v>
                </c:pt>
                <c:pt idx="1164">
                  <c:v>2819064</c:v>
                </c:pt>
                <c:pt idx="1165">
                  <c:v>1695378</c:v>
                </c:pt>
                <c:pt idx="1166">
                  <c:v>1696849</c:v>
                </c:pt>
                <c:pt idx="1167">
                  <c:v>3449644</c:v>
                </c:pt>
                <c:pt idx="1168">
                  <c:v>1576734</c:v>
                </c:pt>
                <c:pt idx="1169">
                  <c:v>1697600</c:v>
                </c:pt>
                <c:pt idx="1170">
                  <c:v>1698933</c:v>
                </c:pt>
                <c:pt idx="1171">
                  <c:v>2601015</c:v>
                </c:pt>
                <c:pt idx="1172">
                  <c:v>1699556</c:v>
                </c:pt>
                <c:pt idx="1173">
                  <c:v>1700204</c:v>
                </c:pt>
                <c:pt idx="1174">
                  <c:v>1701686</c:v>
                </c:pt>
                <c:pt idx="1175">
                  <c:v>1706709</c:v>
                </c:pt>
                <c:pt idx="1176">
                  <c:v>1707761</c:v>
                </c:pt>
                <c:pt idx="1177">
                  <c:v>1710280</c:v>
                </c:pt>
                <c:pt idx="1178">
                  <c:v>1711202</c:v>
                </c:pt>
                <c:pt idx="1179">
                  <c:v>1715855</c:v>
                </c:pt>
                <c:pt idx="1180">
                  <c:v>1720994</c:v>
                </c:pt>
                <c:pt idx="1181">
                  <c:v>1719015</c:v>
                </c:pt>
                <c:pt idx="1182">
                  <c:v>1724411</c:v>
                </c:pt>
                <c:pt idx="1183">
                  <c:v>1724838</c:v>
                </c:pt>
                <c:pt idx="1184">
                  <c:v>2719859</c:v>
                </c:pt>
                <c:pt idx="1185">
                  <c:v>1727066</c:v>
                </c:pt>
                <c:pt idx="1186">
                  <c:v>1731129</c:v>
                </c:pt>
                <c:pt idx="1187">
                  <c:v>1733772</c:v>
                </c:pt>
                <c:pt idx="1188">
                  <c:v>871162</c:v>
                </c:pt>
                <c:pt idx="1189">
                  <c:v>870075</c:v>
                </c:pt>
                <c:pt idx="1190">
                  <c:v>869344</c:v>
                </c:pt>
                <c:pt idx="1191">
                  <c:v>865526</c:v>
                </c:pt>
                <c:pt idx="1192">
                  <c:v>864685</c:v>
                </c:pt>
                <c:pt idx="1193">
                  <c:v>864374</c:v>
                </c:pt>
                <c:pt idx="1194">
                  <c:v>862829</c:v>
                </c:pt>
                <c:pt idx="1195">
                  <c:v>859402</c:v>
                </c:pt>
                <c:pt idx="1196">
                  <c:v>149219</c:v>
                </c:pt>
                <c:pt idx="1197">
                  <c:v>858004</c:v>
                </c:pt>
                <c:pt idx="1198">
                  <c:v>856831</c:v>
                </c:pt>
                <c:pt idx="1199">
                  <c:v>1090851</c:v>
                </c:pt>
                <c:pt idx="1200">
                  <c:v>1092617</c:v>
                </c:pt>
                <c:pt idx="1201">
                  <c:v>852973</c:v>
                </c:pt>
                <c:pt idx="1202">
                  <c:v>843119</c:v>
                </c:pt>
                <c:pt idx="1203">
                  <c:v>842226</c:v>
                </c:pt>
                <c:pt idx="1204">
                  <c:v>841437</c:v>
                </c:pt>
                <c:pt idx="1205">
                  <c:v>840787</c:v>
                </c:pt>
                <c:pt idx="1206">
                  <c:v>840121</c:v>
                </c:pt>
                <c:pt idx="1207">
                  <c:v>836629</c:v>
                </c:pt>
                <c:pt idx="1208">
                  <c:v>836313</c:v>
                </c:pt>
                <c:pt idx="1209">
                  <c:v>834458</c:v>
                </c:pt>
                <c:pt idx="1210">
                  <c:v>834027</c:v>
                </c:pt>
                <c:pt idx="1211">
                  <c:v>833283</c:v>
                </c:pt>
                <c:pt idx="1212">
                  <c:v>832488</c:v>
                </c:pt>
                <c:pt idx="1213">
                  <c:v>830861</c:v>
                </c:pt>
                <c:pt idx="1214">
                  <c:v>830223</c:v>
                </c:pt>
                <c:pt idx="1215">
                  <c:v>822197</c:v>
                </c:pt>
                <c:pt idx="1216">
                  <c:v>820477</c:v>
                </c:pt>
                <c:pt idx="1217">
                  <c:v>819097</c:v>
                </c:pt>
                <c:pt idx="1218">
                  <c:v>816385</c:v>
                </c:pt>
                <c:pt idx="1219">
                  <c:v>815737</c:v>
                </c:pt>
                <c:pt idx="1220">
                  <c:v>815407</c:v>
                </c:pt>
                <c:pt idx="1221">
                  <c:v>813942</c:v>
                </c:pt>
                <c:pt idx="1222">
                  <c:v>811546</c:v>
                </c:pt>
                <c:pt idx="1223">
                  <c:v>810655</c:v>
                </c:pt>
                <c:pt idx="1224">
                  <c:v>809031</c:v>
                </c:pt>
                <c:pt idx="1225">
                  <c:v>808746</c:v>
                </c:pt>
                <c:pt idx="1226">
                  <c:v>806271</c:v>
                </c:pt>
                <c:pt idx="1227">
                  <c:v>803062</c:v>
                </c:pt>
                <c:pt idx="1228">
                  <c:v>800397</c:v>
                </c:pt>
                <c:pt idx="1229">
                  <c:v>796821</c:v>
                </c:pt>
                <c:pt idx="1230">
                  <c:v>690750</c:v>
                </c:pt>
                <c:pt idx="1231">
                  <c:v>686313</c:v>
                </c:pt>
                <c:pt idx="1232">
                  <c:v>681635</c:v>
                </c:pt>
                <c:pt idx="1233">
                  <c:v>680130</c:v>
                </c:pt>
                <c:pt idx="1234">
                  <c:v>678908</c:v>
                </c:pt>
                <c:pt idx="1235">
                  <c:v>677330</c:v>
                </c:pt>
                <c:pt idx="1236">
                  <c:v>676644</c:v>
                </c:pt>
                <c:pt idx="1237">
                  <c:v>675529</c:v>
                </c:pt>
                <c:pt idx="1238">
                  <c:v>674231</c:v>
                </c:pt>
                <c:pt idx="1239">
                  <c:v>673743</c:v>
                </c:pt>
                <c:pt idx="1240">
                  <c:v>672130</c:v>
                </c:pt>
                <c:pt idx="1241">
                  <c:v>670719</c:v>
                </c:pt>
                <c:pt idx="1242">
                  <c:v>667848</c:v>
                </c:pt>
                <c:pt idx="1243">
                  <c:v>3437306</c:v>
                </c:pt>
                <c:pt idx="1244">
                  <c:v>664133</c:v>
                </c:pt>
                <c:pt idx="1245">
                  <c:v>663290</c:v>
                </c:pt>
                <c:pt idx="1246">
                  <c:v>661529</c:v>
                </c:pt>
                <c:pt idx="1247">
                  <c:v>659076</c:v>
                </c:pt>
                <c:pt idx="1248">
                  <c:v>646685</c:v>
                </c:pt>
                <c:pt idx="1249">
                  <c:v>645326</c:v>
                </c:pt>
                <c:pt idx="1250">
                  <c:v>644057</c:v>
                </c:pt>
                <c:pt idx="1251">
                  <c:v>643254</c:v>
                </c:pt>
                <c:pt idx="1252">
                  <c:v>641019</c:v>
                </c:pt>
                <c:pt idx="1253">
                  <c:v>639431</c:v>
                </c:pt>
                <c:pt idx="1254">
                  <c:v>636233</c:v>
                </c:pt>
                <c:pt idx="1255">
                  <c:v>635698</c:v>
                </c:pt>
                <c:pt idx="1256">
                  <c:v>634861</c:v>
                </c:pt>
                <c:pt idx="1257">
                  <c:v>634274</c:v>
                </c:pt>
                <c:pt idx="1258">
                  <c:v>2009345</c:v>
                </c:pt>
                <c:pt idx="1259">
                  <c:v>2012067</c:v>
                </c:pt>
                <c:pt idx="1260">
                  <c:v>2019007</c:v>
                </c:pt>
                <c:pt idx="1261">
                  <c:v>3098115</c:v>
                </c:pt>
                <c:pt idx="1262">
                  <c:v>2022572</c:v>
                </c:pt>
                <c:pt idx="1263">
                  <c:v>2023030</c:v>
                </c:pt>
                <c:pt idx="1264">
                  <c:v>2024600</c:v>
                </c:pt>
                <c:pt idx="1265">
                  <c:v>2026897</c:v>
                </c:pt>
                <c:pt idx="1266">
                  <c:v>2040729</c:v>
                </c:pt>
                <c:pt idx="1267">
                  <c:v>2041686</c:v>
                </c:pt>
                <c:pt idx="1268">
                  <c:v>2042349</c:v>
                </c:pt>
                <c:pt idx="1269">
                  <c:v>2049285</c:v>
                </c:pt>
                <c:pt idx="1270">
                  <c:v>2052592</c:v>
                </c:pt>
                <c:pt idx="1271">
                  <c:v>2053909</c:v>
                </c:pt>
                <c:pt idx="1272">
                  <c:v>1913608</c:v>
                </c:pt>
                <c:pt idx="1273">
                  <c:v>1914529</c:v>
                </c:pt>
                <c:pt idx="1274">
                  <c:v>1915764</c:v>
                </c:pt>
                <c:pt idx="1275">
                  <c:v>1917036</c:v>
                </c:pt>
                <c:pt idx="1276">
                  <c:v>1918431</c:v>
                </c:pt>
                <c:pt idx="1277">
                  <c:v>1919054</c:v>
                </c:pt>
                <c:pt idx="1278">
                  <c:v>1922597</c:v>
                </c:pt>
                <c:pt idx="1279">
                  <c:v>1923118</c:v>
                </c:pt>
                <c:pt idx="1280">
                  <c:v>1925350</c:v>
                </c:pt>
                <c:pt idx="1281">
                  <c:v>1927016</c:v>
                </c:pt>
                <c:pt idx="1282">
                  <c:v>1928140</c:v>
                </c:pt>
                <c:pt idx="1283">
                  <c:v>1931955</c:v>
                </c:pt>
                <c:pt idx="1284">
                  <c:v>1932860</c:v>
                </c:pt>
                <c:pt idx="1285">
                  <c:v>1934865</c:v>
                </c:pt>
                <c:pt idx="1286">
                  <c:v>1943098</c:v>
                </c:pt>
                <c:pt idx="1287">
                  <c:v>1948215</c:v>
                </c:pt>
                <c:pt idx="1288">
                  <c:v>1949287</c:v>
                </c:pt>
                <c:pt idx="1289">
                  <c:v>1952652</c:v>
                </c:pt>
                <c:pt idx="1290">
                  <c:v>1955396</c:v>
                </c:pt>
                <c:pt idx="1291">
                  <c:v>1959209</c:v>
                </c:pt>
                <c:pt idx="1292">
                  <c:v>1966549</c:v>
                </c:pt>
                <c:pt idx="1293">
                  <c:v>1963417</c:v>
                </c:pt>
                <c:pt idx="1294">
                  <c:v>1960255</c:v>
                </c:pt>
                <c:pt idx="1295">
                  <c:v>1960255</c:v>
                </c:pt>
                <c:pt idx="1296">
                  <c:v>1967190</c:v>
                </c:pt>
                <c:pt idx="1297">
                  <c:v>1971556</c:v>
                </c:pt>
                <c:pt idx="1298">
                  <c:v>1973946</c:v>
                </c:pt>
                <c:pt idx="1299">
                  <c:v>1974703</c:v>
                </c:pt>
                <c:pt idx="1300">
                  <c:v>1979723</c:v>
                </c:pt>
                <c:pt idx="1301">
                  <c:v>1980521</c:v>
                </c:pt>
                <c:pt idx="1302">
                  <c:v>1984045</c:v>
                </c:pt>
                <c:pt idx="1303">
                  <c:v>2113215</c:v>
                </c:pt>
                <c:pt idx="1304">
                  <c:v>2114490</c:v>
                </c:pt>
                <c:pt idx="1305">
                  <c:v>2116461</c:v>
                </c:pt>
                <c:pt idx="1306">
                  <c:v>2117601</c:v>
                </c:pt>
                <c:pt idx="1307">
                  <c:v>2119964</c:v>
                </c:pt>
                <c:pt idx="1308">
                  <c:v>2121431</c:v>
                </c:pt>
                <c:pt idx="1309">
                  <c:v>2126496</c:v>
                </c:pt>
                <c:pt idx="1310">
                  <c:v>2127939</c:v>
                </c:pt>
                <c:pt idx="1311">
                  <c:v>2130247</c:v>
                </c:pt>
                <c:pt idx="1312">
                  <c:v>2132027</c:v>
                </c:pt>
                <c:pt idx="1313">
                  <c:v>2133393</c:v>
                </c:pt>
                <c:pt idx="1314">
                  <c:v>2143616</c:v>
                </c:pt>
                <c:pt idx="1315">
                  <c:v>2148447</c:v>
                </c:pt>
                <c:pt idx="1316">
                  <c:v>2149683</c:v>
                </c:pt>
                <c:pt idx="1317">
                  <c:v>2150836</c:v>
                </c:pt>
                <c:pt idx="1318">
                  <c:v>2151448</c:v>
                </c:pt>
                <c:pt idx="1319">
                  <c:v>2160513</c:v>
                </c:pt>
                <c:pt idx="1320">
                  <c:v>2162583</c:v>
                </c:pt>
                <c:pt idx="1321">
                  <c:v>2157997</c:v>
                </c:pt>
                <c:pt idx="1322">
                  <c:v>2156691</c:v>
                </c:pt>
                <c:pt idx="1323">
                  <c:v>2154739</c:v>
                </c:pt>
                <c:pt idx="1324">
                  <c:v>631868</c:v>
                </c:pt>
                <c:pt idx="1325">
                  <c:v>631110</c:v>
                </c:pt>
                <c:pt idx="1326">
                  <c:v>630451</c:v>
                </c:pt>
                <c:pt idx="1327">
                  <c:v>629711</c:v>
                </c:pt>
                <c:pt idx="1328">
                  <c:v>628503</c:v>
                </c:pt>
                <c:pt idx="1329">
                  <c:v>626140</c:v>
                </c:pt>
                <c:pt idx="1330">
                  <c:v>623786</c:v>
                </c:pt>
                <c:pt idx="1331">
                  <c:v>616426</c:v>
                </c:pt>
                <c:pt idx="1332">
                  <c:v>2354023</c:v>
                </c:pt>
                <c:pt idx="1333">
                  <c:v>615481</c:v>
                </c:pt>
                <c:pt idx="1334">
                  <c:v>614274</c:v>
                </c:pt>
                <c:pt idx="1335">
                  <c:v>613193</c:v>
                </c:pt>
                <c:pt idx="1336">
                  <c:v>610902</c:v>
                </c:pt>
                <c:pt idx="1337">
                  <c:v>609707</c:v>
                </c:pt>
                <c:pt idx="1338">
                  <c:v>608252</c:v>
                </c:pt>
                <c:pt idx="1339">
                  <c:v>607808</c:v>
                </c:pt>
                <c:pt idx="1340">
                  <c:v>605427</c:v>
                </c:pt>
                <c:pt idx="1341">
                  <c:v>602161</c:v>
                </c:pt>
                <c:pt idx="1342">
                  <c:v>601342</c:v>
                </c:pt>
                <c:pt idx="1343">
                  <c:v>596704</c:v>
                </c:pt>
                <c:pt idx="1344">
                  <c:v>594751</c:v>
                </c:pt>
                <c:pt idx="1345">
                  <c:v>593824</c:v>
                </c:pt>
                <c:pt idx="1346">
                  <c:v>591480</c:v>
                </c:pt>
                <c:pt idx="1347">
                  <c:v>590585</c:v>
                </c:pt>
                <c:pt idx="1348">
                  <c:v>609707</c:v>
                </c:pt>
                <c:pt idx="1349">
                  <c:v>4455159</c:v>
                </c:pt>
                <c:pt idx="1350">
                  <c:v>589553</c:v>
                </c:pt>
                <c:pt idx="1351">
                  <c:v>586250</c:v>
                </c:pt>
                <c:pt idx="1352">
                  <c:v>584658</c:v>
                </c:pt>
                <c:pt idx="1353">
                  <c:v>582098</c:v>
                </c:pt>
                <c:pt idx="1354">
                  <c:v>581130</c:v>
                </c:pt>
                <c:pt idx="1355">
                  <c:v>579351</c:v>
                </c:pt>
                <c:pt idx="1356">
                  <c:v>576741</c:v>
                </c:pt>
                <c:pt idx="1357">
                  <c:v>576206</c:v>
                </c:pt>
                <c:pt idx="1358">
                  <c:v>575148</c:v>
                </c:pt>
                <c:pt idx="1359">
                  <c:v>574406</c:v>
                </c:pt>
                <c:pt idx="1360">
                  <c:v>573784</c:v>
                </c:pt>
                <c:pt idx="1361">
                  <c:v>570009</c:v>
                </c:pt>
                <c:pt idx="1362">
                  <c:v>569155</c:v>
                </c:pt>
                <c:pt idx="1363">
                  <c:v>567278</c:v>
                </c:pt>
                <c:pt idx="1364">
                  <c:v>561686</c:v>
                </c:pt>
                <c:pt idx="1365">
                  <c:v>560875</c:v>
                </c:pt>
                <c:pt idx="1366">
                  <c:v>557129</c:v>
                </c:pt>
                <c:pt idx="1367">
                  <c:v>555733</c:v>
                </c:pt>
                <c:pt idx="1368">
                  <c:v>555407</c:v>
                </c:pt>
                <c:pt idx="1369">
                  <c:v>554145</c:v>
                </c:pt>
                <c:pt idx="1370">
                  <c:v>550865</c:v>
                </c:pt>
                <c:pt idx="1371">
                  <c:v>431889</c:v>
                </c:pt>
                <c:pt idx="1372">
                  <c:v>432481</c:v>
                </c:pt>
                <c:pt idx="1373">
                  <c:v>433387</c:v>
                </c:pt>
                <c:pt idx="1374">
                  <c:v>410739</c:v>
                </c:pt>
                <c:pt idx="1375">
                  <c:v>1990547</c:v>
                </c:pt>
                <c:pt idx="1376">
                  <c:v>2000137</c:v>
                </c:pt>
                <c:pt idx="1377">
                  <c:v>2170394</c:v>
                </c:pt>
                <c:pt idx="1378">
                  <c:v>2172551</c:v>
                </c:pt>
                <c:pt idx="1379">
                  <c:v>2173441</c:v>
                </c:pt>
                <c:pt idx="1380">
                  <c:v>2174879</c:v>
                </c:pt>
                <c:pt idx="1381">
                  <c:v>2175728</c:v>
                </c:pt>
                <c:pt idx="1382">
                  <c:v>2177332</c:v>
                </c:pt>
                <c:pt idx="1383">
                  <c:v>2178920</c:v>
                </c:pt>
                <c:pt idx="1384">
                  <c:v>2179962</c:v>
                </c:pt>
                <c:pt idx="1385">
                  <c:v>2180661</c:v>
                </c:pt>
                <c:pt idx="1386">
                  <c:v>2182091</c:v>
                </c:pt>
                <c:pt idx="1387">
                  <c:v>2186005</c:v>
                </c:pt>
                <c:pt idx="1388">
                  <c:v>2186505</c:v>
                </c:pt>
                <c:pt idx="1389">
                  <c:v>2188193</c:v>
                </c:pt>
                <c:pt idx="1390">
                  <c:v>2195108</c:v>
                </c:pt>
                <c:pt idx="1391">
                  <c:v>2195804</c:v>
                </c:pt>
                <c:pt idx="1392">
                  <c:v>2197014</c:v>
                </c:pt>
                <c:pt idx="1393">
                  <c:v>2200409</c:v>
                </c:pt>
                <c:pt idx="1394">
                  <c:v>2201109</c:v>
                </c:pt>
                <c:pt idx="1395">
                  <c:v>2203348</c:v>
                </c:pt>
                <c:pt idx="1396">
                  <c:v>2204102</c:v>
                </c:pt>
                <c:pt idx="1397">
                  <c:v>2205303</c:v>
                </c:pt>
                <c:pt idx="1398">
                  <c:v>2207645</c:v>
                </c:pt>
                <c:pt idx="1399">
                  <c:v>3548744</c:v>
                </c:pt>
                <c:pt idx="1400">
                  <c:v>2219380</c:v>
                </c:pt>
                <c:pt idx="1401">
                  <c:v>2220896</c:v>
                </c:pt>
                <c:pt idx="1402">
                  <c:v>2221404</c:v>
                </c:pt>
                <c:pt idx="1403">
                  <c:v>2223485</c:v>
                </c:pt>
                <c:pt idx="1404">
                  <c:v>2227126</c:v>
                </c:pt>
                <c:pt idx="1405">
                  <c:v>2231799</c:v>
                </c:pt>
                <c:pt idx="1406">
                  <c:v>2234207</c:v>
                </c:pt>
                <c:pt idx="1407">
                  <c:v>2237766</c:v>
                </c:pt>
                <c:pt idx="1408">
                  <c:v>3671382</c:v>
                </c:pt>
                <c:pt idx="1409">
                  <c:v>2242309</c:v>
                </c:pt>
                <c:pt idx="1410">
                  <c:v>2244922</c:v>
                </c:pt>
                <c:pt idx="1411">
                  <c:v>2246091</c:v>
                </c:pt>
                <c:pt idx="1412">
                  <c:v>2248460</c:v>
                </c:pt>
                <c:pt idx="1413">
                  <c:v>2252101</c:v>
                </c:pt>
                <c:pt idx="1414">
                  <c:v>2252789</c:v>
                </c:pt>
                <c:pt idx="1415">
                  <c:v>2253699</c:v>
                </c:pt>
                <c:pt idx="1416">
                  <c:v>2255310</c:v>
                </c:pt>
                <c:pt idx="1417">
                  <c:v>2255751</c:v>
                </c:pt>
                <c:pt idx="1418">
                  <c:v>2257447</c:v>
                </c:pt>
                <c:pt idx="1419">
                  <c:v>2258730</c:v>
                </c:pt>
                <c:pt idx="1420">
                  <c:v>2259479</c:v>
                </c:pt>
                <c:pt idx="1421">
                  <c:v>2259792</c:v>
                </c:pt>
                <c:pt idx="1422">
                  <c:v>2259962</c:v>
                </c:pt>
                <c:pt idx="1423">
                  <c:v>2266963</c:v>
                </c:pt>
                <c:pt idx="1424">
                  <c:v>2268875</c:v>
                </c:pt>
                <c:pt idx="1425">
                  <c:v>2269363</c:v>
                </c:pt>
                <c:pt idx="1426">
                  <c:v>2271069</c:v>
                </c:pt>
                <c:pt idx="1427">
                  <c:v>2272827</c:v>
                </c:pt>
                <c:pt idx="1428">
                  <c:v>2273087</c:v>
                </c:pt>
                <c:pt idx="1429">
                  <c:v>2269620</c:v>
                </c:pt>
                <c:pt idx="1430">
                  <c:v>239529</c:v>
                </c:pt>
                <c:pt idx="1431">
                  <c:v>2282876</c:v>
                </c:pt>
                <c:pt idx="1432">
                  <c:v>2283391</c:v>
                </c:pt>
                <c:pt idx="1433">
                  <c:v>2284991</c:v>
                </c:pt>
                <c:pt idx="1434">
                  <c:v>2286706</c:v>
                </c:pt>
                <c:pt idx="1435">
                  <c:v>2286894</c:v>
                </c:pt>
                <c:pt idx="1436">
                  <c:v>2288135</c:v>
                </c:pt>
                <c:pt idx="1437">
                  <c:v>2289975</c:v>
                </c:pt>
                <c:pt idx="1438">
                  <c:v>2291507</c:v>
                </c:pt>
                <c:pt idx="1439">
                  <c:v>2292366</c:v>
                </c:pt>
                <c:pt idx="1440">
                  <c:v>2292920</c:v>
                </c:pt>
                <c:pt idx="1441">
                  <c:v>2293382</c:v>
                </c:pt>
                <c:pt idx="1442">
                  <c:v>2296623</c:v>
                </c:pt>
                <c:pt idx="1443">
                  <c:v>2300204</c:v>
                </c:pt>
                <c:pt idx="1444">
                  <c:v>1974703</c:v>
                </c:pt>
                <c:pt idx="1445">
                  <c:v>3499790</c:v>
                </c:pt>
                <c:pt idx="1446">
                  <c:v>3501037</c:v>
                </c:pt>
                <c:pt idx="1447">
                  <c:v>3503212</c:v>
                </c:pt>
                <c:pt idx="1448">
                  <c:v>3504066</c:v>
                </c:pt>
                <c:pt idx="1449">
                  <c:v>2312958</c:v>
                </c:pt>
                <c:pt idx="1450">
                  <c:v>2316301</c:v>
                </c:pt>
                <c:pt idx="1451">
                  <c:v>2318136</c:v>
                </c:pt>
                <c:pt idx="1452">
                  <c:v>2320281</c:v>
                </c:pt>
                <c:pt idx="1453">
                  <c:v>2320728</c:v>
                </c:pt>
                <c:pt idx="1454">
                  <c:v>2321294</c:v>
                </c:pt>
                <c:pt idx="1455">
                  <c:v>2322459</c:v>
                </c:pt>
                <c:pt idx="1456">
                  <c:v>2324813</c:v>
                </c:pt>
                <c:pt idx="1457">
                  <c:v>2326019</c:v>
                </c:pt>
                <c:pt idx="1458">
                  <c:v>2329880</c:v>
                </c:pt>
                <c:pt idx="1459">
                  <c:v>3511190</c:v>
                </c:pt>
                <c:pt idx="1460">
                  <c:v>2332618</c:v>
                </c:pt>
                <c:pt idx="1461">
                  <c:v>1541228</c:v>
                </c:pt>
                <c:pt idx="1462">
                  <c:v>4251447</c:v>
                </c:pt>
                <c:pt idx="1463">
                  <c:v>2313953</c:v>
                </c:pt>
                <c:pt idx="1464">
                  <c:v>2340585</c:v>
                </c:pt>
                <c:pt idx="1465">
                  <c:v>2341664</c:v>
                </c:pt>
                <c:pt idx="1466">
                  <c:v>2342597</c:v>
                </c:pt>
                <c:pt idx="1467">
                  <c:v>2344643</c:v>
                </c:pt>
                <c:pt idx="1468">
                  <c:v>2346116</c:v>
                </c:pt>
                <c:pt idx="1469">
                  <c:v>2347532</c:v>
                </c:pt>
                <c:pt idx="1470">
                  <c:v>402822</c:v>
                </c:pt>
                <c:pt idx="1471">
                  <c:v>2352792</c:v>
                </c:pt>
                <c:pt idx="1472">
                  <c:v>222519</c:v>
                </c:pt>
                <c:pt idx="1473">
                  <c:v>2374574</c:v>
                </c:pt>
                <c:pt idx="1474">
                  <c:v>2998229</c:v>
                </c:pt>
                <c:pt idx="1475">
                  <c:v>4184567</c:v>
                </c:pt>
                <c:pt idx="1476">
                  <c:v>4673401</c:v>
                </c:pt>
                <c:pt idx="1477">
                  <c:v>4184567</c:v>
                </c:pt>
                <c:pt idx="1478">
                  <c:v>4678419</c:v>
                </c:pt>
                <c:pt idx="1479">
                  <c:v>3408185</c:v>
                </c:pt>
                <c:pt idx="1480">
                  <c:v>3620309</c:v>
                </c:pt>
                <c:pt idx="1481">
                  <c:v>2376822</c:v>
                </c:pt>
                <c:pt idx="1482">
                  <c:v>2378693</c:v>
                </c:pt>
                <c:pt idx="1483">
                  <c:v>2382104</c:v>
                </c:pt>
                <c:pt idx="1484">
                  <c:v>2382577</c:v>
                </c:pt>
                <c:pt idx="1485">
                  <c:v>2386812</c:v>
                </c:pt>
                <c:pt idx="1486">
                  <c:v>2387770</c:v>
                </c:pt>
                <c:pt idx="1487">
                  <c:v>2388163</c:v>
                </c:pt>
                <c:pt idx="1488">
                  <c:v>2391189</c:v>
                </c:pt>
                <c:pt idx="1489">
                  <c:v>2401474</c:v>
                </c:pt>
                <c:pt idx="1490">
                  <c:v>4300941</c:v>
                </c:pt>
                <c:pt idx="1491">
                  <c:v>3878726</c:v>
                </c:pt>
                <c:pt idx="1492">
                  <c:v>4070205</c:v>
                </c:pt>
                <c:pt idx="1493">
                  <c:v>2317108</c:v>
                </c:pt>
                <c:pt idx="1494">
                  <c:v>3568321</c:v>
                </c:pt>
                <c:pt idx="1495">
                  <c:v>3433057</c:v>
                </c:pt>
                <c:pt idx="1496">
                  <c:v>3343733</c:v>
                </c:pt>
                <c:pt idx="1497">
                  <c:v>2903724</c:v>
                </c:pt>
                <c:pt idx="1498">
                  <c:v>2677746</c:v>
                </c:pt>
                <c:pt idx="1499">
                  <c:v>4624849</c:v>
                </c:pt>
                <c:pt idx="1500">
                  <c:v>2680624</c:v>
                </c:pt>
                <c:pt idx="1501">
                  <c:v>4623101</c:v>
                </c:pt>
                <c:pt idx="1502">
                  <c:v>4622103</c:v>
                </c:pt>
                <c:pt idx="1503">
                  <c:v>4621054</c:v>
                </c:pt>
                <c:pt idx="1504">
                  <c:v>2410512</c:v>
                </c:pt>
                <c:pt idx="1505">
                  <c:v>2413688</c:v>
                </c:pt>
                <c:pt idx="1506">
                  <c:v>2415224</c:v>
                </c:pt>
                <c:pt idx="1507">
                  <c:v>2416890</c:v>
                </c:pt>
                <c:pt idx="1508">
                  <c:v>2417623</c:v>
                </c:pt>
                <c:pt idx="1509">
                  <c:v>2418426</c:v>
                </c:pt>
                <c:pt idx="1510">
                  <c:v>2419510</c:v>
                </c:pt>
                <c:pt idx="1511">
                  <c:v>2421820</c:v>
                </c:pt>
                <c:pt idx="1512">
                  <c:v>2422245</c:v>
                </c:pt>
                <c:pt idx="1513">
                  <c:v>2424232</c:v>
                </c:pt>
                <c:pt idx="1514">
                  <c:v>2425118</c:v>
                </c:pt>
                <c:pt idx="1515">
                  <c:v>2426377</c:v>
                </c:pt>
                <c:pt idx="1516">
                  <c:v>2427088</c:v>
                </c:pt>
                <c:pt idx="1517">
                  <c:v>2427570</c:v>
                </c:pt>
                <c:pt idx="1518">
                  <c:v>2428953</c:v>
                </c:pt>
                <c:pt idx="1519">
                  <c:v>2430704</c:v>
                </c:pt>
                <c:pt idx="1520">
                  <c:v>2431797</c:v>
                </c:pt>
                <c:pt idx="1521">
                  <c:v>2432953</c:v>
                </c:pt>
                <c:pt idx="1522">
                  <c:v>656921</c:v>
                </c:pt>
                <c:pt idx="1523">
                  <c:v>2188193</c:v>
                </c:pt>
                <c:pt idx="1524">
                  <c:v>2444271</c:v>
                </c:pt>
                <c:pt idx="1525">
                  <c:v>2445577</c:v>
                </c:pt>
                <c:pt idx="1526">
                  <c:v>2447126</c:v>
                </c:pt>
                <c:pt idx="1527">
                  <c:v>2448615</c:v>
                </c:pt>
                <c:pt idx="1528">
                  <c:v>2450222</c:v>
                </c:pt>
                <c:pt idx="1529">
                  <c:v>2459470</c:v>
                </c:pt>
                <c:pt idx="1530">
                  <c:v>2459901</c:v>
                </c:pt>
                <c:pt idx="1531">
                  <c:v>2464376</c:v>
                </c:pt>
                <c:pt idx="1532">
                  <c:v>2465434</c:v>
                </c:pt>
                <c:pt idx="1533">
                  <c:v>2466595</c:v>
                </c:pt>
                <c:pt idx="1534">
                  <c:v>2467158</c:v>
                </c:pt>
                <c:pt idx="1535">
                  <c:v>2470742</c:v>
                </c:pt>
                <c:pt idx="1536">
                  <c:v>2475770</c:v>
                </c:pt>
                <c:pt idx="1537">
                  <c:v>2476392</c:v>
                </c:pt>
                <c:pt idx="1538">
                  <c:v>2477187</c:v>
                </c:pt>
                <c:pt idx="1539">
                  <c:v>2477947</c:v>
                </c:pt>
                <c:pt idx="1540">
                  <c:v>2478312</c:v>
                </c:pt>
                <c:pt idx="1541">
                  <c:v>2479870</c:v>
                </c:pt>
                <c:pt idx="1542">
                  <c:v>2480834</c:v>
                </c:pt>
                <c:pt idx="1543">
                  <c:v>2484618</c:v>
                </c:pt>
                <c:pt idx="1544">
                  <c:v>2492567</c:v>
                </c:pt>
                <c:pt idx="1545">
                  <c:v>2494350</c:v>
                </c:pt>
                <c:pt idx="1546">
                  <c:v>2496709</c:v>
                </c:pt>
                <c:pt idx="1547">
                  <c:v>2497982</c:v>
                </c:pt>
                <c:pt idx="1548">
                  <c:v>2503964</c:v>
                </c:pt>
                <c:pt idx="1549">
                  <c:v>2506610</c:v>
                </c:pt>
                <c:pt idx="1550">
                  <c:v>2510106</c:v>
                </c:pt>
                <c:pt idx="1551">
                  <c:v>3463838</c:v>
                </c:pt>
                <c:pt idx="1552">
                  <c:v>2512636</c:v>
                </c:pt>
                <c:pt idx="1553">
                  <c:v>2514047</c:v>
                </c:pt>
                <c:pt idx="1554">
                  <c:v>2516780</c:v>
                </c:pt>
                <c:pt idx="1555">
                  <c:v>2517389</c:v>
                </c:pt>
                <c:pt idx="1556">
                  <c:v>2519467</c:v>
                </c:pt>
                <c:pt idx="1557">
                  <c:v>2526615</c:v>
                </c:pt>
                <c:pt idx="1558">
                  <c:v>2528823</c:v>
                </c:pt>
                <c:pt idx="1559">
                  <c:v>2529780</c:v>
                </c:pt>
                <c:pt idx="1560">
                  <c:v>2530583</c:v>
                </c:pt>
                <c:pt idx="1561">
                  <c:v>2531273</c:v>
                </c:pt>
                <c:pt idx="1562">
                  <c:v>2535138</c:v>
                </c:pt>
                <c:pt idx="1563">
                  <c:v>2536254</c:v>
                </c:pt>
                <c:pt idx="1564">
                  <c:v>2537109</c:v>
                </c:pt>
                <c:pt idx="1565">
                  <c:v>2537968</c:v>
                </c:pt>
                <c:pt idx="1566">
                  <c:v>2541342</c:v>
                </c:pt>
                <c:pt idx="1567">
                  <c:v>2546836</c:v>
                </c:pt>
                <c:pt idx="1568">
                  <c:v>2550308</c:v>
                </c:pt>
                <c:pt idx="1569">
                  <c:v>2552536</c:v>
                </c:pt>
                <c:pt idx="1570">
                  <c:v>2553858</c:v>
                </c:pt>
                <c:pt idx="1571">
                  <c:v>2555440</c:v>
                </c:pt>
                <c:pt idx="1572">
                  <c:v>2596555</c:v>
                </c:pt>
                <c:pt idx="1573">
                  <c:v>2557229</c:v>
                </c:pt>
                <c:pt idx="1574">
                  <c:v>2562092</c:v>
                </c:pt>
                <c:pt idx="1575">
                  <c:v>2563076</c:v>
                </c:pt>
                <c:pt idx="1576">
                  <c:v>2563922</c:v>
                </c:pt>
                <c:pt idx="1577">
                  <c:v>3802923</c:v>
                </c:pt>
                <c:pt idx="1578">
                  <c:v>2573016</c:v>
                </c:pt>
                <c:pt idx="1579">
                  <c:v>2574435</c:v>
                </c:pt>
                <c:pt idx="1580">
                  <c:v>2577043</c:v>
                </c:pt>
                <c:pt idx="1581">
                  <c:v>2578004</c:v>
                </c:pt>
                <c:pt idx="1582">
                  <c:v>2579002</c:v>
                </c:pt>
                <c:pt idx="1583">
                  <c:v>2584393</c:v>
                </c:pt>
                <c:pt idx="1584">
                  <c:v>2585036</c:v>
                </c:pt>
                <c:pt idx="1585">
                  <c:v>2585631</c:v>
                </c:pt>
                <c:pt idx="1586">
                  <c:v>2588539</c:v>
                </c:pt>
                <c:pt idx="1587">
                  <c:v>2590117</c:v>
                </c:pt>
                <c:pt idx="1588">
                  <c:v>2592572</c:v>
                </c:pt>
                <c:pt idx="1589">
                  <c:v>2599602</c:v>
                </c:pt>
                <c:pt idx="1590">
                  <c:v>2601015</c:v>
                </c:pt>
                <c:pt idx="1591">
                  <c:v>2608798</c:v>
                </c:pt>
                <c:pt idx="1592">
                  <c:v>2612147</c:v>
                </c:pt>
                <c:pt idx="1593">
                  <c:v>2620009</c:v>
                </c:pt>
                <c:pt idx="1594">
                  <c:v>2620520</c:v>
                </c:pt>
                <c:pt idx="1595">
                  <c:v>2627618</c:v>
                </c:pt>
                <c:pt idx="1596">
                  <c:v>2631517</c:v>
                </c:pt>
                <c:pt idx="1597">
                  <c:v>2632362</c:v>
                </c:pt>
                <c:pt idx="1598">
                  <c:v>2634001</c:v>
                </c:pt>
                <c:pt idx="1599">
                  <c:v>2635974</c:v>
                </c:pt>
                <c:pt idx="1600">
                  <c:v>3243482</c:v>
                </c:pt>
                <c:pt idx="1601">
                  <c:v>3244447</c:v>
                </c:pt>
                <c:pt idx="1602">
                  <c:v>3245250</c:v>
                </c:pt>
                <c:pt idx="1603">
                  <c:v>4520337</c:v>
                </c:pt>
                <c:pt idx="1604">
                  <c:v>2397425</c:v>
                </c:pt>
                <c:pt idx="1605">
                  <c:v>4331164</c:v>
                </c:pt>
                <c:pt idx="1606">
                  <c:v>3354570</c:v>
                </c:pt>
                <c:pt idx="1607">
                  <c:v>2197014</c:v>
                </c:pt>
                <c:pt idx="1608">
                  <c:v>2925106</c:v>
                </c:pt>
                <c:pt idx="1609">
                  <c:v>613193</c:v>
                </c:pt>
                <c:pt idx="1610">
                  <c:v>3821992</c:v>
                </c:pt>
                <c:pt idx="1611">
                  <c:v>3878378</c:v>
                </c:pt>
                <c:pt idx="1612">
                  <c:v>2685453</c:v>
                </c:pt>
                <c:pt idx="1613">
                  <c:v>1320474</c:v>
                </c:pt>
                <c:pt idx="1614">
                  <c:v>4212295</c:v>
                </c:pt>
                <c:pt idx="1615">
                  <c:v>4212295</c:v>
                </c:pt>
                <c:pt idx="1616">
                  <c:v>2916830</c:v>
                </c:pt>
                <c:pt idx="1617">
                  <c:v>2919316</c:v>
                </c:pt>
                <c:pt idx="1618">
                  <c:v>2926309</c:v>
                </c:pt>
                <c:pt idx="1619">
                  <c:v>3147488</c:v>
                </c:pt>
                <c:pt idx="1620">
                  <c:v>3149625</c:v>
                </c:pt>
                <c:pt idx="1621">
                  <c:v>24703</c:v>
                </c:pt>
                <c:pt idx="1622">
                  <c:v>4689844</c:v>
                </c:pt>
                <c:pt idx="1623">
                  <c:v>4687363</c:v>
                </c:pt>
                <c:pt idx="1624">
                  <c:v>4684930</c:v>
                </c:pt>
                <c:pt idx="1625">
                  <c:v>4683417</c:v>
                </c:pt>
                <c:pt idx="1626">
                  <c:v>4678419</c:v>
                </c:pt>
                <c:pt idx="1627">
                  <c:v>4677272</c:v>
                </c:pt>
                <c:pt idx="1628">
                  <c:v>4675621</c:v>
                </c:pt>
                <c:pt idx="1629">
                  <c:v>4670300</c:v>
                </c:pt>
                <c:pt idx="1630">
                  <c:v>4665498</c:v>
                </c:pt>
                <c:pt idx="1631">
                  <c:v>4663912</c:v>
                </c:pt>
                <c:pt idx="1632">
                  <c:v>4663280</c:v>
                </c:pt>
                <c:pt idx="1633">
                  <c:v>3241101</c:v>
                </c:pt>
                <c:pt idx="1634">
                  <c:v>4653516</c:v>
                </c:pt>
                <c:pt idx="1635">
                  <c:v>4652857</c:v>
                </c:pt>
                <c:pt idx="1636">
                  <c:v>2781489</c:v>
                </c:pt>
                <c:pt idx="1637">
                  <c:v>2782772</c:v>
                </c:pt>
                <c:pt idx="1638">
                  <c:v>2786261</c:v>
                </c:pt>
                <c:pt idx="1639">
                  <c:v>3526438</c:v>
                </c:pt>
                <c:pt idx="1640">
                  <c:v>431889</c:v>
                </c:pt>
                <c:pt idx="1641">
                  <c:v>2787776</c:v>
                </c:pt>
                <c:pt idx="1642">
                  <c:v>1237331</c:v>
                </c:pt>
                <c:pt idx="1643">
                  <c:v>4452622</c:v>
                </c:pt>
                <c:pt idx="1644">
                  <c:v>57728</c:v>
                </c:pt>
                <c:pt idx="1645">
                  <c:v>2791574</c:v>
                </c:pt>
                <c:pt idx="1646">
                  <c:v>2795997</c:v>
                </c:pt>
                <c:pt idx="1647">
                  <c:v>2394167</c:v>
                </c:pt>
                <c:pt idx="1648">
                  <c:v>2797544</c:v>
                </c:pt>
                <c:pt idx="1649">
                  <c:v>1343521</c:v>
                </c:pt>
                <c:pt idx="1650">
                  <c:v>1336324</c:v>
                </c:pt>
                <c:pt idx="1651">
                  <c:v>4587473</c:v>
                </c:pt>
                <c:pt idx="1652">
                  <c:v>2407184</c:v>
                </c:pt>
                <c:pt idx="1653">
                  <c:v>2408431</c:v>
                </c:pt>
                <c:pt idx="1654">
                  <c:v>2293382</c:v>
                </c:pt>
                <c:pt idx="1655">
                  <c:v>2374574</c:v>
                </c:pt>
                <c:pt idx="1656">
                  <c:v>2296623</c:v>
                </c:pt>
                <c:pt idx="1657">
                  <c:v>4523113</c:v>
                </c:pt>
                <c:pt idx="1658">
                  <c:v>4522764</c:v>
                </c:pt>
                <c:pt idx="1659">
                  <c:v>4522061</c:v>
                </c:pt>
                <c:pt idx="1660">
                  <c:v>4520337</c:v>
                </c:pt>
                <c:pt idx="1661">
                  <c:v>4518350</c:v>
                </c:pt>
                <c:pt idx="1662">
                  <c:v>4517220</c:v>
                </c:pt>
                <c:pt idx="1663">
                  <c:v>4516720</c:v>
                </c:pt>
                <c:pt idx="1664">
                  <c:v>4512673</c:v>
                </c:pt>
                <c:pt idx="1665">
                  <c:v>4509654</c:v>
                </c:pt>
                <c:pt idx="1666">
                  <c:v>4511427</c:v>
                </c:pt>
                <c:pt idx="1667">
                  <c:v>4508553</c:v>
                </c:pt>
                <c:pt idx="1668">
                  <c:v>4507396</c:v>
                </c:pt>
                <c:pt idx="1669">
                  <c:v>4507023</c:v>
                </c:pt>
                <c:pt idx="1670">
                  <c:v>4504654</c:v>
                </c:pt>
                <c:pt idx="1671">
                  <c:v>645326</c:v>
                </c:pt>
                <c:pt idx="1672">
                  <c:v>4502651</c:v>
                </c:pt>
                <c:pt idx="1673">
                  <c:v>4501181</c:v>
                </c:pt>
                <c:pt idx="1674">
                  <c:v>4499428</c:v>
                </c:pt>
                <c:pt idx="1675">
                  <c:v>4498885</c:v>
                </c:pt>
                <c:pt idx="1676">
                  <c:v>4498076</c:v>
                </c:pt>
                <c:pt idx="1677">
                  <c:v>4495384</c:v>
                </c:pt>
                <c:pt idx="1678">
                  <c:v>4493398</c:v>
                </c:pt>
                <c:pt idx="1679">
                  <c:v>4184567</c:v>
                </c:pt>
                <c:pt idx="1680">
                  <c:v>4487728</c:v>
                </c:pt>
                <c:pt idx="1681">
                  <c:v>4484156</c:v>
                </c:pt>
                <c:pt idx="1682">
                  <c:v>4479479</c:v>
                </c:pt>
                <c:pt idx="1683">
                  <c:v>4476878</c:v>
                </c:pt>
                <c:pt idx="1684">
                  <c:v>4473842</c:v>
                </c:pt>
                <c:pt idx="1685">
                  <c:v>4473262</c:v>
                </c:pt>
                <c:pt idx="1686">
                  <c:v>4464424</c:v>
                </c:pt>
                <c:pt idx="1687">
                  <c:v>4463242</c:v>
                </c:pt>
                <c:pt idx="1688">
                  <c:v>4458212</c:v>
                </c:pt>
                <c:pt idx="1689">
                  <c:v>4455159</c:v>
                </c:pt>
                <c:pt idx="1690">
                  <c:v>4454349</c:v>
                </c:pt>
                <c:pt idx="1691">
                  <c:v>4452622</c:v>
                </c:pt>
                <c:pt idx="1692">
                  <c:v>4449836</c:v>
                </c:pt>
                <c:pt idx="1693">
                  <c:v>4447836</c:v>
                </c:pt>
                <c:pt idx="1694">
                  <c:v>4300017</c:v>
                </c:pt>
                <c:pt idx="1695">
                  <c:v>4443811</c:v>
                </c:pt>
                <c:pt idx="1696">
                  <c:v>4442108</c:v>
                </c:pt>
                <c:pt idx="1697">
                  <c:v>4441165</c:v>
                </c:pt>
                <c:pt idx="1698">
                  <c:v>4440588</c:v>
                </c:pt>
                <c:pt idx="1699">
                  <c:v>4439445</c:v>
                </c:pt>
                <c:pt idx="1700">
                  <c:v>1927016</c:v>
                </c:pt>
                <c:pt idx="1701">
                  <c:v>1805191</c:v>
                </c:pt>
                <c:pt idx="1702">
                  <c:v>4432515</c:v>
                </c:pt>
                <c:pt idx="1703">
                  <c:v>4431815</c:v>
                </c:pt>
                <c:pt idx="1704">
                  <c:v>4430954</c:v>
                </c:pt>
                <c:pt idx="1705">
                  <c:v>4424792</c:v>
                </c:pt>
                <c:pt idx="1706">
                  <c:v>4422708</c:v>
                </c:pt>
                <c:pt idx="1707">
                  <c:v>4422312</c:v>
                </c:pt>
                <c:pt idx="1708">
                  <c:v>4419400</c:v>
                </c:pt>
                <c:pt idx="1709">
                  <c:v>4417400</c:v>
                </c:pt>
                <c:pt idx="1710">
                  <c:v>4415166</c:v>
                </c:pt>
                <c:pt idx="1711">
                  <c:v>4413441</c:v>
                </c:pt>
                <c:pt idx="1712">
                  <c:v>4410970</c:v>
                </c:pt>
                <c:pt idx="1713">
                  <c:v>4407640</c:v>
                </c:pt>
                <c:pt idx="1714">
                  <c:v>4403416</c:v>
                </c:pt>
                <c:pt idx="1715">
                  <c:v>4401675</c:v>
                </c:pt>
                <c:pt idx="1716">
                  <c:v>4398808</c:v>
                </c:pt>
                <c:pt idx="1717">
                  <c:v>4392641</c:v>
                </c:pt>
                <c:pt idx="1718">
                  <c:v>4391440</c:v>
                </c:pt>
                <c:pt idx="1719">
                  <c:v>4390679</c:v>
                </c:pt>
                <c:pt idx="1720">
                  <c:v>4387701</c:v>
                </c:pt>
                <c:pt idx="1721">
                  <c:v>4386078</c:v>
                </c:pt>
                <c:pt idx="1722">
                  <c:v>4384321</c:v>
                </c:pt>
                <c:pt idx="1723">
                  <c:v>4383776</c:v>
                </c:pt>
                <c:pt idx="1724">
                  <c:v>4383534</c:v>
                </c:pt>
                <c:pt idx="1725">
                  <c:v>4382193</c:v>
                </c:pt>
                <c:pt idx="1726">
                  <c:v>4381390</c:v>
                </c:pt>
                <c:pt idx="1727">
                  <c:v>4380338</c:v>
                </c:pt>
                <c:pt idx="1728">
                  <c:v>4376698</c:v>
                </c:pt>
                <c:pt idx="1729">
                  <c:v>4375475</c:v>
                </c:pt>
                <c:pt idx="1730">
                  <c:v>4372547</c:v>
                </c:pt>
                <c:pt idx="1731">
                  <c:v>4370577</c:v>
                </c:pt>
                <c:pt idx="1732">
                  <c:v>4366488</c:v>
                </c:pt>
                <c:pt idx="1733">
                  <c:v>4366180</c:v>
                </c:pt>
                <c:pt idx="1734">
                  <c:v>4364393</c:v>
                </c:pt>
                <c:pt idx="1735">
                  <c:v>4360134</c:v>
                </c:pt>
                <c:pt idx="1736">
                  <c:v>1036839</c:v>
                </c:pt>
                <c:pt idx="1737">
                  <c:v>4356048</c:v>
                </c:pt>
                <c:pt idx="1738">
                  <c:v>4352856</c:v>
                </c:pt>
                <c:pt idx="1739">
                  <c:v>4352235</c:v>
                </c:pt>
                <c:pt idx="1740">
                  <c:v>4351756</c:v>
                </c:pt>
                <c:pt idx="1741">
                  <c:v>4350041</c:v>
                </c:pt>
                <c:pt idx="1742">
                  <c:v>4348459</c:v>
                </c:pt>
                <c:pt idx="1743">
                  <c:v>4346638</c:v>
                </c:pt>
                <c:pt idx="1744">
                  <c:v>4345679</c:v>
                </c:pt>
                <c:pt idx="1745">
                  <c:v>4144752</c:v>
                </c:pt>
                <c:pt idx="1746">
                  <c:v>4345195</c:v>
                </c:pt>
                <c:pt idx="1747">
                  <c:v>4345019</c:v>
                </c:pt>
                <c:pt idx="1748">
                  <c:v>4344467</c:v>
                </c:pt>
                <c:pt idx="1749">
                  <c:v>4343673</c:v>
                </c:pt>
                <c:pt idx="1750">
                  <c:v>4341580</c:v>
                </c:pt>
                <c:pt idx="1751">
                  <c:v>4339888</c:v>
                </c:pt>
                <c:pt idx="1752">
                  <c:v>4338761</c:v>
                </c:pt>
                <c:pt idx="1753">
                  <c:v>4336477</c:v>
                </c:pt>
                <c:pt idx="1754">
                  <c:v>4334864</c:v>
                </c:pt>
                <c:pt idx="1755">
                  <c:v>4333932</c:v>
                </c:pt>
                <c:pt idx="1756">
                  <c:v>4332861</c:v>
                </c:pt>
                <c:pt idx="1757">
                  <c:v>4331164</c:v>
                </c:pt>
                <c:pt idx="1758">
                  <c:v>4325618</c:v>
                </c:pt>
                <c:pt idx="1759">
                  <c:v>4324436</c:v>
                </c:pt>
                <c:pt idx="1760">
                  <c:v>4322991</c:v>
                </c:pt>
                <c:pt idx="1761">
                  <c:v>4321733</c:v>
                </c:pt>
                <c:pt idx="1762">
                  <c:v>4320743</c:v>
                </c:pt>
                <c:pt idx="1763">
                  <c:v>4318861</c:v>
                </c:pt>
                <c:pt idx="1764">
                  <c:v>4317506</c:v>
                </c:pt>
                <c:pt idx="1765">
                  <c:v>4315044</c:v>
                </c:pt>
                <c:pt idx="1766">
                  <c:v>4312972</c:v>
                </c:pt>
                <c:pt idx="1767">
                  <c:v>4308708</c:v>
                </c:pt>
                <c:pt idx="1768">
                  <c:v>4304008</c:v>
                </c:pt>
                <c:pt idx="1769">
                  <c:v>4300941</c:v>
                </c:pt>
                <c:pt idx="1770">
                  <c:v>4300017</c:v>
                </c:pt>
                <c:pt idx="1771">
                  <c:v>4299174</c:v>
                </c:pt>
                <c:pt idx="1772">
                  <c:v>4297889</c:v>
                </c:pt>
                <c:pt idx="1773">
                  <c:v>4297597</c:v>
                </c:pt>
                <c:pt idx="1774">
                  <c:v>4294991</c:v>
                </c:pt>
                <c:pt idx="1775">
                  <c:v>4294620</c:v>
                </c:pt>
                <c:pt idx="1776">
                  <c:v>4293301</c:v>
                </c:pt>
                <c:pt idx="1777">
                  <c:v>4292651</c:v>
                </c:pt>
                <c:pt idx="1778">
                  <c:v>4290297</c:v>
                </c:pt>
                <c:pt idx="1779">
                  <c:v>4284929</c:v>
                </c:pt>
                <c:pt idx="1780">
                  <c:v>4283992</c:v>
                </c:pt>
                <c:pt idx="1781">
                  <c:v>333026</c:v>
                </c:pt>
                <c:pt idx="1782">
                  <c:v>2555440</c:v>
                </c:pt>
                <c:pt idx="1783">
                  <c:v>2893803</c:v>
                </c:pt>
                <c:pt idx="1784">
                  <c:v>960180</c:v>
                </c:pt>
                <c:pt idx="1785">
                  <c:v>4270712</c:v>
                </c:pt>
                <c:pt idx="1786">
                  <c:v>4269099</c:v>
                </c:pt>
                <c:pt idx="1787">
                  <c:v>4266645</c:v>
                </c:pt>
                <c:pt idx="1788">
                  <c:v>4266645</c:v>
                </c:pt>
                <c:pt idx="1789">
                  <c:v>4261376</c:v>
                </c:pt>
                <c:pt idx="1790">
                  <c:v>4261053</c:v>
                </c:pt>
                <c:pt idx="1791">
                  <c:v>4257188</c:v>
                </c:pt>
                <c:pt idx="1792">
                  <c:v>4255509</c:v>
                </c:pt>
                <c:pt idx="1793">
                  <c:v>4254174</c:v>
                </c:pt>
                <c:pt idx="1794">
                  <c:v>4253422</c:v>
                </c:pt>
                <c:pt idx="1795">
                  <c:v>4252580</c:v>
                </c:pt>
                <c:pt idx="1796">
                  <c:v>4251447</c:v>
                </c:pt>
                <c:pt idx="1797">
                  <c:v>4250446</c:v>
                </c:pt>
                <c:pt idx="1798">
                  <c:v>4249505</c:v>
                </c:pt>
                <c:pt idx="1799">
                  <c:v>4247861</c:v>
                </c:pt>
                <c:pt idx="1800">
                  <c:v>3238881</c:v>
                </c:pt>
                <c:pt idx="1801">
                  <c:v>3241101</c:v>
                </c:pt>
                <c:pt idx="1802">
                  <c:v>3246951</c:v>
                </c:pt>
                <c:pt idx="1803">
                  <c:v>3252673</c:v>
                </c:pt>
                <c:pt idx="1804">
                  <c:v>3254469</c:v>
                </c:pt>
                <c:pt idx="1805">
                  <c:v>31866</c:v>
                </c:pt>
                <c:pt idx="1806">
                  <c:v>30240</c:v>
                </c:pt>
                <c:pt idx="1807">
                  <c:v>3258147</c:v>
                </c:pt>
                <c:pt idx="1808">
                  <c:v>3259383</c:v>
                </c:pt>
                <c:pt idx="1809">
                  <c:v>3260771</c:v>
                </c:pt>
                <c:pt idx="1810">
                  <c:v>3264354</c:v>
                </c:pt>
                <c:pt idx="1811">
                  <c:v>3265540</c:v>
                </c:pt>
                <c:pt idx="1812">
                  <c:v>3266727</c:v>
                </c:pt>
                <c:pt idx="1813">
                  <c:v>3268944</c:v>
                </c:pt>
                <c:pt idx="1814">
                  <c:v>3271459</c:v>
                </c:pt>
                <c:pt idx="1815">
                  <c:v>3272344</c:v>
                </c:pt>
                <c:pt idx="1816">
                  <c:v>3277778</c:v>
                </c:pt>
                <c:pt idx="1817">
                  <c:v>3278325</c:v>
                </c:pt>
                <c:pt idx="1818">
                  <c:v>3280670</c:v>
                </c:pt>
                <c:pt idx="1819">
                  <c:v>3281968</c:v>
                </c:pt>
                <c:pt idx="1820">
                  <c:v>3286021</c:v>
                </c:pt>
                <c:pt idx="1821">
                  <c:v>3286952</c:v>
                </c:pt>
                <c:pt idx="1822">
                  <c:v>3288221</c:v>
                </c:pt>
                <c:pt idx="1823">
                  <c:v>3289502</c:v>
                </c:pt>
                <c:pt idx="1824">
                  <c:v>3290145</c:v>
                </c:pt>
                <c:pt idx="1825">
                  <c:v>3293024</c:v>
                </c:pt>
                <c:pt idx="1826">
                  <c:v>3302479</c:v>
                </c:pt>
                <c:pt idx="1827">
                  <c:v>3306855</c:v>
                </c:pt>
                <c:pt idx="1828">
                  <c:v>3309642</c:v>
                </c:pt>
                <c:pt idx="1829">
                  <c:v>3311024</c:v>
                </c:pt>
                <c:pt idx="1830">
                  <c:v>3311636</c:v>
                </c:pt>
                <c:pt idx="1831">
                  <c:v>3314148</c:v>
                </c:pt>
                <c:pt idx="1832">
                  <c:v>3314809</c:v>
                </c:pt>
                <c:pt idx="1833">
                  <c:v>3317828</c:v>
                </c:pt>
                <c:pt idx="1834">
                  <c:v>3320125</c:v>
                </c:pt>
                <c:pt idx="1835">
                  <c:v>3321228</c:v>
                </c:pt>
                <c:pt idx="1836">
                  <c:v>3323571</c:v>
                </c:pt>
                <c:pt idx="1837">
                  <c:v>3331807</c:v>
                </c:pt>
                <c:pt idx="1838">
                  <c:v>3333983</c:v>
                </c:pt>
                <c:pt idx="1839">
                  <c:v>3335330</c:v>
                </c:pt>
                <c:pt idx="1840">
                  <c:v>3336299</c:v>
                </c:pt>
                <c:pt idx="1841">
                  <c:v>3340440</c:v>
                </c:pt>
                <c:pt idx="1842">
                  <c:v>3342513</c:v>
                </c:pt>
                <c:pt idx="1843">
                  <c:v>3343733</c:v>
                </c:pt>
                <c:pt idx="1844">
                  <c:v>3345402</c:v>
                </c:pt>
                <c:pt idx="1845">
                  <c:v>3347018</c:v>
                </c:pt>
                <c:pt idx="1846">
                  <c:v>3348684</c:v>
                </c:pt>
                <c:pt idx="1847">
                  <c:v>3349336</c:v>
                </c:pt>
                <c:pt idx="1848">
                  <c:v>3357781</c:v>
                </c:pt>
                <c:pt idx="1849">
                  <c:v>3929466</c:v>
                </c:pt>
                <c:pt idx="1850">
                  <c:v>3927689</c:v>
                </c:pt>
                <c:pt idx="1851">
                  <c:v>3927201</c:v>
                </c:pt>
                <c:pt idx="1852">
                  <c:v>3925876</c:v>
                </c:pt>
                <c:pt idx="1853">
                  <c:v>3924867</c:v>
                </c:pt>
                <c:pt idx="1854">
                  <c:v>3916561</c:v>
                </c:pt>
                <c:pt idx="1855">
                  <c:v>3914355</c:v>
                </c:pt>
                <c:pt idx="1856">
                  <c:v>3909233</c:v>
                </c:pt>
                <c:pt idx="1857">
                  <c:v>3907228</c:v>
                </c:pt>
                <c:pt idx="1858">
                  <c:v>3906255</c:v>
                </c:pt>
                <c:pt idx="1859">
                  <c:v>3902366</c:v>
                </c:pt>
                <c:pt idx="1860">
                  <c:v>3898276</c:v>
                </c:pt>
                <c:pt idx="1861">
                  <c:v>3897315</c:v>
                </c:pt>
                <c:pt idx="1862">
                  <c:v>3895245</c:v>
                </c:pt>
                <c:pt idx="1863">
                  <c:v>3893266</c:v>
                </c:pt>
                <c:pt idx="1864">
                  <c:v>3892744</c:v>
                </c:pt>
                <c:pt idx="1865">
                  <c:v>4050031</c:v>
                </c:pt>
                <c:pt idx="1866">
                  <c:v>4048528</c:v>
                </c:pt>
                <c:pt idx="1867">
                  <c:v>4047615</c:v>
                </c:pt>
                <c:pt idx="1868">
                  <c:v>3985081</c:v>
                </c:pt>
                <c:pt idx="1869">
                  <c:v>3984368</c:v>
                </c:pt>
                <c:pt idx="1870">
                  <c:v>3982695</c:v>
                </c:pt>
                <c:pt idx="1871">
                  <c:v>3981351</c:v>
                </c:pt>
                <c:pt idx="1872">
                  <c:v>3979788</c:v>
                </c:pt>
                <c:pt idx="1873">
                  <c:v>3978738</c:v>
                </c:pt>
                <c:pt idx="1874">
                  <c:v>3977694</c:v>
                </c:pt>
                <c:pt idx="1875">
                  <c:v>3660312</c:v>
                </c:pt>
                <c:pt idx="1876">
                  <c:v>3977234</c:v>
                </c:pt>
                <c:pt idx="1877">
                  <c:v>3971420</c:v>
                </c:pt>
                <c:pt idx="1878">
                  <c:v>3969977</c:v>
                </c:pt>
                <c:pt idx="1879">
                  <c:v>3965612</c:v>
                </c:pt>
                <c:pt idx="1880">
                  <c:v>3965032</c:v>
                </c:pt>
                <c:pt idx="1881">
                  <c:v>3964620</c:v>
                </c:pt>
                <c:pt idx="1882">
                  <c:v>3955382</c:v>
                </c:pt>
                <c:pt idx="1883">
                  <c:v>3954109</c:v>
                </c:pt>
                <c:pt idx="1884">
                  <c:v>3949726</c:v>
                </c:pt>
                <c:pt idx="1885">
                  <c:v>3946880</c:v>
                </c:pt>
                <c:pt idx="1886">
                  <c:v>3945588</c:v>
                </c:pt>
                <c:pt idx="1887">
                  <c:v>3943363</c:v>
                </c:pt>
                <c:pt idx="1888">
                  <c:v>3941942</c:v>
                </c:pt>
                <c:pt idx="1889">
                  <c:v>3941110</c:v>
                </c:pt>
                <c:pt idx="1890">
                  <c:v>3938706</c:v>
                </c:pt>
                <c:pt idx="1891">
                  <c:v>3932660</c:v>
                </c:pt>
                <c:pt idx="1892">
                  <c:v>3358722</c:v>
                </c:pt>
                <c:pt idx="1893">
                  <c:v>3359978</c:v>
                </c:pt>
                <c:pt idx="1894">
                  <c:v>3361348</c:v>
                </c:pt>
                <c:pt idx="1895">
                  <c:v>3362088</c:v>
                </c:pt>
                <c:pt idx="1896">
                  <c:v>3618559</c:v>
                </c:pt>
                <c:pt idx="1897">
                  <c:v>3369690</c:v>
                </c:pt>
                <c:pt idx="1898">
                  <c:v>3370594</c:v>
                </c:pt>
                <c:pt idx="1899">
                  <c:v>3374049</c:v>
                </c:pt>
                <c:pt idx="1900">
                  <c:v>3375339</c:v>
                </c:pt>
                <c:pt idx="1901">
                  <c:v>3377934</c:v>
                </c:pt>
                <c:pt idx="1902">
                  <c:v>3379454</c:v>
                </c:pt>
                <c:pt idx="1903">
                  <c:v>1229447</c:v>
                </c:pt>
                <c:pt idx="1904">
                  <c:v>3381027</c:v>
                </c:pt>
                <c:pt idx="1905">
                  <c:v>3382214</c:v>
                </c:pt>
                <c:pt idx="1906">
                  <c:v>3384927</c:v>
                </c:pt>
                <c:pt idx="1907">
                  <c:v>3385968</c:v>
                </c:pt>
                <c:pt idx="1908">
                  <c:v>3387302</c:v>
                </c:pt>
                <c:pt idx="1909">
                  <c:v>3403040</c:v>
                </c:pt>
                <c:pt idx="1910">
                  <c:v>3404433</c:v>
                </c:pt>
                <c:pt idx="1911">
                  <c:v>3408185</c:v>
                </c:pt>
                <c:pt idx="1912">
                  <c:v>3411165</c:v>
                </c:pt>
                <c:pt idx="1913">
                  <c:v>3412749</c:v>
                </c:pt>
                <c:pt idx="1914">
                  <c:v>3413552</c:v>
                </c:pt>
                <c:pt idx="1915">
                  <c:v>3415091</c:v>
                </c:pt>
                <c:pt idx="1916">
                  <c:v>3421124</c:v>
                </c:pt>
                <c:pt idx="1917">
                  <c:v>3423133</c:v>
                </c:pt>
                <c:pt idx="1918">
                  <c:v>3424447</c:v>
                </c:pt>
                <c:pt idx="1919">
                  <c:v>3425055</c:v>
                </c:pt>
                <c:pt idx="1920">
                  <c:v>3426963</c:v>
                </c:pt>
                <c:pt idx="1921">
                  <c:v>3429266</c:v>
                </c:pt>
                <c:pt idx="1922">
                  <c:v>3433057</c:v>
                </c:pt>
                <c:pt idx="1923">
                  <c:v>3435312</c:v>
                </c:pt>
                <c:pt idx="1924">
                  <c:v>3438820</c:v>
                </c:pt>
                <c:pt idx="1925">
                  <c:v>3444200</c:v>
                </c:pt>
                <c:pt idx="1926">
                  <c:v>3449050</c:v>
                </c:pt>
                <c:pt idx="1927">
                  <c:v>3458978</c:v>
                </c:pt>
                <c:pt idx="1928">
                  <c:v>3461262</c:v>
                </c:pt>
                <c:pt idx="1929">
                  <c:v>3461916</c:v>
                </c:pt>
                <c:pt idx="1930">
                  <c:v>3463838</c:v>
                </c:pt>
                <c:pt idx="1931">
                  <c:v>3464742</c:v>
                </c:pt>
                <c:pt idx="1932">
                  <c:v>3466182</c:v>
                </c:pt>
                <c:pt idx="1933">
                  <c:v>3467001</c:v>
                </c:pt>
                <c:pt idx="1934">
                  <c:v>3468055</c:v>
                </c:pt>
                <c:pt idx="1935">
                  <c:v>3468441</c:v>
                </c:pt>
                <c:pt idx="1936">
                  <c:v>3468942</c:v>
                </c:pt>
                <c:pt idx="1937">
                  <c:v>3470591</c:v>
                </c:pt>
                <c:pt idx="1938">
                  <c:v>3472085</c:v>
                </c:pt>
                <c:pt idx="1939">
                  <c:v>3473265</c:v>
                </c:pt>
                <c:pt idx="1940">
                  <c:v>3475213</c:v>
                </c:pt>
                <c:pt idx="1941">
                  <c:v>3477293</c:v>
                </c:pt>
                <c:pt idx="1942">
                  <c:v>3480183</c:v>
                </c:pt>
                <c:pt idx="1943">
                  <c:v>3482213</c:v>
                </c:pt>
                <c:pt idx="1944">
                  <c:v>3484483</c:v>
                </c:pt>
                <c:pt idx="1945">
                  <c:v>3488162</c:v>
                </c:pt>
                <c:pt idx="1946">
                  <c:v>3489053</c:v>
                </c:pt>
                <c:pt idx="1947">
                  <c:v>3489967</c:v>
                </c:pt>
                <c:pt idx="1948">
                  <c:v>1542185</c:v>
                </c:pt>
                <c:pt idx="1949">
                  <c:v>3506296</c:v>
                </c:pt>
                <c:pt idx="1950">
                  <c:v>313916</c:v>
                </c:pt>
                <c:pt idx="1951">
                  <c:v>3507680</c:v>
                </c:pt>
                <c:pt idx="1952">
                  <c:v>3509808</c:v>
                </c:pt>
                <c:pt idx="1953">
                  <c:v>3512758</c:v>
                </c:pt>
                <c:pt idx="1954">
                  <c:v>3513331</c:v>
                </c:pt>
                <c:pt idx="1955">
                  <c:v>4356048</c:v>
                </c:pt>
                <c:pt idx="1956">
                  <c:v>925415</c:v>
                </c:pt>
                <c:pt idx="1957">
                  <c:v>3514033</c:v>
                </c:pt>
                <c:pt idx="1958">
                  <c:v>3514533</c:v>
                </c:pt>
                <c:pt idx="1959">
                  <c:v>3516075</c:v>
                </c:pt>
                <c:pt idx="1960">
                  <c:v>3517251</c:v>
                </c:pt>
                <c:pt idx="1961">
                  <c:v>3518375</c:v>
                </c:pt>
                <c:pt idx="1962">
                  <c:v>3519882</c:v>
                </c:pt>
                <c:pt idx="1963">
                  <c:v>3520571</c:v>
                </c:pt>
                <c:pt idx="1964">
                  <c:v>3523058</c:v>
                </c:pt>
                <c:pt idx="1965">
                  <c:v>3524352</c:v>
                </c:pt>
                <c:pt idx="1966">
                  <c:v>3525452</c:v>
                </c:pt>
                <c:pt idx="1967">
                  <c:v>3528245</c:v>
                </c:pt>
                <c:pt idx="1968">
                  <c:v>3534366</c:v>
                </c:pt>
                <c:pt idx="1969">
                  <c:v>3539201</c:v>
                </c:pt>
                <c:pt idx="1970">
                  <c:v>3540416</c:v>
                </c:pt>
                <c:pt idx="1971">
                  <c:v>3541563</c:v>
                </c:pt>
                <c:pt idx="1972">
                  <c:v>3545006</c:v>
                </c:pt>
                <c:pt idx="1973">
                  <c:v>3546002</c:v>
                </c:pt>
                <c:pt idx="1974">
                  <c:v>3553920</c:v>
                </c:pt>
                <c:pt idx="1975">
                  <c:v>3557681</c:v>
                </c:pt>
                <c:pt idx="1976">
                  <c:v>3558706</c:v>
                </c:pt>
                <c:pt idx="1977">
                  <c:v>3560642</c:v>
                </c:pt>
                <c:pt idx="1978">
                  <c:v>3563837</c:v>
                </c:pt>
                <c:pt idx="1979">
                  <c:v>3565528</c:v>
                </c:pt>
                <c:pt idx="1980">
                  <c:v>3569145</c:v>
                </c:pt>
                <c:pt idx="1981">
                  <c:v>3569815</c:v>
                </c:pt>
                <c:pt idx="1982">
                  <c:v>3570104</c:v>
                </c:pt>
                <c:pt idx="1983">
                  <c:v>3575004</c:v>
                </c:pt>
                <c:pt idx="1984">
                  <c:v>3578488</c:v>
                </c:pt>
                <c:pt idx="1985">
                  <c:v>3580633</c:v>
                </c:pt>
                <c:pt idx="1986">
                  <c:v>3583821</c:v>
                </c:pt>
                <c:pt idx="1987">
                  <c:v>3588731</c:v>
                </c:pt>
                <c:pt idx="1988">
                  <c:v>3592843</c:v>
                </c:pt>
                <c:pt idx="1989">
                  <c:v>3593143</c:v>
                </c:pt>
                <c:pt idx="1990">
                  <c:v>3595062</c:v>
                </c:pt>
                <c:pt idx="1991">
                  <c:v>3597129</c:v>
                </c:pt>
                <c:pt idx="1992">
                  <c:v>3601533</c:v>
                </c:pt>
                <c:pt idx="1993">
                  <c:v>3618559</c:v>
                </c:pt>
                <c:pt idx="1994">
                  <c:v>2605075</c:v>
                </c:pt>
                <c:pt idx="1995">
                  <c:v>1450352</c:v>
                </c:pt>
                <c:pt idx="1996">
                  <c:v>3199411</c:v>
                </c:pt>
                <c:pt idx="1997">
                  <c:v>3200633</c:v>
                </c:pt>
                <c:pt idx="1998">
                  <c:v>3602059</c:v>
                </c:pt>
                <c:pt idx="1999">
                  <c:v>3602681</c:v>
                </c:pt>
                <c:pt idx="2000">
                  <c:v>705224</c:v>
                </c:pt>
                <c:pt idx="2001">
                  <c:v>3607687</c:v>
                </c:pt>
                <c:pt idx="2002">
                  <c:v>3612613</c:v>
                </c:pt>
                <c:pt idx="2003">
                  <c:v>3613405</c:v>
                </c:pt>
                <c:pt idx="2004">
                  <c:v>3614337</c:v>
                </c:pt>
                <c:pt idx="2005">
                  <c:v>3616842</c:v>
                </c:pt>
                <c:pt idx="2006">
                  <c:v>3619307</c:v>
                </c:pt>
                <c:pt idx="2007">
                  <c:v>3620309</c:v>
                </c:pt>
                <c:pt idx="2008">
                  <c:v>85451</c:v>
                </c:pt>
                <c:pt idx="2009">
                  <c:v>86502</c:v>
                </c:pt>
                <c:pt idx="2010">
                  <c:v>3634268</c:v>
                </c:pt>
                <c:pt idx="2011">
                  <c:v>3637227</c:v>
                </c:pt>
                <c:pt idx="2012">
                  <c:v>3639199</c:v>
                </c:pt>
                <c:pt idx="2013">
                  <c:v>3640859</c:v>
                </c:pt>
                <c:pt idx="2014">
                  <c:v>3641763</c:v>
                </c:pt>
                <c:pt idx="2015">
                  <c:v>3643296</c:v>
                </c:pt>
                <c:pt idx="2016">
                  <c:v>3644330</c:v>
                </c:pt>
                <c:pt idx="2017">
                  <c:v>3656948</c:v>
                </c:pt>
                <c:pt idx="2018">
                  <c:v>3662803</c:v>
                </c:pt>
                <c:pt idx="2019">
                  <c:v>3666139</c:v>
                </c:pt>
                <c:pt idx="2020">
                  <c:v>3666694</c:v>
                </c:pt>
                <c:pt idx="2021">
                  <c:v>2654973</c:v>
                </c:pt>
                <c:pt idx="2022">
                  <c:v>3671382</c:v>
                </c:pt>
                <c:pt idx="2023">
                  <c:v>3675481</c:v>
                </c:pt>
                <c:pt idx="2024">
                  <c:v>3678051</c:v>
                </c:pt>
                <c:pt idx="2025">
                  <c:v>3678978</c:v>
                </c:pt>
                <c:pt idx="2026">
                  <c:v>3681390</c:v>
                </c:pt>
                <c:pt idx="2027">
                  <c:v>3682523</c:v>
                </c:pt>
                <c:pt idx="2028">
                  <c:v>3684031</c:v>
                </c:pt>
                <c:pt idx="2029">
                  <c:v>2205303</c:v>
                </c:pt>
                <c:pt idx="2030">
                  <c:v>3691432</c:v>
                </c:pt>
                <c:pt idx="2031">
                  <c:v>3692198</c:v>
                </c:pt>
                <c:pt idx="2032">
                  <c:v>3694223</c:v>
                </c:pt>
                <c:pt idx="2033">
                  <c:v>1055591</c:v>
                </c:pt>
                <c:pt idx="2034">
                  <c:v>3696168</c:v>
                </c:pt>
                <c:pt idx="2035">
                  <c:v>3696866</c:v>
                </c:pt>
                <c:pt idx="2036">
                  <c:v>972451</c:v>
                </c:pt>
                <c:pt idx="2037">
                  <c:v>2590931</c:v>
                </c:pt>
                <c:pt idx="2038">
                  <c:v>4487728</c:v>
                </c:pt>
                <c:pt idx="2039">
                  <c:v>1058203</c:v>
                </c:pt>
                <c:pt idx="2040">
                  <c:v>4197885</c:v>
                </c:pt>
                <c:pt idx="2041">
                  <c:v>645326</c:v>
                </c:pt>
                <c:pt idx="2042">
                  <c:v>1147423</c:v>
                </c:pt>
                <c:pt idx="2043">
                  <c:v>3706883</c:v>
                </c:pt>
                <c:pt idx="2044">
                  <c:v>3708928</c:v>
                </c:pt>
                <c:pt idx="2045">
                  <c:v>3711075</c:v>
                </c:pt>
                <c:pt idx="2046">
                  <c:v>3714435</c:v>
                </c:pt>
                <c:pt idx="2047">
                  <c:v>3714977</c:v>
                </c:pt>
                <c:pt idx="2048">
                  <c:v>3715961</c:v>
                </c:pt>
                <c:pt idx="2049">
                  <c:v>3717418</c:v>
                </c:pt>
                <c:pt idx="2050">
                  <c:v>3720727</c:v>
                </c:pt>
                <c:pt idx="2051">
                  <c:v>3724926</c:v>
                </c:pt>
                <c:pt idx="2052">
                  <c:v>3726732</c:v>
                </c:pt>
                <c:pt idx="2053">
                  <c:v>3728685</c:v>
                </c:pt>
                <c:pt idx="2054">
                  <c:v>3731887</c:v>
                </c:pt>
                <c:pt idx="2055">
                  <c:v>3735620</c:v>
                </c:pt>
                <c:pt idx="2056">
                  <c:v>3736612</c:v>
                </c:pt>
                <c:pt idx="2057">
                  <c:v>3736981</c:v>
                </c:pt>
                <c:pt idx="2058">
                  <c:v>3737294</c:v>
                </c:pt>
                <c:pt idx="2059">
                  <c:v>3738435</c:v>
                </c:pt>
                <c:pt idx="2060">
                  <c:v>3740285</c:v>
                </c:pt>
                <c:pt idx="2061">
                  <c:v>3742684</c:v>
                </c:pt>
                <c:pt idx="2062">
                  <c:v>3743991</c:v>
                </c:pt>
                <c:pt idx="2063">
                  <c:v>3745462</c:v>
                </c:pt>
                <c:pt idx="2064">
                  <c:v>3746207</c:v>
                </c:pt>
                <c:pt idx="2065">
                  <c:v>3752353</c:v>
                </c:pt>
                <c:pt idx="2066">
                  <c:v>3756752</c:v>
                </c:pt>
                <c:pt idx="2067">
                  <c:v>3757715</c:v>
                </c:pt>
                <c:pt idx="2068">
                  <c:v>3758728</c:v>
                </c:pt>
                <c:pt idx="2069">
                  <c:v>3765393</c:v>
                </c:pt>
                <c:pt idx="2070">
                  <c:v>3228612</c:v>
                </c:pt>
                <c:pt idx="2071">
                  <c:v>3766247</c:v>
                </c:pt>
                <c:pt idx="2072">
                  <c:v>3767844</c:v>
                </c:pt>
                <c:pt idx="2073">
                  <c:v>4335245</c:v>
                </c:pt>
                <c:pt idx="2074">
                  <c:v>2560613</c:v>
                </c:pt>
                <c:pt idx="2075">
                  <c:v>144576</c:v>
                </c:pt>
                <c:pt idx="2076">
                  <c:v>3783691</c:v>
                </c:pt>
                <c:pt idx="2077">
                  <c:v>3784379</c:v>
                </c:pt>
                <c:pt idx="2078">
                  <c:v>3785358</c:v>
                </c:pt>
                <c:pt idx="2079">
                  <c:v>3786399</c:v>
                </c:pt>
                <c:pt idx="2080">
                  <c:v>2654973</c:v>
                </c:pt>
                <c:pt idx="2081">
                  <c:v>1181391</c:v>
                </c:pt>
                <c:pt idx="2082">
                  <c:v>2213929</c:v>
                </c:pt>
                <c:pt idx="2083">
                  <c:v>3791850</c:v>
                </c:pt>
                <c:pt idx="2084">
                  <c:v>3793349</c:v>
                </c:pt>
                <c:pt idx="2085">
                  <c:v>3796031</c:v>
                </c:pt>
                <c:pt idx="2086">
                  <c:v>3796878</c:v>
                </c:pt>
                <c:pt idx="2087">
                  <c:v>3797826</c:v>
                </c:pt>
                <c:pt idx="2088">
                  <c:v>3799005</c:v>
                </c:pt>
                <c:pt idx="2089">
                  <c:v>3804068</c:v>
                </c:pt>
                <c:pt idx="2090">
                  <c:v>3805694</c:v>
                </c:pt>
                <c:pt idx="2091">
                  <c:v>3806652</c:v>
                </c:pt>
                <c:pt idx="2092">
                  <c:v>3808613</c:v>
                </c:pt>
                <c:pt idx="2093">
                  <c:v>3809639</c:v>
                </c:pt>
                <c:pt idx="2094">
                  <c:v>3818196</c:v>
                </c:pt>
                <c:pt idx="2095">
                  <c:v>3819160</c:v>
                </c:pt>
                <c:pt idx="2096">
                  <c:v>3820950</c:v>
                </c:pt>
                <c:pt idx="2097">
                  <c:v>3821992</c:v>
                </c:pt>
                <c:pt idx="2098">
                  <c:v>3832844</c:v>
                </c:pt>
                <c:pt idx="2099">
                  <c:v>3835104</c:v>
                </c:pt>
                <c:pt idx="2100">
                  <c:v>3835825</c:v>
                </c:pt>
                <c:pt idx="2101">
                  <c:v>3837805</c:v>
                </c:pt>
                <c:pt idx="2102">
                  <c:v>3839735</c:v>
                </c:pt>
                <c:pt idx="2103">
                  <c:v>3845071</c:v>
                </c:pt>
                <c:pt idx="2104">
                  <c:v>2562092</c:v>
                </c:pt>
                <c:pt idx="2105">
                  <c:v>3848815</c:v>
                </c:pt>
                <c:pt idx="2106">
                  <c:v>3851874</c:v>
                </c:pt>
                <c:pt idx="2107">
                  <c:v>3856368</c:v>
                </c:pt>
                <c:pt idx="2108">
                  <c:v>3857184</c:v>
                </c:pt>
                <c:pt idx="2109">
                  <c:v>420312</c:v>
                </c:pt>
                <c:pt idx="2110">
                  <c:v>3878726</c:v>
                </c:pt>
                <c:pt idx="2111">
                  <c:v>3880236</c:v>
                </c:pt>
                <c:pt idx="2112">
                  <c:v>2073251</c:v>
                </c:pt>
                <c:pt idx="2113">
                  <c:v>1280325</c:v>
                </c:pt>
                <c:pt idx="2114">
                  <c:v>3888679</c:v>
                </c:pt>
                <c:pt idx="2115">
                  <c:v>3889694</c:v>
                </c:pt>
                <c:pt idx="2116">
                  <c:v>4055476</c:v>
                </c:pt>
                <c:pt idx="2117">
                  <c:v>4056927</c:v>
                </c:pt>
                <c:pt idx="2118">
                  <c:v>4060148</c:v>
                </c:pt>
                <c:pt idx="2119">
                  <c:v>4066031</c:v>
                </c:pt>
                <c:pt idx="2120">
                  <c:v>4070205</c:v>
                </c:pt>
                <c:pt idx="2121">
                  <c:v>4071114</c:v>
                </c:pt>
                <c:pt idx="2122">
                  <c:v>4072031</c:v>
                </c:pt>
                <c:pt idx="2123">
                  <c:v>4073052</c:v>
                </c:pt>
                <c:pt idx="2124">
                  <c:v>4080892</c:v>
                </c:pt>
                <c:pt idx="2125">
                  <c:v>4081662</c:v>
                </c:pt>
                <c:pt idx="2126">
                  <c:v>4084748</c:v>
                </c:pt>
                <c:pt idx="2127">
                  <c:v>4088852</c:v>
                </c:pt>
                <c:pt idx="2128">
                  <c:v>4089550</c:v>
                </c:pt>
                <c:pt idx="2129">
                  <c:v>4094672</c:v>
                </c:pt>
                <c:pt idx="2130">
                  <c:v>4099071</c:v>
                </c:pt>
                <c:pt idx="2131">
                  <c:v>4101505</c:v>
                </c:pt>
                <c:pt idx="2132">
                  <c:v>3772800</c:v>
                </c:pt>
                <c:pt idx="2133">
                  <c:v>3019685</c:v>
                </c:pt>
                <c:pt idx="2134">
                  <c:v>3302479</c:v>
                </c:pt>
                <c:pt idx="2135">
                  <c:v>3311636</c:v>
                </c:pt>
                <c:pt idx="2136">
                  <c:v>3305260</c:v>
                </c:pt>
                <c:pt idx="2137">
                  <c:v>1000254</c:v>
                </c:pt>
                <c:pt idx="2138">
                  <c:v>4105157</c:v>
                </c:pt>
                <c:pt idx="2139">
                  <c:v>4107574</c:v>
                </c:pt>
                <c:pt idx="2140">
                  <c:v>4107819</c:v>
                </c:pt>
                <c:pt idx="2141">
                  <c:v>252698</c:v>
                </c:pt>
                <c:pt idx="2142">
                  <c:v>4113277</c:v>
                </c:pt>
                <c:pt idx="2143">
                  <c:v>4115070</c:v>
                </c:pt>
                <c:pt idx="2144">
                  <c:v>4117317</c:v>
                </c:pt>
                <c:pt idx="2145">
                  <c:v>4119547</c:v>
                </c:pt>
                <c:pt idx="2146">
                  <c:v>4120727</c:v>
                </c:pt>
                <c:pt idx="2147">
                  <c:v>2569558</c:v>
                </c:pt>
                <c:pt idx="2148">
                  <c:v>4678419</c:v>
                </c:pt>
                <c:pt idx="2149">
                  <c:v>4194841</c:v>
                </c:pt>
                <c:pt idx="2150">
                  <c:v>2998229</c:v>
                </c:pt>
                <c:pt idx="2151">
                  <c:v>4677272</c:v>
                </c:pt>
                <c:pt idx="2152">
                  <c:v>4243863</c:v>
                </c:pt>
                <c:pt idx="2153">
                  <c:v>3934654</c:v>
                </c:pt>
                <c:pt idx="2154">
                  <c:v>885873</c:v>
                </c:pt>
                <c:pt idx="2155">
                  <c:v>3791850</c:v>
                </c:pt>
                <c:pt idx="2156">
                  <c:v>4135117</c:v>
                </c:pt>
                <c:pt idx="2157">
                  <c:v>4138531</c:v>
                </c:pt>
                <c:pt idx="2158">
                  <c:v>4140918</c:v>
                </c:pt>
                <c:pt idx="2159">
                  <c:v>4141679</c:v>
                </c:pt>
                <c:pt idx="2160">
                  <c:v>4144752</c:v>
                </c:pt>
                <c:pt idx="2161">
                  <c:v>4148167</c:v>
                </c:pt>
                <c:pt idx="2162">
                  <c:v>4148793</c:v>
                </c:pt>
                <c:pt idx="2163">
                  <c:v>4149495</c:v>
                </c:pt>
                <c:pt idx="2164">
                  <c:v>4155915</c:v>
                </c:pt>
                <c:pt idx="2165">
                  <c:v>4158722</c:v>
                </c:pt>
                <c:pt idx="2166">
                  <c:v>4159368</c:v>
                </c:pt>
                <c:pt idx="2167">
                  <c:v>4160797</c:v>
                </c:pt>
                <c:pt idx="2168">
                  <c:v>4161631</c:v>
                </c:pt>
                <c:pt idx="2169">
                  <c:v>4243386</c:v>
                </c:pt>
                <c:pt idx="2170">
                  <c:v>4164383</c:v>
                </c:pt>
                <c:pt idx="2171">
                  <c:v>4165284</c:v>
                </c:pt>
                <c:pt idx="2172">
                  <c:v>4165659</c:v>
                </c:pt>
                <c:pt idx="2173">
                  <c:v>4169473</c:v>
                </c:pt>
                <c:pt idx="2174">
                  <c:v>4172286</c:v>
                </c:pt>
                <c:pt idx="2175">
                  <c:v>1099068</c:v>
                </c:pt>
                <c:pt idx="2176">
                  <c:v>3505584</c:v>
                </c:pt>
                <c:pt idx="2177">
                  <c:v>2590931</c:v>
                </c:pt>
                <c:pt idx="2178">
                  <c:v>4178946</c:v>
                </c:pt>
                <c:pt idx="2179">
                  <c:v>4180833</c:v>
                </c:pt>
                <c:pt idx="2180">
                  <c:v>4183910</c:v>
                </c:pt>
                <c:pt idx="2181">
                  <c:v>4190897</c:v>
                </c:pt>
                <c:pt idx="2182">
                  <c:v>4192346</c:v>
                </c:pt>
                <c:pt idx="2183">
                  <c:v>4201753</c:v>
                </c:pt>
                <c:pt idx="2184">
                  <c:v>4205893</c:v>
                </c:pt>
                <c:pt idx="2185">
                  <c:v>4205893</c:v>
                </c:pt>
                <c:pt idx="2186">
                  <c:v>4212295</c:v>
                </c:pt>
                <c:pt idx="2187">
                  <c:v>4215081</c:v>
                </c:pt>
                <c:pt idx="2188">
                  <c:v>1424894</c:v>
                </c:pt>
                <c:pt idx="2189">
                  <c:v>4218356</c:v>
                </c:pt>
                <c:pt idx="2190">
                  <c:v>4219205</c:v>
                </c:pt>
                <c:pt idx="2191">
                  <c:v>4222554</c:v>
                </c:pt>
                <c:pt idx="2192">
                  <c:v>4222897</c:v>
                </c:pt>
                <c:pt idx="2193">
                  <c:v>4229701</c:v>
                </c:pt>
                <c:pt idx="2194">
                  <c:v>4231339</c:v>
                </c:pt>
                <c:pt idx="2195">
                  <c:v>4233708</c:v>
                </c:pt>
                <c:pt idx="2196">
                  <c:v>4237512</c:v>
                </c:pt>
                <c:pt idx="2197">
                  <c:v>4240149</c:v>
                </c:pt>
                <c:pt idx="2198">
                  <c:v>4242667</c:v>
                </c:pt>
                <c:pt idx="2199">
                  <c:v>4243386</c:v>
                </c:pt>
                <c:pt idx="2200">
                  <c:v>3235893</c:v>
                </c:pt>
                <c:pt idx="2201">
                  <c:v>3233506</c:v>
                </c:pt>
                <c:pt idx="2202">
                  <c:v>3225742</c:v>
                </c:pt>
                <c:pt idx="2203">
                  <c:v>3225127</c:v>
                </c:pt>
                <c:pt idx="2204">
                  <c:v>3219134</c:v>
                </c:pt>
                <c:pt idx="2205">
                  <c:v>3217849</c:v>
                </c:pt>
                <c:pt idx="2206">
                  <c:v>3215624</c:v>
                </c:pt>
                <c:pt idx="2207">
                  <c:v>3214163</c:v>
                </c:pt>
                <c:pt idx="2208">
                  <c:v>3212293</c:v>
                </c:pt>
                <c:pt idx="2209">
                  <c:v>3211625</c:v>
                </c:pt>
                <c:pt idx="2210">
                  <c:v>3210873</c:v>
                </c:pt>
                <c:pt idx="2211">
                  <c:v>3209094</c:v>
                </c:pt>
                <c:pt idx="2212">
                  <c:v>3206788</c:v>
                </c:pt>
                <c:pt idx="2213">
                  <c:v>3203573</c:v>
                </c:pt>
                <c:pt idx="2214">
                  <c:v>3201916</c:v>
                </c:pt>
                <c:pt idx="2215">
                  <c:v>3990550</c:v>
                </c:pt>
                <c:pt idx="2216">
                  <c:v>225378</c:v>
                </c:pt>
                <c:pt idx="2217">
                  <c:v>3189745</c:v>
                </c:pt>
                <c:pt idx="2218">
                  <c:v>3187339</c:v>
                </c:pt>
                <c:pt idx="2219">
                  <c:v>3185960</c:v>
                </c:pt>
                <c:pt idx="2220">
                  <c:v>3182726</c:v>
                </c:pt>
                <c:pt idx="2221">
                  <c:v>3179123</c:v>
                </c:pt>
                <c:pt idx="2222">
                  <c:v>3177854</c:v>
                </c:pt>
                <c:pt idx="2223">
                  <c:v>3176006</c:v>
                </c:pt>
                <c:pt idx="2224">
                  <c:v>3174670</c:v>
                </c:pt>
                <c:pt idx="2225">
                  <c:v>3763337</c:v>
                </c:pt>
                <c:pt idx="2226">
                  <c:v>3170513</c:v>
                </c:pt>
                <c:pt idx="2227">
                  <c:v>3168988</c:v>
                </c:pt>
                <c:pt idx="2228">
                  <c:v>3165779</c:v>
                </c:pt>
                <c:pt idx="2229">
                  <c:v>3153269</c:v>
                </c:pt>
                <c:pt idx="2230">
                  <c:v>3151076</c:v>
                </c:pt>
                <c:pt idx="2231">
                  <c:v>3149625</c:v>
                </c:pt>
                <c:pt idx="2232">
                  <c:v>3147488</c:v>
                </c:pt>
                <c:pt idx="2233">
                  <c:v>3146173</c:v>
                </c:pt>
                <c:pt idx="2234">
                  <c:v>3141102</c:v>
                </c:pt>
                <c:pt idx="2235">
                  <c:v>3139674</c:v>
                </c:pt>
                <c:pt idx="2236">
                  <c:v>3137341</c:v>
                </c:pt>
                <c:pt idx="2237">
                  <c:v>3136074</c:v>
                </c:pt>
                <c:pt idx="2238">
                  <c:v>556259</c:v>
                </c:pt>
                <c:pt idx="2239">
                  <c:v>3135393</c:v>
                </c:pt>
                <c:pt idx="2240">
                  <c:v>3133415</c:v>
                </c:pt>
                <c:pt idx="2241">
                  <c:v>3129806</c:v>
                </c:pt>
                <c:pt idx="2242">
                  <c:v>3119203</c:v>
                </c:pt>
                <c:pt idx="2243">
                  <c:v>3118050</c:v>
                </c:pt>
                <c:pt idx="2244">
                  <c:v>3116578</c:v>
                </c:pt>
                <c:pt idx="2245">
                  <c:v>3114915</c:v>
                </c:pt>
                <c:pt idx="2246">
                  <c:v>3114214</c:v>
                </c:pt>
                <c:pt idx="2247">
                  <c:v>3113418</c:v>
                </c:pt>
                <c:pt idx="2248">
                  <c:v>3111461</c:v>
                </c:pt>
                <c:pt idx="2249">
                  <c:v>3110252</c:v>
                </c:pt>
                <c:pt idx="2250">
                  <c:v>3108254</c:v>
                </c:pt>
                <c:pt idx="2251">
                  <c:v>3103163</c:v>
                </c:pt>
                <c:pt idx="2252">
                  <c:v>3099522</c:v>
                </c:pt>
                <c:pt idx="2253">
                  <c:v>3099031</c:v>
                </c:pt>
                <c:pt idx="2254">
                  <c:v>3098115</c:v>
                </c:pt>
                <c:pt idx="2255">
                  <c:v>3097166</c:v>
                </c:pt>
                <c:pt idx="2256">
                  <c:v>3087246</c:v>
                </c:pt>
                <c:pt idx="2257">
                  <c:v>3085881</c:v>
                </c:pt>
                <c:pt idx="2258">
                  <c:v>3085142</c:v>
                </c:pt>
                <c:pt idx="2259">
                  <c:v>3384927</c:v>
                </c:pt>
                <c:pt idx="2260">
                  <c:v>3386657</c:v>
                </c:pt>
                <c:pt idx="2261">
                  <c:v>3386657</c:v>
                </c:pt>
                <c:pt idx="2262">
                  <c:v>2818021</c:v>
                </c:pt>
                <c:pt idx="2263">
                  <c:v>550865</c:v>
                </c:pt>
                <c:pt idx="2264">
                  <c:v>3560642</c:v>
                </c:pt>
                <c:pt idx="2265">
                  <c:v>3561607</c:v>
                </c:pt>
                <c:pt idx="2266">
                  <c:v>3559736</c:v>
                </c:pt>
                <c:pt idx="2267">
                  <c:v>550865</c:v>
                </c:pt>
                <c:pt idx="2268">
                  <c:v>1152219</c:v>
                </c:pt>
                <c:pt idx="2269">
                  <c:v>1529498</c:v>
                </c:pt>
                <c:pt idx="2270">
                  <c:v>4584729</c:v>
                </c:pt>
                <c:pt idx="2271">
                  <c:v>3074801</c:v>
                </c:pt>
                <c:pt idx="2272">
                  <c:v>3071727</c:v>
                </c:pt>
                <c:pt idx="2273">
                  <c:v>2798838</c:v>
                </c:pt>
                <c:pt idx="2274">
                  <c:v>2098315</c:v>
                </c:pt>
                <c:pt idx="2275">
                  <c:v>711276</c:v>
                </c:pt>
                <c:pt idx="2276">
                  <c:v>3068330</c:v>
                </c:pt>
                <c:pt idx="2277">
                  <c:v>3066709</c:v>
                </c:pt>
                <c:pt idx="2278">
                  <c:v>3065439</c:v>
                </c:pt>
                <c:pt idx="2279">
                  <c:v>3059742</c:v>
                </c:pt>
                <c:pt idx="2280">
                  <c:v>3057537</c:v>
                </c:pt>
                <c:pt idx="2281">
                  <c:v>3056285</c:v>
                </c:pt>
                <c:pt idx="2282">
                  <c:v>3053160</c:v>
                </c:pt>
                <c:pt idx="2283">
                  <c:v>3052426</c:v>
                </c:pt>
                <c:pt idx="2284">
                  <c:v>4392641</c:v>
                </c:pt>
                <c:pt idx="2285">
                  <c:v>182217</c:v>
                </c:pt>
                <c:pt idx="2286">
                  <c:v>3043629</c:v>
                </c:pt>
                <c:pt idx="2287">
                  <c:v>3042717</c:v>
                </c:pt>
                <c:pt idx="2288">
                  <c:v>3034582</c:v>
                </c:pt>
                <c:pt idx="2289">
                  <c:v>3027284</c:v>
                </c:pt>
                <c:pt idx="2290">
                  <c:v>3025303</c:v>
                </c:pt>
                <c:pt idx="2291">
                  <c:v>3023756</c:v>
                </c:pt>
                <c:pt idx="2292">
                  <c:v>3021209</c:v>
                </c:pt>
                <c:pt idx="2293">
                  <c:v>3018605</c:v>
                </c:pt>
                <c:pt idx="2294">
                  <c:v>3015688</c:v>
                </c:pt>
                <c:pt idx="2295">
                  <c:v>3014208</c:v>
                </c:pt>
                <c:pt idx="2296">
                  <c:v>3009329</c:v>
                </c:pt>
                <c:pt idx="2297">
                  <c:v>3007328</c:v>
                </c:pt>
                <c:pt idx="2298">
                  <c:v>3000771</c:v>
                </c:pt>
                <c:pt idx="2299">
                  <c:v>3000023</c:v>
                </c:pt>
                <c:pt idx="2300">
                  <c:v>2995058</c:v>
                </c:pt>
                <c:pt idx="2301">
                  <c:v>2990405</c:v>
                </c:pt>
                <c:pt idx="2302">
                  <c:v>2989611</c:v>
                </c:pt>
                <c:pt idx="2303">
                  <c:v>4283992</c:v>
                </c:pt>
                <c:pt idx="2304">
                  <c:v>3938706</c:v>
                </c:pt>
                <c:pt idx="2305">
                  <c:v>2983369</c:v>
                </c:pt>
                <c:pt idx="2306">
                  <c:v>2982247</c:v>
                </c:pt>
                <c:pt idx="2307">
                  <c:v>2981454</c:v>
                </c:pt>
                <c:pt idx="2308">
                  <c:v>2977694</c:v>
                </c:pt>
                <c:pt idx="2309">
                  <c:v>2976403</c:v>
                </c:pt>
                <c:pt idx="2310">
                  <c:v>2974500</c:v>
                </c:pt>
                <c:pt idx="2311">
                  <c:v>2969711</c:v>
                </c:pt>
                <c:pt idx="2312">
                  <c:v>2967729</c:v>
                </c:pt>
                <c:pt idx="2313">
                  <c:v>2964806</c:v>
                </c:pt>
                <c:pt idx="2314">
                  <c:v>2964120</c:v>
                </c:pt>
                <c:pt idx="2315">
                  <c:v>2959622</c:v>
                </c:pt>
                <c:pt idx="2316">
                  <c:v>2933666</c:v>
                </c:pt>
                <c:pt idx="2317">
                  <c:v>2946257</c:v>
                </c:pt>
                <c:pt idx="2318">
                  <c:v>237246</c:v>
                </c:pt>
                <c:pt idx="2319">
                  <c:v>4014710</c:v>
                </c:pt>
                <c:pt idx="2320">
                  <c:v>2958269</c:v>
                </c:pt>
                <c:pt idx="2321">
                  <c:v>295442</c:v>
                </c:pt>
                <c:pt idx="2322">
                  <c:v>4251447</c:v>
                </c:pt>
                <c:pt idx="2323">
                  <c:v>295442</c:v>
                </c:pt>
                <c:pt idx="2324">
                  <c:v>2930641</c:v>
                </c:pt>
                <c:pt idx="2325">
                  <c:v>2890661</c:v>
                </c:pt>
                <c:pt idx="2326">
                  <c:v>2888672</c:v>
                </c:pt>
                <c:pt idx="2327">
                  <c:v>2886674</c:v>
                </c:pt>
                <c:pt idx="2328">
                  <c:v>2885745</c:v>
                </c:pt>
                <c:pt idx="2329">
                  <c:v>2883370</c:v>
                </c:pt>
                <c:pt idx="2330">
                  <c:v>2881834</c:v>
                </c:pt>
                <c:pt idx="2331">
                  <c:v>2880828</c:v>
                </c:pt>
                <c:pt idx="2332">
                  <c:v>2878769</c:v>
                </c:pt>
                <c:pt idx="2333">
                  <c:v>2878177</c:v>
                </c:pt>
                <c:pt idx="2334">
                  <c:v>2877153</c:v>
                </c:pt>
                <c:pt idx="2335">
                  <c:v>2874266</c:v>
                </c:pt>
                <c:pt idx="2336">
                  <c:v>1882812</c:v>
                </c:pt>
                <c:pt idx="2337">
                  <c:v>2866168</c:v>
                </c:pt>
                <c:pt idx="2338">
                  <c:v>2683759</c:v>
                </c:pt>
                <c:pt idx="2339">
                  <c:v>2682455</c:v>
                </c:pt>
                <c:pt idx="2340">
                  <c:v>2899943</c:v>
                </c:pt>
                <c:pt idx="2341">
                  <c:v>185567</c:v>
                </c:pt>
                <c:pt idx="2342">
                  <c:v>1058203</c:v>
                </c:pt>
                <c:pt idx="2343">
                  <c:v>941110</c:v>
                </c:pt>
                <c:pt idx="2344">
                  <c:v>2680624</c:v>
                </c:pt>
                <c:pt idx="2345">
                  <c:v>2678646</c:v>
                </c:pt>
                <c:pt idx="2346">
                  <c:v>2677746</c:v>
                </c:pt>
                <c:pt idx="2347">
                  <c:v>2676875</c:v>
                </c:pt>
                <c:pt idx="2348">
                  <c:v>4626863</c:v>
                </c:pt>
                <c:pt idx="2349">
                  <c:v>4627279</c:v>
                </c:pt>
                <c:pt idx="2350">
                  <c:v>4629147</c:v>
                </c:pt>
                <c:pt idx="2351">
                  <c:v>2675740</c:v>
                </c:pt>
                <c:pt idx="2352">
                  <c:v>4629776</c:v>
                </c:pt>
                <c:pt idx="2353">
                  <c:v>280429</c:v>
                </c:pt>
                <c:pt idx="2354">
                  <c:v>2740725</c:v>
                </c:pt>
                <c:pt idx="2355">
                  <c:v>3513331</c:v>
                </c:pt>
                <c:pt idx="2356">
                  <c:v>3687282</c:v>
                </c:pt>
                <c:pt idx="2357">
                  <c:v>2860483</c:v>
                </c:pt>
                <c:pt idx="2358">
                  <c:v>2858971</c:v>
                </c:pt>
                <c:pt idx="2359">
                  <c:v>2858275</c:v>
                </c:pt>
                <c:pt idx="2360">
                  <c:v>731013</c:v>
                </c:pt>
                <c:pt idx="2361">
                  <c:v>2851828</c:v>
                </c:pt>
                <c:pt idx="2362">
                  <c:v>2850008</c:v>
                </c:pt>
                <c:pt idx="2363">
                  <c:v>2849386</c:v>
                </c:pt>
                <c:pt idx="2364">
                  <c:v>2848043</c:v>
                </c:pt>
                <c:pt idx="2365">
                  <c:v>2845659</c:v>
                </c:pt>
                <c:pt idx="2366">
                  <c:v>2844636</c:v>
                </c:pt>
                <c:pt idx="2367">
                  <c:v>2843577</c:v>
                </c:pt>
                <c:pt idx="2368">
                  <c:v>2889462</c:v>
                </c:pt>
                <c:pt idx="2369">
                  <c:v>2890661</c:v>
                </c:pt>
                <c:pt idx="2370">
                  <c:v>2837881</c:v>
                </c:pt>
                <c:pt idx="2371">
                  <c:v>2834516</c:v>
                </c:pt>
                <c:pt idx="2372">
                  <c:v>2828444</c:v>
                </c:pt>
                <c:pt idx="2373">
                  <c:v>2827432</c:v>
                </c:pt>
                <c:pt idx="2374">
                  <c:v>2826208</c:v>
                </c:pt>
                <c:pt idx="2375">
                  <c:v>2825935</c:v>
                </c:pt>
                <c:pt idx="2376">
                  <c:v>2821871</c:v>
                </c:pt>
                <c:pt idx="2377">
                  <c:v>2820428</c:v>
                </c:pt>
                <c:pt idx="2378">
                  <c:v>2819064</c:v>
                </c:pt>
                <c:pt idx="2379">
                  <c:v>2807674</c:v>
                </c:pt>
                <c:pt idx="2380">
                  <c:v>2806762</c:v>
                </c:pt>
                <c:pt idx="2381">
                  <c:v>2805404</c:v>
                </c:pt>
                <c:pt idx="2382">
                  <c:v>2803383</c:v>
                </c:pt>
                <c:pt idx="2383">
                  <c:v>2798838</c:v>
                </c:pt>
                <c:pt idx="2384">
                  <c:v>2706505</c:v>
                </c:pt>
                <c:pt idx="2385">
                  <c:v>2704074</c:v>
                </c:pt>
                <c:pt idx="2386">
                  <c:v>2702552</c:v>
                </c:pt>
                <c:pt idx="2387">
                  <c:v>2697150</c:v>
                </c:pt>
                <c:pt idx="2388">
                  <c:v>2696542</c:v>
                </c:pt>
                <c:pt idx="2389">
                  <c:v>2695477</c:v>
                </c:pt>
                <c:pt idx="2390">
                  <c:v>2692112</c:v>
                </c:pt>
                <c:pt idx="2391">
                  <c:v>1888313</c:v>
                </c:pt>
                <c:pt idx="2392">
                  <c:v>412726</c:v>
                </c:pt>
                <c:pt idx="2393">
                  <c:v>2752555</c:v>
                </c:pt>
                <c:pt idx="2394">
                  <c:v>2751695</c:v>
                </c:pt>
                <c:pt idx="2395">
                  <c:v>2750295</c:v>
                </c:pt>
                <c:pt idx="2396">
                  <c:v>2746845</c:v>
                </c:pt>
                <c:pt idx="2397">
                  <c:v>2745877</c:v>
                </c:pt>
                <c:pt idx="2398">
                  <c:v>2743954</c:v>
                </c:pt>
                <c:pt idx="2399">
                  <c:v>2743462</c:v>
                </c:pt>
                <c:pt idx="2400">
                  <c:v>2742819</c:v>
                </c:pt>
                <c:pt idx="2401">
                  <c:v>2742336</c:v>
                </c:pt>
                <c:pt idx="2402">
                  <c:v>2738358</c:v>
                </c:pt>
                <c:pt idx="2403">
                  <c:v>2736620</c:v>
                </c:pt>
                <c:pt idx="2404">
                  <c:v>2734680</c:v>
                </c:pt>
                <c:pt idx="2405">
                  <c:v>2733670</c:v>
                </c:pt>
                <c:pt idx="2406">
                  <c:v>2732478</c:v>
                </c:pt>
                <c:pt idx="2407">
                  <c:v>2731259</c:v>
                </c:pt>
                <c:pt idx="2408">
                  <c:v>2730416</c:v>
                </c:pt>
                <c:pt idx="2409">
                  <c:v>2726258</c:v>
                </c:pt>
                <c:pt idx="2410">
                  <c:v>2725458</c:v>
                </c:pt>
                <c:pt idx="2411">
                  <c:v>2721621</c:v>
                </c:pt>
                <c:pt idx="2412">
                  <c:v>2721621</c:v>
                </c:pt>
                <c:pt idx="2413">
                  <c:v>2720398</c:v>
                </c:pt>
                <c:pt idx="2414">
                  <c:v>2716100</c:v>
                </c:pt>
                <c:pt idx="2415">
                  <c:v>2714094</c:v>
                </c:pt>
                <c:pt idx="2416">
                  <c:v>2779673</c:v>
                </c:pt>
                <c:pt idx="2417">
                  <c:v>2774422</c:v>
                </c:pt>
                <c:pt idx="2418">
                  <c:v>1382422</c:v>
                </c:pt>
                <c:pt idx="2419">
                  <c:v>340658</c:v>
                </c:pt>
                <c:pt idx="2420">
                  <c:v>1557130</c:v>
                </c:pt>
                <c:pt idx="2421">
                  <c:v>1555702</c:v>
                </c:pt>
                <c:pt idx="2422">
                  <c:v>2767961</c:v>
                </c:pt>
                <c:pt idx="2423">
                  <c:v>4375475</c:v>
                </c:pt>
                <c:pt idx="2424">
                  <c:v>2766055</c:v>
                </c:pt>
                <c:pt idx="2425">
                  <c:v>2761866</c:v>
                </c:pt>
                <c:pt idx="2426">
                  <c:v>2761350</c:v>
                </c:pt>
                <c:pt idx="2427">
                  <c:v>2760601</c:v>
                </c:pt>
                <c:pt idx="2428">
                  <c:v>2759260</c:v>
                </c:pt>
                <c:pt idx="2429">
                  <c:v>38643</c:v>
                </c:pt>
                <c:pt idx="2430">
                  <c:v>40579</c:v>
                </c:pt>
                <c:pt idx="2431">
                  <c:v>41685</c:v>
                </c:pt>
                <c:pt idx="2432">
                  <c:v>43517</c:v>
                </c:pt>
                <c:pt idx="2433">
                  <c:v>4449836</c:v>
                </c:pt>
                <c:pt idx="2434">
                  <c:v>48852</c:v>
                </c:pt>
                <c:pt idx="2435">
                  <c:v>51834</c:v>
                </c:pt>
                <c:pt idx="2436">
                  <c:v>53358</c:v>
                </c:pt>
                <c:pt idx="2437">
                  <c:v>54590</c:v>
                </c:pt>
                <c:pt idx="2438">
                  <c:v>55435</c:v>
                </c:pt>
                <c:pt idx="2439">
                  <c:v>60435</c:v>
                </c:pt>
                <c:pt idx="2440">
                  <c:v>61528</c:v>
                </c:pt>
                <c:pt idx="2441">
                  <c:v>62962</c:v>
                </c:pt>
                <c:pt idx="2442">
                  <c:v>63507</c:v>
                </c:pt>
                <c:pt idx="2443">
                  <c:v>64503</c:v>
                </c:pt>
                <c:pt idx="2444">
                  <c:v>67062</c:v>
                </c:pt>
                <c:pt idx="2445">
                  <c:v>69930</c:v>
                </c:pt>
                <c:pt idx="2446">
                  <c:v>3774688</c:v>
                </c:pt>
                <c:pt idx="2447">
                  <c:v>986720</c:v>
                </c:pt>
                <c:pt idx="2448">
                  <c:v>2929030</c:v>
                </c:pt>
                <c:pt idx="2449">
                  <c:v>77453</c:v>
                </c:pt>
                <c:pt idx="2450">
                  <c:v>81005</c:v>
                </c:pt>
                <c:pt idx="2451">
                  <c:v>81612</c:v>
                </c:pt>
                <c:pt idx="2452">
                  <c:v>82440</c:v>
                </c:pt>
                <c:pt idx="2453">
                  <c:v>83295</c:v>
                </c:pt>
                <c:pt idx="2454">
                  <c:v>4372547</c:v>
                </c:pt>
                <c:pt idx="2455">
                  <c:v>85032</c:v>
                </c:pt>
                <c:pt idx="2456">
                  <c:v>480632</c:v>
                </c:pt>
                <c:pt idx="2457">
                  <c:v>87961</c:v>
                </c:pt>
                <c:pt idx="2458">
                  <c:v>3712569</c:v>
                </c:pt>
                <c:pt idx="2459">
                  <c:v>92578</c:v>
                </c:pt>
                <c:pt idx="2460">
                  <c:v>93560</c:v>
                </c:pt>
                <c:pt idx="2461">
                  <c:v>95307</c:v>
                </c:pt>
                <c:pt idx="2462">
                  <c:v>98558</c:v>
                </c:pt>
                <c:pt idx="2463">
                  <c:v>98984</c:v>
                </c:pt>
                <c:pt idx="2464">
                  <c:v>100956</c:v>
                </c:pt>
                <c:pt idx="2465">
                  <c:v>102326</c:v>
                </c:pt>
                <c:pt idx="2466">
                  <c:v>3971420</c:v>
                </c:pt>
                <c:pt idx="2467">
                  <c:v>106017</c:v>
                </c:pt>
                <c:pt idx="2468">
                  <c:v>108422</c:v>
                </c:pt>
                <c:pt idx="2469">
                  <c:v>4519189</c:v>
                </c:pt>
                <c:pt idx="2470">
                  <c:v>110525</c:v>
                </c:pt>
                <c:pt idx="2471">
                  <c:v>113946</c:v>
                </c:pt>
                <c:pt idx="2472">
                  <c:v>120917</c:v>
                </c:pt>
                <c:pt idx="2473">
                  <c:v>121784</c:v>
                </c:pt>
                <c:pt idx="2474">
                  <c:v>124416</c:v>
                </c:pt>
                <c:pt idx="2475">
                  <c:v>125912</c:v>
                </c:pt>
                <c:pt idx="2476">
                  <c:v>130654</c:v>
                </c:pt>
                <c:pt idx="2477">
                  <c:v>132200</c:v>
                </c:pt>
                <c:pt idx="2478">
                  <c:v>136252</c:v>
                </c:pt>
                <c:pt idx="2479">
                  <c:v>136782</c:v>
                </c:pt>
                <c:pt idx="2480">
                  <c:v>137375</c:v>
                </c:pt>
                <c:pt idx="2481">
                  <c:v>139292</c:v>
                </c:pt>
                <c:pt idx="2482">
                  <c:v>4372547</c:v>
                </c:pt>
                <c:pt idx="2483">
                  <c:v>143598</c:v>
                </c:pt>
                <c:pt idx="2484">
                  <c:v>144576</c:v>
                </c:pt>
                <c:pt idx="2485">
                  <c:v>145552</c:v>
                </c:pt>
                <c:pt idx="2486">
                  <c:v>149219</c:v>
                </c:pt>
                <c:pt idx="2487">
                  <c:v>152524</c:v>
                </c:pt>
                <c:pt idx="2488">
                  <c:v>153358</c:v>
                </c:pt>
                <c:pt idx="2489">
                  <c:v>160083</c:v>
                </c:pt>
                <c:pt idx="2490">
                  <c:v>160735</c:v>
                </c:pt>
                <c:pt idx="2491">
                  <c:v>162030</c:v>
                </c:pt>
                <c:pt idx="2492">
                  <c:v>163521</c:v>
                </c:pt>
                <c:pt idx="2493">
                  <c:v>164999</c:v>
                </c:pt>
                <c:pt idx="2494">
                  <c:v>165652</c:v>
                </c:pt>
                <c:pt idx="2495">
                  <c:v>166502</c:v>
                </c:pt>
                <c:pt idx="2496">
                  <c:v>167920</c:v>
                </c:pt>
                <c:pt idx="2497">
                  <c:v>170298</c:v>
                </c:pt>
                <c:pt idx="2498">
                  <c:v>171430</c:v>
                </c:pt>
                <c:pt idx="2499">
                  <c:v>178900</c:v>
                </c:pt>
                <c:pt idx="2500">
                  <c:v>181450</c:v>
                </c:pt>
                <c:pt idx="2501">
                  <c:v>184649</c:v>
                </c:pt>
                <c:pt idx="2502">
                  <c:v>1164808</c:v>
                </c:pt>
                <c:pt idx="2503">
                  <c:v>185567</c:v>
                </c:pt>
                <c:pt idx="2504">
                  <c:v>186284</c:v>
                </c:pt>
                <c:pt idx="2505">
                  <c:v>33984</c:v>
                </c:pt>
                <c:pt idx="2506">
                  <c:v>189155</c:v>
                </c:pt>
                <c:pt idx="2507">
                  <c:v>190210</c:v>
                </c:pt>
                <c:pt idx="2508">
                  <c:v>194187</c:v>
                </c:pt>
                <c:pt idx="2509">
                  <c:v>196876</c:v>
                </c:pt>
                <c:pt idx="2510">
                  <c:v>197386</c:v>
                </c:pt>
                <c:pt idx="2511">
                  <c:v>200175</c:v>
                </c:pt>
                <c:pt idx="2512">
                  <c:v>203188</c:v>
                </c:pt>
                <c:pt idx="2513">
                  <c:v>204128</c:v>
                </c:pt>
                <c:pt idx="2514">
                  <c:v>207089</c:v>
                </c:pt>
                <c:pt idx="2515">
                  <c:v>212777</c:v>
                </c:pt>
                <c:pt idx="2516">
                  <c:v>215437</c:v>
                </c:pt>
                <c:pt idx="2517">
                  <c:v>215920</c:v>
                </c:pt>
                <c:pt idx="2518">
                  <c:v>217004</c:v>
                </c:pt>
                <c:pt idx="2519">
                  <c:v>217817</c:v>
                </c:pt>
                <c:pt idx="2520">
                  <c:v>219217</c:v>
                </c:pt>
                <c:pt idx="2521">
                  <c:v>2369189</c:v>
                </c:pt>
                <c:pt idx="2522">
                  <c:v>2368083</c:v>
                </c:pt>
                <c:pt idx="2523">
                  <c:v>2367305</c:v>
                </c:pt>
                <c:pt idx="2524">
                  <c:v>2364515</c:v>
                </c:pt>
                <c:pt idx="2525">
                  <c:v>4218356</c:v>
                </c:pt>
                <c:pt idx="2526">
                  <c:v>4219205</c:v>
                </c:pt>
                <c:pt idx="2527">
                  <c:v>2363666</c:v>
                </c:pt>
                <c:pt idx="2528">
                  <c:v>2359012</c:v>
                </c:pt>
                <c:pt idx="2529">
                  <c:v>224468</c:v>
                </c:pt>
                <c:pt idx="2530">
                  <c:v>925415</c:v>
                </c:pt>
                <c:pt idx="2531">
                  <c:v>226732</c:v>
                </c:pt>
                <c:pt idx="2532">
                  <c:v>230898</c:v>
                </c:pt>
                <c:pt idx="2533">
                  <c:v>236350</c:v>
                </c:pt>
                <c:pt idx="2534">
                  <c:v>237246</c:v>
                </c:pt>
                <c:pt idx="2535">
                  <c:v>238599</c:v>
                </c:pt>
                <c:pt idx="2536">
                  <c:v>242656</c:v>
                </c:pt>
                <c:pt idx="2537">
                  <c:v>243919</c:v>
                </c:pt>
                <c:pt idx="2538">
                  <c:v>246068</c:v>
                </c:pt>
                <c:pt idx="2539">
                  <c:v>246980</c:v>
                </c:pt>
                <c:pt idx="2540">
                  <c:v>249067</c:v>
                </c:pt>
                <c:pt idx="2541">
                  <c:v>255069</c:v>
                </c:pt>
                <c:pt idx="2542">
                  <c:v>257603</c:v>
                </c:pt>
                <c:pt idx="2543">
                  <c:v>258850</c:v>
                </c:pt>
                <c:pt idx="2544">
                  <c:v>259559</c:v>
                </c:pt>
                <c:pt idx="2545">
                  <c:v>261530</c:v>
                </c:pt>
                <c:pt idx="2546">
                  <c:v>280429</c:v>
                </c:pt>
                <c:pt idx="2547">
                  <c:v>281105</c:v>
                </c:pt>
                <c:pt idx="2548">
                  <c:v>281646</c:v>
                </c:pt>
                <c:pt idx="2549">
                  <c:v>283543</c:v>
                </c:pt>
                <c:pt idx="2550">
                  <c:v>285774</c:v>
                </c:pt>
                <c:pt idx="2551">
                  <c:v>288585</c:v>
                </c:pt>
                <c:pt idx="2552">
                  <c:v>290139</c:v>
                </c:pt>
                <c:pt idx="2553">
                  <c:v>292537</c:v>
                </c:pt>
                <c:pt idx="2554">
                  <c:v>177856</c:v>
                </c:pt>
                <c:pt idx="2555">
                  <c:v>295442</c:v>
                </c:pt>
                <c:pt idx="2556">
                  <c:v>297630</c:v>
                </c:pt>
                <c:pt idx="2557">
                  <c:v>3217849</c:v>
                </c:pt>
                <c:pt idx="2558">
                  <c:v>300634</c:v>
                </c:pt>
                <c:pt idx="2559">
                  <c:v>302541</c:v>
                </c:pt>
                <c:pt idx="2560">
                  <c:v>303095</c:v>
                </c:pt>
                <c:pt idx="2561">
                  <c:v>304110</c:v>
                </c:pt>
                <c:pt idx="2562">
                  <c:v>306127</c:v>
                </c:pt>
                <c:pt idx="2563">
                  <c:v>307625</c:v>
                </c:pt>
                <c:pt idx="2564">
                  <c:v>309031</c:v>
                </c:pt>
                <c:pt idx="2565">
                  <c:v>312274</c:v>
                </c:pt>
                <c:pt idx="2566">
                  <c:v>313916</c:v>
                </c:pt>
                <c:pt idx="2567">
                  <c:v>316714</c:v>
                </c:pt>
                <c:pt idx="2568">
                  <c:v>318416</c:v>
                </c:pt>
                <c:pt idx="2569">
                  <c:v>319321</c:v>
                </c:pt>
                <c:pt idx="2570">
                  <c:v>320319</c:v>
                </c:pt>
                <c:pt idx="2571">
                  <c:v>323133</c:v>
                </c:pt>
                <c:pt idx="2572">
                  <c:v>325386</c:v>
                </c:pt>
                <c:pt idx="2573">
                  <c:v>326132</c:v>
                </c:pt>
                <c:pt idx="2574">
                  <c:v>3965612</c:v>
                </c:pt>
                <c:pt idx="2575">
                  <c:v>3618559</c:v>
                </c:pt>
                <c:pt idx="2576">
                  <c:v>3616842</c:v>
                </c:pt>
                <c:pt idx="2577">
                  <c:v>1656787</c:v>
                </c:pt>
                <c:pt idx="2578">
                  <c:v>328290</c:v>
                </c:pt>
                <c:pt idx="2579">
                  <c:v>329689</c:v>
                </c:pt>
                <c:pt idx="2580">
                  <c:v>331389</c:v>
                </c:pt>
                <c:pt idx="2581">
                  <c:v>333026</c:v>
                </c:pt>
                <c:pt idx="2582">
                  <c:v>335635</c:v>
                </c:pt>
                <c:pt idx="2583">
                  <c:v>336488</c:v>
                </c:pt>
                <c:pt idx="2584">
                  <c:v>339161</c:v>
                </c:pt>
                <c:pt idx="2585">
                  <c:v>339871</c:v>
                </c:pt>
                <c:pt idx="2586">
                  <c:v>340658</c:v>
                </c:pt>
                <c:pt idx="2587">
                  <c:v>343567</c:v>
                </c:pt>
                <c:pt idx="2588">
                  <c:v>346539</c:v>
                </c:pt>
                <c:pt idx="2589">
                  <c:v>350975</c:v>
                </c:pt>
                <c:pt idx="2590">
                  <c:v>352369</c:v>
                </c:pt>
                <c:pt idx="2591">
                  <c:v>354450</c:v>
                </c:pt>
                <c:pt idx="2592">
                  <c:v>355543</c:v>
                </c:pt>
                <c:pt idx="2593">
                  <c:v>356606</c:v>
                </c:pt>
                <c:pt idx="2594">
                  <c:v>364026</c:v>
                </c:pt>
                <c:pt idx="2595">
                  <c:v>364787</c:v>
                </c:pt>
                <c:pt idx="2596">
                  <c:v>366171</c:v>
                </c:pt>
                <c:pt idx="2597">
                  <c:v>367189</c:v>
                </c:pt>
                <c:pt idx="2598">
                  <c:v>367836</c:v>
                </c:pt>
                <c:pt idx="2599">
                  <c:v>369358</c:v>
                </c:pt>
                <c:pt idx="2600">
                  <c:v>3696866</c:v>
                </c:pt>
                <c:pt idx="2601">
                  <c:v>376430</c:v>
                </c:pt>
                <c:pt idx="2602">
                  <c:v>376577</c:v>
                </c:pt>
                <c:pt idx="2603">
                  <c:v>380458</c:v>
                </c:pt>
                <c:pt idx="2604">
                  <c:v>383288</c:v>
                </c:pt>
                <c:pt idx="2605">
                  <c:v>385858</c:v>
                </c:pt>
                <c:pt idx="2606">
                  <c:v>386867</c:v>
                </c:pt>
                <c:pt idx="2607">
                  <c:v>387528</c:v>
                </c:pt>
                <c:pt idx="2608">
                  <c:v>391256</c:v>
                </c:pt>
                <c:pt idx="2609">
                  <c:v>396247</c:v>
                </c:pt>
                <c:pt idx="2610">
                  <c:v>400309</c:v>
                </c:pt>
                <c:pt idx="2611">
                  <c:v>401576</c:v>
                </c:pt>
                <c:pt idx="2612">
                  <c:v>404609</c:v>
                </c:pt>
                <c:pt idx="2613">
                  <c:v>407995</c:v>
                </c:pt>
                <c:pt idx="2614">
                  <c:v>409459</c:v>
                </c:pt>
                <c:pt idx="2615">
                  <c:v>474787</c:v>
                </c:pt>
                <c:pt idx="2616">
                  <c:v>475611</c:v>
                </c:pt>
                <c:pt idx="2617">
                  <c:v>477222</c:v>
                </c:pt>
                <c:pt idx="2618">
                  <c:v>485076</c:v>
                </c:pt>
                <c:pt idx="2619">
                  <c:v>485768</c:v>
                </c:pt>
                <c:pt idx="2620">
                  <c:v>486958</c:v>
                </c:pt>
                <c:pt idx="2621">
                  <c:v>492239</c:v>
                </c:pt>
                <c:pt idx="2622">
                  <c:v>499255</c:v>
                </c:pt>
                <c:pt idx="2623">
                  <c:v>500035</c:v>
                </c:pt>
                <c:pt idx="2624">
                  <c:v>501639</c:v>
                </c:pt>
                <c:pt idx="2625">
                  <c:v>503125</c:v>
                </c:pt>
                <c:pt idx="2626">
                  <c:v>505146</c:v>
                </c:pt>
                <c:pt idx="2627">
                  <c:v>506032</c:v>
                </c:pt>
                <c:pt idx="2628">
                  <c:v>4406047</c:v>
                </c:pt>
                <c:pt idx="2629">
                  <c:v>507629</c:v>
                </c:pt>
                <c:pt idx="2630">
                  <c:v>508009</c:v>
                </c:pt>
                <c:pt idx="2631">
                  <c:v>508863</c:v>
                </c:pt>
                <c:pt idx="2632">
                  <c:v>514487</c:v>
                </c:pt>
                <c:pt idx="2633">
                  <c:v>518413</c:v>
                </c:pt>
                <c:pt idx="2634">
                  <c:v>519822</c:v>
                </c:pt>
                <c:pt idx="2635">
                  <c:v>521875</c:v>
                </c:pt>
                <c:pt idx="2636">
                  <c:v>524325</c:v>
                </c:pt>
                <c:pt idx="2637">
                  <c:v>524933</c:v>
                </c:pt>
                <c:pt idx="2638">
                  <c:v>527568</c:v>
                </c:pt>
                <c:pt idx="2639">
                  <c:v>529238</c:v>
                </c:pt>
                <c:pt idx="2640">
                  <c:v>529565</c:v>
                </c:pt>
                <c:pt idx="2641">
                  <c:v>530172</c:v>
                </c:pt>
                <c:pt idx="2642">
                  <c:v>530917</c:v>
                </c:pt>
                <c:pt idx="2643">
                  <c:v>532196</c:v>
                </c:pt>
                <c:pt idx="2644">
                  <c:v>532794</c:v>
                </c:pt>
                <c:pt idx="2645">
                  <c:v>2053909</c:v>
                </c:pt>
                <c:pt idx="2646">
                  <c:v>542151</c:v>
                </c:pt>
                <c:pt idx="2647">
                  <c:v>542981</c:v>
                </c:pt>
                <c:pt idx="2648">
                  <c:v>544710</c:v>
                </c:pt>
                <c:pt idx="2649">
                  <c:v>546162</c:v>
                </c:pt>
                <c:pt idx="2650">
                  <c:v>547235</c:v>
                </c:pt>
                <c:pt idx="2651">
                  <c:v>549777</c:v>
                </c:pt>
                <c:pt idx="2652">
                  <c:v>412726</c:v>
                </c:pt>
                <c:pt idx="2653">
                  <c:v>415084</c:v>
                </c:pt>
                <c:pt idx="2654">
                  <c:v>1502834</c:v>
                </c:pt>
                <c:pt idx="2655">
                  <c:v>417027</c:v>
                </c:pt>
                <c:pt idx="2656">
                  <c:v>418142</c:v>
                </c:pt>
                <c:pt idx="2657">
                  <c:v>419596</c:v>
                </c:pt>
                <c:pt idx="2658">
                  <c:v>4300017</c:v>
                </c:pt>
                <c:pt idx="2659">
                  <c:v>424142</c:v>
                </c:pt>
                <c:pt idx="2660">
                  <c:v>425925</c:v>
                </c:pt>
                <c:pt idx="2661">
                  <c:v>429828</c:v>
                </c:pt>
                <c:pt idx="2662">
                  <c:v>430608</c:v>
                </c:pt>
                <c:pt idx="2663">
                  <c:v>2112298</c:v>
                </c:pt>
                <c:pt idx="2664">
                  <c:v>2111572</c:v>
                </c:pt>
                <c:pt idx="2665">
                  <c:v>2110873</c:v>
                </c:pt>
                <c:pt idx="2666">
                  <c:v>2109383</c:v>
                </c:pt>
                <c:pt idx="2667">
                  <c:v>2108889</c:v>
                </c:pt>
                <c:pt idx="2668">
                  <c:v>2107109</c:v>
                </c:pt>
                <c:pt idx="2669">
                  <c:v>2105759</c:v>
                </c:pt>
                <c:pt idx="2670">
                  <c:v>3098115</c:v>
                </c:pt>
                <c:pt idx="2671">
                  <c:v>2104033</c:v>
                </c:pt>
                <c:pt idx="2672">
                  <c:v>2101344</c:v>
                </c:pt>
                <c:pt idx="2673">
                  <c:v>2099873</c:v>
                </c:pt>
                <c:pt idx="2674">
                  <c:v>2099101</c:v>
                </c:pt>
                <c:pt idx="2675">
                  <c:v>2097862</c:v>
                </c:pt>
                <c:pt idx="2676">
                  <c:v>2097483</c:v>
                </c:pt>
                <c:pt idx="2677">
                  <c:v>2095841</c:v>
                </c:pt>
                <c:pt idx="2678">
                  <c:v>2095222</c:v>
                </c:pt>
                <c:pt idx="2679">
                  <c:v>2093906</c:v>
                </c:pt>
                <c:pt idx="2680">
                  <c:v>2090247</c:v>
                </c:pt>
                <c:pt idx="2681">
                  <c:v>2088070</c:v>
                </c:pt>
                <c:pt idx="2682">
                  <c:v>2083490</c:v>
                </c:pt>
                <c:pt idx="2683">
                  <c:v>2080097</c:v>
                </c:pt>
                <c:pt idx="2684">
                  <c:v>2064619</c:v>
                </c:pt>
                <c:pt idx="2685">
                  <c:v>2062758</c:v>
                </c:pt>
                <c:pt idx="2686">
                  <c:v>2059872</c:v>
                </c:pt>
                <c:pt idx="2687">
                  <c:v>1720139</c:v>
                </c:pt>
                <c:pt idx="2688">
                  <c:v>2056031</c:v>
                </c:pt>
                <c:pt idx="2689">
                  <c:v>1911242</c:v>
                </c:pt>
                <c:pt idx="2690">
                  <c:v>1910394</c:v>
                </c:pt>
                <c:pt idx="2691">
                  <c:v>1909564</c:v>
                </c:pt>
                <c:pt idx="2692">
                  <c:v>1907357</c:v>
                </c:pt>
                <c:pt idx="2693">
                  <c:v>1906551</c:v>
                </c:pt>
                <c:pt idx="2694">
                  <c:v>1905143</c:v>
                </c:pt>
                <c:pt idx="2695">
                  <c:v>1904305</c:v>
                </c:pt>
                <c:pt idx="2696">
                  <c:v>1902023</c:v>
                </c:pt>
                <c:pt idx="2697">
                  <c:v>1900452</c:v>
                </c:pt>
                <c:pt idx="2698">
                  <c:v>1894202</c:v>
                </c:pt>
                <c:pt idx="2699">
                  <c:v>1893241</c:v>
                </c:pt>
                <c:pt idx="2700">
                  <c:v>1892208</c:v>
                </c:pt>
                <c:pt idx="2701">
                  <c:v>1891406</c:v>
                </c:pt>
                <c:pt idx="2702">
                  <c:v>1889094</c:v>
                </c:pt>
                <c:pt idx="2703">
                  <c:v>1886971</c:v>
                </c:pt>
                <c:pt idx="2704">
                  <c:v>1885625</c:v>
                </c:pt>
                <c:pt idx="2705">
                  <c:v>1882812</c:v>
                </c:pt>
                <c:pt idx="2706">
                  <c:v>1881155</c:v>
                </c:pt>
                <c:pt idx="2707">
                  <c:v>1878885</c:v>
                </c:pt>
                <c:pt idx="2708">
                  <c:v>1877226</c:v>
                </c:pt>
                <c:pt idx="2709">
                  <c:v>1870768</c:v>
                </c:pt>
                <c:pt idx="2710">
                  <c:v>1865666</c:v>
                </c:pt>
                <c:pt idx="2711">
                  <c:v>1859337</c:v>
                </c:pt>
                <c:pt idx="2712">
                  <c:v>1856873</c:v>
                </c:pt>
                <c:pt idx="2713">
                  <c:v>1833346</c:v>
                </c:pt>
                <c:pt idx="2714">
                  <c:v>1828372</c:v>
                </c:pt>
                <c:pt idx="2715">
                  <c:v>758763</c:v>
                </c:pt>
                <c:pt idx="2716">
                  <c:v>760450</c:v>
                </c:pt>
                <c:pt idx="2717">
                  <c:v>761483</c:v>
                </c:pt>
                <c:pt idx="2718">
                  <c:v>764150</c:v>
                </c:pt>
                <c:pt idx="2719">
                  <c:v>765697</c:v>
                </c:pt>
                <c:pt idx="2720">
                  <c:v>766587</c:v>
                </c:pt>
                <c:pt idx="2721">
                  <c:v>767239</c:v>
                </c:pt>
                <c:pt idx="2722">
                  <c:v>767448</c:v>
                </c:pt>
                <c:pt idx="2723">
                  <c:v>768317</c:v>
                </c:pt>
                <c:pt idx="2724">
                  <c:v>771697</c:v>
                </c:pt>
                <c:pt idx="2725">
                  <c:v>771697</c:v>
                </c:pt>
                <c:pt idx="2726">
                  <c:v>772441</c:v>
                </c:pt>
                <c:pt idx="2727">
                  <c:v>774028</c:v>
                </c:pt>
                <c:pt idx="2728">
                  <c:v>775362</c:v>
                </c:pt>
                <c:pt idx="2729">
                  <c:v>777321</c:v>
                </c:pt>
                <c:pt idx="2730">
                  <c:v>778720</c:v>
                </c:pt>
                <c:pt idx="2731">
                  <c:v>781229</c:v>
                </c:pt>
                <c:pt idx="2732">
                  <c:v>783238</c:v>
                </c:pt>
                <c:pt idx="2733">
                  <c:v>785243</c:v>
                </c:pt>
                <c:pt idx="2734">
                  <c:v>786516</c:v>
                </c:pt>
                <c:pt idx="2735">
                  <c:v>786957</c:v>
                </c:pt>
                <c:pt idx="2736">
                  <c:v>787583</c:v>
                </c:pt>
                <c:pt idx="2737">
                  <c:v>788180</c:v>
                </c:pt>
                <c:pt idx="2738">
                  <c:v>792000</c:v>
                </c:pt>
                <c:pt idx="2739">
                  <c:v>793676</c:v>
                </c:pt>
                <c:pt idx="2740">
                  <c:v>693711</c:v>
                </c:pt>
                <c:pt idx="2741">
                  <c:v>651148</c:v>
                </c:pt>
                <c:pt idx="2742">
                  <c:v>651744</c:v>
                </c:pt>
                <c:pt idx="2743">
                  <c:v>652501</c:v>
                </c:pt>
                <c:pt idx="2744">
                  <c:v>653677</c:v>
                </c:pt>
                <c:pt idx="2745">
                  <c:v>656921</c:v>
                </c:pt>
                <c:pt idx="2746">
                  <c:v>658319</c:v>
                </c:pt>
                <c:pt idx="2747">
                  <c:v>655258</c:v>
                </c:pt>
                <c:pt idx="2748">
                  <c:v>655258</c:v>
                </c:pt>
                <c:pt idx="2749">
                  <c:v>695067</c:v>
                </c:pt>
                <c:pt idx="2750">
                  <c:v>698178</c:v>
                </c:pt>
                <c:pt idx="2751">
                  <c:v>699029</c:v>
                </c:pt>
                <c:pt idx="2752">
                  <c:v>3051610</c:v>
                </c:pt>
                <c:pt idx="2753">
                  <c:v>704655</c:v>
                </c:pt>
                <c:pt idx="2754">
                  <c:v>705224</c:v>
                </c:pt>
                <c:pt idx="2755">
                  <c:v>3723623</c:v>
                </c:pt>
                <c:pt idx="2756">
                  <c:v>709534</c:v>
                </c:pt>
                <c:pt idx="2757">
                  <c:v>712427</c:v>
                </c:pt>
                <c:pt idx="2758">
                  <c:v>713606</c:v>
                </c:pt>
                <c:pt idx="2759">
                  <c:v>717914</c:v>
                </c:pt>
                <c:pt idx="2760">
                  <c:v>720549</c:v>
                </c:pt>
                <c:pt idx="2761">
                  <c:v>721767</c:v>
                </c:pt>
                <c:pt idx="2762">
                  <c:v>723753</c:v>
                </c:pt>
                <c:pt idx="2763">
                  <c:v>724598</c:v>
                </c:pt>
                <c:pt idx="2764">
                  <c:v>751253</c:v>
                </c:pt>
                <c:pt idx="2765">
                  <c:v>747892</c:v>
                </c:pt>
                <c:pt idx="2766">
                  <c:v>747184</c:v>
                </c:pt>
                <c:pt idx="2767">
                  <c:v>745520</c:v>
                </c:pt>
                <c:pt idx="2768">
                  <c:v>742867</c:v>
                </c:pt>
                <c:pt idx="2769">
                  <c:v>741782</c:v>
                </c:pt>
                <c:pt idx="2770">
                  <c:v>740288</c:v>
                </c:pt>
                <c:pt idx="2771">
                  <c:v>734119</c:v>
                </c:pt>
                <c:pt idx="2772">
                  <c:v>3322777</c:v>
                </c:pt>
                <c:pt idx="2773">
                  <c:v>1824291</c:v>
                </c:pt>
                <c:pt idx="2774">
                  <c:v>1823691</c:v>
                </c:pt>
                <c:pt idx="2775">
                  <c:v>1822293</c:v>
                </c:pt>
                <c:pt idx="2776">
                  <c:v>1818894</c:v>
                </c:pt>
                <c:pt idx="2777">
                  <c:v>1817900</c:v>
                </c:pt>
                <c:pt idx="2778">
                  <c:v>1813503</c:v>
                </c:pt>
                <c:pt idx="2779">
                  <c:v>1803150</c:v>
                </c:pt>
                <c:pt idx="2780">
                  <c:v>1800369</c:v>
                </c:pt>
                <c:pt idx="2781">
                  <c:v>589553</c:v>
                </c:pt>
                <c:pt idx="2782">
                  <c:v>1797207</c:v>
                </c:pt>
                <c:pt idx="2783">
                  <c:v>1794641</c:v>
                </c:pt>
                <c:pt idx="2784">
                  <c:v>1793272</c:v>
                </c:pt>
                <c:pt idx="2785">
                  <c:v>1792319</c:v>
                </c:pt>
                <c:pt idx="2786">
                  <c:v>1791686</c:v>
                </c:pt>
                <c:pt idx="2787">
                  <c:v>1789066</c:v>
                </c:pt>
                <c:pt idx="2788">
                  <c:v>1785317</c:v>
                </c:pt>
                <c:pt idx="2789">
                  <c:v>1779415</c:v>
                </c:pt>
                <c:pt idx="2790">
                  <c:v>1775776</c:v>
                </c:pt>
                <c:pt idx="2791">
                  <c:v>1773341</c:v>
                </c:pt>
                <c:pt idx="2792">
                  <c:v>1771860</c:v>
                </c:pt>
                <c:pt idx="2793">
                  <c:v>1769998</c:v>
                </c:pt>
                <c:pt idx="2794">
                  <c:v>1768745</c:v>
                </c:pt>
                <c:pt idx="2795">
                  <c:v>1766556</c:v>
                </c:pt>
                <c:pt idx="2796">
                  <c:v>1763070</c:v>
                </c:pt>
                <c:pt idx="2797">
                  <c:v>1756844</c:v>
                </c:pt>
                <c:pt idx="2798">
                  <c:v>1752996</c:v>
                </c:pt>
                <c:pt idx="2799">
                  <c:v>1752334</c:v>
                </c:pt>
                <c:pt idx="2800">
                  <c:v>1751532</c:v>
                </c:pt>
                <c:pt idx="2801">
                  <c:v>1749588</c:v>
                </c:pt>
                <c:pt idx="2802">
                  <c:v>1748489</c:v>
                </c:pt>
                <c:pt idx="2803">
                  <c:v>1747749</c:v>
                </c:pt>
                <c:pt idx="2804">
                  <c:v>1745741</c:v>
                </c:pt>
                <c:pt idx="2805">
                  <c:v>1740460</c:v>
                </c:pt>
                <c:pt idx="2806">
                  <c:v>1735988</c:v>
                </c:pt>
                <c:pt idx="2807">
                  <c:v>1735719</c:v>
                </c:pt>
                <c:pt idx="2808">
                  <c:v>1734186</c:v>
                </c:pt>
                <c:pt idx="2809">
                  <c:v>872970</c:v>
                </c:pt>
                <c:pt idx="2810">
                  <c:v>878336</c:v>
                </c:pt>
                <c:pt idx="2811">
                  <c:v>884676</c:v>
                </c:pt>
                <c:pt idx="2812">
                  <c:v>886520</c:v>
                </c:pt>
                <c:pt idx="2813">
                  <c:v>890210</c:v>
                </c:pt>
                <c:pt idx="2814">
                  <c:v>891062</c:v>
                </c:pt>
                <c:pt idx="2815">
                  <c:v>892534</c:v>
                </c:pt>
                <c:pt idx="2816">
                  <c:v>895869</c:v>
                </c:pt>
                <c:pt idx="2817">
                  <c:v>1473352</c:v>
                </c:pt>
                <c:pt idx="2818">
                  <c:v>918763</c:v>
                </c:pt>
                <c:pt idx="2819">
                  <c:v>4066031</c:v>
                </c:pt>
                <c:pt idx="2820">
                  <c:v>919812</c:v>
                </c:pt>
                <c:pt idx="2821">
                  <c:v>751253</c:v>
                </c:pt>
                <c:pt idx="2822">
                  <c:v>924872</c:v>
                </c:pt>
                <c:pt idx="2823">
                  <c:v>925415</c:v>
                </c:pt>
                <c:pt idx="2824">
                  <c:v>930061</c:v>
                </c:pt>
                <c:pt idx="2825">
                  <c:v>932124</c:v>
                </c:pt>
                <c:pt idx="2826">
                  <c:v>935738</c:v>
                </c:pt>
                <c:pt idx="2827">
                  <c:v>939803</c:v>
                </c:pt>
                <c:pt idx="2828">
                  <c:v>941110</c:v>
                </c:pt>
                <c:pt idx="2829">
                  <c:v>944277</c:v>
                </c:pt>
                <c:pt idx="2830">
                  <c:v>945334</c:v>
                </c:pt>
                <c:pt idx="2831">
                  <c:v>946167</c:v>
                </c:pt>
                <c:pt idx="2832">
                  <c:v>947056</c:v>
                </c:pt>
                <c:pt idx="2833">
                  <c:v>947839</c:v>
                </c:pt>
                <c:pt idx="2834">
                  <c:v>948912</c:v>
                </c:pt>
                <c:pt idx="2835">
                  <c:v>949595</c:v>
                </c:pt>
                <c:pt idx="2836">
                  <c:v>952829</c:v>
                </c:pt>
                <c:pt idx="2837">
                  <c:v>954324</c:v>
                </c:pt>
                <c:pt idx="2838">
                  <c:v>956193</c:v>
                </c:pt>
                <c:pt idx="2839">
                  <c:v>956730</c:v>
                </c:pt>
                <c:pt idx="2840">
                  <c:v>958788</c:v>
                </c:pt>
                <c:pt idx="2841">
                  <c:v>962422</c:v>
                </c:pt>
                <c:pt idx="2842">
                  <c:v>966867</c:v>
                </c:pt>
                <c:pt idx="2843">
                  <c:v>969795</c:v>
                </c:pt>
                <c:pt idx="2844">
                  <c:v>970513</c:v>
                </c:pt>
                <c:pt idx="2845">
                  <c:v>971152</c:v>
                </c:pt>
                <c:pt idx="2846">
                  <c:v>985875</c:v>
                </c:pt>
                <c:pt idx="2847">
                  <c:v>986241</c:v>
                </c:pt>
                <c:pt idx="2848">
                  <c:v>986720</c:v>
                </c:pt>
                <c:pt idx="2849">
                  <c:v>997106</c:v>
                </c:pt>
                <c:pt idx="2850">
                  <c:v>997863</c:v>
                </c:pt>
                <c:pt idx="2851">
                  <c:v>998569</c:v>
                </c:pt>
                <c:pt idx="2852">
                  <c:v>1003087</c:v>
                </c:pt>
                <c:pt idx="2853">
                  <c:v>1004049</c:v>
                </c:pt>
                <c:pt idx="2854">
                  <c:v>1005862</c:v>
                </c:pt>
                <c:pt idx="2855">
                  <c:v>1007290</c:v>
                </c:pt>
                <c:pt idx="2856">
                  <c:v>1009585</c:v>
                </c:pt>
                <c:pt idx="2857">
                  <c:v>1013850</c:v>
                </c:pt>
                <c:pt idx="2858">
                  <c:v>1021276</c:v>
                </c:pt>
                <c:pt idx="2859">
                  <c:v>1023613</c:v>
                </c:pt>
                <c:pt idx="2860">
                  <c:v>1024477</c:v>
                </c:pt>
                <c:pt idx="2861">
                  <c:v>1025131</c:v>
                </c:pt>
                <c:pt idx="2862">
                  <c:v>1031232</c:v>
                </c:pt>
                <c:pt idx="2863">
                  <c:v>1034057</c:v>
                </c:pt>
                <c:pt idx="2864">
                  <c:v>1036002</c:v>
                </c:pt>
                <c:pt idx="2865">
                  <c:v>333026</c:v>
                </c:pt>
                <c:pt idx="2866">
                  <c:v>3107447</c:v>
                </c:pt>
                <c:pt idx="2867">
                  <c:v>1049609</c:v>
                </c:pt>
                <c:pt idx="2868">
                  <c:v>1051468</c:v>
                </c:pt>
                <c:pt idx="2869">
                  <c:v>1055591</c:v>
                </c:pt>
                <c:pt idx="2870">
                  <c:v>1057119</c:v>
                </c:pt>
                <c:pt idx="2871">
                  <c:v>1062078</c:v>
                </c:pt>
                <c:pt idx="2872">
                  <c:v>1067675</c:v>
                </c:pt>
                <c:pt idx="2873">
                  <c:v>1072622</c:v>
                </c:pt>
                <c:pt idx="2874">
                  <c:v>1073685</c:v>
                </c:pt>
                <c:pt idx="2875">
                  <c:v>1077132</c:v>
                </c:pt>
                <c:pt idx="2876">
                  <c:v>1078382</c:v>
                </c:pt>
                <c:pt idx="2877">
                  <c:v>1079310</c:v>
                </c:pt>
                <c:pt idx="2878">
                  <c:v>1081543</c:v>
                </c:pt>
                <c:pt idx="2879">
                  <c:v>1086373</c:v>
                </c:pt>
                <c:pt idx="2880">
                  <c:v>1097789</c:v>
                </c:pt>
                <c:pt idx="2881">
                  <c:v>1098243</c:v>
                </c:pt>
                <c:pt idx="2882">
                  <c:v>1099068</c:v>
                </c:pt>
                <c:pt idx="2883">
                  <c:v>1104047</c:v>
                </c:pt>
                <c:pt idx="2884">
                  <c:v>1108090</c:v>
                </c:pt>
                <c:pt idx="2885">
                  <c:v>1109650</c:v>
                </c:pt>
                <c:pt idx="2886">
                  <c:v>1114599</c:v>
                </c:pt>
                <c:pt idx="2887">
                  <c:v>1119736</c:v>
                </c:pt>
                <c:pt idx="2888">
                  <c:v>1120788</c:v>
                </c:pt>
                <c:pt idx="2889">
                  <c:v>1121256</c:v>
                </c:pt>
                <c:pt idx="2890">
                  <c:v>1121813</c:v>
                </c:pt>
                <c:pt idx="2891">
                  <c:v>1122907</c:v>
                </c:pt>
                <c:pt idx="2892">
                  <c:v>1124447</c:v>
                </c:pt>
                <c:pt idx="2893">
                  <c:v>1126030</c:v>
                </c:pt>
                <c:pt idx="2894">
                  <c:v>1134319</c:v>
                </c:pt>
                <c:pt idx="2895">
                  <c:v>1135610</c:v>
                </c:pt>
                <c:pt idx="2896">
                  <c:v>1137719</c:v>
                </c:pt>
                <c:pt idx="2897">
                  <c:v>1139354</c:v>
                </c:pt>
                <c:pt idx="2898">
                  <c:v>1142340</c:v>
                </c:pt>
                <c:pt idx="2899">
                  <c:v>1146045</c:v>
                </c:pt>
                <c:pt idx="2900">
                  <c:v>1149020</c:v>
                </c:pt>
                <c:pt idx="2901">
                  <c:v>1151008</c:v>
                </c:pt>
                <c:pt idx="2902">
                  <c:v>1152219</c:v>
                </c:pt>
                <c:pt idx="2903">
                  <c:v>1154250</c:v>
                </c:pt>
                <c:pt idx="2904">
                  <c:v>1155900</c:v>
                </c:pt>
                <c:pt idx="2905">
                  <c:v>1157709</c:v>
                </c:pt>
                <c:pt idx="2906">
                  <c:v>1159733</c:v>
                </c:pt>
                <c:pt idx="2907">
                  <c:v>2803383</c:v>
                </c:pt>
                <c:pt idx="2908">
                  <c:v>1161804</c:v>
                </c:pt>
                <c:pt idx="2909">
                  <c:v>1162868</c:v>
                </c:pt>
                <c:pt idx="2910">
                  <c:v>1166502</c:v>
                </c:pt>
                <c:pt idx="2911">
                  <c:v>1169870</c:v>
                </c:pt>
                <c:pt idx="2912">
                  <c:v>1456694</c:v>
                </c:pt>
                <c:pt idx="2913">
                  <c:v>1451151</c:v>
                </c:pt>
                <c:pt idx="2914">
                  <c:v>1448978</c:v>
                </c:pt>
                <c:pt idx="2915">
                  <c:v>1447863</c:v>
                </c:pt>
                <c:pt idx="2916">
                  <c:v>1442804</c:v>
                </c:pt>
                <c:pt idx="2917">
                  <c:v>1441431</c:v>
                </c:pt>
                <c:pt idx="2918">
                  <c:v>1279666</c:v>
                </c:pt>
                <c:pt idx="2919">
                  <c:v>1281250</c:v>
                </c:pt>
                <c:pt idx="2920">
                  <c:v>1283527</c:v>
                </c:pt>
                <c:pt idx="2921">
                  <c:v>1284364</c:v>
                </c:pt>
                <c:pt idx="2922">
                  <c:v>1286252</c:v>
                </c:pt>
                <c:pt idx="2923">
                  <c:v>1287149</c:v>
                </c:pt>
                <c:pt idx="2924">
                  <c:v>1287858</c:v>
                </c:pt>
                <c:pt idx="2925">
                  <c:v>1289379</c:v>
                </c:pt>
                <c:pt idx="2926">
                  <c:v>1290295</c:v>
                </c:pt>
                <c:pt idx="2927">
                  <c:v>1291739</c:v>
                </c:pt>
                <c:pt idx="2928">
                  <c:v>1300288</c:v>
                </c:pt>
                <c:pt idx="2929">
                  <c:v>1302671</c:v>
                </c:pt>
                <c:pt idx="2930">
                  <c:v>1308059</c:v>
                </c:pt>
                <c:pt idx="2931">
                  <c:v>1310548</c:v>
                </c:pt>
                <c:pt idx="2932">
                  <c:v>1311447</c:v>
                </c:pt>
                <c:pt idx="2933">
                  <c:v>1348696</c:v>
                </c:pt>
                <c:pt idx="2934">
                  <c:v>1352034</c:v>
                </c:pt>
                <c:pt idx="2935">
                  <c:v>1352797</c:v>
                </c:pt>
                <c:pt idx="2936">
                  <c:v>3237917</c:v>
                </c:pt>
                <c:pt idx="2937">
                  <c:v>3645454</c:v>
                </c:pt>
                <c:pt idx="2938">
                  <c:v>2605075</c:v>
                </c:pt>
                <c:pt idx="2939">
                  <c:v>1619773</c:v>
                </c:pt>
                <c:pt idx="2940">
                  <c:v>1626017</c:v>
                </c:pt>
                <c:pt idx="2941">
                  <c:v>1722945</c:v>
                </c:pt>
                <c:pt idx="2942">
                  <c:v>864100</c:v>
                </c:pt>
                <c:pt idx="2943">
                  <c:v>635285</c:v>
                </c:pt>
                <c:pt idx="2944">
                  <c:v>2021279</c:v>
                </c:pt>
                <c:pt idx="2945">
                  <c:v>1950865</c:v>
                </c:pt>
                <c:pt idx="2946">
                  <c:v>1954422</c:v>
                </c:pt>
                <c:pt idx="2947">
                  <c:v>764150</c:v>
                </c:pt>
                <c:pt idx="2948">
                  <c:v>2763971</c:v>
                </c:pt>
                <c:pt idx="2949">
                  <c:v>111957</c:v>
                </c:pt>
                <c:pt idx="2950">
                  <c:v>744001</c:v>
                </c:pt>
                <c:pt idx="2951">
                  <c:v>789572</c:v>
                </c:pt>
                <c:pt idx="2952">
                  <c:v>3443609</c:v>
                </c:pt>
                <c:pt idx="2953">
                  <c:v>1079968</c:v>
                </c:pt>
                <c:pt idx="2954">
                  <c:v>4681828</c:v>
                </c:pt>
                <c:pt idx="2955">
                  <c:v>3535052</c:v>
                </c:pt>
                <c:pt idx="2956">
                  <c:v>3509050</c:v>
                </c:pt>
                <c:pt idx="2957">
                  <c:v>3344460</c:v>
                </c:pt>
                <c:pt idx="2958">
                  <c:v>3325114</c:v>
                </c:pt>
                <c:pt idx="2959">
                  <c:v>3270493</c:v>
                </c:pt>
                <c:pt idx="2960">
                  <c:v>2243482</c:v>
                </c:pt>
                <c:pt idx="2961">
                  <c:v>1372477</c:v>
                </c:pt>
                <c:pt idx="2962">
                  <c:v>1209876</c:v>
                </c:pt>
                <c:pt idx="2963">
                  <c:v>488094</c:v>
                </c:pt>
                <c:pt idx="2964">
                  <c:v>516912</c:v>
                </c:pt>
                <c:pt idx="2965">
                  <c:v>3350823</c:v>
                </c:pt>
                <c:pt idx="2966">
                  <c:v>2097022</c:v>
                </c:pt>
                <c:pt idx="2967">
                  <c:v>1461590</c:v>
                </c:pt>
                <c:pt idx="2968">
                  <c:v>1462277</c:v>
                </c:pt>
                <c:pt idx="2969">
                  <c:v>3457845</c:v>
                </c:pt>
                <c:pt idx="2970">
                  <c:v>2603186</c:v>
                </c:pt>
                <c:pt idx="2971">
                  <c:v>2263903</c:v>
                </c:pt>
                <c:pt idx="2972">
                  <c:v>2377810</c:v>
                </c:pt>
                <c:pt idx="2973">
                  <c:v>3102489</c:v>
                </c:pt>
                <c:pt idx="2974">
                  <c:v>1459285</c:v>
                </c:pt>
                <c:pt idx="2975">
                  <c:v>1550636</c:v>
                </c:pt>
                <c:pt idx="2976">
                  <c:v>4416224</c:v>
                </c:pt>
                <c:pt idx="2977">
                  <c:v>4428642</c:v>
                </c:pt>
                <c:pt idx="2978">
                  <c:v>1947391</c:v>
                </c:pt>
                <c:pt idx="2979">
                  <c:v>3047452</c:v>
                </c:pt>
                <c:pt idx="2980">
                  <c:v>4170940</c:v>
                </c:pt>
                <c:pt idx="2981">
                  <c:v>2822960</c:v>
                </c:pt>
                <c:pt idx="2982">
                  <c:v>3733231</c:v>
                </c:pt>
                <c:pt idx="2983">
                  <c:v>3723623</c:v>
                </c:pt>
                <c:pt idx="2984">
                  <c:v>1440125</c:v>
                </c:pt>
                <c:pt idx="2985">
                  <c:v>2514047</c:v>
                </c:pt>
                <c:pt idx="2986">
                  <c:v>3152597</c:v>
                </c:pt>
                <c:pt idx="2987">
                  <c:v>3794229</c:v>
                </c:pt>
                <c:pt idx="2988">
                  <c:v>1460301</c:v>
                </c:pt>
                <c:pt idx="2989">
                  <c:v>1633451</c:v>
                </c:pt>
                <c:pt idx="2990">
                  <c:v>3483731</c:v>
                </c:pt>
                <c:pt idx="2991">
                  <c:v>703568</c:v>
                </c:pt>
                <c:pt idx="2992">
                  <c:v>790520</c:v>
                </c:pt>
                <c:pt idx="2993">
                  <c:v>255554</c:v>
                </c:pt>
                <c:pt idx="2994">
                  <c:v>48132</c:v>
                </c:pt>
                <c:pt idx="2995">
                  <c:v>2889462</c:v>
                </c:pt>
                <c:pt idx="2996">
                  <c:v>2197894</c:v>
                </c:pt>
                <c:pt idx="2997">
                  <c:v>1987380</c:v>
                </c:pt>
                <c:pt idx="2998">
                  <c:v>489172</c:v>
                </c:pt>
                <c:pt idx="2999">
                  <c:v>1087966</c:v>
                </c:pt>
                <c:pt idx="3000">
                  <c:v>3878378</c:v>
                </c:pt>
                <c:pt idx="3001">
                  <c:v>1639388</c:v>
                </c:pt>
                <c:pt idx="3002">
                  <c:v>4176855</c:v>
                </c:pt>
                <c:pt idx="3003">
                  <c:v>3576708</c:v>
                </c:pt>
                <c:pt idx="3004">
                  <c:v>2072257</c:v>
                </c:pt>
                <c:pt idx="3005">
                  <c:v>361317</c:v>
                </c:pt>
                <c:pt idx="3006">
                  <c:v>822954</c:v>
                </c:pt>
                <c:pt idx="3007">
                  <c:v>854145</c:v>
                </c:pt>
                <c:pt idx="3008">
                  <c:v>146816</c:v>
                </c:pt>
                <c:pt idx="3009">
                  <c:v>1124936</c:v>
                </c:pt>
                <c:pt idx="3010">
                  <c:v>954324</c:v>
                </c:pt>
                <c:pt idx="3011">
                  <c:v>2278344</c:v>
                </c:pt>
                <c:pt idx="3012">
                  <c:v>3293577</c:v>
                </c:pt>
                <c:pt idx="3013">
                  <c:v>3741720</c:v>
                </c:pt>
                <c:pt idx="3014">
                  <c:v>1950474</c:v>
                </c:pt>
                <c:pt idx="3015">
                  <c:v>4573583</c:v>
                </c:pt>
                <c:pt idx="3016">
                  <c:v>4570020</c:v>
                </c:pt>
                <c:pt idx="3017">
                  <c:v>618037</c:v>
                </c:pt>
                <c:pt idx="3018">
                  <c:v>769209</c:v>
                </c:pt>
                <c:pt idx="3019">
                  <c:v>1587595</c:v>
                </c:pt>
                <c:pt idx="3020">
                  <c:v>3205254</c:v>
                </c:pt>
                <c:pt idx="3021">
                  <c:v>4563042</c:v>
                </c:pt>
                <c:pt idx="3022">
                  <c:v>1382422</c:v>
                </c:pt>
                <c:pt idx="3023">
                  <c:v>1390170</c:v>
                </c:pt>
                <c:pt idx="3024">
                  <c:v>1409622</c:v>
                </c:pt>
                <c:pt idx="3025">
                  <c:v>1415620</c:v>
                </c:pt>
                <c:pt idx="3026">
                  <c:v>1424274</c:v>
                </c:pt>
                <c:pt idx="3027">
                  <c:v>1269425</c:v>
                </c:pt>
                <c:pt idx="3028">
                  <c:v>1259303</c:v>
                </c:pt>
                <c:pt idx="3029">
                  <c:v>4452622</c:v>
                </c:pt>
                <c:pt idx="3030">
                  <c:v>1119736</c:v>
                </c:pt>
                <c:pt idx="3031">
                  <c:v>1519665</c:v>
                </c:pt>
                <c:pt idx="3032">
                  <c:v>1579934</c:v>
                </c:pt>
                <c:pt idx="3033">
                  <c:v>1585991</c:v>
                </c:pt>
                <c:pt idx="3034">
                  <c:v>1674818</c:v>
                </c:pt>
                <c:pt idx="3035">
                  <c:v>3878726</c:v>
                </c:pt>
                <c:pt idx="3036">
                  <c:v>1902807</c:v>
                </c:pt>
                <c:pt idx="3037">
                  <c:v>1713190</c:v>
                </c:pt>
                <c:pt idx="3038">
                  <c:v>1714787</c:v>
                </c:pt>
                <c:pt idx="3039">
                  <c:v>860206</c:v>
                </c:pt>
                <c:pt idx="3040">
                  <c:v>847443</c:v>
                </c:pt>
                <c:pt idx="3041">
                  <c:v>4310804</c:v>
                </c:pt>
                <c:pt idx="3042">
                  <c:v>845172</c:v>
                </c:pt>
                <c:pt idx="3043">
                  <c:v>829236</c:v>
                </c:pt>
                <c:pt idx="3044">
                  <c:v>824747</c:v>
                </c:pt>
                <c:pt idx="3045">
                  <c:v>672988</c:v>
                </c:pt>
                <c:pt idx="3046">
                  <c:v>1912606</c:v>
                </c:pt>
                <c:pt idx="3047">
                  <c:v>1931302</c:v>
                </c:pt>
                <c:pt idx="3048">
                  <c:v>1945045</c:v>
                </c:pt>
                <c:pt idx="3049">
                  <c:v>1983062</c:v>
                </c:pt>
                <c:pt idx="3050">
                  <c:v>1984508</c:v>
                </c:pt>
                <c:pt idx="3051">
                  <c:v>1406941</c:v>
                </c:pt>
                <c:pt idx="3052">
                  <c:v>572126</c:v>
                </c:pt>
                <c:pt idx="3053">
                  <c:v>1992941</c:v>
                </c:pt>
                <c:pt idx="3054">
                  <c:v>1997107</c:v>
                </c:pt>
                <c:pt idx="3055">
                  <c:v>2215178</c:v>
                </c:pt>
                <c:pt idx="3056">
                  <c:v>2225469</c:v>
                </c:pt>
                <c:pt idx="3057">
                  <c:v>2265925</c:v>
                </c:pt>
                <c:pt idx="3058">
                  <c:v>2270774</c:v>
                </c:pt>
                <c:pt idx="3059">
                  <c:v>2284496</c:v>
                </c:pt>
                <c:pt idx="3060">
                  <c:v>3501890</c:v>
                </c:pt>
                <c:pt idx="3061">
                  <c:v>2373741</c:v>
                </c:pt>
                <c:pt idx="3062">
                  <c:v>4477533</c:v>
                </c:pt>
                <c:pt idx="3063">
                  <c:v>1270042</c:v>
                </c:pt>
                <c:pt idx="3064">
                  <c:v>2000137</c:v>
                </c:pt>
                <c:pt idx="3065">
                  <c:v>2461021</c:v>
                </c:pt>
                <c:pt idx="3066">
                  <c:v>2472429</c:v>
                </c:pt>
                <c:pt idx="3067">
                  <c:v>1502834</c:v>
                </c:pt>
                <c:pt idx="3068">
                  <c:v>2515456</c:v>
                </c:pt>
                <c:pt idx="3069">
                  <c:v>2573819</c:v>
                </c:pt>
                <c:pt idx="3070">
                  <c:v>2590931</c:v>
                </c:pt>
                <c:pt idx="3071">
                  <c:v>2594142</c:v>
                </c:pt>
                <c:pt idx="3072">
                  <c:v>2602340</c:v>
                </c:pt>
                <c:pt idx="3073">
                  <c:v>2636980</c:v>
                </c:pt>
                <c:pt idx="3074">
                  <c:v>2922394</c:v>
                </c:pt>
                <c:pt idx="3075">
                  <c:v>4666757</c:v>
                </c:pt>
                <c:pt idx="3076">
                  <c:v>2786793</c:v>
                </c:pt>
                <c:pt idx="3077">
                  <c:v>4521622</c:v>
                </c:pt>
                <c:pt idx="3078">
                  <c:v>134010</c:v>
                </c:pt>
                <c:pt idx="3079">
                  <c:v>4494191</c:v>
                </c:pt>
                <c:pt idx="3080">
                  <c:v>4480837</c:v>
                </c:pt>
                <c:pt idx="3081">
                  <c:v>4475586</c:v>
                </c:pt>
                <c:pt idx="3082">
                  <c:v>4474386</c:v>
                </c:pt>
                <c:pt idx="3083">
                  <c:v>4438748</c:v>
                </c:pt>
                <c:pt idx="3084">
                  <c:v>4411804</c:v>
                </c:pt>
                <c:pt idx="3085">
                  <c:v>4382969</c:v>
                </c:pt>
                <c:pt idx="3086">
                  <c:v>4370109</c:v>
                </c:pt>
                <c:pt idx="3087">
                  <c:v>4335245</c:v>
                </c:pt>
                <c:pt idx="3088">
                  <c:v>4295402</c:v>
                </c:pt>
                <c:pt idx="3089">
                  <c:v>4280977</c:v>
                </c:pt>
                <c:pt idx="3090">
                  <c:v>4656232</c:v>
                </c:pt>
                <c:pt idx="3091">
                  <c:v>4271760</c:v>
                </c:pt>
                <c:pt idx="3092">
                  <c:v>4263248</c:v>
                </c:pt>
                <c:pt idx="3093">
                  <c:v>4258966</c:v>
                </c:pt>
                <c:pt idx="3094">
                  <c:v>4247002</c:v>
                </c:pt>
                <c:pt idx="3095">
                  <c:v>3239885</c:v>
                </c:pt>
                <c:pt idx="3096">
                  <c:v>3249747</c:v>
                </c:pt>
                <c:pt idx="3097">
                  <c:v>4423690</c:v>
                </c:pt>
                <c:pt idx="3098">
                  <c:v>3327211</c:v>
                </c:pt>
                <c:pt idx="3099">
                  <c:v>3920232</c:v>
                </c:pt>
                <c:pt idx="3100">
                  <c:v>4045414</c:v>
                </c:pt>
                <c:pt idx="3101">
                  <c:v>3966935</c:v>
                </c:pt>
                <c:pt idx="3102">
                  <c:v>3951251</c:v>
                </c:pt>
                <c:pt idx="3103">
                  <c:v>1984508</c:v>
                </c:pt>
                <c:pt idx="3104">
                  <c:v>3405700</c:v>
                </c:pt>
                <c:pt idx="3105">
                  <c:v>3416749</c:v>
                </c:pt>
                <c:pt idx="3106">
                  <c:v>3447507</c:v>
                </c:pt>
                <c:pt idx="3107">
                  <c:v>3449644</c:v>
                </c:pt>
                <c:pt idx="3108">
                  <c:v>3462557</c:v>
                </c:pt>
                <c:pt idx="3109">
                  <c:v>3465763</c:v>
                </c:pt>
                <c:pt idx="3110">
                  <c:v>3490858</c:v>
                </c:pt>
                <c:pt idx="3111">
                  <c:v>3521236</c:v>
                </c:pt>
                <c:pt idx="3112">
                  <c:v>3597768</c:v>
                </c:pt>
                <c:pt idx="3113">
                  <c:v>3599956</c:v>
                </c:pt>
                <c:pt idx="3114">
                  <c:v>3611286</c:v>
                </c:pt>
                <c:pt idx="3115">
                  <c:v>3615969</c:v>
                </c:pt>
                <c:pt idx="3116">
                  <c:v>3621275</c:v>
                </c:pt>
                <c:pt idx="3117">
                  <c:v>3624657</c:v>
                </c:pt>
                <c:pt idx="3118">
                  <c:v>3626016</c:v>
                </c:pt>
                <c:pt idx="3119">
                  <c:v>3646074</c:v>
                </c:pt>
                <c:pt idx="3120">
                  <c:v>3651954</c:v>
                </c:pt>
                <c:pt idx="3121">
                  <c:v>3652859</c:v>
                </c:pt>
                <c:pt idx="3122">
                  <c:v>2537109</c:v>
                </c:pt>
                <c:pt idx="3123">
                  <c:v>3687282</c:v>
                </c:pt>
                <c:pt idx="3124">
                  <c:v>1401699</c:v>
                </c:pt>
                <c:pt idx="3125">
                  <c:v>3019685</c:v>
                </c:pt>
                <c:pt idx="3126">
                  <c:v>3712569</c:v>
                </c:pt>
                <c:pt idx="3127">
                  <c:v>3746565</c:v>
                </c:pt>
                <c:pt idx="3128">
                  <c:v>3748768</c:v>
                </c:pt>
                <c:pt idx="3129">
                  <c:v>1823691</c:v>
                </c:pt>
                <c:pt idx="3130">
                  <c:v>3755668</c:v>
                </c:pt>
                <c:pt idx="3131">
                  <c:v>3764327</c:v>
                </c:pt>
                <c:pt idx="3132">
                  <c:v>4624849</c:v>
                </c:pt>
                <c:pt idx="3133">
                  <c:v>3802923</c:v>
                </c:pt>
                <c:pt idx="3134">
                  <c:v>3815065</c:v>
                </c:pt>
                <c:pt idx="3135">
                  <c:v>3843663</c:v>
                </c:pt>
                <c:pt idx="3136">
                  <c:v>3877309</c:v>
                </c:pt>
                <c:pt idx="3137">
                  <c:v>4087344</c:v>
                </c:pt>
                <c:pt idx="3138">
                  <c:v>3385968</c:v>
                </c:pt>
                <c:pt idx="3139">
                  <c:v>4109017</c:v>
                </c:pt>
                <c:pt idx="3140">
                  <c:v>4111855</c:v>
                </c:pt>
                <c:pt idx="3141">
                  <c:v>4116811</c:v>
                </c:pt>
                <c:pt idx="3142">
                  <c:v>2213929</c:v>
                </c:pt>
                <c:pt idx="3143">
                  <c:v>4189411</c:v>
                </c:pt>
                <c:pt idx="3144">
                  <c:v>4203660</c:v>
                </c:pt>
                <c:pt idx="3145">
                  <c:v>1617846</c:v>
                </c:pt>
                <c:pt idx="3146">
                  <c:v>3205895</c:v>
                </c:pt>
                <c:pt idx="3147">
                  <c:v>3991274</c:v>
                </c:pt>
                <c:pt idx="3148">
                  <c:v>4458212</c:v>
                </c:pt>
                <c:pt idx="3149">
                  <c:v>3180433</c:v>
                </c:pt>
                <c:pt idx="3150">
                  <c:v>3138151</c:v>
                </c:pt>
                <c:pt idx="3151">
                  <c:v>3125932</c:v>
                </c:pt>
                <c:pt idx="3152">
                  <c:v>3107447</c:v>
                </c:pt>
                <c:pt idx="3153">
                  <c:v>3096021</c:v>
                </c:pt>
                <c:pt idx="3154">
                  <c:v>3076546</c:v>
                </c:pt>
                <c:pt idx="3155">
                  <c:v>3934654</c:v>
                </c:pt>
                <c:pt idx="3156">
                  <c:v>3063070</c:v>
                </c:pt>
                <c:pt idx="3157">
                  <c:v>3054552</c:v>
                </c:pt>
                <c:pt idx="3158">
                  <c:v>2988248</c:v>
                </c:pt>
                <c:pt idx="3159">
                  <c:v>2965591</c:v>
                </c:pt>
                <c:pt idx="3160">
                  <c:v>2930641</c:v>
                </c:pt>
                <c:pt idx="3161">
                  <c:v>2842905</c:v>
                </c:pt>
                <c:pt idx="3162">
                  <c:v>2831660</c:v>
                </c:pt>
                <c:pt idx="3163">
                  <c:v>2802013</c:v>
                </c:pt>
                <c:pt idx="3164">
                  <c:v>2705847</c:v>
                </c:pt>
                <c:pt idx="3165">
                  <c:v>2749318</c:v>
                </c:pt>
                <c:pt idx="3166">
                  <c:v>2741830</c:v>
                </c:pt>
                <c:pt idx="3167">
                  <c:v>2776206</c:v>
                </c:pt>
                <c:pt idx="3168">
                  <c:v>2759583</c:v>
                </c:pt>
                <c:pt idx="3169">
                  <c:v>68376</c:v>
                </c:pt>
                <c:pt idx="3170">
                  <c:v>159291</c:v>
                </c:pt>
                <c:pt idx="3171">
                  <c:v>169427</c:v>
                </c:pt>
                <c:pt idx="3172">
                  <c:v>179615</c:v>
                </c:pt>
                <c:pt idx="3173">
                  <c:v>183642</c:v>
                </c:pt>
                <c:pt idx="3174">
                  <c:v>214473</c:v>
                </c:pt>
                <c:pt idx="3175">
                  <c:v>327734</c:v>
                </c:pt>
                <c:pt idx="3176">
                  <c:v>330487</c:v>
                </c:pt>
                <c:pt idx="3177">
                  <c:v>344207</c:v>
                </c:pt>
                <c:pt idx="3178">
                  <c:v>396637</c:v>
                </c:pt>
                <c:pt idx="3179">
                  <c:v>405557</c:v>
                </c:pt>
                <c:pt idx="3180">
                  <c:v>479507</c:v>
                </c:pt>
                <c:pt idx="3181">
                  <c:v>482100</c:v>
                </c:pt>
                <c:pt idx="3182">
                  <c:v>503984</c:v>
                </c:pt>
                <c:pt idx="3183">
                  <c:v>2788442</c:v>
                </c:pt>
                <c:pt idx="3184">
                  <c:v>2057809</c:v>
                </c:pt>
                <c:pt idx="3185">
                  <c:v>1347395</c:v>
                </c:pt>
                <c:pt idx="3186">
                  <c:v>4587473</c:v>
                </c:pt>
                <c:pt idx="3187">
                  <c:v>2603186</c:v>
                </c:pt>
                <c:pt idx="3188">
                  <c:v>2282566</c:v>
                </c:pt>
                <c:pt idx="3189">
                  <c:v>1864702</c:v>
                </c:pt>
                <c:pt idx="3190">
                  <c:v>757465</c:v>
                </c:pt>
                <c:pt idx="3191">
                  <c:v>765004</c:v>
                </c:pt>
                <c:pt idx="3192">
                  <c:v>691882</c:v>
                </c:pt>
                <c:pt idx="3193">
                  <c:v>652957</c:v>
                </c:pt>
                <c:pt idx="3194">
                  <c:v>706863</c:v>
                </c:pt>
                <c:pt idx="3195">
                  <c:v>714813</c:v>
                </c:pt>
                <c:pt idx="3196">
                  <c:v>717405</c:v>
                </c:pt>
                <c:pt idx="3197">
                  <c:v>722777</c:v>
                </c:pt>
                <c:pt idx="3198">
                  <c:v>2605075</c:v>
                </c:pt>
                <c:pt idx="3199">
                  <c:v>1889094</c:v>
                </c:pt>
                <c:pt idx="3200">
                  <c:v>1753667</c:v>
                </c:pt>
                <c:pt idx="3201">
                  <c:v>1738914</c:v>
                </c:pt>
                <c:pt idx="3202">
                  <c:v>875039</c:v>
                </c:pt>
                <c:pt idx="3203">
                  <c:v>917512</c:v>
                </c:pt>
                <c:pt idx="3204">
                  <c:v>943281</c:v>
                </c:pt>
                <c:pt idx="3205">
                  <c:v>953683</c:v>
                </c:pt>
                <c:pt idx="3206">
                  <c:v>1043980</c:v>
                </c:pt>
                <c:pt idx="3207">
                  <c:v>1038173</c:v>
                </c:pt>
                <c:pt idx="3208">
                  <c:v>1045994</c:v>
                </c:pt>
                <c:pt idx="3209">
                  <c:v>1808787</c:v>
                </c:pt>
                <c:pt idx="3210">
                  <c:v>1105578</c:v>
                </c:pt>
                <c:pt idx="3211">
                  <c:v>1113396</c:v>
                </c:pt>
                <c:pt idx="3212">
                  <c:v>1444803</c:v>
                </c:pt>
                <c:pt idx="3213">
                  <c:v>1413128</c:v>
                </c:pt>
                <c:pt idx="3214">
                  <c:v>1518320</c:v>
                </c:pt>
                <c:pt idx="3215">
                  <c:v>2263903</c:v>
                </c:pt>
                <c:pt idx="3216">
                  <c:v>2284020</c:v>
                </c:pt>
                <c:pt idx="3217">
                  <c:v>2337370</c:v>
                </c:pt>
                <c:pt idx="3218">
                  <c:v>3191634</c:v>
                </c:pt>
                <c:pt idx="3219">
                  <c:v>663290</c:v>
                </c:pt>
                <c:pt idx="3220">
                  <c:v>2502456</c:v>
                </c:pt>
                <c:pt idx="3221">
                  <c:v>4289313</c:v>
                </c:pt>
                <c:pt idx="3222">
                  <c:v>4245790</c:v>
                </c:pt>
                <c:pt idx="3223">
                  <c:v>3273529</c:v>
                </c:pt>
                <c:pt idx="3224">
                  <c:v>3919546</c:v>
                </c:pt>
                <c:pt idx="3225">
                  <c:v>4052181</c:v>
                </c:pt>
                <c:pt idx="3226">
                  <c:v>3452582</c:v>
                </c:pt>
                <c:pt idx="3227">
                  <c:v>3499436</c:v>
                </c:pt>
                <c:pt idx="3228">
                  <c:v>3555466</c:v>
                </c:pt>
                <c:pt idx="3229">
                  <c:v>1345510</c:v>
                </c:pt>
                <c:pt idx="3230">
                  <c:v>4123967</c:v>
                </c:pt>
                <c:pt idx="3231">
                  <c:v>3109248</c:v>
                </c:pt>
                <c:pt idx="3232">
                  <c:v>198414</c:v>
                </c:pt>
                <c:pt idx="3233">
                  <c:v>527094</c:v>
                </c:pt>
                <c:pt idx="3234">
                  <c:v>1902807</c:v>
                </c:pt>
                <c:pt idx="3235">
                  <c:v>961627</c:v>
                </c:pt>
                <c:pt idx="3236">
                  <c:v>967833</c:v>
                </c:pt>
                <c:pt idx="3237">
                  <c:v>1302024</c:v>
                </c:pt>
                <c:pt idx="3238">
                  <c:v>4615229</c:v>
                </c:pt>
                <c:pt idx="3239">
                  <c:v>786102</c:v>
                </c:pt>
                <c:pt idx="3240">
                  <c:v>4584729</c:v>
                </c:pt>
                <c:pt idx="3241">
                  <c:v>46512</c:v>
                </c:pt>
                <c:pt idx="3242">
                  <c:v>3138825</c:v>
                </c:pt>
                <c:pt idx="3243">
                  <c:v>4117847</c:v>
                </c:pt>
                <c:pt idx="3244">
                  <c:v>4110434</c:v>
                </c:pt>
                <c:pt idx="3245">
                  <c:v>3799915</c:v>
                </c:pt>
                <c:pt idx="3246">
                  <c:v>3683152</c:v>
                </c:pt>
                <c:pt idx="3247">
                  <c:v>4576127</c:v>
                </c:pt>
                <c:pt idx="3248">
                  <c:v>4574259</c:v>
                </c:pt>
                <c:pt idx="3249">
                  <c:v>4572254</c:v>
                </c:pt>
                <c:pt idx="3250">
                  <c:v>4570673</c:v>
                </c:pt>
                <c:pt idx="3251">
                  <c:v>4570242</c:v>
                </c:pt>
                <c:pt idx="3252">
                  <c:v>4564285</c:v>
                </c:pt>
                <c:pt idx="3253">
                  <c:v>2277067</c:v>
                </c:pt>
                <c:pt idx="3254">
                  <c:v>2282036</c:v>
                </c:pt>
                <c:pt idx="3255">
                  <c:v>4563802</c:v>
                </c:pt>
                <c:pt idx="3256">
                  <c:v>4563320</c:v>
                </c:pt>
                <c:pt idx="3257">
                  <c:v>4562810</c:v>
                </c:pt>
                <c:pt idx="3258">
                  <c:v>4562577</c:v>
                </c:pt>
                <c:pt idx="3259">
                  <c:v>4561704</c:v>
                </c:pt>
                <c:pt idx="3260">
                  <c:v>4557878</c:v>
                </c:pt>
                <c:pt idx="3261">
                  <c:v>4556098</c:v>
                </c:pt>
                <c:pt idx="3262">
                  <c:v>4554809</c:v>
                </c:pt>
                <c:pt idx="3263">
                  <c:v>4554354</c:v>
                </c:pt>
                <c:pt idx="3264">
                  <c:v>4553850</c:v>
                </c:pt>
                <c:pt idx="3265">
                  <c:v>4553267</c:v>
                </c:pt>
                <c:pt idx="3266">
                  <c:v>4552577</c:v>
                </c:pt>
                <c:pt idx="3267">
                  <c:v>4541524</c:v>
                </c:pt>
                <c:pt idx="3268">
                  <c:v>4540881</c:v>
                </c:pt>
                <c:pt idx="3269">
                  <c:v>4540491</c:v>
                </c:pt>
                <c:pt idx="3270">
                  <c:v>4540234</c:v>
                </c:pt>
                <c:pt idx="3271">
                  <c:v>4538608</c:v>
                </c:pt>
                <c:pt idx="3272">
                  <c:v>3975711</c:v>
                </c:pt>
                <c:pt idx="3273">
                  <c:v>3019685</c:v>
                </c:pt>
                <c:pt idx="3274">
                  <c:v>1031232</c:v>
                </c:pt>
                <c:pt idx="3275">
                  <c:v>4266645</c:v>
                </c:pt>
                <c:pt idx="3276">
                  <c:v>4363061</c:v>
                </c:pt>
                <c:pt idx="3277">
                  <c:v>3938706</c:v>
                </c:pt>
                <c:pt idx="3278">
                  <c:v>2393186</c:v>
                </c:pt>
                <c:pt idx="3279">
                  <c:v>2305953</c:v>
                </c:pt>
                <c:pt idx="3280">
                  <c:v>1969207</c:v>
                </c:pt>
                <c:pt idx="3281">
                  <c:v>952829</c:v>
                </c:pt>
                <c:pt idx="3282">
                  <c:v>4583323</c:v>
                </c:pt>
                <c:pt idx="3283">
                  <c:v>4648147</c:v>
                </c:pt>
                <c:pt idx="3284">
                  <c:v>2798838</c:v>
                </c:pt>
                <c:pt idx="3285">
                  <c:v>4547264</c:v>
                </c:pt>
                <c:pt idx="3286">
                  <c:v>2274528</c:v>
                </c:pt>
                <c:pt idx="3287">
                  <c:v>4551002</c:v>
                </c:pt>
                <c:pt idx="3288">
                  <c:v>1992439</c:v>
                </c:pt>
                <c:pt idx="3289">
                  <c:v>3147488</c:v>
                </c:pt>
                <c:pt idx="3290">
                  <c:v>2932726</c:v>
                </c:pt>
                <c:pt idx="3291">
                  <c:v>2257447</c:v>
                </c:pt>
                <c:pt idx="3292">
                  <c:v>4575101</c:v>
                </c:pt>
                <c:pt idx="3293">
                  <c:v>2932726</c:v>
                </c:pt>
                <c:pt idx="3294">
                  <c:v>2957435</c:v>
                </c:pt>
                <c:pt idx="3295">
                  <c:v>2901965</c:v>
                </c:pt>
                <c:pt idx="3296">
                  <c:v>3073496</c:v>
                </c:pt>
                <c:pt idx="3297">
                  <c:v>266799</c:v>
                </c:pt>
                <c:pt idx="3298">
                  <c:v>1380996</c:v>
                </c:pt>
                <c:pt idx="3299">
                  <c:v>565199</c:v>
                </c:pt>
                <c:pt idx="3300">
                  <c:v>1999097</c:v>
                </c:pt>
                <c:pt idx="3301">
                  <c:v>3259021</c:v>
                </c:pt>
                <c:pt idx="3302">
                  <c:v>3665461</c:v>
                </c:pt>
                <c:pt idx="3303">
                  <c:v>4166199</c:v>
                </c:pt>
                <c:pt idx="3304">
                  <c:v>1764253</c:v>
                </c:pt>
                <c:pt idx="3305">
                  <c:v>1741007</c:v>
                </c:pt>
                <c:pt idx="3306">
                  <c:v>1396148</c:v>
                </c:pt>
                <c:pt idx="3307">
                  <c:v>573206</c:v>
                </c:pt>
                <c:pt idx="3308">
                  <c:v>3529931</c:v>
                </c:pt>
                <c:pt idx="3309">
                  <c:v>3614978</c:v>
                </c:pt>
                <c:pt idx="3310">
                  <c:v>291564</c:v>
                </c:pt>
                <c:pt idx="3311">
                  <c:v>414647</c:v>
                </c:pt>
                <c:pt idx="3312">
                  <c:v>3166391</c:v>
                </c:pt>
                <c:pt idx="3313">
                  <c:v>3176881</c:v>
                </c:pt>
                <c:pt idx="3314">
                  <c:v>3210141</c:v>
                </c:pt>
                <c:pt idx="3315">
                  <c:v>3221975</c:v>
                </c:pt>
                <c:pt idx="3316">
                  <c:v>3235055</c:v>
                </c:pt>
                <c:pt idx="3317">
                  <c:v>4235337</c:v>
                </c:pt>
                <c:pt idx="3318">
                  <c:v>4199787</c:v>
                </c:pt>
                <c:pt idx="3319">
                  <c:v>4178222</c:v>
                </c:pt>
                <c:pt idx="3320">
                  <c:v>4151906</c:v>
                </c:pt>
                <c:pt idx="3321">
                  <c:v>4139446</c:v>
                </c:pt>
                <c:pt idx="3322">
                  <c:v>4125879</c:v>
                </c:pt>
                <c:pt idx="3323">
                  <c:v>4114082</c:v>
                </c:pt>
                <c:pt idx="3324">
                  <c:v>4099528</c:v>
                </c:pt>
                <c:pt idx="3325">
                  <c:v>4069112</c:v>
                </c:pt>
                <c:pt idx="3326">
                  <c:v>4063299</c:v>
                </c:pt>
                <c:pt idx="3327">
                  <c:v>4059272</c:v>
                </c:pt>
                <c:pt idx="3328">
                  <c:v>1808787</c:v>
                </c:pt>
                <c:pt idx="3329">
                  <c:v>3852632</c:v>
                </c:pt>
                <c:pt idx="3330">
                  <c:v>3837066</c:v>
                </c:pt>
                <c:pt idx="3331">
                  <c:v>3834139</c:v>
                </c:pt>
                <c:pt idx="3332">
                  <c:v>3548744</c:v>
                </c:pt>
                <c:pt idx="3333">
                  <c:v>2988248</c:v>
                </c:pt>
                <c:pt idx="3334">
                  <c:v>3753308</c:v>
                </c:pt>
                <c:pt idx="3335">
                  <c:v>2592572</c:v>
                </c:pt>
                <c:pt idx="3336">
                  <c:v>3740906</c:v>
                </c:pt>
                <c:pt idx="3337">
                  <c:v>3713548</c:v>
                </c:pt>
                <c:pt idx="3338">
                  <c:v>3707779</c:v>
                </c:pt>
                <c:pt idx="3339">
                  <c:v>4571020</c:v>
                </c:pt>
                <c:pt idx="3340">
                  <c:v>2268875</c:v>
                </c:pt>
                <c:pt idx="3341">
                  <c:v>3449644</c:v>
                </c:pt>
                <c:pt idx="3342">
                  <c:v>3624023</c:v>
                </c:pt>
                <c:pt idx="3343">
                  <c:v>3606022</c:v>
                </c:pt>
                <c:pt idx="3344">
                  <c:v>3543495</c:v>
                </c:pt>
                <c:pt idx="3345">
                  <c:v>3511190</c:v>
                </c:pt>
                <c:pt idx="3346">
                  <c:v>3184533</c:v>
                </c:pt>
                <c:pt idx="3347">
                  <c:v>4241894</c:v>
                </c:pt>
                <c:pt idx="3348">
                  <c:v>4196921</c:v>
                </c:pt>
                <c:pt idx="3349">
                  <c:v>4192813</c:v>
                </c:pt>
                <c:pt idx="3350">
                  <c:v>4135649</c:v>
                </c:pt>
                <c:pt idx="3351">
                  <c:v>4074593</c:v>
                </c:pt>
                <c:pt idx="3352">
                  <c:v>3891115</c:v>
                </c:pt>
                <c:pt idx="3353">
                  <c:v>3825719</c:v>
                </c:pt>
                <c:pt idx="3354">
                  <c:v>3229096</c:v>
                </c:pt>
                <c:pt idx="3355">
                  <c:v>3740638</c:v>
                </c:pt>
                <c:pt idx="3356">
                  <c:v>3674682</c:v>
                </c:pt>
                <c:pt idx="3357">
                  <c:v>3673255</c:v>
                </c:pt>
                <c:pt idx="3358">
                  <c:v>4573389</c:v>
                </c:pt>
                <c:pt idx="3359">
                  <c:v>3590699</c:v>
                </c:pt>
                <c:pt idx="3360">
                  <c:v>3561607</c:v>
                </c:pt>
                <c:pt idx="3361">
                  <c:v>3548744</c:v>
                </c:pt>
                <c:pt idx="3362">
                  <c:v>3497518</c:v>
                </c:pt>
                <c:pt idx="3363">
                  <c:v>3060615</c:v>
                </c:pt>
                <c:pt idx="3364">
                  <c:v>3051610</c:v>
                </c:pt>
                <c:pt idx="3365">
                  <c:v>3045105</c:v>
                </c:pt>
                <c:pt idx="3366">
                  <c:v>3033865</c:v>
                </c:pt>
                <c:pt idx="3367">
                  <c:v>2991597</c:v>
                </c:pt>
                <c:pt idx="3368">
                  <c:v>2985310</c:v>
                </c:pt>
                <c:pt idx="3369">
                  <c:v>2888018</c:v>
                </c:pt>
                <c:pt idx="3370">
                  <c:v>2850193</c:v>
                </c:pt>
                <c:pt idx="3371">
                  <c:v>2837478</c:v>
                </c:pt>
                <c:pt idx="3372">
                  <c:v>2826937</c:v>
                </c:pt>
                <c:pt idx="3373">
                  <c:v>2818021</c:v>
                </c:pt>
                <c:pt idx="3374">
                  <c:v>2816419</c:v>
                </c:pt>
                <c:pt idx="3375">
                  <c:v>4651661</c:v>
                </c:pt>
                <c:pt idx="3376">
                  <c:v>2698556</c:v>
                </c:pt>
                <c:pt idx="3377">
                  <c:v>2755877</c:v>
                </c:pt>
                <c:pt idx="3378">
                  <c:v>3768863</c:v>
                </c:pt>
                <c:pt idx="3379">
                  <c:v>2687211</c:v>
                </c:pt>
                <c:pt idx="3380">
                  <c:v>57728</c:v>
                </c:pt>
                <c:pt idx="3381">
                  <c:v>1659763</c:v>
                </c:pt>
                <c:pt idx="3382">
                  <c:v>745520</c:v>
                </c:pt>
                <c:pt idx="3383">
                  <c:v>4484156</c:v>
                </c:pt>
                <c:pt idx="3384">
                  <c:v>2362061</c:v>
                </c:pt>
                <c:pt idx="3385">
                  <c:v>137932</c:v>
                </c:pt>
                <c:pt idx="3386">
                  <c:v>141852</c:v>
                </c:pt>
                <c:pt idx="3387">
                  <c:v>208977</c:v>
                </c:pt>
                <c:pt idx="3388">
                  <c:v>210301</c:v>
                </c:pt>
                <c:pt idx="3389">
                  <c:v>2372353</c:v>
                </c:pt>
                <c:pt idx="3390">
                  <c:v>314927</c:v>
                </c:pt>
                <c:pt idx="3391">
                  <c:v>332625</c:v>
                </c:pt>
                <c:pt idx="3392">
                  <c:v>337462</c:v>
                </c:pt>
                <c:pt idx="3393">
                  <c:v>378256</c:v>
                </c:pt>
                <c:pt idx="3394">
                  <c:v>383880</c:v>
                </c:pt>
                <c:pt idx="3395">
                  <c:v>397959</c:v>
                </c:pt>
                <c:pt idx="3396">
                  <c:v>3064464</c:v>
                </c:pt>
                <c:pt idx="3397">
                  <c:v>3041885</c:v>
                </c:pt>
                <c:pt idx="3398">
                  <c:v>3024632</c:v>
                </c:pt>
                <c:pt idx="3399">
                  <c:v>2996457</c:v>
                </c:pt>
                <c:pt idx="3400">
                  <c:v>2852910</c:v>
                </c:pt>
                <c:pt idx="3401">
                  <c:v>2826522</c:v>
                </c:pt>
                <c:pt idx="3402">
                  <c:v>2799716</c:v>
                </c:pt>
                <c:pt idx="3403">
                  <c:v>2762531</c:v>
                </c:pt>
                <c:pt idx="3404">
                  <c:v>59016</c:v>
                </c:pt>
                <c:pt idx="3405">
                  <c:v>102919</c:v>
                </c:pt>
                <c:pt idx="3406">
                  <c:v>202085</c:v>
                </c:pt>
                <c:pt idx="3407">
                  <c:v>220700</c:v>
                </c:pt>
                <c:pt idx="3408">
                  <c:v>384989</c:v>
                </c:pt>
                <c:pt idx="3409">
                  <c:v>1344324</c:v>
                </c:pt>
                <c:pt idx="3410">
                  <c:v>3526438</c:v>
                </c:pt>
                <c:pt idx="3411">
                  <c:v>4659817</c:v>
                </c:pt>
                <c:pt idx="3412">
                  <c:v>4661996</c:v>
                </c:pt>
                <c:pt idx="3413">
                  <c:v>32625</c:v>
                </c:pt>
                <c:pt idx="3414">
                  <c:v>3772800</c:v>
                </c:pt>
                <c:pt idx="3415">
                  <c:v>3773747</c:v>
                </c:pt>
                <c:pt idx="3416">
                  <c:v>2024600</c:v>
                </c:pt>
                <c:pt idx="3417">
                  <c:v>561686</c:v>
                </c:pt>
                <c:pt idx="3418">
                  <c:v>2607734</c:v>
                </c:pt>
                <c:pt idx="3419">
                  <c:v>2598324</c:v>
                </c:pt>
                <c:pt idx="3420">
                  <c:v>2584000</c:v>
                </c:pt>
                <c:pt idx="3421">
                  <c:v>2569012</c:v>
                </c:pt>
                <c:pt idx="3422">
                  <c:v>2565730</c:v>
                </c:pt>
                <c:pt idx="3423">
                  <c:v>2548900</c:v>
                </c:pt>
                <c:pt idx="3424">
                  <c:v>2519983</c:v>
                </c:pt>
                <c:pt idx="3425">
                  <c:v>2511138</c:v>
                </c:pt>
                <c:pt idx="3426">
                  <c:v>2483199</c:v>
                </c:pt>
                <c:pt idx="3427">
                  <c:v>2481801</c:v>
                </c:pt>
                <c:pt idx="3428">
                  <c:v>2474816</c:v>
                </c:pt>
                <c:pt idx="3429">
                  <c:v>2468308</c:v>
                </c:pt>
                <c:pt idx="3430">
                  <c:v>797702</c:v>
                </c:pt>
                <c:pt idx="3431">
                  <c:v>2411821</c:v>
                </c:pt>
                <c:pt idx="3432">
                  <c:v>3344460</c:v>
                </c:pt>
                <c:pt idx="3433">
                  <c:v>2864121</c:v>
                </c:pt>
                <c:pt idx="3434">
                  <c:v>2384225</c:v>
                </c:pt>
                <c:pt idx="3435">
                  <c:v>1441431</c:v>
                </c:pt>
                <c:pt idx="3436">
                  <c:v>2338503</c:v>
                </c:pt>
                <c:pt idx="3437">
                  <c:v>20827</c:v>
                </c:pt>
                <c:pt idx="3438">
                  <c:v>2623860</c:v>
                </c:pt>
                <c:pt idx="3439">
                  <c:v>2595693</c:v>
                </c:pt>
                <c:pt idx="3440">
                  <c:v>2527893</c:v>
                </c:pt>
                <c:pt idx="3441">
                  <c:v>2524647</c:v>
                </c:pt>
                <c:pt idx="3442">
                  <c:v>2317108</c:v>
                </c:pt>
                <c:pt idx="3443">
                  <c:v>4247861</c:v>
                </c:pt>
                <c:pt idx="3444">
                  <c:v>2130969</c:v>
                </c:pt>
                <c:pt idx="3445">
                  <c:v>3217849</c:v>
                </c:pt>
                <c:pt idx="3446">
                  <c:v>2118255</c:v>
                </c:pt>
                <c:pt idx="3447">
                  <c:v>1924303</c:v>
                </c:pt>
                <c:pt idx="3448">
                  <c:v>2046595</c:v>
                </c:pt>
                <c:pt idx="3449">
                  <c:v>642311</c:v>
                </c:pt>
                <c:pt idx="3450">
                  <c:v>683711</c:v>
                </c:pt>
                <c:pt idx="3451">
                  <c:v>685276</c:v>
                </c:pt>
                <c:pt idx="3452">
                  <c:v>794714</c:v>
                </c:pt>
                <c:pt idx="3453">
                  <c:v>804905</c:v>
                </c:pt>
                <c:pt idx="3454">
                  <c:v>806886</c:v>
                </c:pt>
                <c:pt idx="3455">
                  <c:v>812211</c:v>
                </c:pt>
                <c:pt idx="3456">
                  <c:v>817981</c:v>
                </c:pt>
                <c:pt idx="3457">
                  <c:v>831580</c:v>
                </c:pt>
                <c:pt idx="3458">
                  <c:v>837943</c:v>
                </c:pt>
                <c:pt idx="3459">
                  <c:v>838760</c:v>
                </c:pt>
                <c:pt idx="3460">
                  <c:v>1089886</c:v>
                </c:pt>
                <c:pt idx="3461">
                  <c:v>1124936</c:v>
                </c:pt>
                <c:pt idx="3462">
                  <c:v>2762531</c:v>
                </c:pt>
                <c:pt idx="3463">
                  <c:v>3684031</c:v>
                </c:pt>
                <c:pt idx="3464">
                  <c:v>1694172</c:v>
                </c:pt>
                <c:pt idx="3465">
                  <c:v>1663728</c:v>
                </c:pt>
                <c:pt idx="3466">
                  <c:v>1652801</c:v>
                </c:pt>
                <c:pt idx="3467">
                  <c:v>1634924</c:v>
                </c:pt>
                <c:pt idx="3468">
                  <c:v>1623304</c:v>
                </c:pt>
                <c:pt idx="3469">
                  <c:v>1621415</c:v>
                </c:pt>
                <c:pt idx="3470">
                  <c:v>1620432</c:v>
                </c:pt>
                <c:pt idx="3471">
                  <c:v>2161735</c:v>
                </c:pt>
                <c:pt idx="3472">
                  <c:v>1934192</c:v>
                </c:pt>
                <c:pt idx="3473">
                  <c:v>2015235</c:v>
                </c:pt>
                <c:pt idx="3474">
                  <c:v>667092</c:v>
                </c:pt>
                <c:pt idx="3475">
                  <c:v>844589</c:v>
                </c:pt>
                <c:pt idx="3476">
                  <c:v>1670009</c:v>
                </c:pt>
                <c:pt idx="3477">
                  <c:v>1659763</c:v>
                </c:pt>
                <c:pt idx="3478">
                  <c:v>3105785</c:v>
                </c:pt>
                <c:pt idx="3479">
                  <c:v>4513470</c:v>
                </c:pt>
                <c:pt idx="3480">
                  <c:v>4496666</c:v>
                </c:pt>
                <c:pt idx="3481">
                  <c:v>4489740</c:v>
                </c:pt>
                <c:pt idx="3482">
                  <c:v>4465165</c:v>
                </c:pt>
                <c:pt idx="3483">
                  <c:v>4435262</c:v>
                </c:pt>
                <c:pt idx="3484">
                  <c:v>153358</c:v>
                </c:pt>
                <c:pt idx="3485">
                  <c:v>3437306</c:v>
                </c:pt>
                <c:pt idx="3486">
                  <c:v>4343055</c:v>
                </c:pt>
                <c:pt idx="3487">
                  <c:v>4243863</c:v>
                </c:pt>
                <c:pt idx="3488">
                  <c:v>3295220</c:v>
                </c:pt>
                <c:pt idx="3489">
                  <c:v>4506259</c:v>
                </c:pt>
                <c:pt idx="3490">
                  <c:v>4396714</c:v>
                </c:pt>
                <c:pt idx="3491">
                  <c:v>4248580</c:v>
                </c:pt>
                <c:pt idx="3492">
                  <c:v>3251113</c:v>
                </c:pt>
                <c:pt idx="3493">
                  <c:v>30717</c:v>
                </c:pt>
                <c:pt idx="3494">
                  <c:v>1790926</c:v>
                </c:pt>
                <c:pt idx="3495">
                  <c:v>1798074</c:v>
                </c:pt>
                <c:pt idx="3496">
                  <c:v>1807018</c:v>
                </c:pt>
                <c:pt idx="3497">
                  <c:v>1808787</c:v>
                </c:pt>
                <c:pt idx="3498">
                  <c:v>739060</c:v>
                </c:pt>
                <c:pt idx="3499">
                  <c:v>708807</c:v>
                </c:pt>
                <c:pt idx="3500">
                  <c:v>702279</c:v>
                </c:pt>
                <c:pt idx="3501">
                  <c:v>776891</c:v>
                </c:pt>
                <c:pt idx="3502">
                  <c:v>1830578</c:v>
                </c:pt>
                <c:pt idx="3503">
                  <c:v>1866350</c:v>
                </c:pt>
                <c:pt idx="3504">
                  <c:v>1867850</c:v>
                </c:pt>
                <c:pt idx="3505">
                  <c:v>1875430</c:v>
                </c:pt>
                <c:pt idx="3506">
                  <c:v>2059033</c:v>
                </c:pt>
                <c:pt idx="3507">
                  <c:v>2077665</c:v>
                </c:pt>
                <c:pt idx="3508">
                  <c:v>1781036</c:v>
                </c:pt>
                <c:pt idx="3509">
                  <c:v>1821113</c:v>
                </c:pt>
                <c:pt idx="3510">
                  <c:v>696604</c:v>
                </c:pt>
                <c:pt idx="3511">
                  <c:v>1901575</c:v>
                </c:pt>
                <c:pt idx="3512">
                  <c:v>1902807</c:v>
                </c:pt>
                <c:pt idx="3513">
                  <c:v>1018453</c:v>
                </c:pt>
                <c:pt idx="3514">
                  <c:v>1026613</c:v>
                </c:pt>
                <c:pt idx="3515">
                  <c:v>1042701</c:v>
                </c:pt>
                <c:pt idx="3516">
                  <c:v>1053827</c:v>
                </c:pt>
                <c:pt idx="3517">
                  <c:v>1075976</c:v>
                </c:pt>
                <c:pt idx="3518">
                  <c:v>1080662</c:v>
                </c:pt>
                <c:pt idx="3519">
                  <c:v>1087966</c:v>
                </c:pt>
                <c:pt idx="3520">
                  <c:v>1095103</c:v>
                </c:pt>
                <c:pt idx="3521">
                  <c:v>1100607</c:v>
                </c:pt>
                <c:pt idx="3522">
                  <c:v>1103749</c:v>
                </c:pt>
                <c:pt idx="3523">
                  <c:v>1136844</c:v>
                </c:pt>
                <c:pt idx="3524">
                  <c:v>1140790</c:v>
                </c:pt>
                <c:pt idx="3525">
                  <c:v>1142703</c:v>
                </c:pt>
                <c:pt idx="3526">
                  <c:v>1452160</c:v>
                </c:pt>
                <c:pt idx="3527">
                  <c:v>1440983</c:v>
                </c:pt>
                <c:pt idx="3528">
                  <c:v>1036839</c:v>
                </c:pt>
                <c:pt idx="3529">
                  <c:v>1164808</c:v>
                </c:pt>
                <c:pt idx="3530">
                  <c:v>3374049</c:v>
                </c:pt>
                <c:pt idx="3531">
                  <c:v>3923568</c:v>
                </c:pt>
                <c:pt idx="3532">
                  <c:v>3918138</c:v>
                </c:pt>
                <c:pt idx="3533">
                  <c:v>3900848</c:v>
                </c:pt>
                <c:pt idx="3534">
                  <c:v>3899369</c:v>
                </c:pt>
                <c:pt idx="3535">
                  <c:v>3973350</c:v>
                </c:pt>
                <c:pt idx="3536">
                  <c:v>3956662</c:v>
                </c:pt>
                <c:pt idx="3537">
                  <c:v>3944535</c:v>
                </c:pt>
                <c:pt idx="3538">
                  <c:v>3363104</c:v>
                </c:pt>
                <c:pt idx="3539">
                  <c:v>3371682</c:v>
                </c:pt>
                <c:pt idx="3540">
                  <c:v>3903549</c:v>
                </c:pt>
                <c:pt idx="3541">
                  <c:v>3969048</c:v>
                </c:pt>
                <c:pt idx="3542">
                  <c:v>1305069</c:v>
                </c:pt>
                <c:pt idx="3543">
                  <c:v>1305890</c:v>
                </c:pt>
                <c:pt idx="3544">
                  <c:v>1313849</c:v>
                </c:pt>
                <c:pt idx="3545">
                  <c:v>1388700</c:v>
                </c:pt>
                <c:pt idx="3546">
                  <c:v>1392696</c:v>
                </c:pt>
                <c:pt idx="3547">
                  <c:v>1401699</c:v>
                </c:pt>
                <c:pt idx="3548">
                  <c:v>1278485</c:v>
                </c:pt>
                <c:pt idx="3549">
                  <c:v>1282554</c:v>
                </c:pt>
                <c:pt idx="3550">
                  <c:v>1299687</c:v>
                </c:pt>
                <c:pt idx="3551">
                  <c:v>3945588</c:v>
                </c:pt>
                <c:pt idx="3552">
                  <c:v>1399210</c:v>
                </c:pt>
                <c:pt idx="3553">
                  <c:v>1424894</c:v>
                </c:pt>
                <c:pt idx="3554">
                  <c:v>2199170</c:v>
                </c:pt>
                <c:pt idx="3555">
                  <c:v>2222231</c:v>
                </c:pt>
                <c:pt idx="3556">
                  <c:v>2229102</c:v>
                </c:pt>
                <c:pt idx="3557">
                  <c:v>2239207</c:v>
                </c:pt>
                <c:pt idx="3558">
                  <c:v>2274196</c:v>
                </c:pt>
                <c:pt idx="3559">
                  <c:v>2202086</c:v>
                </c:pt>
                <c:pt idx="3560">
                  <c:v>2213929</c:v>
                </c:pt>
                <c:pt idx="3561">
                  <c:v>3122931</c:v>
                </c:pt>
                <c:pt idx="3562">
                  <c:v>3111920</c:v>
                </c:pt>
                <c:pt idx="3563">
                  <c:v>3100522</c:v>
                </c:pt>
                <c:pt idx="3564">
                  <c:v>1588650</c:v>
                </c:pt>
                <c:pt idx="3565">
                  <c:v>1568303</c:v>
                </c:pt>
                <c:pt idx="3566">
                  <c:v>1564285</c:v>
                </c:pt>
                <c:pt idx="3567">
                  <c:v>1551814</c:v>
                </c:pt>
                <c:pt idx="3568">
                  <c:v>1522709</c:v>
                </c:pt>
                <c:pt idx="3569">
                  <c:v>1521966</c:v>
                </c:pt>
                <c:pt idx="3570">
                  <c:v>1493650</c:v>
                </c:pt>
                <c:pt idx="3571">
                  <c:v>1592626</c:v>
                </c:pt>
                <c:pt idx="3572">
                  <c:v>513945</c:v>
                </c:pt>
                <c:pt idx="3573">
                  <c:v>417741</c:v>
                </c:pt>
                <c:pt idx="3574">
                  <c:v>2789207</c:v>
                </c:pt>
                <c:pt idx="3575">
                  <c:v>2085798</c:v>
                </c:pt>
                <c:pt idx="3576">
                  <c:v>515909</c:v>
                </c:pt>
                <c:pt idx="3577">
                  <c:v>2082384</c:v>
                </c:pt>
                <c:pt idx="3578">
                  <c:v>605113</c:v>
                </c:pt>
                <c:pt idx="3579">
                  <c:v>617184</c:v>
                </c:pt>
                <c:pt idx="3580">
                  <c:v>619973</c:v>
                </c:pt>
                <c:pt idx="3581">
                  <c:v>2158674</c:v>
                </c:pt>
                <c:pt idx="3582">
                  <c:v>958238</c:v>
                </c:pt>
                <c:pt idx="3583">
                  <c:v>951860</c:v>
                </c:pt>
                <c:pt idx="3584">
                  <c:v>3768863</c:v>
                </c:pt>
                <c:pt idx="3585">
                  <c:v>885873</c:v>
                </c:pt>
                <c:pt idx="3586">
                  <c:v>1244625</c:v>
                </c:pt>
                <c:pt idx="3587">
                  <c:v>1214057</c:v>
                </c:pt>
                <c:pt idx="3588">
                  <c:v>1199904</c:v>
                </c:pt>
                <c:pt idx="3589">
                  <c:v>3441011</c:v>
                </c:pt>
                <c:pt idx="3590">
                  <c:v>3471066</c:v>
                </c:pt>
                <c:pt idx="3591">
                  <c:v>3476197</c:v>
                </c:pt>
                <c:pt idx="3592">
                  <c:v>3439430</c:v>
                </c:pt>
                <c:pt idx="3593">
                  <c:v>3442895</c:v>
                </c:pt>
                <c:pt idx="3594">
                  <c:v>3343090</c:v>
                </c:pt>
                <c:pt idx="3595">
                  <c:v>3333453</c:v>
                </c:pt>
                <c:pt idx="3596">
                  <c:v>3319207</c:v>
                </c:pt>
                <c:pt idx="3597">
                  <c:v>1470685</c:v>
                </c:pt>
                <c:pt idx="3598">
                  <c:v>435217</c:v>
                </c:pt>
                <c:pt idx="3599">
                  <c:v>2680624</c:v>
                </c:pt>
                <c:pt idx="3600">
                  <c:v>4587473</c:v>
                </c:pt>
                <c:pt idx="3601">
                  <c:v>478158</c:v>
                </c:pt>
                <c:pt idx="3602">
                  <c:v>985589</c:v>
                </c:pt>
                <c:pt idx="3603">
                  <c:v>980393</c:v>
                </c:pt>
                <c:pt idx="3604">
                  <c:v>684776</c:v>
                </c:pt>
                <c:pt idx="3605">
                  <c:v>245816</c:v>
                </c:pt>
                <c:pt idx="3606">
                  <c:v>1764566</c:v>
                </c:pt>
                <c:pt idx="3607">
                  <c:v>1636416</c:v>
                </c:pt>
                <c:pt idx="3608">
                  <c:v>1709014</c:v>
                </c:pt>
                <c:pt idx="3609">
                  <c:v>2178578</c:v>
                </c:pt>
                <c:pt idx="3610">
                  <c:v>2196292</c:v>
                </c:pt>
                <c:pt idx="3611">
                  <c:v>3353705</c:v>
                </c:pt>
                <c:pt idx="3612">
                  <c:v>4268631</c:v>
                </c:pt>
                <c:pt idx="3613">
                  <c:v>3815893</c:v>
                </c:pt>
                <c:pt idx="3614">
                  <c:v>340658</c:v>
                </c:pt>
                <c:pt idx="3615">
                  <c:v>4227855</c:v>
                </c:pt>
                <c:pt idx="3616">
                  <c:v>2931726</c:v>
                </c:pt>
                <c:pt idx="3617">
                  <c:v>2678185</c:v>
                </c:pt>
                <c:pt idx="3618">
                  <c:v>2855287</c:v>
                </c:pt>
                <c:pt idx="3619">
                  <c:v>256999</c:v>
                </c:pt>
                <c:pt idx="3620">
                  <c:v>389570</c:v>
                </c:pt>
                <c:pt idx="3621">
                  <c:v>2055621</c:v>
                </c:pt>
                <c:pt idx="3622">
                  <c:v>736545</c:v>
                </c:pt>
                <c:pt idx="3623">
                  <c:v>1061159</c:v>
                </c:pt>
                <c:pt idx="3624">
                  <c:v>1476380</c:v>
                </c:pt>
                <c:pt idx="3625">
                  <c:v>4320342</c:v>
                </c:pt>
                <c:pt idx="3626">
                  <c:v>4560004</c:v>
                </c:pt>
                <c:pt idx="3627">
                  <c:v>2322459</c:v>
                </c:pt>
                <c:pt idx="3628">
                  <c:v>2124738</c:v>
                </c:pt>
                <c:pt idx="3629">
                  <c:v>2679289</c:v>
                </c:pt>
                <c:pt idx="3630">
                  <c:v>1367154</c:v>
                </c:pt>
                <c:pt idx="3631">
                  <c:v>1074740</c:v>
                </c:pt>
                <c:pt idx="3632">
                  <c:v>1016627</c:v>
                </c:pt>
                <c:pt idx="3633">
                  <c:v>960180</c:v>
                </c:pt>
                <c:pt idx="3634">
                  <c:v>752537</c:v>
                </c:pt>
                <c:pt idx="3635">
                  <c:v>700503</c:v>
                </c:pt>
                <c:pt idx="3636">
                  <c:v>769644</c:v>
                </c:pt>
                <c:pt idx="3637">
                  <c:v>755857</c:v>
                </c:pt>
                <c:pt idx="3638">
                  <c:v>1881810</c:v>
                </c:pt>
                <c:pt idx="3639">
                  <c:v>511307</c:v>
                </c:pt>
                <c:pt idx="3640">
                  <c:v>483347</c:v>
                </c:pt>
                <c:pt idx="3641">
                  <c:v>392631</c:v>
                </c:pt>
                <c:pt idx="3642">
                  <c:v>2365128</c:v>
                </c:pt>
                <c:pt idx="3643">
                  <c:v>221149</c:v>
                </c:pt>
                <c:pt idx="3644">
                  <c:v>211444</c:v>
                </c:pt>
                <c:pt idx="3645">
                  <c:v>147731</c:v>
                </c:pt>
                <c:pt idx="3646">
                  <c:v>134010</c:v>
                </c:pt>
                <c:pt idx="3647">
                  <c:v>4406047</c:v>
                </c:pt>
                <c:pt idx="3648">
                  <c:v>225378</c:v>
                </c:pt>
                <c:pt idx="3649">
                  <c:v>2679989</c:v>
                </c:pt>
                <c:pt idx="3650">
                  <c:v>2882426</c:v>
                </c:pt>
                <c:pt idx="3651">
                  <c:v>2979860</c:v>
                </c:pt>
                <c:pt idx="3652">
                  <c:v>3058775</c:v>
                </c:pt>
                <c:pt idx="3653">
                  <c:v>3155456</c:v>
                </c:pt>
                <c:pt idx="3654">
                  <c:v>3761069</c:v>
                </c:pt>
                <c:pt idx="3655">
                  <c:v>4241245</c:v>
                </c:pt>
                <c:pt idx="3656">
                  <c:v>4194841</c:v>
                </c:pt>
                <c:pt idx="3657">
                  <c:v>4187460</c:v>
                </c:pt>
                <c:pt idx="3658">
                  <c:v>4163390</c:v>
                </c:pt>
                <c:pt idx="3659">
                  <c:v>4110091</c:v>
                </c:pt>
                <c:pt idx="3660">
                  <c:v>4085683</c:v>
                </c:pt>
                <c:pt idx="3661">
                  <c:v>4064735</c:v>
                </c:pt>
                <c:pt idx="3662">
                  <c:v>4063770</c:v>
                </c:pt>
                <c:pt idx="3663">
                  <c:v>3801154</c:v>
                </c:pt>
                <c:pt idx="3664">
                  <c:v>3768863</c:v>
                </c:pt>
                <c:pt idx="3665">
                  <c:v>3680300</c:v>
                </c:pt>
                <c:pt idx="3666">
                  <c:v>4564983</c:v>
                </c:pt>
                <c:pt idx="3667">
                  <c:v>3637585</c:v>
                </c:pt>
                <c:pt idx="3668">
                  <c:v>3633000</c:v>
                </c:pt>
                <c:pt idx="3669">
                  <c:v>3589827</c:v>
                </c:pt>
                <c:pt idx="3670">
                  <c:v>3564685</c:v>
                </c:pt>
                <c:pt idx="3671">
                  <c:v>3559736</c:v>
                </c:pt>
                <c:pt idx="3672">
                  <c:v>3526438</c:v>
                </c:pt>
                <c:pt idx="3673">
                  <c:v>3492941</c:v>
                </c:pt>
                <c:pt idx="3674">
                  <c:v>2090247</c:v>
                </c:pt>
                <c:pt idx="3675">
                  <c:v>3465155</c:v>
                </c:pt>
                <c:pt idx="3676">
                  <c:v>3459379</c:v>
                </c:pt>
                <c:pt idx="3677">
                  <c:v>3454428</c:v>
                </c:pt>
                <c:pt idx="3678">
                  <c:v>2098315</c:v>
                </c:pt>
                <c:pt idx="3679">
                  <c:v>3407601</c:v>
                </c:pt>
                <c:pt idx="3680">
                  <c:v>3389482</c:v>
                </c:pt>
                <c:pt idx="3681">
                  <c:v>3386657</c:v>
                </c:pt>
                <c:pt idx="3682">
                  <c:v>3382798</c:v>
                </c:pt>
                <c:pt idx="3683">
                  <c:v>3367507</c:v>
                </c:pt>
                <c:pt idx="3684">
                  <c:v>3935673</c:v>
                </c:pt>
                <c:pt idx="3685">
                  <c:v>1110424</c:v>
                </c:pt>
                <c:pt idx="3686">
                  <c:v>3661312</c:v>
                </c:pt>
                <c:pt idx="3687">
                  <c:v>4043285</c:v>
                </c:pt>
                <c:pt idx="3688">
                  <c:v>3322777</c:v>
                </c:pt>
                <c:pt idx="3689">
                  <c:v>3300892</c:v>
                </c:pt>
                <c:pt idx="3690">
                  <c:v>3291404</c:v>
                </c:pt>
                <c:pt idx="3691">
                  <c:v>3267081</c:v>
                </c:pt>
                <c:pt idx="3692">
                  <c:v>4261819</c:v>
                </c:pt>
                <c:pt idx="3693">
                  <c:v>4274134</c:v>
                </c:pt>
                <c:pt idx="3694">
                  <c:v>4334345</c:v>
                </c:pt>
                <c:pt idx="3695">
                  <c:v>4361946</c:v>
                </c:pt>
                <c:pt idx="3696">
                  <c:v>4400103</c:v>
                </c:pt>
                <c:pt idx="3697">
                  <c:v>4406047</c:v>
                </c:pt>
                <c:pt idx="3698">
                  <c:v>4471823</c:v>
                </c:pt>
                <c:pt idx="3699">
                  <c:v>4477533</c:v>
                </c:pt>
                <c:pt idx="3700">
                  <c:v>3977694</c:v>
                </c:pt>
                <c:pt idx="3701">
                  <c:v>3526438</c:v>
                </c:pt>
                <c:pt idx="3702">
                  <c:v>33984</c:v>
                </c:pt>
                <c:pt idx="3703">
                  <c:v>3770519</c:v>
                </c:pt>
                <c:pt idx="3704">
                  <c:v>3241959</c:v>
                </c:pt>
                <c:pt idx="3705">
                  <c:v>2605979</c:v>
                </c:pt>
                <c:pt idx="3706">
                  <c:v>2522143</c:v>
                </c:pt>
                <c:pt idx="3707">
                  <c:v>2505966</c:v>
                </c:pt>
                <c:pt idx="3708">
                  <c:v>2487880</c:v>
                </c:pt>
                <c:pt idx="3709">
                  <c:v>2463443</c:v>
                </c:pt>
                <c:pt idx="3710">
                  <c:v>2443668</c:v>
                </c:pt>
                <c:pt idx="3711">
                  <c:v>2422976</c:v>
                </c:pt>
                <c:pt idx="3712">
                  <c:v>2420394</c:v>
                </c:pt>
                <c:pt idx="3713">
                  <c:v>2385810</c:v>
                </c:pt>
                <c:pt idx="3714">
                  <c:v>2535138</c:v>
                </c:pt>
                <c:pt idx="3715">
                  <c:v>2319149</c:v>
                </c:pt>
                <c:pt idx="3716">
                  <c:v>2291827</c:v>
                </c:pt>
                <c:pt idx="3717">
                  <c:v>2270348</c:v>
                </c:pt>
                <c:pt idx="3718">
                  <c:v>2251094</c:v>
                </c:pt>
                <c:pt idx="3719">
                  <c:v>1936668</c:v>
                </c:pt>
                <c:pt idx="3720">
                  <c:v>1919652</c:v>
                </c:pt>
                <c:pt idx="3721">
                  <c:v>2025906</c:v>
                </c:pt>
                <c:pt idx="3722">
                  <c:v>2017032</c:v>
                </c:pt>
                <c:pt idx="3723">
                  <c:v>632925</c:v>
                </c:pt>
                <c:pt idx="3724">
                  <c:v>677749</c:v>
                </c:pt>
                <c:pt idx="3725">
                  <c:v>823814</c:v>
                </c:pt>
                <c:pt idx="3726">
                  <c:v>826325</c:v>
                </c:pt>
                <c:pt idx="3727">
                  <c:v>1732406</c:v>
                </c:pt>
                <c:pt idx="3728">
                  <c:v>1726380</c:v>
                </c:pt>
                <c:pt idx="3729">
                  <c:v>1725166</c:v>
                </c:pt>
                <c:pt idx="3730">
                  <c:v>3124833</c:v>
                </c:pt>
                <c:pt idx="3731">
                  <c:v>1671220</c:v>
                </c:pt>
                <c:pt idx="3732">
                  <c:v>1661812</c:v>
                </c:pt>
                <c:pt idx="3733">
                  <c:v>1655082</c:v>
                </c:pt>
                <c:pt idx="3734">
                  <c:v>1646246</c:v>
                </c:pt>
                <c:pt idx="3735">
                  <c:v>1547025</c:v>
                </c:pt>
                <c:pt idx="3736">
                  <c:v>2066861</c:v>
                </c:pt>
                <c:pt idx="3737">
                  <c:v>437715</c:v>
                </c:pt>
                <c:pt idx="3738">
                  <c:v>399335</c:v>
                </c:pt>
                <c:pt idx="3739">
                  <c:v>128846</c:v>
                </c:pt>
                <c:pt idx="3740">
                  <c:v>2841104</c:v>
                </c:pt>
                <c:pt idx="3741">
                  <c:v>2875648</c:v>
                </c:pt>
                <c:pt idx="3742">
                  <c:v>4627920</c:v>
                </c:pt>
                <c:pt idx="3743">
                  <c:v>4224055</c:v>
                </c:pt>
                <c:pt idx="3744">
                  <c:v>4091609</c:v>
                </c:pt>
                <c:pt idx="3745">
                  <c:v>4541880</c:v>
                </c:pt>
                <c:pt idx="3746">
                  <c:v>3557681</c:v>
                </c:pt>
                <c:pt idx="3747">
                  <c:v>3420571</c:v>
                </c:pt>
                <c:pt idx="3748">
                  <c:v>3328082</c:v>
                </c:pt>
                <c:pt idx="3749">
                  <c:v>4347140</c:v>
                </c:pt>
              </c:numCache>
            </c:numRef>
          </c:yVal>
          <c:smooth val="0"/>
          <c:extLst>
            <c:ext xmlns:c16="http://schemas.microsoft.com/office/drawing/2014/chart" uri="{C3380CC4-5D6E-409C-BE32-E72D297353CC}">
              <c16:uniqueId val="{00000000-BC43-AA4A-9A2C-D291FFEC458A}"/>
            </c:ext>
          </c:extLst>
        </c:ser>
        <c:dLbls>
          <c:showLegendKey val="0"/>
          <c:showVal val="0"/>
          <c:showCatName val="0"/>
          <c:showSerName val="0"/>
          <c:showPercent val="0"/>
          <c:showBubbleSize val="0"/>
        </c:dLbls>
        <c:axId val="919120239"/>
        <c:axId val="699202847"/>
      </c:scatterChart>
      <c:valAx>
        <c:axId val="9191202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Aeromonas hydrophila, ZYAH72</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9202847"/>
        <c:crosses val="autoZero"/>
        <c:crossBetween val="midCat"/>
      </c:valAx>
      <c:valAx>
        <c:axId val="699202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Aeromonas caviae, R25-6</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912023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BLAST Top Hits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798110468452674"/>
          <c:y val="1.5129899351100011E-2"/>
          <c:w val="0.85952245761679968"/>
          <c:h val="0.84752264843377245"/>
        </c:manualLayout>
      </c:layout>
      <c:scatterChart>
        <c:scatterStyle val="lineMarker"/>
        <c:varyColors val="0"/>
        <c:ser>
          <c:idx val="0"/>
          <c:order val="0"/>
          <c:spPr>
            <a:ln w="19050" cap="rnd">
              <a:noFill/>
              <a:round/>
            </a:ln>
            <a:effectLst/>
          </c:spPr>
          <c:marker>
            <c:symbol val="circle"/>
            <c:size val="5"/>
            <c:spPr>
              <a:solidFill>
                <a:schemeClr val="accent1"/>
              </a:solidFill>
              <a:ln w="9525">
                <a:solidFill>
                  <a:schemeClr val="accent1"/>
                </a:solidFill>
              </a:ln>
              <a:effectLst/>
            </c:spPr>
          </c:marker>
          <c:xVal>
            <c:numRef>
              <c:f>'BLAST top hits'!$A$1:$A$3750</c:f>
              <c:numCache>
                <c:formatCode>General</c:formatCode>
                <c:ptCount val="3750"/>
                <c:pt idx="0">
                  <c:v>945149</c:v>
                </c:pt>
                <c:pt idx="1">
                  <c:v>1052029</c:v>
                </c:pt>
                <c:pt idx="2">
                  <c:v>1092837</c:v>
                </c:pt>
                <c:pt idx="3">
                  <c:v>1106052</c:v>
                </c:pt>
                <c:pt idx="4">
                  <c:v>1149475</c:v>
                </c:pt>
                <c:pt idx="5">
                  <c:v>1156663</c:v>
                </c:pt>
                <c:pt idx="6">
                  <c:v>1162750</c:v>
                </c:pt>
                <c:pt idx="7">
                  <c:v>1196432</c:v>
                </c:pt>
                <c:pt idx="8">
                  <c:v>1223746</c:v>
                </c:pt>
                <c:pt idx="9">
                  <c:v>1229602</c:v>
                </c:pt>
                <c:pt idx="10">
                  <c:v>1257742</c:v>
                </c:pt>
                <c:pt idx="11">
                  <c:v>3754339</c:v>
                </c:pt>
                <c:pt idx="12">
                  <c:v>3747644</c:v>
                </c:pt>
                <c:pt idx="13">
                  <c:v>3734334</c:v>
                </c:pt>
                <c:pt idx="14">
                  <c:v>3724771</c:v>
                </c:pt>
                <c:pt idx="15">
                  <c:v>3708118</c:v>
                </c:pt>
                <c:pt idx="16">
                  <c:v>3589437</c:v>
                </c:pt>
                <c:pt idx="17">
                  <c:v>3572521</c:v>
                </c:pt>
                <c:pt idx="18">
                  <c:v>3566486</c:v>
                </c:pt>
                <c:pt idx="19">
                  <c:v>3439514</c:v>
                </c:pt>
                <c:pt idx="20">
                  <c:v>3396417</c:v>
                </c:pt>
                <c:pt idx="21">
                  <c:v>3391463</c:v>
                </c:pt>
                <c:pt idx="22">
                  <c:v>3337123</c:v>
                </c:pt>
                <c:pt idx="23">
                  <c:v>3294249</c:v>
                </c:pt>
                <c:pt idx="24">
                  <c:v>3279827</c:v>
                </c:pt>
                <c:pt idx="25">
                  <c:v>3277803</c:v>
                </c:pt>
                <c:pt idx="26">
                  <c:v>3221805</c:v>
                </c:pt>
                <c:pt idx="27">
                  <c:v>3119372</c:v>
                </c:pt>
                <c:pt idx="28">
                  <c:v>3118947</c:v>
                </c:pt>
                <c:pt idx="29">
                  <c:v>3115751</c:v>
                </c:pt>
                <c:pt idx="30">
                  <c:v>3090372</c:v>
                </c:pt>
                <c:pt idx="31">
                  <c:v>3080918</c:v>
                </c:pt>
                <c:pt idx="32">
                  <c:v>3050439</c:v>
                </c:pt>
                <c:pt idx="33">
                  <c:v>3006163</c:v>
                </c:pt>
                <c:pt idx="34">
                  <c:v>3005617</c:v>
                </c:pt>
                <c:pt idx="35">
                  <c:v>3003017</c:v>
                </c:pt>
                <c:pt idx="36">
                  <c:v>2997199</c:v>
                </c:pt>
                <c:pt idx="37">
                  <c:v>2979656</c:v>
                </c:pt>
                <c:pt idx="38">
                  <c:v>2975260</c:v>
                </c:pt>
                <c:pt idx="39">
                  <c:v>2949227</c:v>
                </c:pt>
                <c:pt idx="40">
                  <c:v>2935139</c:v>
                </c:pt>
                <c:pt idx="41">
                  <c:v>2925011</c:v>
                </c:pt>
                <c:pt idx="42">
                  <c:v>2877241</c:v>
                </c:pt>
                <c:pt idx="43">
                  <c:v>2673754</c:v>
                </c:pt>
                <c:pt idx="44">
                  <c:v>2673382</c:v>
                </c:pt>
                <c:pt idx="45">
                  <c:v>2669383</c:v>
                </c:pt>
                <c:pt idx="46">
                  <c:v>2649893</c:v>
                </c:pt>
                <c:pt idx="47">
                  <c:v>2649003</c:v>
                </c:pt>
                <c:pt idx="48">
                  <c:v>2643677</c:v>
                </c:pt>
                <c:pt idx="49">
                  <c:v>2643050</c:v>
                </c:pt>
                <c:pt idx="50">
                  <c:v>2634481</c:v>
                </c:pt>
                <c:pt idx="51">
                  <c:v>2588914</c:v>
                </c:pt>
                <c:pt idx="52">
                  <c:v>2588022</c:v>
                </c:pt>
                <c:pt idx="53">
                  <c:v>2584840</c:v>
                </c:pt>
                <c:pt idx="54">
                  <c:v>2384300</c:v>
                </c:pt>
                <c:pt idx="55">
                  <c:v>2347976</c:v>
                </c:pt>
                <c:pt idx="56">
                  <c:v>2255117</c:v>
                </c:pt>
                <c:pt idx="57">
                  <c:v>2145322</c:v>
                </c:pt>
                <c:pt idx="58">
                  <c:v>2131424</c:v>
                </c:pt>
                <c:pt idx="59">
                  <c:v>2016654</c:v>
                </c:pt>
                <c:pt idx="60">
                  <c:v>1974105</c:v>
                </c:pt>
                <c:pt idx="61">
                  <c:v>1895807</c:v>
                </c:pt>
                <c:pt idx="62">
                  <c:v>1829512</c:v>
                </c:pt>
                <c:pt idx="63">
                  <c:v>1823296</c:v>
                </c:pt>
                <c:pt idx="64">
                  <c:v>1810884</c:v>
                </c:pt>
                <c:pt idx="65">
                  <c:v>1674555</c:v>
                </c:pt>
                <c:pt idx="66">
                  <c:v>1631804</c:v>
                </c:pt>
                <c:pt idx="67">
                  <c:v>1561685</c:v>
                </c:pt>
                <c:pt idx="68">
                  <c:v>1523426</c:v>
                </c:pt>
                <c:pt idx="69">
                  <c:v>1468679</c:v>
                </c:pt>
                <c:pt idx="70">
                  <c:v>1405366</c:v>
                </c:pt>
                <c:pt idx="71">
                  <c:v>1354861</c:v>
                </c:pt>
                <c:pt idx="72">
                  <c:v>1317694</c:v>
                </c:pt>
                <c:pt idx="73">
                  <c:v>3787061</c:v>
                </c:pt>
                <c:pt idx="74">
                  <c:v>3792424</c:v>
                </c:pt>
                <c:pt idx="75">
                  <c:v>3839987</c:v>
                </c:pt>
                <c:pt idx="76">
                  <c:v>3844164</c:v>
                </c:pt>
                <c:pt idx="77">
                  <c:v>3848959</c:v>
                </c:pt>
                <c:pt idx="78">
                  <c:v>3879524</c:v>
                </c:pt>
                <c:pt idx="79">
                  <c:v>3880124</c:v>
                </c:pt>
                <c:pt idx="80">
                  <c:v>3886815</c:v>
                </c:pt>
                <c:pt idx="81">
                  <c:v>4041675</c:v>
                </c:pt>
                <c:pt idx="82">
                  <c:v>4177043</c:v>
                </c:pt>
                <c:pt idx="83">
                  <c:v>864541</c:v>
                </c:pt>
                <c:pt idx="84">
                  <c:v>846040</c:v>
                </c:pt>
                <c:pt idx="85">
                  <c:v>836640</c:v>
                </c:pt>
                <c:pt idx="86">
                  <c:v>771801</c:v>
                </c:pt>
                <c:pt idx="87">
                  <c:v>751028</c:v>
                </c:pt>
                <c:pt idx="88">
                  <c:v>746337</c:v>
                </c:pt>
                <c:pt idx="89">
                  <c:v>714998</c:v>
                </c:pt>
                <c:pt idx="90">
                  <c:v>699793</c:v>
                </c:pt>
                <c:pt idx="91">
                  <c:v>635276</c:v>
                </c:pt>
                <c:pt idx="92">
                  <c:v>576984</c:v>
                </c:pt>
                <c:pt idx="93">
                  <c:v>569355</c:v>
                </c:pt>
                <c:pt idx="94">
                  <c:v>554662</c:v>
                </c:pt>
                <c:pt idx="95">
                  <c:v>466316</c:v>
                </c:pt>
                <c:pt idx="96">
                  <c:v>458572</c:v>
                </c:pt>
                <c:pt idx="97">
                  <c:v>457272</c:v>
                </c:pt>
                <c:pt idx="98">
                  <c:v>445482</c:v>
                </c:pt>
                <c:pt idx="99">
                  <c:v>444081</c:v>
                </c:pt>
                <c:pt idx="100">
                  <c:v>439395</c:v>
                </c:pt>
                <c:pt idx="101">
                  <c:v>421279</c:v>
                </c:pt>
                <c:pt idx="102">
                  <c:v>419903</c:v>
                </c:pt>
                <c:pt idx="103">
                  <c:v>419613</c:v>
                </c:pt>
                <c:pt idx="104">
                  <c:v>411283</c:v>
                </c:pt>
                <c:pt idx="105">
                  <c:v>393127</c:v>
                </c:pt>
                <c:pt idx="106">
                  <c:v>320188</c:v>
                </c:pt>
                <c:pt idx="107">
                  <c:v>309872</c:v>
                </c:pt>
                <c:pt idx="108">
                  <c:v>309404</c:v>
                </c:pt>
                <c:pt idx="109">
                  <c:v>306967</c:v>
                </c:pt>
                <c:pt idx="110">
                  <c:v>294087</c:v>
                </c:pt>
                <c:pt idx="111">
                  <c:v>207821</c:v>
                </c:pt>
                <c:pt idx="112">
                  <c:v>194212</c:v>
                </c:pt>
                <c:pt idx="113">
                  <c:v>163722</c:v>
                </c:pt>
                <c:pt idx="114">
                  <c:v>150507</c:v>
                </c:pt>
                <c:pt idx="115">
                  <c:v>134716</c:v>
                </c:pt>
                <c:pt idx="116">
                  <c:v>62532</c:v>
                </c:pt>
                <c:pt idx="117">
                  <c:v>5158333</c:v>
                </c:pt>
                <c:pt idx="118">
                  <c:v>5156513</c:v>
                </c:pt>
                <c:pt idx="119">
                  <c:v>5149056</c:v>
                </c:pt>
                <c:pt idx="120">
                  <c:v>5137880</c:v>
                </c:pt>
                <c:pt idx="121">
                  <c:v>5132921</c:v>
                </c:pt>
                <c:pt idx="122">
                  <c:v>5120059</c:v>
                </c:pt>
                <c:pt idx="123">
                  <c:v>5092849</c:v>
                </c:pt>
                <c:pt idx="124">
                  <c:v>5091376</c:v>
                </c:pt>
                <c:pt idx="125">
                  <c:v>5087508</c:v>
                </c:pt>
                <c:pt idx="126">
                  <c:v>5053281</c:v>
                </c:pt>
                <c:pt idx="127">
                  <c:v>5020460</c:v>
                </c:pt>
                <c:pt idx="128">
                  <c:v>5020281</c:v>
                </c:pt>
                <c:pt idx="129">
                  <c:v>4963979</c:v>
                </c:pt>
                <c:pt idx="130">
                  <c:v>4890720</c:v>
                </c:pt>
                <c:pt idx="131">
                  <c:v>4882652</c:v>
                </c:pt>
                <c:pt idx="132">
                  <c:v>4873317</c:v>
                </c:pt>
                <c:pt idx="133">
                  <c:v>4870392</c:v>
                </c:pt>
                <c:pt idx="134">
                  <c:v>4868815</c:v>
                </c:pt>
                <c:pt idx="135">
                  <c:v>4867978</c:v>
                </c:pt>
                <c:pt idx="136">
                  <c:v>4867677</c:v>
                </c:pt>
                <c:pt idx="137">
                  <c:v>4866178</c:v>
                </c:pt>
                <c:pt idx="138">
                  <c:v>4865987</c:v>
                </c:pt>
                <c:pt idx="139">
                  <c:v>4865739</c:v>
                </c:pt>
                <c:pt idx="140">
                  <c:v>4865223</c:v>
                </c:pt>
                <c:pt idx="141">
                  <c:v>4864894</c:v>
                </c:pt>
                <c:pt idx="142">
                  <c:v>4863064</c:v>
                </c:pt>
                <c:pt idx="143">
                  <c:v>4862000</c:v>
                </c:pt>
                <c:pt idx="144">
                  <c:v>4861560</c:v>
                </c:pt>
                <c:pt idx="145">
                  <c:v>4859586</c:v>
                </c:pt>
                <c:pt idx="146">
                  <c:v>4857507</c:v>
                </c:pt>
                <c:pt idx="147">
                  <c:v>4857080</c:v>
                </c:pt>
                <c:pt idx="148">
                  <c:v>4827259</c:v>
                </c:pt>
                <c:pt idx="149">
                  <c:v>4821436</c:v>
                </c:pt>
                <c:pt idx="150">
                  <c:v>4814214</c:v>
                </c:pt>
                <c:pt idx="151">
                  <c:v>4782982</c:v>
                </c:pt>
                <c:pt idx="152">
                  <c:v>4781549</c:v>
                </c:pt>
                <c:pt idx="153">
                  <c:v>4753675</c:v>
                </c:pt>
                <c:pt idx="154">
                  <c:v>4591914</c:v>
                </c:pt>
                <c:pt idx="155">
                  <c:v>4578457</c:v>
                </c:pt>
                <c:pt idx="156">
                  <c:v>4565007</c:v>
                </c:pt>
                <c:pt idx="157">
                  <c:v>4518338</c:v>
                </c:pt>
                <c:pt idx="158">
                  <c:v>4484332</c:v>
                </c:pt>
                <c:pt idx="159">
                  <c:v>4483390</c:v>
                </c:pt>
                <c:pt idx="160">
                  <c:v>4461451</c:v>
                </c:pt>
                <c:pt idx="161">
                  <c:v>4440407</c:v>
                </c:pt>
                <c:pt idx="162">
                  <c:v>4428908</c:v>
                </c:pt>
                <c:pt idx="163">
                  <c:v>4428647</c:v>
                </c:pt>
                <c:pt idx="164">
                  <c:v>4383096</c:v>
                </c:pt>
                <c:pt idx="165">
                  <c:v>4330333</c:v>
                </c:pt>
                <c:pt idx="166">
                  <c:v>4311848</c:v>
                </c:pt>
                <c:pt idx="167">
                  <c:v>4291333</c:v>
                </c:pt>
                <c:pt idx="168">
                  <c:v>4277298</c:v>
                </c:pt>
                <c:pt idx="169">
                  <c:v>4271224</c:v>
                </c:pt>
                <c:pt idx="170">
                  <c:v>4258476</c:v>
                </c:pt>
                <c:pt idx="171">
                  <c:v>871592</c:v>
                </c:pt>
                <c:pt idx="172">
                  <c:v>885908</c:v>
                </c:pt>
                <c:pt idx="173">
                  <c:v>3256270</c:v>
                </c:pt>
                <c:pt idx="174">
                  <c:v>4471287</c:v>
                </c:pt>
                <c:pt idx="175">
                  <c:v>2259128</c:v>
                </c:pt>
                <c:pt idx="176">
                  <c:v>4595397</c:v>
                </c:pt>
                <c:pt idx="177">
                  <c:v>4859182</c:v>
                </c:pt>
                <c:pt idx="178">
                  <c:v>4860082</c:v>
                </c:pt>
                <c:pt idx="179">
                  <c:v>5119661</c:v>
                </c:pt>
                <c:pt idx="180">
                  <c:v>5025170</c:v>
                </c:pt>
                <c:pt idx="181">
                  <c:v>4864341</c:v>
                </c:pt>
                <c:pt idx="182">
                  <c:v>4866605</c:v>
                </c:pt>
                <c:pt idx="183">
                  <c:v>1630031</c:v>
                </c:pt>
                <c:pt idx="184">
                  <c:v>1687640</c:v>
                </c:pt>
                <c:pt idx="185">
                  <c:v>3548023</c:v>
                </c:pt>
                <c:pt idx="186">
                  <c:v>4032687</c:v>
                </c:pt>
                <c:pt idx="187">
                  <c:v>434391</c:v>
                </c:pt>
                <c:pt idx="188">
                  <c:v>433947</c:v>
                </c:pt>
                <c:pt idx="189">
                  <c:v>4176768</c:v>
                </c:pt>
                <c:pt idx="190">
                  <c:v>4869114</c:v>
                </c:pt>
                <c:pt idx="191">
                  <c:v>4472997</c:v>
                </c:pt>
                <c:pt idx="192">
                  <c:v>296718</c:v>
                </c:pt>
                <c:pt idx="193">
                  <c:v>592589</c:v>
                </c:pt>
                <c:pt idx="194">
                  <c:v>1531762</c:v>
                </c:pt>
                <c:pt idx="195">
                  <c:v>4713686</c:v>
                </c:pt>
                <c:pt idx="196">
                  <c:v>944748</c:v>
                </c:pt>
                <c:pt idx="197">
                  <c:v>963339</c:v>
                </c:pt>
                <c:pt idx="198">
                  <c:v>1084548</c:v>
                </c:pt>
                <c:pt idx="199">
                  <c:v>1099012</c:v>
                </c:pt>
                <c:pt idx="200">
                  <c:v>1412886</c:v>
                </c:pt>
                <c:pt idx="201">
                  <c:v>1822033</c:v>
                </c:pt>
                <c:pt idx="202">
                  <c:v>1893690</c:v>
                </c:pt>
                <c:pt idx="203">
                  <c:v>1982389</c:v>
                </c:pt>
                <c:pt idx="204">
                  <c:v>2014416</c:v>
                </c:pt>
                <c:pt idx="205">
                  <c:v>2152070</c:v>
                </c:pt>
                <c:pt idx="206">
                  <c:v>2295318</c:v>
                </c:pt>
                <c:pt idx="207">
                  <c:v>2566919</c:v>
                </c:pt>
                <c:pt idx="208">
                  <c:v>3059554</c:v>
                </c:pt>
                <c:pt idx="209">
                  <c:v>3094185</c:v>
                </c:pt>
                <c:pt idx="210">
                  <c:v>3143777</c:v>
                </c:pt>
                <c:pt idx="211">
                  <c:v>3580518</c:v>
                </c:pt>
                <c:pt idx="212">
                  <c:v>3696428</c:v>
                </c:pt>
                <c:pt idx="213">
                  <c:v>3769750</c:v>
                </c:pt>
                <c:pt idx="214">
                  <c:v>3832667</c:v>
                </c:pt>
                <c:pt idx="215">
                  <c:v>4083866</c:v>
                </c:pt>
                <c:pt idx="216">
                  <c:v>4343319</c:v>
                </c:pt>
                <c:pt idx="217">
                  <c:v>4828768</c:v>
                </c:pt>
                <c:pt idx="218">
                  <c:v>5155939</c:v>
                </c:pt>
                <c:pt idx="219">
                  <c:v>20391</c:v>
                </c:pt>
                <c:pt idx="220">
                  <c:v>71466</c:v>
                </c:pt>
                <c:pt idx="221">
                  <c:v>133015</c:v>
                </c:pt>
                <c:pt idx="222">
                  <c:v>177415</c:v>
                </c:pt>
                <c:pt idx="223">
                  <c:v>245467</c:v>
                </c:pt>
                <c:pt idx="224">
                  <c:v>275186</c:v>
                </c:pt>
                <c:pt idx="225">
                  <c:v>277999</c:v>
                </c:pt>
                <c:pt idx="226">
                  <c:v>297305</c:v>
                </c:pt>
                <c:pt idx="227">
                  <c:v>515110</c:v>
                </c:pt>
                <c:pt idx="228">
                  <c:v>600463</c:v>
                </c:pt>
                <c:pt idx="229">
                  <c:v>5054269</c:v>
                </c:pt>
                <c:pt idx="230">
                  <c:v>4869737</c:v>
                </c:pt>
                <c:pt idx="231">
                  <c:v>4860223</c:v>
                </c:pt>
                <c:pt idx="232">
                  <c:v>2158945</c:v>
                </c:pt>
                <c:pt idx="233">
                  <c:v>2620580</c:v>
                </c:pt>
                <c:pt idx="234">
                  <c:v>2769977</c:v>
                </c:pt>
                <c:pt idx="235">
                  <c:v>1073090</c:v>
                </c:pt>
                <c:pt idx="236">
                  <c:v>129741</c:v>
                </c:pt>
                <c:pt idx="237">
                  <c:v>1612</c:v>
                </c:pt>
                <c:pt idx="238">
                  <c:v>45432</c:v>
                </c:pt>
                <c:pt idx="239">
                  <c:v>60277</c:v>
                </c:pt>
                <c:pt idx="240">
                  <c:v>75466</c:v>
                </c:pt>
                <c:pt idx="241">
                  <c:v>79200</c:v>
                </c:pt>
                <c:pt idx="242">
                  <c:v>94083</c:v>
                </c:pt>
                <c:pt idx="243">
                  <c:v>5109142</c:v>
                </c:pt>
                <c:pt idx="244">
                  <c:v>5106596</c:v>
                </c:pt>
                <c:pt idx="245">
                  <c:v>5105397</c:v>
                </c:pt>
                <c:pt idx="246">
                  <c:v>5093289</c:v>
                </c:pt>
                <c:pt idx="247">
                  <c:v>5083502</c:v>
                </c:pt>
                <c:pt idx="248">
                  <c:v>5081210</c:v>
                </c:pt>
                <c:pt idx="249">
                  <c:v>5078238</c:v>
                </c:pt>
                <c:pt idx="250">
                  <c:v>5077070</c:v>
                </c:pt>
                <c:pt idx="251">
                  <c:v>5075612</c:v>
                </c:pt>
                <c:pt idx="252">
                  <c:v>5050550</c:v>
                </c:pt>
                <c:pt idx="253">
                  <c:v>5042437</c:v>
                </c:pt>
                <c:pt idx="254">
                  <c:v>5040326</c:v>
                </c:pt>
                <c:pt idx="255">
                  <c:v>5031277</c:v>
                </c:pt>
                <c:pt idx="256">
                  <c:v>5024208</c:v>
                </c:pt>
                <c:pt idx="257">
                  <c:v>5023425</c:v>
                </c:pt>
                <c:pt idx="258">
                  <c:v>5020833</c:v>
                </c:pt>
                <c:pt idx="259">
                  <c:v>5018889</c:v>
                </c:pt>
                <c:pt idx="260">
                  <c:v>5017292</c:v>
                </c:pt>
                <c:pt idx="261">
                  <c:v>5007440</c:v>
                </c:pt>
                <c:pt idx="262">
                  <c:v>5006716</c:v>
                </c:pt>
                <c:pt idx="263">
                  <c:v>5006034</c:v>
                </c:pt>
                <c:pt idx="264">
                  <c:v>5005174</c:v>
                </c:pt>
                <c:pt idx="265">
                  <c:v>5002685</c:v>
                </c:pt>
                <c:pt idx="266">
                  <c:v>5001857</c:v>
                </c:pt>
                <c:pt idx="267">
                  <c:v>5001133</c:v>
                </c:pt>
                <c:pt idx="268">
                  <c:v>5000285</c:v>
                </c:pt>
                <c:pt idx="269">
                  <c:v>4994476</c:v>
                </c:pt>
                <c:pt idx="270">
                  <c:v>4961129</c:v>
                </c:pt>
                <c:pt idx="271">
                  <c:v>4937628</c:v>
                </c:pt>
                <c:pt idx="272">
                  <c:v>4930846</c:v>
                </c:pt>
                <c:pt idx="273">
                  <c:v>4930275</c:v>
                </c:pt>
                <c:pt idx="274">
                  <c:v>4929921</c:v>
                </c:pt>
                <c:pt idx="275">
                  <c:v>4927036</c:v>
                </c:pt>
                <c:pt idx="276">
                  <c:v>4925563</c:v>
                </c:pt>
                <c:pt idx="277">
                  <c:v>4922597</c:v>
                </c:pt>
                <c:pt idx="278">
                  <c:v>4919817</c:v>
                </c:pt>
                <c:pt idx="279">
                  <c:v>4914305</c:v>
                </c:pt>
                <c:pt idx="280">
                  <c:v>4913545</c:v>
                </c:pt>
                <c:pt idx="281">
                  <c:v>4906591</c:v>
                </c:pt>
                <c:pt idx="282">
                  <c:v>4904428</c:v>
                </c:pt>
                <c:pt idx="283">
                  <c:v>4902265</c:v>
                </c:pt>
                <c:pt idx="284">
                  <c:v>4901220</c:v>
                </c:pt>
                <c:pt idx="285">
                  <c:v>4892944</c:v>
                </c:pt>
                <c:pt idx="286">
                  <c:v>4882134</c:v>
                </c:pt>
                <c:pt idx="287">
                  <c:v>4880465</c:v>
                </c:pt>
                <c:pt idx="288">
                  <c:v>4874273</c:v>
                </c:pt>
                <c:pt idx="289">
                  <c:v>4867322</c:v>
                </c:pt>
                <c:pt idx="290">
                  <c:v>4864025</c:v>
                </c:pt>
                <c:pt idx="291">
                  <c:v>4863611</c:v>
                </c:pt>
                <c:pt idx="292">
                  <c:v>4862701</c:v>
                </c:pt>
                <c:pt idx="293">
                  <c:v>4862186</c:v>
                </c:pt>
                <c:pt idx="294">
                  <c:v>4858522</c:v>
                </c:pt>
                <c:pt idx="295">
                  <c:v>4848719</c:v>
                </c:pt>
                <c:pt idx="296">
                  <c:v>4843324</c:v>
                </c:pt>
                <c:pt idx="297">
                  <c:v>4836093</c:v>
                </c:pt>
                <c:pt idx="298">
                  <c:v>4835290</c:v>
                </c:pt>
                <c:pt idx="299">
                  <c:v>4833646</c:v>
                </c:pt>
                <c:pt idx="300">
                  <c:v>4831223</c:v>
                </c:pt>
                <c:pt idx="301">
                  <c:v>4817334</c:v>
                </c:pt>
                <c:pt idx="302">
                  <c:v>4816381</c:v>
                </c:pt>
                <c:pt idx="303">
                  <c:v>4813498</c:v>
                </c:pt>
                <c:pt idx="304">
                  <c:v>4782034</c:v>
                </c:pt>
                <c:pt idx="305">
                  <c:v>4779254</c:v>
                </c:pt>
                <c:pt idx="306">
                  <c:v>4772571</c:v>
                </c:pt>
                <c:pt idx="307">
                  <c:v>4771678</c:v>
                </c:pt>
                <c:pt idx="308">
                  <c:v>4765960</c:v>
                </c:pt>
                <c:pt idx="309">
                  <c:v>4687395</c:v>
                </c:pt>
                <c:pt idx="310">
                  <c:v>4681032</c:v>
                </c:pt>
                <c:pt idx="311">
                  <c:v>4680271</c:v>
                </c:pt>
                <c:pt idx="312">
                  <c:v>4675952</c:v>
                </c:pt>
                <c:pt idx="313">
                  <c:v>4666248</c:v>
                </c:pt>
                <c:pt idx="314">
                  <c:v>4665210</c:v>
                </c:pt>
                <c:pt idx="315">
                  <c:v>4664054</c:v>
                </c:pt>
                <c:pt idx="316">
                  <c:v>4661522</c:v>
                </c:pt>
                <c:pt idx="317">
                  <c:v>4611284</c:v>
                </c:pt>
                <c:pt idx="318">
                  <c:v>4597133</c:v>
                </c:pt>
                <c:pt idx="319">
                  <c:v>4588893</c:v>
                </c:pt>
                <c:pt idx="320">
                  <c:v>4588194</c:v>
                </c:pt>
                <c:pt idx="321">
                  <c:v>4568301</c:v>
                </c:pt>
                <c:pt idx="322">
                  <c:v>4544686</c:v>
                </c:pt>
                <c:pt idx="323">
                  <c:v>4543567</c:v>
                </c:pt>
                <c:pt idx="324">
                  <c:v>4541584</c:v>
                </c:pt>
                <c:pt idx="325">
                  <c:v>4540460</c:v>
                </c:pt>
                <c:pt idx="326">
                  <c:v>4524398</c:v>
                </c:pt>
                <c:pt idx="327">
                  <c:v>4521006</c:v>
                </c:pt>
                <c:pt idx="328">
                  <c:v>4499448</c:v>
                </c:pt>
                <c:pt idx="329">
                  <c:v>4491719</c:v>
                </c:pt>
                <c:pt idx="330">
                  <c:v>4489896</c:v>
                </c:pt>
                <c:pt idx="331">
                  <c:v>4482627</c:v>
                </c:pt>
                <c:pt idx="332">
                  <c:v>4477227</c:v>
                </c:pt>
                <c:pt idx="333">
                  <c:v>4475081</c:v>
                </c:pt>
                <c:pt idx="334">
                  <c:v>4473430</c:v>
                </c:pt>
                <c:pt idx="335">
                  <c:v>4472451</c:v>
                </c:pt>
                <c:pt idx="336">
                  <c:v>4471667</c:v>
                </c:pt>
                <c:pt idx="337">
                  <c:v>4470856</c:v>
                </c:pt>
                <c:pt idx="338">
                  <c:v>4468838</c:v>
                </c:pt>
                <c:pt idx="339">
                  <c:v>4461765</c:v>
                </c:pt>
                <c:pt idx="340">
                  <c:v>4455210</c:v>
                </c:pt>
                <c:pt idx="341">
                  <c:v>4454761</c:v>
                </c:pt>
                <c:pt idx="342">
                  <c:v>4439224</c:v>
                </c:pt>
                <c:pt idx="343">
                  <c:v>4438195</c:v>
                </c:pt>
                <c:pt idx="344">
                  <c:v>4433780</c:v>
                </c:pt>
                <c:pt idx="345">
                  <c:v>4429517</c:v>
                </c:pt>
                <c:pt idx="346">
                  <c:v>4428148</c:v>
                </c:pt>
                <c:pt idx="347">
                  <c:v>4425639</c:v>
                </c:pt>
                <c:pt idx="348">
                  <c:v>4425386</c:v>
                </c:pt>
                <c:pt idx="349">
                  <c:v>4414913</c:v>
                </c:pt>
                <c:pt idx="350">
                  <c:v>4404496</c:v>
                </c:pt>
                <c:pt idx="351">
                  <c:v>4354064</c:v>
                </c:pt>
                <c:pt idx="352">
                  <c:v>4336164</c:v>
                </c:pt>
                <c:pt idx="353">
                  <c:v>4335631</c:v>
                </c:pt>
                <c:pt idx="354">
                  <c:v>4334628</c:v>
                </c:pt>
                <c:pt idx="355">
                  <c:v>4333326</c:v>
                </c:pt>
                <c:pt idx="356">
                  <c:v>4331097</c:v>
                </c:pt>
                <c:pt idx="357">
                  <c:v>4329720</c:v>
                </c:pt>
                <c:pt idx="358">
                  <c:v>4328720</c:v>
                </c:pt>
                <c:pt idx="359">
                  <c:v>4324652</c:v>
                </c:pt>
                <c:pt idx="360">
                  <c:v>4323756</c:v>
                </c:pt>
                <c:pt idx="361">
                  <c:v>4310375</c:v>
                </c:pt>
                <c:pt idx="362">
                  <c:v>4299586</c:v>
                </c:pt>
                <c:pt idx="363">
                  <c:v>4299090</c:v>
                </c:pt>
                <c:pt idx="364">
                  <c:v>4292826</c:v>
                </c:pt>
                <c:pt idx="365">
                  <c:v>4281403</c:v>
                </c:pt>
                <c:pt idx="366">
                  <c:v>4274323</c:v>
                </c:pt>
                <c:pt idx="367">
                  <c:v>4272937</c:v>
                </c:pt>
                <c:pt idx="368">
                  <c:v>4265548</c:v>
                </c:pt>
                <c:pt idx="369">
                  <c:v>4262872</c:v>
                </c:pt>
                <c:pt idx="370">
                  <c:v>4256800</c:v>
                </c:pt>
                <c:pt idx="371">
                  <c:v>4256207</c:v>
                </c:pt>
                <c:pt idx="372">
                  <c:v>4252234</c:v>
                </c:pt>
                <c:pt idx="373">
                  <c:v>4242803</c:v>
                </c:pt>
                <c:pt idx="374">
                  <c:v>4228348</c:v>
                </c:pt>
                <c:pt idx="375">
                  <c:v>4227317</c:v>
                </c:pt>
                <c:pt idx="376">
                  <c:v>4225393</c:v>
                </c:pt>
                <c:pt idx="377">
                  <c:v>4222791</c:v>
                </c:pt>
                <c:pt idx="378">
                  <c:v>4220233</c:v>
                </c:pt>
                <c:pt idx="379">
                  <c:v>4218961</c:v>
                </c:pt>
                <c:pt idx="380">
                  <c:v>4218218</c:v>
                </c:pt>
                <c:pt idx="381">
                  <c:v>4209816</c:v>
                </c:pt>
                <c:pt idx="382">
                  <c:v>4203516</c:v>
                </c:pt>
                <c:pt idx="383">
                  <c:v>4195246</c:v>
                </c:pt>
                <c:pt idx="384">
                  <c:v>4194399</c:v>
                </c:pt>
                <c:pt idx="385">
                  <c:v>4193720</c:v>
                </c:pt>
                <c:pt idx="386">
                  <c:v>4187423</c:v>
                </c:pt>
                <c:pt idx="387">
                  <c:v>4182424</c:v>
                </c:pt>
                <c:pt idx="388">
                  <c:v>4181074</c:v>
                </c:pt>
                <c:pt idx="389">
                  <c:v>4178943</c:v>
                </c:pt>
                <c:pt idx="390">
                  <c:v>4178643</c:v>
                </c:pt>
                <c:pt idx="391">
                  <c:v>4175375</c:v>
                </c:pt>
                <c:pt idx="392">
                  <c:v>4164858</c:v>
                </c:pt>
                <c:pt idx="393">
                  <c:v>4163669</c:v>
                </c:pt>
                <c:pt idx="394">
                  <c:v>4161374</c:v>
                </c:pt>
                <c:pt idx="395">
                  <c:v>4095973</c:v>
                </c:pt>
                <c:pt idx="396">
                  <c:v>4087884</c:v>
                </c:pt>
                <c:pt idx="397">
                  <c:v>4064356</c:v>
                </c:pt>
                <c:pt idx="398">
                  <c:v>4063640</c:v>
                </c:pt>
                <c:pt idx="399">
                  <c:v>4063294</c:v>
                </c:pt>
                <c:pt idx="400">
                  <c:v>4062706</c:v>
                </c:pt>
                <c:pt idx="401">
                  <c:v>4061821</c:v>
                </c:pt>
                <c:pt idx="402">
                  <c:v>4051906</c:v>
                </c:pt>
                <c:pt idx="403">
                  <c:v>4048730</c:v>
                </c:pt>
                <c:pt idx="404">
                  <c:v>4047616</c:v>
                </c:pt>
                <c:pt idx="405">
                  <c:v>4046549</c:v>
                </c:pt>
                <c:pt idx="406">
                  <c:v>4044640</c:v>
                </c:pt>
                <c:pt idx="407">
                  <c:v>4039282</c:v>
                </c:pt>
                <c:pt idx="408">
                  <c:v>4036475</c:v>
                </c:pt>
                <c:pt idx="409">
                  <c:v>4034648</c:v>
                </c:pt>
                <c:pt idx="410">
                  <c:v>4034489</c:v>
                </c:pt>
                <c:pt idx="411">
                  <c:v>4026078</c:v>
                </c:pt>
                <c:pt idx="412">
                  <c:v>4017010</c:v>
                </c:pt>
                <c:pt idx="413">
                  <c:v>4004238</c:v>
                </c:pt>
                <c:pt idx="414">
                  <c:v>4000243</c:v>
                </c:pt>
                <c:pt idx="415">
                  <c:v>3925893</c:v>
                </c:pt>
                <c:pt idx="416">
                  <c:v>3912362</c:v>
                </c:pt>
                <c:pt idx="417">
                  <c:v>3910706</c:v>
                </c:pt>
                <c:pt idx="418">
                  <c:v>3889433</c:v>
                </c:pt>
                <c:pt idx="419">
                  <c:v>3886227</c:v>
                </c:pt>
                <c:pt idx="420">
                  <c:v>3884545</c:v>
                </c:pt>
                <c:pt idx="421">
                  <c:v>3882760</c:v>
                </c:pt>
                <c:pt idx="422">
                  <c:v>3881527</c:v>
                </c:pt>
                <c:pt idx="423">
                  <c:v>3880749</c:v>
                </c:pt>
                <c:pt idx="424">
                  <c:v>3878283</c:v>
                </c:pt>
                <c:pt idx="425">
                  <c:v>3877239</c:v>
                </c:pt>
                <c:pt idx="426">
                  <c:v>3877003</c:v>
                </c:pt>
                <c:pt idx="427">
                  <c:v>3871053</c:v>
                </c:pt>
                <c:pt idx="428">
                  <c:v>3865890</c:v>
                </c:pt>
                <c:pt idx="429">
                  <c:v>3858590</c:v>
                </c:pt>
                <c:pt idx="430">
                  <c:v>3856535</c:v>
                </c:pt>
                <c:pt idx="431">
                  <c:v>3849915</c:v>
                </c:pt>
                <c:pt idx="432">
                  <c:v>3845252</c:v>
                </c:pt>
                <c:pt idx="433">
                  <c:v>3842372</c:v>
                </c:pt>
                <c:pt idx="434">
                  <c:v>3840871</c:v>
                </c:pt>
                <c:pt idx="435">
                  <c:v>3834837</c:v>
                </c:pt>
                <c:pt idx="436">
                  <c:v>3834176</c:v>
                </c:pt>
                <c:pt idx="437">
                  <c:v>3830738</c:v>
                </c:pt>
                <c:pt idx="438">
                  <c:v>3802806</c:v>
                </c:pt>
                <c:pt idx="439">
                  <c:v>3792795</c:v>
                </c:pt>
                <c:pt idx="440">
                  <c:v>3787405</c:v>
                </c:pt>
                <c:pt idx="441">
                  <c:v>3786352</c:v>
                </c:pt>
                <c:pt idx="442">
                  <c:v>3780833</c:v>
                </c:pt>
                <c:pt idx="443">
                  <c:v>3774277</c:v>
                </c:pt>
                <c:pt idx="444">
                  <c:v>3773741</c:v>
                </c:pt>
                <c:pt idx="445">
                  <c:v>3771291</c:v>
                </c:pt>
                <c:pt idx="446">
                  <c:v>3763543</c:v>
                </c:pt>
                <c:pt idx="447">
                  <c:v>3753035</c:v>
                </c:pt>
                <c:pt idx="448">
                  <c:v>3751684</c:v>
                </c:pt>
                <c:pt idx="449">
                  <c:v>3740402</c:v>
                </c:pt>
                <c:pt idx="450">
                  <c:v>3730063</c:v>
                </c:pt>
                <c:pt idx="451">
                  <c:v>3723204</c:v>
                </c:pt>
                <c:pt idx="452">
                  <c:v>3707106</c:v>
                </c:pt>
                <c:pt idx="453">
                  <c:v>3702397</c:v>
                </c:pt>
                <c:pt idx="454">
                  <c:v>3701784</c:v>
                </c:pt>
                <c:pt idx="455">
                  <c:v>3700271</c:v>
                </c:pt>
                <c:pt idx="456">
                  <c:v>3698007</c:v>
                </c:pt>
                <c:pt idx="457">
                  <c:v>3696895</c:v>
                </c:pt>
                <c:pt idx="458">
                  <c:v>3693954</c:v>
                </c:pt>
                <c:pt idx="459">
                  <c:v>3691858</c:v>
                </c:pt>
                <c:pt idx="460">
                  <c:v>3657892</c:v>
                </c:pt>
                <c:pt idx="461">
                  <c:v>3639000</c:v>
                </c:pt>
                <c:pt idx="462">
                  <c:v>3637877</c:v>
                </c:pt>
                <c:pt idx="463">
                  <c:v>3629703</c:v>
                </c:pt>
                <c:pt idx="464">
                  <c:v>3628676</c:v>
                </c:pt>
                <c:pt idx="465">
                  <c:v>3625704</c:v>
                </c:pt>
                <c:pt idx="466">
                  <c:v>3624973</c:v>
                </c:pt>
                <c:pt idx="467">
                  <c:v>3600070</c:v>
                </c:pt>
                <c:pt idx="468">
                  <c:v>3599551</c:v>
                </c:pt>
                <c:pt idx="469">
                  <c:v>3597781</c:v>
                </c:pt>
                <c:pt idx="470">
                  <c:v>3596727</c:v>
                </c:pt>
                <c:pt idx="471">
                  <c:v>3594452</c:v>
                </c:pt>
                <c:pt idx="472">
                  <c:v>3593985</c:v>
                </c:pt>
                <c:pt idx="473">
                  <c:v>3591341</c:v>
                </c:pt>
                <c:pt idx="474">
                  <c:v>3590261</c:v>
                </c:pt>
                <c:pt idx="475">
                  <c:v>3589817</c:v>
                </c:pt>
                <c:pt idx="476">
                  <c:v>3588374</c:v>
                </c:pt>
                <c:pt idx="477">
                  <c:v>3587515</c:v>
                </c:pt>
                <c:pt idx="478">
                  <c:v>3581725</c:v>
                </c:pt>
                <c:pt idx="479">
                  <c:v>3579765</c:v>
                </c:pt>
                <c:pt idx="480">
                  <c:v>3575676</c:v>
                </c:pt>
                <c:pt idx="481">
                  <c:v>3573948</c:v>
                </c:pt>
                <c:pt idx="482">
                  <c:v>3573079</c:v>
                </c:pt>
                <c:pt idx="483">
                  <c:v>3572116</c:v>
                </c:pt>
                <c:pt idx="484">
                  <c:v>3571326</c:v>
                </c:pt>
                <c:pt idx="485">
                  <c:v>3570652</c:v>
                </c:pt>
                <c:pt idx="486">
                  <c:v>3569748</c:v>
                </c:pt>
                <c:pt idx="487">
                  <c:v>3569051</c:v>
                </c:pt>
                <c:pt idx="488">
                  <c:v>3567013</c:v>
                </c:pt>
                <c:pt idx="489">
                  <c:v>3563831</c:v>
                </c:pt>
                <c:pt idx="490">
                  <c:v>3558697</c:v>
                </c:pt>
                <c:pt idx="491">
                  <c:v>3557887</c:v>
                </c:pt>
                <c:pt idx="492">
                  <c:v>3546704</c:v>
                </c:pt>
                <c:pt idx="493">
                  <c:v>3542226</c:v>
                </c:pt>
                <c:pt idx="494">
                  <c:v>3523380</c:v>
                </c:pt>
                <c:pt idx="495">
                  <c:v>3523117</c:v>
                </c:pt>
                <c:pt idx="496">
                  <c:v>3470888</c:v>
                </c:pt>
                <c:pt idx="497">
                  <c:v>3451301</c:v>
                </c:pt>
                <c:pt idx="498">
                  <c:v>3448322</c:v>
                </c:pt>
                <c:pt idx="499">
                  <c:v>3447724</c:v>
                </c:pt>
                <c:pt idx="500">
                  <c:v>3439903</c:v>
                </c:pt>
                <c:pt idx="501">
                  <c:v>3421903</c:v>
                </c:pt>
                <c:pt idx="502">
                  <c:v>3420918</c:v>
                </c:pt>
                <c:pt idx="503">
                  <c:v>3407328</c:v>
                </c:pt>
                <c:pt idx="504">
                  <c:v>3402185</c:v>
                </c:pt>
                <c:pt idx="505">
                  <c:v>3395908</c:v>
                </c:pt>
                <c:pt idx="506">
                  <c:v>3392212</c:v>
                </c:pt>
                <c:pt idx="507">
                  <c:v>3390288</c:v>
                </c:pt>
                <c:pt idx="508">
                  <c:v>3388746</c:v>
                </c:pt>
                <c:pt idx="509">
                  <c:v>3388026</c:v>
                </c:pt>
                <c:pt idx="510">
                  <c:v>3382741</c:v>
                </c:pt>
                <c:pt idx="511">
                  <c:v>3381905</c:v>
                </c:pt>
                <c:pt idx="512">
                  <c:v>3378493</c:v>
                </c:pt>
                <c:pt idx="513">
                  <c:v>3369373</c:v>
                </c:pt>
                <c:pt idx="514">
                  <c:v>3368648</c:v>
                </c:pt>
                <c:pt idx="515">
                  <c:v>3368063</c:v>
                </c:pt>
                <c:pt idx="516">
                  <c:v>3367727</c:v>
                </c:pt>
                <c:pt idx="517">
                  <c:v>3367485</c:v>
                </c:pt>
                <c:pt idx="518">
                  <c:v>3352881</c:v>
                </c:pt>
                <c:pt idx="519">
                  <c:v>3336826</c:v>
                </c:pt>
                <c:pt idx="520">
                  <c:v>3332672</c:v>
                </c:pt>
                <c:pt idx="521">
                  <c:v>3332152</c:v>
                </c:pt>
                <c:pt idx="522">
                  <c:v>3331365</c:v>
                </c:pt>
                <c:pt idx="523">
                  <c:v>3325067</c:v>
                </c:pt>
                <c:pt idx="524">
                  <c:v>3323491</c:v>
                </c:pt>
                <c:pt idx="525">
                  <c:v>3318312</c:v>
                </c:pt>
                <c:pt idx="526">
                  <c:v>3317569</c:v>
                </c:pt>
                <c:pt idx="527">
                  <c:v>3313604</c:v>
                </c:pt>
                <c:pt idx="528">
                  <c:v>3310215</c:v>
                </c:pt>
                <c:pt idx="529">
                  <c:v>3308888</c:v>
                </c:pt>
                <c:pt idx="530">
                  <c:v>3308286</c:v>
                </c:pt>
                <c:pt idx="531">
                  <c:v>3299595</c:v>
                </c:pt>
                <c:pt idx="532">
                  <c:v>3293578</c:v>
                </c:pt>
                <c:pt idx="533">
                  <c:v>3284588</c:v>
                </c:pt>
                <c:pt idx="534">
                  <c:v>3248923</c:v>
                </c:pt>
                <c:pt idx="535">
                  <c:v>3247080</c:v>
                </c:pt>
                <c:pt idx="536">
                  <c:v>3246220</c:v>
                </c:pt>
                <c:pt idx="537">
                  <c:v>3238375</c:v>
                </c:pt>
                <c:pt idx="538">
                  <c:v>3229576</c:v>
                </c:pt>
                <c:pt idx="539">
                  <c:v>3227136</c:v>
                </c:pt>
                <c:pt idx="540">
                  <c:v>3226013</c:v>
                </c:pt>
                <c:pt idx="541">
                  <c:v>3224436</c:v>
                </c:pt>
                <c:pt idx="542">
                  <c:v>3220599</c:v>
                </c:pt>
                <c:pt idx="543">
                  <c:v>3214935</c:v>
                </c:pt>
                <c:pt idx="544">
                  <c:v>3207886</c:v>
                </c:pt>
                <c:pt idx="545">
                  <c:v>3207047</c:v>
                </c:pt>
                <c:pt idx="546">
                  <c:v>3206102</c:v>
                </c:pt>
                <c:pt idx="547">
                  <c:v>3205406</c:v>
                </c:pt>
                <c:pt idx="548">
                  <c:v>3180120</c:v>
                </c:pt>
                <c:pt idx="549">
                  <c:v>3149275</c:v>
                </c:pt>
                <c:pt idx="550">
                  <c:v>3148574</c:v>
                </c:pt>
                <c:pt idx="551">
                  <c:v>3133576</c:v>
                </c:pt>
                <c:pt idx="552">
                  <c:v>3132468</c:v>
                </c:pt>
                <c:pt idx="553">
                  <c:v>3126298</c:v>
                </c:pt>
                <c:pt idx="554">
                  <c:v>3121241</c:v>
                </c:pt>
                <c:pt idx="555">
                  <c:v>3120644</c:v>
                </c:pt>
                <c:pt idx="556">
                  <c:v>3118608</c:v>
                </c:pt>
                <c:pt idx="557">
                  <c:v>3112207</c:v>
                </c:pt>
                <c:pt idx="558">
                  <c:v>3110935</c:v>
                </c:pt>
                <c:pt idx="559">
                  <c:v>3110131</c:v>
                </c:pt>
                <c:pt idx="560">
                  <c:v>3089824</c:v>
                </c:pt>
                <c:pt idx="561">
                  <c:v>3089271</c:v>
                </c:pt>
                <c:pt idx="562">
                  <c:v>3088174</c:v>
                </c:pt>
                <c:pt idx="563">
                  <c:v>3078614</c:v>
                </c:pt>
                <c:pt idx="564">
                  <c:v>3077311</c:v>
                </c:pt>
                <c:pt idx="565">
                  <c:v>3075972</c:v>
                </c:pt>
                <c:pt idx="566">
                  <c:v>3073934</c:v>
                </c:pt>
                <c:pt idx="567">
                  <c:v>3072440</c:v>
                </c:pt>
                <c:pt idx="568">
                  <c:v>3070050</c:v>
                </c:pt>
                <c:pt idx="569">
                  <c:v>3068020</c:v>
                </c:pt>
                <c:pt idx="570">
                  <c:v>3063374</c:v>
                </c:pt>
                <c:pt idx="571">
                  <c:v>3057940</c:v>
                </c:pt>
                <c:pt idx="572">
                  <c:v>3056176</c:v>
                </c:pt>
                <c:pt idx="573">
                  <c:v>3055796</c:v>
                </c:pt>
                <c:pt idx="574">
                  <c:v>3055355</c:v>
                </c:pt>
                <c:pt idx="575">
                  <c:v>3053376</c:v>
                </c:pt>
                <c:pt idx="576">
                  <c:v>3049408</c:v>
                </c:pt>
                <c:pt idx="577">
                  <c:v>3002231</c:v>
                </c:pt>
                <c:pt idx="578">
                  <c:v>2989991</c:v>
                </c:pt>
                <c:pt idx="579">
                  <c:v>2986566</c:v>
                </c:pt>
                <c:pt idx="580">
                  <c:v>2983496</c:v>
                </c:pt>
                <c:pt idx="581">
                  <c:v>2979896</c:v>
                </c:pt>
                <c:pt idx="582">
                  <c:v>2972713</c:v>
                </c:pt>
                <c:pt idx="583">
                  <c:v>2970120</c:v>
                </c:pt>
                <c:pt idx="584">
                  <c:v>2968542</c:v>
                </c:pt>
                <c:pt idx="585">
                  <c:v>2964587</c:v>
                </c:pt>
                <c:pt idx="586">
                  <c:v>2962106</c:v>
                </c:pt>
                <c:pt idx="587">
                  <c:v>2948457</c:v>
                </c:pt>
                <c:pt idx="588">
                  <c:v>2946972</c:v>
                </c:pt>
                <c:pt idx="589">
                  <c:v>2934325</c:v>
                </c:pt>
                <c:pt idx="590">
                  <c:v>2933987</c:v>
                </c:pt>
                <c:pt idx="591">
                  <c:v>2932219</c:v>
                </c:pt>
                <c:pt idx="592">
                  <c:v>2931486</c:v>
                </c:pt>
                <c:pt idx="593">
                  <c:v>2909435</c:v>
                </c:pt>
                <c:pt idx="594">
                  <c:v>2906852</c:v>
                </c:pt>
                <c:pt idx="595">
                  <c:v>2882013</c:v>
                </c:pt>
                <c:pt idx="596">
                  <c:v>2185569</c:v>
                </c:pt>
                <c:pt idx="597">
                  <c:v>2191544</c:v>
                </c:pt>
                <c:pt idx="598">
                  <c:v>2199504</c:v>
                </c:pt>
                <c:pt idx="599">
                  <c:v>2211070</c:v>
                </c:pt>
                <c:pt idx="600">
                  <c:v>2238861</c:v>
                </c:pt>
                <c:pt idx="601">
                  <c:v>2239453</c:v>
                </c:pt>
                <c:pt idx="602">
                  <c:v>2247435</c:v>
                </c:pt>
                <c:pt idx="603">
                  <c:v>2252087</c:v>
                </c:pt>
                <c:pt idx="604">
                  <c:v>2254368</c:v>
                </c:pt>
                <c:pt idx="605">
                  <c:v>2256533</c:v>
                </c:pt>
                <c:pt idx="606">
                  <c:v>2261690</c:v>
                </c:pt>
                <c:pt idx="607">
                  <c:v>2265170</c:v>
                </c:pt>
                <c:pt idx="608">
                  <c:v>2272883</c:v>
                </c:pt>
                <c:pt idx="609">
                  <c:v>2276045</c:v>
                </c:pt>
                <c:pt idx="610">
                  <c:v>2336129</c:v>
                </c:pt>
                <c:pt idx="611">
                  <c:v>2352698</c:v>
                </c:pt>
                <c:pt idx="612">
                  <c:v>2357379</c:v>
                </c:pt>
                <c:pt idx="613">
                  <c:v>2357894</c:v>
                </c:pt>
                <c:pt idx="614">
                  <c:v>2358163</c:v>
                </c:pt>
                <c:pt idx="615">
                  <c:v>2359824</c:v>
                </c:pt>
                <c:pt idx="616">
                  <c:v>2361211</c:v>
                </c:pt>
                <c:pt idx="617">
                  <c:v>2364439</c:v>
                </c:pt>
                <c:pt idx="618">
                  <c:v>2366292</c:v>
                </c:pt>
                <c:pt idx="619">
                  <c:v>2372526</c:v>
                </c:pt>
                <c:pt idx="620">
                  <c:v>2393532</c:v>
                </c:pt>
                <c:pt idx="621">
                  <c:v>2445684</c:v>
                </c:pt>
                <c:pt idx="622">
                  <c:v>2452157</c:v>
                </c:pt>
                <c:pt idx="623">
                  <c:v>2481674</c:v>
                </c:pt>
                <c:pt idx="624">
                  <c:v>2546596</c:v>
                </c:pt>
                <c:pt idx="625">
                  <c:v>2553251</c:v>
                </c:pt>
                <c:pt idx="626">
                  <c:v>2571173</c:v>
                </c:pt>
                <c:pt idx="627">
                  <c:v>2571881</c:v>
                </c:pt>
                <c:pt idx="628">
                  <c:v>2572870</c:v>
                </c:pt>
                <c:pt idx="629">
                  <c:v>2584299</c:v>
                </c:pt>
                <c:pt idx="630">
                  <c:v>2639558</c:v>
                </c:pt>
                <c:pt idx="631">
                  <c:v>2640298</c:v>
                </c:pt>
                <c:pt idx="632">
                  <c:v>2643856</c:v>
                </c:pt>
                <c:pt idx="633">
                  <c:v>2644964</c:v>
                </c:pt>
                <c:pt idx="634">
                  <c:v>2650905</c:v>
                </c:pt>
                <c:pt idx="635">
                  <c:v>2654477</c:v>
                </c:pt>
                <c:pt idx="636">
                  <c:v>2662659</c:v>
                </c:pt>
                <c:pt idx="637">
                  <c:v>2664120</c:v>
                </c:pt>
                <c:pt idx="638">
                  <c:v>2679100</c:v>
                </c:pt>
                <c:pt idx="639">
                  <c:v>2683994</c:v>
                </c:pt>
                <c:pt idx="640">
                  <c:v>2686364</c:v>
                </c:pt>
                <c:pt idx="641">
                  <c:v>2687933</c:v>
                </c:pt>
                <c:pt idx="642">
                  <c:v>2709617</c:v>
                </c:pt>
                <c:pt idx="643">
                  <c:v>2731081</c:v>
                </c:pt>
                <c:pt idx="644">
                  <c:v>2736081</c:v>
                </c:pt>
                <c:pt idx="645">
                  <c:v>2746335</c:v>
                </c:pt>
                <c:pt idx="646">
                  <c:v>2751198</c:v>
                </c:pt>
                <c:pt idx="647">
                  <c:v>2787960</c:v>
                </c:pt>
                <c:pt idx="648">
                  <c:v>2793761</c:v>
                </c:pt>
                <c:pt idx="649">
                  <c:v>2796989</c:v>
                </c:pt>
                <c:pt idx="650">
                  <c:v>2801892</c:v>
                </c:pt>
                <c:pt idx="651">
                  <c:v>2805968</c:v>
                </c:pt>
                <c:pt idx="652">
                  <c:v>2849010</c:v>
                </c:pt>
                <c:pt idx="653">
                  <c:v>2157453</c:v>
                </c:pt>
                <c:pt idx="654">
                  <c:v>2155075</c:v>
                </c:pt>
                <c:pt idx="655">
                  <c:v>2108849</c:v>
                </c:pt>
                <c:pt idx="656">
                  <c:v>2103031</c:v>
                </c:pt>
                <c:pt idx="657">
                  <c:v>2079256</c:v>
                </c:pt>
                <c:pt idx="658">
                  <c:v>2050865</c:v>
                </c:pt>
                <c:pt idx="659">
                  <c:v>2049277</c:v>
                </c:pt>
                <c:pt idx="660">
                  <c:v>2035625</c:v>
                </c:pt>
                <c:pt idx="661">
                  <c:v>2021556</c:v>
                </c:pt>
                <c:pt idx="662">
                  <c:v>2018156</c:v>
                </c:pt>
                <c:pt idx="663">
                  <c:v>2009771</c:v>
                </c:pt>
                <c:pt idx="664">
                  <c:v>2007387</c:v>
                </c:pt>
                <c:pt idx="665">
                  <c:v>2005440</c:v>
                </c:pt>
                <c:pt idx="666">
                  <c:v>2003137</c:v>
                </c:pt>
                <c:pt idx="667">
                  <c:v>2001028</c:v>
                </c:pt>
                <c:pt idx="668">
                  <c:v>2000093</c:v>
                </c:pt>
                <c:pt idx="669">
                  <c:v>1998376</c:v>
                </c:pt>
                <c:pt idx="670">
                  <c:v>1997422</c:v>
                </c:pt>
                <c:pt idx="671">
                  <c:v>1980526</c:v>
                </c:pt>
                <c:pt idx="672">
                  <c:v>1973537</c:v>
                </c:pt>
                <c:pt idx="673">
                  <c:v>1959503</c:v>
                </c:pt>
                <c:pt idx="674">
                  <c:v>1954124</c:v>
                </c:pt>
                <c:pt idx="675">
                  <c:v>1948894</c:v>
                </c:pt>
                <c:pt idx="676">
                  <c:v>1940509</c:v>
                </c:pt>
                <c:pt idx="677">
                  <c:v>1922868</c:v>
                </c:pt>
                <c:pt idx="678">
                  <c:v>1919810</c:v>
                </c:pt>
                <c:pt idx="679">
                  <c:v>1857781</c:v>
                </c:pt>
                <c:pt idx="680">
                  <c:v>1855543</c:v>
                </c:pt>
                <c:pt idx="681">
                  <c:v>1853939</c:v>
                </c:pt>
                <c:pt idx="682">
                  <c:v>1836452</c:v>
                </c:pt>
                <c:pt idx="683">
                  <c:v>1828312</c:v>
                </c:pt>
                <c:pt idx="684">
                  <c:v>1826757</c:v>
                </c:pt>
                <c:pt idx="685">
                  <c:v>1825790</c:v>
                </c:pt>
                <c:pt idx="686">
                  <c:v>1817731</c:v>
                </c:pt>
                <c:pt idx="687">
                  <c:v>1807731</c:v>
                </c:pt>
                <c:pt idx="688">
                  <c:v>1764929</c:v>
                </c:pt>
                <c:pt idx="689">
                  <c:v>1761942</c:v>
                </c:pt>
                <c:pt idx="690">
                  <c:v>1760783</c:v>
                </c:pt>
                <c:pt idx="691">
                  <c:v>1720923</c:v>
                </c:pt>
                <c:pt idx="692">
                  <c:v>1702898</c:v>
                </c:pt>
                <c:pt idx="693">
                  <c:v>1702118</c:v>
                </c:pt>
                <c:pt idx="694">
                  <c:v>1699245</c:v>
                </c:pt>
                <c:pt idx="695">
                  <c:v>1696811</c:v>
                </c:pt>
                <c:pt idx="696">
                  <c:v>1695034</c:v>
                </c:pt>
                <c:pt idx="697">
                  <c:v>1688543</c:v>
                </c:pt>
                <c:pt idx="698">
                  <c:v>1686711</c:v>
                </c:pt>
                <c:pt idx="699">
                  <c:v>1684887</c:v>
                </c:pt>
                <c:pt idx="700">
                  <c:v>1678763</c:v>
                </c:pt>
                <c:pt idx="701">
                  <c:v>1677374</c:v>
                </c:pt>
                <c:pt idx="702">
                  <c:v>1676464</c:v>
                </c:pt>
                <c:pt idx="703">
                  <c:v>1670301</c:v>
                </c:pt>
                <c:pt idx="704">
                  <c:v>1667680</c:v>
                </c:pt>
                <c:pt idx="705">
                  <c:v>1665805</c:v>
                </c:pt>
                <c:pt idx="706">
                  <c:v>1660772</c:v>
                </c:pt>
                <c:pt idx="707">
                  <c:v>1654817</c:v>
                </c:pt>
                <c:pt idx="708">
                  <c:v>1654137</c:v>
                </c:pt>
                <c:pt idx="709">
                  <c:v>1653334</c:v>
                </c:pt>
                <c:pt idx="710">
                  <c:v>1652573</c:v>
                </c:pt>
                <c:pt idx="711">
                  <c:v>1649930</c:v>
                </c:pt>
                <c:pt idx="712">
                  <c:v>1649532</c:v>
                </c:pt>
                <c:pt idx="713">
                  <c:v>1648644</c:v>
                </c:pt>
                <c:pt idx="714">
                  <c:v>1647714</c:v>
                </c:pt>
                <c:pt idx="715">
                  <c:v>1646475</c:v>
                </c:pt>
                <c:pt idx="716">
                  <c:v>1646062</c:v>
                </c:pt>
                <c:pt idx="717">
                  <c:v>1635301</c:v>
                </c:pt>
                <c:pt idx="718">
                  <c:v>1630654</c:v>
                </c:pt>
                <c:pt idx="719">
                  <c:v>1627743</c:v>
                </c:pt>
                <c:pt idx="720">
                  <c:v>1624863</c:v>
                </c:pt>
                <c:pt idx="721">
                  <c:v>1576228</c:v>
                </c:pt>
                <c:pt idx="722">
                  <c:v>1492311</c:v>
                </c:pt>
                <c:pt idx="723">
                  <c:v>1481646</c:v>
                </c:pt>
                <c:pt idx="724">
                  <c:v>1472753</c:v>
                </c:pt>
                <c:pt idx="725">
                  <c:v>1470711</c:v>
                </c:pt>
                <c:pt idx="726">
                  <c:v>1469832</c:v>
                </c:pt>
                <c:pt idx="727">
                  <c:v>1458939</c:v>
                </c:pt>
                <c:pt idx="728">
                  <c:v>1455057</c:v>
                </c:pt>
                <c:pt idx="729">
                  <c:v>1448126</c:v>
                </c:pt>
                <c:pt idx="730">
                  <c:v>1446277</c:v>
                </c:pt>
                <c:pt idx="731">
                  <c:v>1423480</c:v>
                </c:pt>
                <c:pt idx="732">
                  <c:v>1417608</c:v>
                </c:pt>
                <c:pt idx="733">
                  <c:v>1412471</c:v>
                </c:pt>
                <c:pt idx="734">
                  <c:v>1406066</c:v>
                </c:pt>
                <c:pt idx="735">
                  <c:v>1403594</c:v>
                </c:pt>
                <c:pt idx="736">
                  <c:v>1393810</c:v>
                </c:pt>
                <c:pt idx="737">
                  <c:v>1392718</c:v>
                </c:pt>
                <c:pt idx="738">
                  <c:v>1378133</c:v>
                </c:pt>
                <c:pt idx="739">
                  <c:v>1374455</c:v>
                </c:pt>
                <c:pt idx="740">
                  <c:v>1371427</c:v>
                </c:pt>
                <c:pt idx="741">
                  <c:v>1344138</c:v>
                </c:pt>
                <c:pt idx="742">
                  <c:v>1343630</c:v>
                </c:pt>
                <c:pt idx="743">
                  <c:v>1337587</c:v>
                </c:pt>
                <c:pt idx="744">
                  <c:v>1336484</c:v>
                </c:pt>
                <c:pt idx="745">
                  <c:v>1334543</c:v>
                </c:pt>
                <c:pt idx="746">
                  <c:v>1287612</c:v>
                </c:pt>
                <c:pt idx="747">
                  <c:v>1281987</c:v>
                </c:pt>
                <c:pt idx="748">
                  <c:v>1272560</c:v>
                </c:pt>
                <c:pt idx="749">
                  <c:v>1270866</c:v>
                </c:pt>
                <c:pt idx="750">
                  <c:v>1269923</c:v>
                </c:pt>
                <c:pt idx="751">
                  <c:v>1267869</c:v>
                </c:pt>
                <c:pt idx="752">
                  <c:v>1265316</c:v>
                </c:pt>
                <c:pt idx="753">
                  <c:v>1264340</c:v>
                </c:pt>
                <c:pt idx="754">
                  <c:v>1261965</c:v>
                </c:pt>
                <c:pt idx="755">
                  <c:v>1233118</c:v>
                </c:pt>
                <c:pt idx="756">
                  <c:v>1230730</c:v>
                </c:pt>
                <c:pt idx="757">
                  <c:v>1228894</c:v>
                </c:pt>
                <c:pt idx="758">
                  <c:v>1227030</c:v>
                </c:pt>
                <c:pt idx="759">
                  <c:v>1197574</c:v>
                </c:pt>
                <c:pt idx="760">
                  <c:v>1196847</c:v>
                </c:pt>
                <c:pt idx="761">
                  <c:v>1195963</c:v>
                </c:pt>
                <c:pt idx="762">
                  <c:v>1190582</c:v>
                </c:pt>
                <c:pt idx="763">
                  <c:v>1186208</c:v>
                </c:pt>
                <c:pt idx="764">
                  <c:v>1180848</c:v>
                </c:pt>
                <c:pt idx="765">
                  <c:v>1179261</c:v>
                </c:pt>
                <c:pt idx="766">
                  <c:v>1178187</c:v>
                </c:pt>
                <c:pt idx="767">
                  <c:v>1174063</c:v>
                </c:pt>
                <c:pt idx="768">
                  <c:v>1165078</c:v>
                </c:pt>
                <c:pt idx="769">
                  <c:v>1163326</c:v>
                </c:pt>
                <c:pt idx="770">
                  <c:v>1157153</c:v>
                </c:pt>
                <c:pt idx="771">
                  <c:v>1153309</c:v>
                </c:pt>
                <c:pt idx="772">
                  <c:v>1150031</c:v>
                </c:pt>
                <c:pt idx="773">
                  <c:v>1147623</c:v>
                </c:pt>
                <c:pt idx="774">
                  <c:v>1145604</c:v>
                </c:pt>
                <c:pt idx="775">
                  <c:v>1111200</c:v>
                </c:pt>
                <c:pt idx="776">
                  <c:v>1104909</c:v>
                </c:pt>
                <c:pt idx="777">
                  <c:v>1104512</c:v>
                </c:pt>
                <c:pt idx="778">
                  <c:v>1100240</c:v>
                </c:pt>
                <c:pt idx="779">
                  <c:v>1099698</c:v>
                </c:pt>
                <c:pt idx="780">
                  <c:v>1093906</c:v>
                </c:pt>
                <c:pt idx="781">
                  <c:v>1093231</c:v>
                </c:pt>
                <c:pt idx="782">
                  <c:v>1091615</c:v>
                </c:pt>
                <c:pt idx="783">
                  <c:v>1089794</c:v>
                </c:pt>
                <c:pt idx="784">
                  <c:v>1082892</c:v>
                </c:pt>
                <c:pt idx="785">
                  <c:v>1081097</c:v>
                </c:pt>
                <c:pt idx="786">
                  <c:v>1078662</c:v>
                </c:pt>
                <c:pt idx="787">
                  <c:v>1070744</c:v>
                </c:pt>
                <c:pt idx="788">
                  <c:v>1060148</c:v>
                </c:pt>
                <c:pt idx="789">
                  <c:v>1058792</c:v>
                </c:pt>
                <c:pt idx="790">
                  <c:v>1058401</c:v>
                </c:pt>
                <c:pt idx="791">
                  <c:v>1041544</c:v>
                </c:pt>
                <c:pt idx="792">
                  <c:v>1035186</c:v>
                </c:pt>
                <c:pt idx="793">
                  <c:v>1024759</c:v>
                </c:pt>
                <c:pt idx="794">
                  <c:v>1023274</c:v>
                </c:pt>
                <c:pt idx="795">
                  <c:v>1022480</c:v>
                </c:pt>
                <c:pt idx="796">
                  <c:v>984773</c:v>
                </c:pt>
                <c:pt idx="797">
                  <c:v>984067</c:v>
                </c:pt>
                <c:pt idx="798">
                  <c:v>981464</c:v>
                </c:pt>
                <c:pt idx="799">
                  <c:v>980911</c:v>
                </c:pt>
                <c:pt idx="800">
                  <c:v>979581</c:v>
                </c:pt>
                <c:pt idx="801">
                  <c:v>978445</c:v>
                </c:pt>
                <c:pt idx="802">
                  <c:v>976162</c:v>
                </c:pt>
                <c:pt idx="803">
                  <c:v>970919</c:v>
                </c:pt>
                <c:pt idx="804">
                  <c:v>969891</c:v>
                </c:pt>
                <c:pt idx="805">
                  <c:v>949366</c:v>
                </c:pt>
                <c:pt idx="806">
                  <c:v>928794</c:v>
                </c:pt>
                <c:pt idx="807">
                  <c:v>923687</c:v>
                </c:pt>
                <c:pt idx="808">
                  <c:v>918526</c:v>
                </c:pt>
                <c:pt idx="809">
                  <c:v>889370</c:v>
                </c:pt>
                <c:pt idx="810">
                  <c:v>884568</c:v>
                </c:pt>
                <c:pt idx="811">
                  <c:v>881950</c:v>
                </c:pt>
                <c:pt idx="812">
                  <c:v>878965</c:v>
                </c:pt>
                <c:pt idx="813">
                  <c:v>871914</c:v>
                </c:pt>
                <c:pt idx="814">
                  <c:v>854441</c:v>
                </c:pt>
                <c:pt idx="815">
                  <c:v>852964</c:v>
                </c:pt>
                <c:pt idx="816">
                  <c:v>841972</c:v>
                </c:pt>
                <c:pt idx="817">
                  <c:v>835084</c:v>
                </c:pt>
                <c:pt idx="818">
                  <c:v>834269</c:v>
                </c:pt>
                <c:pt idx="819">
                  <c:v>831507</c:v>
                </c:pt>
                <c:pt idx="820">
                  <c:v>829321</c:v>
                </c:pt>
                <c:pt idx="821">
                  <c:v>811314</c:v>
                </c:pt>
                <c:pt idx="822">
                  <c:v>810368</c:v>
                </c:pt>
                <c:pt idx="823">
                  <c:v>795477</c:v>
                </c:pt>
                <c:pt idx="824">
                  <c:v>794144</c:v>
                </c:pt>
                <c:pt idx="825">
                  <c:v>776524</c:v>
                </c:pt>
                <c:pt idx="826">
                  <c:v>775752</c:v>
                </c:pt>
                <c:pt idx="827">
                  <c:v>766468</c:v>
                </c:pt>
                <c:pt idx="828">
                  <c:v>758479</c:v>
                </c:pt>
                <c:pt idx="829">
                  <c:v>749653</c:v>
                </c:pt>
                <c:pt idx="830">
                  <c:v>748395</c:v>
                </c:pt>
                <c:pt idx="831">
                  <c:v>747943</c:v>
                </c:pt>
                <c:pt idx="832">
                  <c:v>747254</c:v>
                </c:pt>
                <c:pt idx="833">
                  <c:v>746857</c:v>
                </c:pt>
                <c:pt idx="834">
                  <c:v>745186</c:v>
                </c:pt>
                <c:pt idx="835">
                  <c:v>743617</c:v>
                </c:pt>
                <c:pt idx="836">
                  <c:v>741671</c:v>
                </c:pt>
                <c:pt idx="837">
                  <c:v>736177</c:v>
                </c:pt>
                <c:pt idx="838">
                  <c:v>735483</c:v>
                </c:pt>
                <c:pt idx="839">
                  <c:v>733676</c:v>
                </c:pt>
                <c:pt idx="840">
                  <c:v>729286</c:v>
                </c:pt>
                <c:pt idx="841">
                  <c:v>728968</c:v>
                </c:pt>
                <c:pt idx="842">
                  <c:v>725718</c:v>
                </c:pt>
                <c:pt idx="843">
                  <c:v>718032</c:v>
                </c:pt>
                <c:pt idx="844">
                  <c:v>715874</c:v>
                </c:pt>
                <c:pt idx="845">
                  <c:v>715372</c:v>
                </c:pt>
                <c:pt idx="846">
                  <c:v>714174</c:v>
                </c:pt>
                <c:pt idx="847">
                  <c:v>712256</c:v>
                </c:pt>
                <c:pt idx="848">
                  <c:v>703870</c:v>
                </c:pt>
                <c:pt idx="849">
                  <c:v>700355</c:v>
                </c:pt>
                <c:pt idx="850">
                  <c:v>646311</c:v>
                </c:pt>
                <c:pt idx="851">
                  <c:v>645063</c:v>
                </c:pt>
                <c:pt idx="852">
                  <c:v>643376</c:v>
                </c:pt>
                <c:pt idx="853">
                  <c:v>633935</c:v>
                </c:pt>
                <c:pt idx="854">
                  <c:v>630336</c:v>
                </c:pt>
                <c:pt idx="855">
                  <c:v>629230</c:v>
                </c:pt>
                <c:pt idx="856">
                  <c:v>615527</c:v>
                </c:pt>
                <c:pt idx="857">
                  <c:v>614347</c:v>
                </c:pt>
                <c:pt idx="858">
                  <c:v>613717</c:v>
                </c:pt>
                <c:pt idx="859">
                  <c:v>612610</c:v>
                </c:pt>
                <c:pt idx="860">
                  <c:v>608043</c:v>
                </c:pt>
                <c:pt idx="861">
                  <c:v>605383</c:v>
                </c:pt>
                <c:pt idx="862">
                  <c:v>593935</c:v>
                </c:pt>
                <c:pt idx="863">
                  <c:v>562762</c:v>
                </c:pt>
                <c:pt idx="864">
                  <c:v>553019</c:v>
                </c:pt>
                <c:pt idx="865">
                  <c:v>545564</c:v>
                </c:pt>
                <c:pt idx="866">
                  <c:v>541054</c:v>
                </c:pt>
                <c:pt idx="867">
                  <c:v>535785</c:v>
                </c:pt>
                <c:pt idx="868">
                  <c:v>532842</c:v>
                </c:pt>
                <c:pt idx="869">
                  <c:v>518357</c:v>
                </c:pt>
                <c:pt idx="870">
                  <c:v>514486</c:v>
                </c:pt>
                <c:pt idx="871">
                  <c:v>511715</c:v>
                </c:pt>
                <c:pt idx="872">
                  <c:v>510917</c:v>
                </c:pt>
                <c:pt idx="873">
                  <c:v>506928</c:v>
                </c:pt>
                <c:pt idx="874">
                  <c:v>501540</c:v>
                </c:pt>
                <c:pt idx="875">
                  <c:v>501097</c:v>
                </c:pt>
                <c:pt idx="876">
                  <c:v>483125</c:v>
                </c:pt>
                <c:pt idx="877">
                  <c:v>480622</c:v>
                </c:pt>
                <c:pt idx="878">
                  <c:v>474953</c:v>
                </c:pt>
                <c:pt idx="879">
                  <c:v>465839</c:v>
                </c:pt>
                <c:pt idx="880">
                  <c:v>461854</c:v>
                </c:pt>
                <c:pt idx="881">
                  <c:v>459825</c:v>
                </c:pt>
                <c:pt idx="882">
                  <c:v>453905</c:v>
                </c:pt>
                <c:pt idx="883">
                  <c:v>452769</c:v>
                </c:pt>
                <c:pt idx="884">
                  <c:v>450358</c:v>
                </c:pt>
                <c:pt idx="885">
                  <c:v>438340</c:v>
                </c:pt>
                <c:pt idx="886">
                  <c:v>437708</c:v>
                </c:pt>
                <c:pt idx="887">
                  <c:v>436886</c:v>
                </c:pt>
                <c:pt idx="888">
                  <c:v>435672</c:v>
                </c:pt>
                <c:pt idx="889">
                  <c:v>435079</c:v>
                </c:pt>
                <c:pt idx="890">
                  <c:v>432065</c:v>
                </c:pt>
                <c:pt idx="891">
                  <c:v>430622</c:v>
                </c:pt>
                <c:pt idx="892">
                  <c:v>428374</c:v>
                </c:pt>
                <c:pt idx="893">
                  <c:v>426599</c:v>
                </c:pt>
                <c:pt idx="894">
                  <c:v>420392</c:v>
                </c:pt>
                <c:pt idx="895">
                  <c:v>418152</c:v>
                </c:pt>
                <c:pt idx="896">
                  <c:v>417361</c:v>
                </c:pt>
                <c:pt idx="897">
                  <c:v>415732</c:v>
                </c:pt>
                <c:pt idx="898">
                  <c:v>413729</c:v>
                </c:pt>
                <c:pt idx="899">
                  <c:v>412950</c:v>
                </c:pt>
                <c:pt idx="900">
                  <c:v>412451</c:v>
                </c:pt>
                <c:pt idx="901">
                  <c:v>407942</c:v>
                </c:pt>
                <c:pt idx="902">
                  <c:v>394086</c:v>
                </c:pt>
                <c:pt idx="903">
                  <c:v>387640</c:v>
                </c:pt>
                <c:pt idx="904">
                  <c:v>381782</c:v>
                </c:pt>
                <c:pt idx="905">
                  <c:v>380676</c:v>
                </c:pt>
                <c:pt idx="906">
                  <c:v>379547</c:v>
                </c:pt>
                <c:pt idx="907">
                  <c:v>377169</c:v>
                </c:pt>
                <c:pt idx="908">
                  <c:v>371065</c:v>
                </c:pt>
                <c:pt idx="909">
                  <c:v>369727</c:v>
                </c:pt>
                <c:pt idx="910">
                  <c:v>353534</c:v>
                </c:pt>
                <c:pt idx="911">
                  <c:v>352519</c:v>
                </c:pt>
                <c:pt idx="912">
                  <c:v>350129</c:v>
                </c:pt>
                <c:pt idx="913">
                  <c:v>341461</c:v>
                </c:pt>
                <c:pt idx="914">
                  <c:v>334305</c:v>
                </c:pt>
                <c:pt idx="915">
                  <c:v>320763</c:v>
                </c:pt>
                <c:pt idx="916">
                  <c:v>312578</c:v>
                </c:pt>
                <c:pt idx="917">
                  <c:v>310418</c:v>
                </c:pt>
                <c:pt idx="918">
                  <c:v>301425</c:v>
                </c:pt>
                <c:pt idx="919">
                  <c:v>293706</c:v>
                </c:pt>
                <c:pt idx="920">
                  <c:v>290761</c:v>
                </c:pt>
                <c:pt idx="921">
                  <c:v>287905</c:v>
                </c:pt>
                <c:pt idx="922">
                  <c:v>275914</c:v>
                </c:pt>
                <c:pt idx="923">
                  <c:v>275495</c:v>
                </c:pt>
                <c:pt idx="924">
                  <c:v>272635</c:v>
                </c:pt>
                <c:pt idx="925">
                  <c:v>271273</c:v>
                </c:pt>
                <c:pt idx="926">
                  <c:v>270761</c:v>
                </c:pt>
                <c:pt idx="927">
                  <c:v>268516</c:v>
                </c:pt>
                <c:pt idx="928">
                  <c:v>265260</c:v>
                </c:pt>
                <c:pt idx="929">
                  <c:v>258234</c:v>
                </c:pt>
                <c:pt idx="930">
                  <c:v>254411</c:v>
                </c:pt>
                <c:pt idx="931">
                  <c:v>249725</c:v>
                </c:pt>
                <c:pt idx="932">
                  <c:v>248187</c:v>
                </c:pt>
                <c:pt idx="933">
                  <c:v>239043</c:v>
                </c:pt>
                <c:pt idx="934">
                  <c:v>238562</c:v>
                </c:pt>
                <c:pt idx="935">
                  <c:v>234116</c:v>
                </c:pt>
                <c:pt idx="936">
                  <c:v>232832</c:v>
                </c:pt>
                <c:pt idx="937">
                  <c:v>227350</c:v>
                </c:pt>
                <c:pt idx="938">
                  <c:v>225813</c:v>
                </c:pt>
                <c:pt idx="939">
                  <c:v>224772</c:v>
                </c:pt>
                <c:pt idx="940">
                  <c:v>220240</c:v>
                </c:pt>
                <c:pt idx="941">
                  <c:v>208542</c:v>
                </c:pt>
                <c:pt idx="942">
                  <c:v>206400</c:v>
                </c:pt>
                <c:pt idx="943">
                  <c:v>193267</c:v>
                </c:pt>
                <c:pt idx="944">
                  <c:v>189102</c:v>
                </c:pt>
                <c:pt idx="945">
                  <c:v>187852</c:v>
                </c:pt>
                <c:pt idx="946">
                  <c:v>185634</c:v>
                </c:pt>
                <c:pt idx="947">
                  <c:v>184735</c:v>
                </c:pt>
                <c:pt idx="948">
                  <c:v>183581</c:v>
                </c:pt>
                <c:pt idx="949">
                  <c:v>179789</c:v>
                </c:pt>
                <c:pt idx="950">
                  <c:v>178270</c:v>
                </c:pt>
                <c:pt idx="951">
                  <c:v>168878</c:v>
                </c:pt>
                <c:pt idx="952">
                  <c:v>153807</c:v>
                </c:pt>
                <c:pt idx="953">
                  <c:v>148679</c:v>
                </c:pt>
                <c:pt idx="954">
                  <c:v>144981</c:v>
                </c:pt>
                <c:pt idx="955">
                  <c:v>143799</c:v>
                </c:pt>
                <c:pt idx="956">
                  <c:v>143088</c:v>
                </c:pt>
                <c:pt idx="957">
                  <c:v>137846</c:v>
                </c:pt>
                <c:pt idx="958">
                  <c:v>127940</c:v>
                </c:pt>
                <c:pt idx="959">
                  <c:v>118981</c:v>
                </c:pt>
                <c:pt idx="960">
                  <c:v>115934</c:v>
                </c:pt>
                <c:pt idx="961">
                  <c:v>5132474</c:v>
                </c:pt>
                <c:pt idx="962">
                  <c:v>5134343</c:v>
                </c:pt>
                <c:pt idx="963">
                  <c:v>5135253</c:v>
                </c:pt>
                <c:pt idx="964">
                  <c:v>5136810</c:v>
                </c:pt>
                <c:pt idx="965">
                  <c:v>5137357</c:v>
                </c:pt>
                <c:pt idx="966">
                  <c:v>5138181</c:v>
                </c:pt>
                <c:pt idx="967">
                  <c:v>5140478</c:v>
                </c:pt>
                <c:pt idx="968">
                  <c:v>5154287</c:v>
                </c:pt>
                <c:pt idx="969">
                  <c:v>5157664</c:v>
                </c:pt>
                <c:pt idx="970">
                  <c:v>223</c:v>
                </c:pt>
                <c:pt idx="971">
                  <c:v>2718</c:v>
                </c:pt>
                <c:pt idx="972">
                  <c:v>3818</c:v>
                </c:pt>
                <c:pt idx="973">
                  <c:v>6790</c:v>
                </c:pt>
                <c:pt idx="974">
                  <c:v>7729</c:v>
                </c:pt>
                <c:pt idx="975">
                  <c:v>8235</c:v>
                </c:pt>
                <c:pt idx="976">
                  <c:v>8747</c:v>
                </c:pt>
                <c:pt idx="977">
                  <c:v>10281</c:v>
                </c:pt>
                <c:pt idx="978">
                  <c:v>10444</c:v>
                </c:pt>
                <c:pt idx="979">
                  <c:v>12493</c:v>
                </c:pt>
                <c:pt idx="980">
                  <c:v>13207</c:v>
                </c:pt>
                <c:pt idx="981">
                  <c:v>15899</c:v>
                </c:pt>
                <c:pt idx="982">
                  <c:v>18698</c:v>
                </c:pt>
                <c:pt idx="983">
                  <c:v>42336</c:v>
                </c:pt>
                <c:pt idx="984">
                  <c:v>48552</c:v>
                </c:pt>
                <c:pt idx="985">
                  <c:v>49699</c:v>
                </c:pt>
                <c:pt idx="986">
                  <c:v>52606</c:v>
                </c:pt>
                <c:pt idx="987">
                  <c:v>55022</c:v>
                </c:pt>
                <c:pt idx="988">
                  <c:v>56713</c:v>
                </c:pt>
                <c:pt idx="989">
                  <c:v>57619</c:v>
                </c:pt>
                <c:pt idx="990">
                  <c:v>58656</c:v>
                </c:pt>
                <c:pt idx="991">
                  <c:v>63785</c:v>
                </c:pt>
                <c:pt idx="992">
                  <c:v>65032</c:v>
                </c:pt>
                <c:pt idx="993">
                  <c:v>66687</c:v>
                </c:pt>
                <c:pt idx="994">
                  <c:v>67585</c:v>
                </c:pt>
                <c:pt idx="995">
                  <c:v>68171</c:v>
                </c:pt>
                <c:pt idx="996">
                  <c:v>69308</c:v>
                </c:pt>
                <c:pt idx="997">
                  <c:v>70261</c:v>
                </c:pt>
                <c:pt idx="998">
                  <c:v>72367</c:v>
                </c:pt>
                <c:pt idx="999">
                  <c:v>73571</c:v>
                </c:pt>
                <c:pt idx="1000">
                  <c:v>77628</c:v>
                </c:pt>
                <c:pt idx="1001">
                  <c:v>84752</c:v>
                </c:pt>
                <c:pt idx="1002">
                  <c:v>85474</c:v>
                </c:pt>
                <c:pt idx="1003">
                  <c:v>86648</c:v>
                </c:pt>
                <c:pt idx="1004">
                  <c:v>87274</c:v>
                </c:pt>
                <c:pt idx="1005">
                  <c:v>93230</c:v>
                </c:pt>
                <c:pt idx="1006">
                  <c:v>95336</c:v>
                </c:pt>
                <c:pt idx="1007">
                  <c:v>96457</c:v>
                </c:pt>
                <c:pt idx="1008">
                  <c:v>98374</c:v>
                </c:pt>
                <c:pt idx="1009">
                  <c:v>99541</c:v>
                </c:pt>
                <c:pt idx="1010">
                  <c:v>101494</c:v>
                </c:pt>
                <c:pt idx="1011">
                  <c:v>102307</c:v>
                </c:pt>
                <c:pt idx="1012">
                  <c:v>5111784</c:v>
                </c:pt>
                <c:pt idx="1013">
                  <c:v>5110425</c:v>
                </c:pt>
                <c:pt idx="1014">
                  <c:v>5109960</c:v>
                </c:pt>
                <c:pt idx="1015">
                  <c:v>5106885</c:v>
                </c:pt>
                <c:pt idx="1016">
                  <c:v>5106149</c:v>
                </c:pt>
                <c:pt idx="1017">
                  <c:v>5104500</c:v>
                </c:pt>
                <c:pt idx="1018">
                  <c:v>5103477</c:v>
                </c:pt>
                <c:pt idx="1019">
                  <c:v>5101212</c:v>
                </c:pt>
                <c:pt idx="1020">
                  <c:v>5097623</c:v>
                </c:pt>
                <c:pt idx="1021">
                  <c:v>5097294</c:v>
                </c:pt>
                <c:pt idx="1022">
                  <c:v>5094593</c:v>
                </c:pt>
                <c:pt idx="1023">
                  <c:v>5090262</c:v>
                </c:pt>
                <c:pt idx="1024">
                  <c:v>5088762</c:v>
                </c:pt>
                <c:pt idx="1025">
                  <c:v>5087895</c:v>
                </c:pt>
                <c:pt idx="1026">
                  <c:v>5084793</c:v>
                </c:pt>
                <c:pt idx="1027">
                  <c:v>5083822</c:v>
                </c:pt>
                <c:pt idx="1028">
                  <c:v>5081915</c:v>
                </c:pt>
                <c:pt idx="1029">
                  <c:v>5080426</c:v>
                </c:pt>
                <c:pt idx="1030">
                  <c:v>5079161</c:v>
                </c:pt>
                <c:pt idx="1031">
                  <c:v>5071643</c:v>
                </c:pt>
                <c:pt idx="1032">
                  <c:v>5070037</c:v>
                </c:pt>
                <c:pt idx="1033">
                  <c:v>5068382</c:v>
                </c:pt>
                <c:pt idx="1034">
                  <c:v>5067219</c:v>
                </c:pt>
                <c:pt idx="1035">
                  <c:v>5066826</c:v>
                </c:pt>
                <c:pt idx="1036">
                  <c:v>5065487</c:v>
                </c:pt>
                <c:pt idx="1037">
                  <c:v>5063972</c:v>
                </c:pt>
                <c:pt idx="1038">
                  <c:v>5062885</c:v>
                </c:pt>
                <c:pt idx="1039">
                  <c:v>5057784</c:v>
                </c:pt>
                <c:pt idx="1040">
                  <c:v>5056851</c:v>
                </c:pt>
                <c:pt idx="1041">
                  <c:v>5056060</c:v>
                </c:pt>
                <c:pt idx="1042">
                  <c:v>5055437</c:v>
                </c:pt>
                <c:pt idx="1043">
                  <c:v>5054522</c:v>
                </c:pt>
                <c:pt idx="1044">
                  <c:v>5053911</c:v>
                </c:pt>
                <c:pt idx="1045">
                  <c:v>5051970</c:v>
                </c:pt>
                <c:pt idx="1046">
                  <c:v>5048259</c:v>
                </c:pt>
                <c:pt idx="1047">
                  <c:v>5046090</c:v>
                </c:pt>
                <c:pt idx="1048">
                  <c:v>5043950</c:v>
                </c:pt>
                <c:pt idx="1049">
                  <c:v>5041820</c:v>
                </c:pt>
                <c:pt idx="1050">
                  <c:v>5031541</c:v>
                </c:pt>
                <c:pt idx="1051">
                  <c:v>5029353</c:v>
                </c:pt>
                <c:pt idx="1052">
                  <c:v>5027669</c:v>
                </c:pt>
                <c:pt idx="1053">
                  <c:v>5025775</c:v>
                </c:pt>
                <c:pt idx="1054">
                  <c:v>5022898</c:v>
                </c:pt>
                <c:pt idx="1055">
                  <c:v>5021655</c:v>
                </c:pt>
                <c:pt idx="1056">
                  <c:v>5019732</c:v>
                </c:pt>
                <c:pt idx="1057">
                  <c:v>5017829</c:v>
                </c:pt>
                <c:pt idx="1058">
                  <c:v>5016025</c:v>
                </c:pt>
                <c:pt idx="1059">
                  <c:v>5015166</c:v>
                </c:pt>
                <c:pt idx="1060">
                  <c:v>5013810</c:v>
                </c:pt>
                <c:pt idx="1061">
                  <c:v>5012543</c:v>
                </c:pt>
                <c:pt idx="1062">
                  <c:v>5011217</c:v>
                </c:pt>
                <c:pt idx="1063">
                  <c:v>5010393</c:v>
                </c:pt>
                <c:pt idx="1064">
                  <c:v>5008108</c:v>
                </c:pt>
                <c:pt idx="1065">
                  <c:v>4998877</c:v>
                </c:pt>
                <c:pt idx="1066">
                  <c:v>4996954</c:v>
                </c:pt>
                <c:pt idx="1067">
                  <c:v>4996262</c:v>
                </c:pt>
                <c:pt idx="1068">
                  <c:v>4995264</c:v>
                </c:pt>
                <c:pt idx="1069">
                  <c:v>4993174</c:v>
                </c:pt>
                <c:pt idx="1070">
                  <c:v>4991995</c:v>
                </c:pt>
                <c:pt idx="1071">
                  <c:v>4988842</c:v>
                </c:pt>
                <c:pt idx="1072">
                  <c:v>4988222</c:v>
                </c:pt>
                <c:pt idx="1073">
                  <c:v>4981266</c:v>
                </c:pt>
                <c:pt idx="1074">
                  <c:v>4977858</c:v>
                </c:pt>
                <c:pt idx="1075">
                  <c:v>4977406</c:v>
                </c:pt>
                <c:pt idx="1076">
                  <c:v>4975859</c:v>
                </c:pt>
                <c:pt idx="1077">
                  <c:v>4973832</c:v>
                </c:pt>
                <c:pt idx="1078">
                  <c:v>4972586</c:v>
                </c:pt>
                <c:pt idx="1079">
                  <c:v>4970356</c:v>
                </c:pt>
                <c:pt idx="1080">
                  <c:v>4969269</c:v>
                </c:pt>
                <c:pt idx="1081">
                  <c:v>4968379</c:v>
                </c:pt>
                <c:pt idx="1082">
                  <c:v>4967202</c:v>
                </c:pt>
                <c:pt idx="1083">
                  <c:v>4966177</c:v>
                </c:pt>
                <c:pt idx="1084">
                  <c:v>4965152</c:v>
                </c:pt>
                <c:pt idx="1085">
                  <c:v>4962316</c:v>
                </c:pt>
                <c:pt idx="1086">
                  <c:v>4958630</c:v>
                </c:pt>
                <c:pt idx="1087">
                  <c:v>4955829</c:v>
                </c:pt>
                <c:pt idx="1088">
                  <c:v>4954788</c:v>
                </c:pt>
                <c:pt idx="1089">
                  <c:v>4953856</c:v>
                </c:pt>
                <c:pt idx="1090">
                  <c:v>4953379</c:v>
                </c:pt>
                <c:pt idx="1091">
                  <c:v>4951480</c:v>
                </c:pt>
                <c:pt idx="1092">
                  <c:v>4950726</c:v>
                </c:pt>
                <c:pt idx="1093">
                  <c:v>4948886</c:v>
                </c:pt>
                <c:pt idx="1094">
                  <c:v>4948164</c:v>
                </c:pt>
                <c:pt idx="1095">
                  <c:v>4942966</c:v>
                </c:pt>
                <c:pt idx="1096">
                  <c:v>4941322</c:v>
                </c:pt>
                <c:pt idx="1097">
                  <c:v>4940353</c:v>
                </c:pt>
                <c:pt idx="1098">
                  <c:v>4938432</c:v>
                </c:pt>
                <c:pt idx="1099">
                  <c:v>4936111</c:v>
                </c:pt>
                <c:pt idx="1100">
                  <c:v>4933669</c:v>
                </c:pt>
                <c:pt idx="1101">
                  <c:v>4932557</c:v>
                </c:pt>
                <c:pt idx="1102">
                  <c:v>4931598</c:v>
                </c:pt>
                <c:pt idx="1103">
                  <c:v>4928584</c:v>
                </c:pt>
                <c:pt idx="1104">
                  <c:v>4924123</c:v>
                </c:pt>
                <c:pt idx="1105">
                  <c:v>4923122</c:v>
                </c:pt>
                <c:pt idx="1106">
                  <c:v>4921400</c:v>
                </c:pt>
                <c:pt idx="1107">
                  <c:v>4920283</c:v>
                </c:pt>
                <c:pt idx="1108">
                  <c:v>4919204</c:v>
                </c:pt>
                <c:pt idx="1109">
                  <c:v>4918626</c:v>
                </c:pt>
                <c:pt idx="1110">
                  <c:v>4917931</c:v>
                </c:pt>
                <c:pt idx="1111">
                  <c:v>4916003</c:v>
                </c:pt>
                <c:pt idx="1112">
                  <c:v>4911687</c:v>
                </c:pt>
                <c:pt idx="1113">
                  <c:v>4910286</c:v>
                </c:pt>
                <c:pt idx="1114">
                  <c:v>4909216</c:v>
                </c:pt>
                <c:pt idx="1115">
                  <c:v>4907656</c:v>
                </c:pt>
                <c:pt idx="1116">
                  <c:v>4905929</c:v>
                </c:pt>
                <c:pt idx="1117">
                  <c:v>4900702</c:v>
                </c:pt>
                <c:pt idx="1118">
                  <c:v>4898832</c:v>
                </c:pt>
                <c:pt idx="1119">
                  <c:v>4896703</c:v>
                </c:pt>
                <c:pt idx="1120">
                  <c:v>4891475</c:v>
                </c:pt>
                <c:pt idx="1121">
                  <c:v>4888927</c:v>
                </c:pt>
                <c:pt idx="1122">
                  <c:v>4888265</c:v>
                </c:pt>
                <c:pt idx="1123">
                  <c:v>4887161</c:v>
                </c:pt>
                <c:pt idx="1124">
                  <c:v>4886420</c:v>
                </c:pt>
                <c:pt idx="1125">
                  <c:v>4883409</c:v>
                </c:pt>
                <c:pt idx="1126">
                  <c:v>4881127</c:v>
                </c:pt>
                <c:pt idx="1127">
                  <c:v>4878855</c:v>
                </c:pt>
                <c:pt idx="1128">
                  <c:v>4877751</c:v>
                </c:pt>
                <c:pt idx="1129">
                  <c:v>4871060</c:v>
                </c:pt>
                <c:pt idx="1130">
                  <c:v>4848044</c:v>
                </c:pt>
                <c:pt idx="1131">
                  <c:v>4846191</c:v>
                </c:pt>
                <c:pt idx="1132">
                  <c:v>4842844</c:v>
                </c:pt>
                <c:pt idx="1133">
                  <c:v>4836424</c:v>
                </c:pt>
                <c:pt idx="1134">
                  <c:v>4832594</c:v>
                </c:pt>
                <c:pt idx="1135">
                  <c:v>4827694</c:v>
                </c:pt>
                <c:pt idx="1136">
                  <c:v>4826942</c:v>
                </c:pt>
                <c:pt idx="1137">
                  <c:v>4823804</c:v>
                </c:pt>
                <c:pt idx="1138">
                  <c:v>4822206</c:v>
                </c:pt>
                <c:pt idx="1139">
                  <c:v>4821050</c:v>
                </c:pt>
                <c:pt idx="1140">
                  <c:v>4820700</c:v>
                </c:pt>
                <c:pt idx="1141">
                  <c:v>4820087</c:v>
                </c:pt>
                <c:pt idx="1142">
                  <c:v>4815074</c:v>
                </c:pt>
                <c:pt idx="1143">
                  <c:v>4811170</c:v>
                </c:pt>
                <c:pt idx="1144">
                  <c:v>4807880</c:v>
                </c:pt>
                <c:pt idx="1145">
                  <c:v>4806709</c:v>
                </c:pt>
                <c:pt idx="1146">
                  <c:v>4800582</c:v>
                </c:pt>
                <c:pt idx="1147">
                  <c:v>4799989</c:v>
                </c:pt>
                <c:pt idx="1148">
                  <c:v>4799342</c:v>
                </c:pt>
                <c:pt idx="1149">
                  <c:v>4799023</c:v>
                </c:pt>
                <c:pt idx="1150">
                  <c:v>4797279</c:v>
                </c:pt>
                <c:pt idx="1151">
                  <c:v>4796311</c:v>
                </c:pt>
                <c:pt idx="1152">
                  <c:v>4792192</c:v>
                </c:pt>
                <c:pt idx="1153">
                  <c:v>4791550</c:v>
                </c:pt>
                <c:pt idx="1154">
                  <c:v>4790343</c:v>
                </c:pt>
                <c:pt idx="1155">
                  <c:v>4789783</c:v>
                </c:pt>
                <c:pt idx="1156">
                  <c:v>4789233</c:v>
                </c:pt>
                <c:pt idx="1157">
                  <c:v>4788412</c:v>
                </c:pt>
                <c:pt idx="1158">
                  <c:v>4787952</c:v>
                </c:pt>
                <c:pt idx="1159">
                  <c:v>4784227</c:v>
                </c:pt>
                <c:pt idx="1160">
                  <c:v>4780910</c:v>
                </c:pt>
                <c:pt idx="1161">
                  <c:v>4774170</c:v>
                </c:pt>
                <c:pt idx="1162">
                  <c:v>4770982</c:v>
                </c:pt>
                <c:pt idx="1163">
                  <c:v>4769859</c:v>
                </c:pt>
                <c:pt idx="1164">
                  <c:v>4768304</c:v>
                </c:pt>
                <c:pt idx="1165">
                  <c:v>4764512</c:v>
                </c:pt>
                <c:pt idx="1166">
                  <c:v>4763593</c:v>
                </c:pt>
                <c:pt idx="1167">
                  <c:v>4759789</c:v>
                </c:pt>
                <c:pt idx="1168">
                  <c:v>4756264</c:v>
                </c:pt>
                <c:pt idx="1169">
                  <c:v>4754046</c:v>
                </c:pt>
                <c:pt idx="1170">
                  <c:v>4752041</c:v>
                </c:pt>
                <c:pt idx="1171">
                  <c:v>4738240</c:v>
                </c:pt>
                <c:pt idx="1172">
                  <c:v>4732117</c:v>
                </c:pt>
                <c:pt idx="1173">
                  <c:v>4730368</c:v>
                </c:pt>
                <c:pt idx="1174">
                  <c:v>4726481</c:v>
                </c:pt>
                <c:pt idx="1175">
                  <c:v>4725345</c:v>
                </c:pt>
                <c:pt idx="1176">
                  <c:v>4722325</c:v>
                </c:pt>
                <c:pt idx="1177">
                  <c:v>4720541</c:v>
                </c:pt>
                <c:pt idx="1178">
                  <c:v>4716277</c:v>
                </c:pt>
                <c:pt idx="1179">
                  <c:v>4712833</c:v>
                </c:pt>
                <c:pt idx="1180">
                  <c:v>4707380</c:v>
                </c:pt>
                <c:pt idx="1181">
                  <c:v>4706885</c:v>
                </c:pt>
                <c:pt idx="1182">
                  <c:v>4701130</c:v>
                </c:pt>
                <c:pt idx="1183">
                  <c:v>4700643</c:v>
                </c:pt>
                <c:pt idx="1184">
                  <c:v>4700212</c:v>
                </c:pt>
                <c:pt idx="1185">
                  <c:v>4695442</c:v>
                </c:pt>
                <c:pt idx="1186">
                  <c:v>4693123</c:v>
                </c:pt>
                <c:pt idx="1187">
                  <c:v>4691474</c:v>
                </c:pt>
                <c:pt idx="1188">
                  <c:v>4690154</c:v>
                </c:pt>
                <c:pt idx="1189">
                  <c:v>4689070</c:v>
                </c:pt>
                <c:pt idx="1190">
                  <c:v>4688339</c:v>
                </c:pt>
                <c:pt idx="1191">
                  <c:v>4684555</c:v>
                </c:pt>
                <c:pt idx="1192">
                  <c:v>4683760</c:v>
                </c:pt>
                <c:pt idx="1193">
                  <c:v>4683449</c:v>
                </c:pt>
                <c:pt idx="1194">
                  <c:v>4681928</c:v>
                </c:pt>
                <c:pt idx="1195">
                  <c:v>4678550</c:v>
                </c:pt>
                <c:pt idx="1196">
                  <c:v>4676481</c:v>
                </c:pt>
                <c:pt idx="1197">
                  <c:v>4675172</c:v>
                </c:pt>
                <c:pt idx="1198">
                  <c:v>4674001</c:v>
                </c:pt>
                <c:pt idx="1199">
                  <c:v>4670044</c:v>
                </c:pt>
                <c:pt idx="1200">
                  <c:v>4668840</c:v>
                </c:pt>
                <c:pt idx="1201">
                  <c:v>4667605</c:v>
                </c:pt>
                <c:pt idx="1202">
                  <c:v>4655511</c:v>
                </c:pt>
                <c:pt idx="1203">
                  <c:v>4654606</c:v>
                </c:pt>
                <c:pt idx="1204">
                  <c:v>4653803</c:v>
                </c:pt>
                <c:pt idx="1205">
                  <c:v>4651351</c:v>
                </c:pt>
                <c:pt idx="1206">
                  <c:v>4650571</c:v>
                </c:pt>
                <c:pt idx="1207">
                  <c:v>4647046</c:v>
                </c:pt>
                <c:pt idx="1208">
                  <c:v>4646712</c:v>
                </c:pt>
                <c:pt idx="1209">
                  <c:v>4644877</c:v>
                </c:pt>
                <c:pt idx="1210">
                  <c:v>4644446</c:v>
                </c:pt>
                <c:pt idx="1211">
                  <c:v>4643701</c:v>
                </c:pt>
                <c:pt idx="1212">
                  <c:v>4642902</c:v>
                </c:pt>
                <c:pt idx="1213">
                  <c:v>4641278</c:v>
                </c:pt>
                <c:pt idx="1214">
                  <c:v>4640642</c:v>
                </c:pt>
                <c:pt idx="1215">
                  <c:v>4623057</c:v>
                </c:pt>
                <c:pt idx="1216">
                  <c:v>4621337</c:v>
                </c:pt>
                <c:pt idx="1217">
                  <c:v>4619967</c:v>
                </c:pt>
                <c:pt idx="1218">
                  <c:v>4617055</c:v>
                </c:pt>
                <c:pt idx="1219">
                  <c:v>4616385</c:v>
                </c:pt>
                <c:pt idx="1220">
                  <c:v>4616064</c:v>
                </c:pt>
                <c:pt idx="1221">
                  <c:v>4614615</c:v>
                </c:pt>
                <c:pt idx="1222">
                  <c:v>4611603</c:v>
                </c:pt>
                <c:pt idx="1223">
                  <c:v>4610710</c:v>
                </c:pt>
                <c:pt idx="1224">
                  <c:v>4609084</c:v>
                </c:pt>
                <c:pt idx="1225">
                  <c:v>4608793</c:v>
                </c:pt>
                <c:pt idx="1226">
                  <c:v>4605672</c:v>
                </c:pt>
                <c:pt idx="1227">
                  <c:v>4602458</c:v>
                </c:pt>
                <c:pt idx="1228">
                  <c:v>4598133</c:v>
                </c:pt>
                <c:pt idx="1229">
                  <c:v>4594563</c:v>
                </c:pt>
                <c:pt idx="1230">
                  <c:v>4591324</c:v>
                </c:pt>
                <c:pt idx="1231">
                  <c:v>4586393</c:v>
                </c:pt>
                <c:pt idx="1232">
                  <c:v>4581731</c:v>
                </c:pt>
                <c:pt idx="1233">
                  <c:v>4580226</c:v>
                </c:pt>
                <c:pt idx="1234">
                  <c:v>4579004</c:v>
                </c:pt>
                <c:pt idx="1235">
                  <c:v>4577386</c:v>
                </c:pt>
                <c:pt idx="1236">
                  <c:v>4576688</c:v>
                </c:pt>
                <c:pt idx="1237">
                  <c:v>4575585</c:v>
                </c:pt>
                <c:pt idx="1238">
                  <c:v>4574281</c:v>
                </c:pt>
                <c:pt idx="1239">
                  <c:v>4573793</c:v>
                </c:pt>
                <c:pt idx="1240">
                  <c:v>4572101</c:v>
                </c:pt>
                <c:pt idx="1241">
                  <c:v>4570652</c:v>
                </c:pt>
                <c:pt idx="1242">
                  <c:v>4569898</c:v>
                </c:pt>
                <c:pt idx="1243">
                  <c:v>4566615</c:v>
                </c:pt>
                <c:pt idx="1244">
                  <c:v>4566203</c:v>
                </c:pt>
                <c:pt idx="1245">
                  <c:v>4565366</c:v>
                </c:pt>
                <c:pt idx="1246">
                  <c:v>4563635</c:v>
                </c:pt>
                <c:pt idx="1247">
                  <c:v>4561167</c:v>
                </c:pt>
                <c:pt idx="1248">
                  <c:v>4557881</c:v>
                </c:pt>
                <c:pt idx="1249">
                  <c:v>4556520</c:v>
                </c:pt>
                <c:pt idx="1250">
                  <c:v>4555244</c:v>
                </c:pt>
                <c:pt idx="1251">
                  <c:v>4554441</c:v>
                </c:pt>
                <c:pt idx="1252">
                  <c:v>4552214</c:v>
                </c:pt>
                <c:pt idx="1253">
                  <c:v>4550621</c:v>
                </c:pt>
                <c:pt idx="1254">
                  <c:v>4549857</c:v>
                </c:pt>
                <c:pt idx="1255">
                  <c:v>4549322</c:v>
                </c:pt>
                <c:pt idx="1256">
                  <c:v>4548459</c:v>
                </c:pt>
                <c:pt idx="1257">
                  <c:v>4547872</c:v>
                </c:pt>
                <c:pt idx="1258">
                  <c:v>4545318</c:v>
                </c:pt>
                <c:pt idx="1259">
                  <c:v>4542674</c:v>
                </c:pt>
                <c:pt idx="1260">
                  <c:v>4534710</c:v>
                </c:pt>
                <c:pt idx="1261">
                  <c:v>4533842</c:v>
                </c:pt>
                <c:pt idx="1262">
                  <c:v>4524054</c:v>
                </c:pt>
                <c:pt idx="1263">
                  <c:v>4522411</c:v>
                </c:pt>
                <c:pt idx="1264">
                  <c:v>4521522</c:v>
                </c:pt>
                <c:pt idx="1265">
                  <c:v>4518783</c:v>
                </c:pt>
                <c:pt idx="1266">
                  <c:v>4517316</c:v>
                </c:pt>
                <c:pt idx="1267">
                  <c:v>4516842</c:v>
                </c:pt>
                <c:pt idx="1268">
                  <c:v>4512523</c:v>
                </c:pt>
                <c:pt idx="1269">
                  <c:v>4509195</c:v>
                </c:pt>
                <c:pt idx="1270">
                  <c:v>4506924</c:v>
                </c:pt>
                <c:pt idx="1271">
                  <c:v>4501413</c:v>
                </c:pt>
                <c:pt idx="1272">
                  <c:v>4499886</c:v>
                </c:pt>
                <c:pt idx="1273">
                  <c:v>4498011</c:v>
                </c:pt>
                <c:pt idx="1274">
                  <c:v>4496629</c:v>
                </c:pt>
                <c:pt idx="1275">
                  <c:v>4495486</c:v>
                </c:pt>
                <c:pt idx="1276">
                  <c:v>4494712</c:v>
                </c:pt>
                <c:pt idx="1277">
                  <c:v>4494116</c:v>
                </c:pt>
                <c:pt idx="1278">
                  <c:v>4490886</c:v>
                </c:pt>
                <c:pt idx="1279">
                  <c:v>4490436</c:v>
                </c:pt>
                <c:pt idx="1280">
                  <c:v>4487015</c:v>
                </c:pt>
                <c:pt idx="1281">
                  <c:v>4485898</c:v>
                </c:pt>
                <c:pt idx="1282">
                  <c:v>4484889</c:v>
                </c:pt>
                <c:pt idx="1283">
                  <c:v>4481308</c:v>
                </c:pt>
                <c:pt idx="1284">
                  <c:v>4480151</c:v>
                </c:pt>
                <c:pt idx="1285">
                  <c:v>4477805</c:v>
                </c:pt>
                <c:pt idx="1286">
                  <c:v>4470099</c:v>
                </c:pt>
                <c:pt idx="1287">
                  <c:v>4464858</c:v>
                </c:pt>
                <c:pt idx="1288">
                  <c:v>4463440</c:v>
                </c:pt>
                <c:pt idx="1289">
                  <c:v>4459694</c:v>
                </c:pt>
                <c:pt idx="1290">
                  <c:v>4455713</c:v>
                </c:pt>
                <c:pt idx="1291">
                  <c:v>4453826</c:v>
                </c:pt>
                <c:pt idx="1292">
                  <c:v>4453061</c:v>
                </c:pt>
                <c:pt idx="1293">
                  <c:v>4447708</c:v>
                </c:pt>
                <c:pt idx="1294">
                  <c:v>4447298</c:v>
                </c:pt>
                <c:pt idx="1295">
                  <c:v>4446907</c:v>
                </c:pt>
                <c:pt idx="1296">
                  <c:v>4440755</c:v>
                </c:pt>
                <c:pt idx="1297">
                  <c:v>4435610</c:v>
                </c:pt>
                <c:pt idx="1298">
                  <c:v>4434864</c:v>
                </c:pt>
                <c:pt idx="1299">
                  <c:v>4434287</c:v>
                </c:pt>
                <c:pt idx="1300">
                  <c:v>4427307</c:v>
                </c:pt>
                <c:pt idx="1301">
                  <c:v>4426940</c:v>
                </c:pt>
                <c:pt idx="1302">
                  <c:v>4423966</c:v>
                </c:pt>
                <c:pt idx="1303">
                  <c:v>4418005</c:v>
                </c:pt>
                <c:pt idx="1304">
                  <c:v>4416132</c:v>
                </c:pt>
                <c:pt idx="1305">
                  <c:v>4415400</c:v>
                </c:pt>
                <c:pt idx="1306">
                  <c:v>4414382</c:v>
                </c:pt>
                <c:pt idx="1307">
                  <c:v>4411029</c:v>
                </c:pt>
                <c:pt idx="1308">
                  <c:v>4410015</c:v>
                </c:pt>
                <c:pt idx="1309">
                  <c:v>4405578</c:v>
                </c:pt>
                <c:pt idx="1310">
                  <c:v>4403498</c:v>
                </c:pt>
                <c:pt idx="1311">
                  <c:v>4401499</c:v>
                </c:pt>
                <c:pt idx="1312">
                  <c:v>4399130</c:v>
                </c:pt>
                <c:pt idx="1313">
                  <c:v>4397147</c:v>
                </c:pt>
                <c:pt idx="1314">
                  <c:v>4391329</c:v>
                </c:pt>
                <c:pt idx="1315">
                  <c:v>4390357</c:v>
                </c:pt>
                <c:pt idx="1316">
                  <c:v>4388908</c:v>
                </c:pt>
                <c:pt idx="1317">
                  <c:v>4388446</c:v>
                </c:pt>
                <c:pt idx="1318">
                  <c:v>4387366</c:v>
                </c:pt>
                <c:pt idx="1319">
                  <c:v>4383802</c:v>
                </c:pt>
                <c:pt idx="1320">
                  <c:v>4380822</c:v>
                </c:pt>
                <c:pt idx="1321">
                  <c:v>4372128</c:v>
                </c:pt>
                <c:pt idx="1322">
                  <c:v>4370806</c:v>
                </c:pt>
                <c:pt idx="1323">
                  <c:v>4368857</c:v>
                </c:pt>
                <c:pt idx="1324">
                  <c:v>4367718</c:v>
                </c:pt>
                <c:pt idx="1325">
                  <c:v>4366960</c:v>
                </c:pt>
                <c:pt idx="1326">
                  <c:v>4366301</c:v>
                </c:pt>
                <c:pt idx="1327">
                  <c:v>4365561</c:v>
                </c:pt>
                <c:pt idx="1328">
                  <c:v>4364353</c:v>
                </c:pt>
                <c:pt idx="1329">
                  <c:v>4361969</c:v>
                </c:pt>
                <c:pt idx="1330">
                  <c:v>4359620</c:v>
                </c:pt>
                <c:pt idx="1331">
                  <c:v>4351125</c:v>
                </c:pt>
                <c:pt idx="1332">
                  <c:v>4347691</c:v>
                </c:pt>
                <c:pt idx="1333">
                  <c:v>4346711</c:v>
                </c:pt>
                <c:pt idx="1334">
                  <c:v>4345489</c:v>
                </c:pt>
                <c:pt idx="1335">
                  <c:v>4344379</c:v>
                </c:pt>
                <c:pt idx="1336">
                  <c:v>4342093</c:v>
                </c:pt>
                <c:pt idx="1337">
                  <c:v>4340897</c:v>
                </c:pt>
                <c:pt idx="1338">
                  <c:v>4339372</c:v>
                </c:pt>
                <c:pt idx="1339">
                  <c:v>4338907</c:v>
                </c:pt>
                <c:pt idx="1340">
                  <c:v>4337013</c:v>
                </c:pt>
                <c:pt idx="1341">
                  <c:v>4333709</c:v>
                </c:pt>
                <c:pt idx="1342">
                  <c:v>4332929</c:v>
                </c:pt>
                <c:pt idx="1343">
                  <c:v>4328165</c:v>
                </c:pt>
                <c:pt idx="1344">
                  <c:v>4326251</c:v>
                </c:pt>
                <c:pt idx="1345">
                  <c:v>4325324</c:v>
                </c:pt>
                <c:pt idx="1346">
                  <c:v>4323048</c:v>
                </c:pt>
                <c:pt idx="1347">
                  <c:v>4322170</c:v>
                </c:pt>
                <c:pt idx="1348">
                  <c:v>4319218</c:v>
                </c:pt>
                <c:pt idx="1349">
                  <c:v>4318028</c:v>
                </c:pt>
                <c:pt idx="1350">
                  <c:v>4310858</c:v>
                </c:pt>
                <c:pt idx="1351">
                  <c:v>4307591</c:v>
                </c:pt>
                <c:pt idx="1352">
                  <c:v>4306115</c:v>
                </c:pt>
                <c:pt idx="1353">
                  <c:v>4303638</c:v>
                </c:pt>
                <c:pt idx="1354">
                  <c:v>4302756</c:v>
                </c:pt>
                <c:pt idx="1355">
                  <c:v>4300977</c:v>
                </c:pt>
                <c:pt idx="1356">
                  <c:v>4298366</c:v>
                </c:pt>
                <c:pt idx="1357">
                  <c:v>4297893</c:v>
                </c:pt>
                <c:pt idx="1358">
                  <c:v>4296835</c:v>
                </c:pt>
                <c:pt idx="1359">
                  <c:v>4296108</c:v>
                </c:pt>
                <c:pt idx="1360">
                  <c:v>4295486</c:v>
                </c:pt>
                <c:pt idx="1361">
                  <c:v>4291728</c:v>
                </c:pt>
                <c:pt idx="1362">
                  <c:v>4290874</c:v>
                </c:pt>
                <c:pt idx="1363">
                  <c:v>4288998</c:v>
                </c:pt>
                <c:pt idx="1364">
                  <c:v>4282587</c:v>
                </c:pt>
                <c:pt idx="1365">
                  <c:v>4281758</c:v>
                </c:pt>
                <c:pt idx="1366">
                  <c:v>4278147</c:v>
                </c:pt>
                <c:pt idx="1367">
                  <c:v>4276772</c:v>
                </c:pt>
                <c:pt idx="1368">
                  <c:v>4276426</c:v>
                </c:pt>
                <c:pt idx="1369">
                  <c:v>4275055</c:v>
                </c:pt>
                <c:pt idx="1370">
                  <c:v>4271779</c:v>
                </c:pt>
                <c:pt idx="1371">
                  <c:v>4270570</c:v>
                </c:pt>
                <c:pt idx="1372">
                  <c:v>4270016</c:v>
                </c:pt>
                <c:pt idx="1373">
                  <c:v>4267895</c:v>
                </c:pt>
                <c:pt idx="1374">
                  <c:v>4264392</c:v>
                </c:pt>
                <c:pt idx="1375">
                  <c:v>4261302</c:v>
                </c:pt>
                <c:pt idx="1376">
                  <c:v>4249257</c:v>
                </c:pt>
                <c:pt idx="1377">
                  <c:v>4240447</c:v>
                </c:pt>
                <c:pt idx="1378">
                  <c:v>4239756</c:v>
                </c:pt>
                <c:pt idx="1379">
                  <c:v>4238177</c:v>
                </c:pt>
                <c:pt idx="1380">
                  <c:v>4237402</c:v>
                </c:pt>
                <c:pt idx="1381">
                  <c:v>4235705</c:v>
                </c:pt>
                <c:pt idx="1382">
                  <c:v>4234728</c:v>
                </c:pt>
                <c:pt idx="1383">
                  <c:v>4233173</c:v>
                </c:pt>
                <c:pt idx="1384">
                  <c:v>4232457</c:v>
                </c:pt>
                <c:pt idx="1385">
                  <c:v>4231043</c:v>
                </c:pt>
                <c:pt idx="1386">
                  <c:v>4229925</c:v>
                </c:pt>
                <c:pt idx="1387">
                  <c:v>4226691</c:v>
                </c:pt>
                <c:pt idx="1388">
                  <c:v>4225582</c:v>
                </c:pt>
                <c:pt idx="1389">
                  <c:v>4223285</c:v>
                </c:pt>
                <c:pt idx="1390">
                  <c:v>4217662</c:v>
                </c:pt>
                <c:pt idx="1391">
                  <c:v>4216784</c:v>
                </c:pt>
                <c:pt idx="1392">
                  <c:v>4215058</c:v>
                </c:pt>
                <c:pt idx="1393">
                  <c:v>4212038</c:v>
                </c:pt>
                <c:pt idx="1394">
                  <c:v>4211040</c:v>
                </c:pt>
                <c:pt idx="1395">
                  <c:v>4209019</c:v>
                </c:pt>
                <c:pt idx="1396">
                  <c:v>4207952</c:v>
                </c:pt>
                <c:pt idx="1397">
                  <c:v>4205432</c:v>
                </c:pt>
                <c:pt idx="1398">
                  <c:v>4204048</c:v>
                </c:pt>
                <c:pt idx="1399">
                  <c:v>4199089</c:v>
                </c:pt>
                <c:pt idx="1400">
                  <c:v>4192600</c:v>
                </c:pt>
                <c:pt idx="1401">
                  <c:v>4191673</c:v>
                </c:pt>
                <c:pt idx="1402">
                  <c:v>4190802</c:v>
                </c:pt>
                <c:pt idx="1403">
                  <c:v>4187905</c:v>
                </c:pt>
                <c:pt idx="1404">
                  <c:v>4183768</c:v>
                </c:pt>
                <c:pt idx="1405">
                  <c:v>4179831</c:v>
                </c:pt>
                <c:pt idx="1406">
                  <c:v>4177597</c:v>
                </c:pt>
                <c:pt idx="1407">
                  <c:v>4173611</c:v>
                </c:pt>
                <c:pt idx="1408">
                  <c:v>4171746</c:v>
                </c:pt>
                <c:pt idx="1409">
                  <c:v>4166672</c:v>
                </c:pt>
                <c:pt idx="1410">
                  <c:v>4164489</c:v>
                </c:pt>
                <c:pt idx="1411">
                  <c:v>4162672</c:v>
                </c:pt>
                <c:pt idx="1412">
                  <c:v>4158911</c:v>
                </c:pt>
                <c:pt idx="1413">
                  <c:v>4157061</c:v>
                </c:pt>
                <c:pt idx="1414">
                  <c:v>4156211</c:v>
                </c:pt>
                <c:pt idx="1415">
                  <c:v>4154791</c:v>
                </c:pt>
                <c:pt idx="1416">
                  <c:v>4154194</c:v>
                </c:pt>
                <c:pt idx="1417">
                  <c:v>4152363</c:v>
                </c:pt>
                <c:pt idx="1418">
                  <c:v>4151027</c:v>
                </c:pt>
                <c:pt idx="1419">
                  <c:v>4150842</c:v>
                </c:pt>
                <c:pt idx="1420">
                  <c:v>4150375</c:v>
                </c:pt>
                <c:pt idx="1421">
                  <c:v>4150099</c:v>
                </c:pt>
                <c:pt idx="1422">
                  <c:v>4149686</c:v>
                </c:pt>
                <c:pt idx="1423">
                  <c:v>4146007</c:v>
                </c:pt>
                <c:pt idx="1424">
                  <c:v>4142943</c:v>
                </c:pt>
                <c:pt idx="1425">
                  <c:v>4142689</c:v>
                </c:pt>
                <c:pt idx="1426">
                  <c:v>4140892</c:v>
                </c:pt>
                <c:pt idx="1427">
                  <c:v>4139885</c:v>
                </c:pt>
                <c:pt idx="1428">
                  <c:v>4138899</c:v>
                </c:pt>
                <c:pt idx="1429">
                  <c:v>4130910</c:v>
                </c:pt>
                <c:pt idx="1430">
                  <c:v>4129710</c:v>
                </c:pt>
                <c:pt idx="1431">
                  <c:v>4124174</c:v>
                </c:pt>
                <c:pt idx="1432">
                  <c:v>4123635</c:v>
                </c:pt>
                <c:pt idx="1433">
                  <c:v>4120524</c:v>
                </c:pt>
                <c:pt idx="1434">
                  <c:v>4120342</c:v>
                </c:pt>
                <c:pt idx="1435">
                  <c:v>4119089</c:v>
                </c:pt>
                <c:pt idx="1436">
                  <c:v>4118166</c:v>
                </c:pt>
                <c:pt idx="1437">
                  <c:v>4116811</c:v>
                </c:pt>
                <c:pt idx="1438">
                  <c:v>4115970</c:v>
                </c:pt>
                <c:pt idx="1439">
                  <c:v>4114865</c:v>
                </c:pt>
                <c:pt idx="1440">
                  <c:v>4114446</c:v>
                </c:pt>
                <c:pt idx="1441">
                  <c:v>4113657</c:v>
                </c:pt>
                <c:pt idx="1442">
                  <c:v>4109115</c:v>
                </c:pt>
                <c:pt idx="1443">
                  <c:v>4108732</c:v>
                </c:pt>
                <c:pt idx="1444">
                  <c:v>4098430</c:v>
                </c:pt>
                <c:pt idx="1445">
                  <c:v>4094128</c:v>
                </c:pt>
                <c:pt idx="1446">
                  <c:v>4092970</c:v>
                </c:pt>
                <c:pt idx="1447">
                  <c:v>4090819</c:v>
                </c:pt>
                <c:pt idx="1448">
                  <c:v>4089851</c:v>
                </c:pt>
                <c:pt idx="1449">
                  <c:v>4088832</c:v>
                </c:pt>
                <c:pt idx="1450">
                  <c:v>4086983</c:v>
                </c:pt>
                <c:pt idx="1451">
                  <c:v>4085101</c:v>
                </c:pt>
                <c:pt idx="1452">
                  <c:v>4083392</c:v>
                </c:pt>
                <c:pt idx="1453">
                  <c:v>4082801</c:v>
                </c:pt>
                <c:pt idx="1454">
                  <c:v>4081772</c:v>
                </c:pt>
                <c:pt idx="1455">
                  <c:v>4079490</c:v>
                </c:pt>
                <c:pt idx="1456">
                  <c:v>4078062</c:v>
                </c:pt>
                <c:pt idx="1457">
                  <c:v>4073411</c:v>
                </c:pt>
                <c:pt idx="1458">
                  <c:v>4070429</c:v>
                </c:pt>
                <c:pt idx="1459">
                  <c:v>4065979</c:v>
                </c:pt>
                <c:pt idx="1460">
                  <c:v>4065121</c:v>
                </c:pt>
                <c:pt idx="1461">
                  <c:v>4056262</c:v>
                </c:pt>
                <c:pt idx="1462">
                  <c:v>4054145</c:v>
                </c:pt>
                <c:pt idx="1463">
                  <c:v>4052578</c:v>
                </c:pt>
                <c:pt idx="1464">
                  <c:v>4047862</c:v>
                </c:pt>
                <c:pt idx="1465">
                  <c:v>4046834</c:v>
                </c:pt>
                <c:pt idx="1466">
                  <c:v>4045566</c:v>
                </c:pt>
                <c:pt idx="1467">
                  <c:v>4043082</c:v>
                </c:pt>
                <c:pt idx="1468">
                  <c:v>4042124</c:v>
                </c:pt>
                <c:pt idx="1469">
                  <c:v>4041207</c:v>
                </c:pt>
                <c:pt idx="1470">
                  <c:v>4037508</c:v>
                </c:pt>
                <c:pt idx="1471">
                  <c:v>4033238</c:v>
                </c:pt>
                <c:pt idx="1472">
                  <c:v>4031324</c:v>
                </c:pt>
                <c:pt idx="1473">
                  <c:v>4029205</c:v>
                </c:pt>
                <c:pt idx="1474">
                  <c:v>4024783</c:v>
                </c:pt>
                <c:pt idx="1475">
                  <c:v>4022558</c:v>
                </c:pt>
                <c:pt idx="1476">
                  <c:v>4021910</c:v>
                </c:pt>
                <c:pt idx="1477">
                  <c:v>4019975</c:v>
                </c:pt>
                <c:pt idx="1478">
                  <c:v>4017746</c:v>
                </c:pt>
                <c:pt idx="1479">
                  <c:v>4015786</c:v>
                </c:pt>
                <c:pt idx="1480">
                  <c:v>4014394</c:v>
                </c:pt>
                <c:pt idx="1481">
                  <c:v>4013250</c:v>
                </c:pt>
                <c:pt idx="1482">
                  <c:v>4010524</c:v>
                </c:pt>
                <c:pt idx="1483">
                  <c:v>4009025</c:v>
                </c:pt>
                <c:pt idx="1484">
                  <c:v>4007451</c:v>
                </c:pt>
                <c:pt idx="1485">
                  <c:v>4003212</c:v>
                </c:pt>
                <c:pt idx="1486">
                  <c:v>4002792</c:v>
                </c:pt>
                <c:pt idx="1487">
                  <c:v>4001807</c:v>
                </c:pt>
                <c:pt idx="1488">
                  <c:v>3997798</c:v>
                </c:pt>
                <c:pt idx="1489">
                  <c:v>3995568</c:v>
                </c:pt>
                <c:pt idx="1490">
                  <c:v>3992855</c:v>
                </c:pt>
                <c:pt idx="1491">
                  <c:v>3991101</c:v>
                </c:pt>
                <c:pt idx="1492">
                  <c:v>3983770</c:v>
                </c:pt>
                <c:pt idx="1493">
                  <c:v>3982754</c:v>
                </c:pt>
                <c:pt idx="1494">
                  <c:v>3980862</c:v>
                </c:pt>
                <c:pt idx="1495">
                  <c:v>3954351</c:v>
                </c:pt>
                <c:pt idx="1496">
                  <c:v>3937137</c:v>
                </c:pt>
                <c:pt idx="1497">
                  <c:v>3935393</c:v>
                </c:pt>
                <c:pt idx="1498">
                  <c:v>3934613</c:v>
                </c:pt>
                <c:pt idx="1499">
                  <c:v>3934178</c:v>
                </c:pt>
                <c:pt idx="1500">
                  <c:v>3931646</c:v>
                </c:pt>
                <c:pt idx="1501">
                  <c:v>3930677</c:v>
                </c:pt>
                <c:pt idx="1502">
                  <c:v>3929691</c:v>
                </c:pt>
                <c:pt idx="1503">
                  <c:v>3928646</c:v>
                </c:pt>
                <c:pt idx="1504">
                  <c:v>3927155</c:v>
                </c:pt>
                <c:pt idx="1505">
                  <c:v>3924621</c:v>
                </c:pt>
                <c:pt idx="1506">
                  <c:v>3923679</c:v>
                </c:pt>
                <c:pt idx="1507">
                  <c:v>3921813</c:v>
                </c:pt>
                <c:pt idx="1508">
                  <c:v>3921000</c:v>
                </c:pt>
                <c:pt idx="1509">
                  <c:v>3919883</c:v>
                </c:pt>
                <c:pt idx="1510">
                  <c:v>3918932</c:v>
                </c:pt>
                <c:pt idx="1511">
                  <c:v>3917084</c:v>
                </c:pt>
                <c:pt idx="1512">
                  <c:v>3916353</c:v>
                </c:pt>
                <c:pt idx="1513">
                  <c:v>3914315</c:v>
                </c:pt>
                <c:pt idx="1514">
                  <c:v>3913059</c:v>
                </c:pt>
                <c:pt idx="1515">
                  <c:v>3912577</c:v>
                </c:pt>
                <c:pt idx="1516">
                  <c:v>3911854</c:v>
                </c:pt>
                <c:pt idx="1517">
                  <c:v>3911297</c:v>
                </c:pt>
                <c:pt idx="1518">
                  <c:v>3908769</c:v>
                </c:pt>
                <c:pt idx="1519">
                  <c:v>3907635</c:v>
                </c:pt>
                <c:pt idx="1520">
                  <c:v>3906525</c:v>
                </c:pt>
                <c:pt idx="1521">
                  <c:v>3905600</c:v>
                </c:pt>
                <c:pt idx="1522">
                  <c:v>3895462</c:v>
                </c:pt>
                <c:pt idx="1523">
                  <c:v>3892875</c:v>
                </c:pt>
                <c:pt idx="1524">
                  <c:v>3891218</c:v>
                </c:pt>
                <c:pt idx="1525">
                  <c:v>3890378</c:v>
                </c:pt>
                <c:pt idx="1526">
                  <c:v>3887897</c:v>
                </c:pt>
                <c:pt idx="1527">
                  <c:v>3887482</c:v>
                </c:pt>
                <c:pt idx="1528">
                  <c:v>3885060</c:v>
                </c:pt>
                <c:pt idx="1529">
                  <c:v>3876706</c:v>
                </c:pt>
                <c:pt idx="1530">
                  <c:v>3875517</c:v>
                </c:pt>
                <c:pt idx="1531">
                  <c:v>3871478</c:v>
                </c:pt>
                <c:pt idx="1532">
                  <c:v>3869966</c:v>
                </c:pt>
                <c:pt idx="1533">
                  <c:v>3869455</c:v>
                </c:pt>
                <c:pt idx="1534">
                  <c:v>3868326</c:v>
                </c:pt>
                <c:pt idx="1535">
                  <c:v>3864120</c:v>
                </c:pt>
                <c:pt idx="1536">
                  <c:v>3860070</c:v>
                </c:pt>
                <c:pt idx="1537">
                  <c:v>3859215</c:v>
                </c:pt>
                <c:pt idx="1538">
                  <c:v>3858915</c:v>
                </c:pt>
                <c:pt idx="1539">
                  <c:v>3858233</c:v>
                </c:pt>
                <c:pt idx="1540">
                  <c:v>3857135</c:v>
                </c:pt>
                <c:pt idx="1541">
                  <c:v>3855765</c:v>
                </c:pt>
                <c:pt idx="1542">
                  <c:v>3855248</c:v>
                </c:pt>
                <c:pt idx="1543">
                  <c:v>3850477</c:v>
                </c:pt>
                <c:pt idx="1544">
                  <c:v>3843178</c:v>
                </c:pt>
                <c:pt idx="1545">
                  <c:v>3841720</c:v>
                </c:pt>
                <c:pt idx="1546">
                  <c:v>3838730</c:v>
                </c:pt>
                <c:pt idx="1547">
                  <c:v>3837295</c:v>
                </c:pt>
                <c:pt idx="1548">
                  <c:v>3831870</c:v>
                </c:pt>
                <c:pt idx="1549">
                  <c:v>3826554</c:v>
                </c:pt>
                <c:pt idx="1550">
                  <c:v>3825587</c:v>
                </c:pt>
                <c:pt idx="1551">
                  <c:v>3818422</c:v>
                </c:pt>
                <c:pt idx="1552">
                  <c:v>3815979</c:v>
                </c:pt>
                <c:pt idx="1553">
                  <c:v>3814179</c:v>
                </c:pt>
                <c:pt idx="1554">
                  <c:v>3810051</c:v>
                </c:pt>
                <c:pt idx="1555">
                  <c:v>3808228</c:v>
                </c:pt>
                <c:pt idx="1556">
                  <c:v>3807428</c:v>
                </c:pt>
                <c:pt idx="1557">
                  <c:v>3799537</c:v>
                </c:pt>
                <c:pt idx="1558">
                  <c:v>3797893</c:v>
                </c:pt>
                <c:pt idx="1559">
                  <c:v>3797157</c:v>
                </c:pt>
                <c:pt idx="1560">
                  <c:v>3796372</c:v>
                </c:pt>
                <c:pt idx="1561">
                  <c:v>3794167</c:v>
                </c:pt>
                <c:pt idx="1562">
                  <c:v>3791366</c:v>
                </c:pt>
                <c:pt idx="1563">
                  <c:v>3790764</c:v>
                </c:pt>
                <c:pt idx="1564">
                  <c:v>3789667</c:v>
                </c:pt>
                <c:pt idx="1565">
                  <c:v>3788101</c:v>
                </c:pt>
                <c:pt idx="1566">
                  <c:v>3785445</c:v>
                </c:pt>
                <c:pt idx="1567">
                  <c:v>3778727</c:v>
                </c:pt>
                <c:pt idx="1568">
                  <c:v>3775116</c:v>
                </c:pt>
                <c:pt idx="1569">
                  <c:v>3774512</c:v>
                </c:pt>
                <c:pt idx="1570">
                  <c:v>3773350</c:v>
                </c:pt>
                <c:pt idx="1571">
                  <c:v>3770225</c:v>
                </c:pt>
                <c:pt idx="1572">
                  <c:v>3765825</c:v>
                </c:pt>
                <c:pt idx="1573">
                  <c:v>3764239</c:v>
                </c:pt>
                <c:pt idx="1574">
                  <c:v>3762546</c:v>
                </c:pt>
                <c:pt idx="1575">
                  <c:v>3761636</c:v>
                </c:pt>
                <c:pt idx="1576">
                  <c:v>3760056</c:v>
                </c:pt>
                <c:pt idx="1577">
                  <c:v>3756822</c:v>
                </c:pt>
                <c:pt idx="1578">
                  <c:v>3750714</c:v>
                </c:pt>
                <c:pt idx="1579">
                  <c:v>3749208</c:v>
                </c:pt>
                <c:pt idx="1580">
                  <c:v>3746632</c:v>
                </c:pt>
                <c:pt idx="1581">
                  <c:v>3745581</c:v>
                </c:pt>
                <c:pt idx="1582">
                  <c:v>3745270</c:v>
                </c:pt>
                <c:pt idx="1583">
                  <c:v>3744306</c:v>
                </c:pt>
                <c:pt idx="1584">
                  <c:v>3742716</c:v>
                </c:pt>
                <c:pt idx="1585">
                  <c:v>3741623</c:v>
                </c:pt>
                <c:pt idx="1586">
                  <c:v>3738310</c:v>
                </c:pt>
                <c:pt idx="1587">
                  <c:v>3737500</c:v>
                </c:pt>
                <c:pt idx="1588">
                  <c:v>3734617</c:v>
                </c:pt>
                <c:pt idx="1589">
                  <c:v>3727655</c:v>
                </c:pt>
                <c:pt idx="1590">
                  <c:v>3726201</c:v>
                </c:pt>
                <c:pt idx="1591">
                  <c:v>3716279</c:v>
                </c:pt>
                <c:pt idx="1592">
                  <c:v>3713241</c:v>
                </c:pt>
                <c:pt idx="1593">
                  <c:v>3711049</c:v>
                </c:pt>
                <c:pt idx="1594">
                  <c:v>3708913</c:v>
                </c:pt>
                <c:pt idx="1595">
                  <c:v>3698913</c:v>
                </c:pt>
                <c:pt idx="1596">
                  <c:v>3695437</c:v>
                </c:pt>
                <c:pt idx="1597">
                  <c:v>3694718</c:v>
                </c:pt>
                <c:pt idx="1598">
                  <c:v>3692849</c:v>
                </c:pt>
                <c:pt idx="1599">
                  <c:v>3690710</c:v>
                </c:pt>
                <c:pt idx="1600">
                  <c:v>3685794</c:v>
                </c:pt>
                <c:pt idx="1601">
                  <c:v>3685004</c:v>
                </c:pt>
                <c:pt idx="1602">
                  <c:v>3683611</c:v>
                </c:pt>
                <c:pt idx="1603">
                  <c:v>3682257</c:v>
                </c:pt>
                <c:pt idx="1604">
                  <c:v>3680869</c:v>
                </c:pt>
                <c:pt idx="1605">
                  <c:v>3679424</c:v>
                </c:pt>
                <c:pt idx="1606">
                  <c:v>3672430</c:v>
                </c:pt>
                <c:pt idx="1607">
                  <c:v>3670899</c:v>
                </c:pt>
                <c:pt idx="1608">
                  <c:v>3669746</c:v>
                </c:pt>
                <c:pt idx="1609">
                  <c:v>3667774</c:v>
                </c:pt>
                <c:pt idx="1610">
                  <c:v>3666260</c:v>
                </c:pt>
                <c:pt idx="1611">
                  <c:v>3660043</c:v>
                </c:pt>
                <c:pt idx="1612">
                  <c:v>3658594</c:v>
                </c:pt>
                <c:pt idx="1613">
                  <c:v>3657461</c:v>
                </c:pt>
                <c:pt idx="1614">
                  <c:v>3650028</c:v>
                </c:pt>
                <c:pt idx="1615">
                  <c:v>3648142</c:v>
                </c:pt>
                <c:pt idx="1616">
                  <c:v>3635504</c:v>
                </c:pt>
                <c:pt idx="1617">
                  <c:v>3632271</c:v>
                </c:pt>
                <c:pt idx="1618">
                  <c:v>3627367</c:v>
                </c:pt>
                <c:pt idx="1619">
                  <c:v>3622708</c:v>
                </c:pt>
                <c:pt idx="1620">
                  <c:v>3621341</c:v>
                </c:pt>
                <c:pt idx="1621">
                  <c:v>3595856</c:v>
                </c:pt>
                <c:pt idx="1622">
                  <c:v>3588671</c:v>
                </c:pt>
                <c:pt idx="1623">
                  <c:v>3586250</c:v>
                </c:pt>
                <c:pt idx="1624">
                  <c:v>3584040</c:v>
                </c:pt>
                <c:pt idx="1625">
                  <c:v>3582602</c:v>
                </c:pt>
                <c:pt idx="1626">
                  <c:v>3577564</c:v>
                </c:pt>
                <c:pt idx="1627">
                  <c:v>3576416</c:v>
                </c:pt>
                <c:pt idx="1628">
                  <c:v>3574747</c:v>
                </c:pt>
                <c:pt idx="1629">
                  <c:v>3569539</c:v>
                </c:pt>
                <c:pt idx="1630">
                  <c:v>3564724</c:v>
                </c:pt>
                <c:pt idx="1631">
                  <c:v>3563123</c:v>
                </c:pt>
                <c:pt idx="1632">
                  <c:v>3562495</c:v>
                </c:pt>
                <c:pt idx="1633">
                  <c:v>3557243</c:v>
                </c:pt>
                <c:pt idx="1634">
                  <c:v>3555609</c:v>
                </c:pt>
                <c:pt idx="1635">
                  <c:v>3555067</c:v>
                </c:pt>
                <c:pt idx="1636">
                  <c:v>3550300</c:v>
                </c:pt>
                <c:pt idx="1637">
                  <c:v>3548764</c:v>
                </c:pt>
                <c:pt idx="1638">
                  <c:v>3546078</c:v>
                </c:pt>
                <c:pt idx="1639">
                  <c:v>3543887</c:v>
                </c:pt>
                <c:pt idx="1640">
                  <c:v>3538183</c:v>
                </c:pt>
                <c:pt idx="1641">
                  <c:v>3537011</c:v>
                </c:pt>
                <c:pt idx="1642">
                  <c:v>3534325</c:v>
                </c:pt>
                <c:pt idx="1643">
                  <c:v>3532463</c:v>
                </c:pt>
                <c:pt idx="1644">
                  <c:v>3531186</c:v>
                </c:pt>
                <c:pt idx="1645">
                  <c:v>3530835</c:v>
                </c:pt>
                <c:pt idx="1646">
                  <c:v>3521451</c:v>
                </c:pt>
                <c:pt idx="1647">
                  <c:v>3520097</c:v>
                </c:pt>
                <c:pt idx="1648">
                  <c:v>3518915</c:v>
                </c:pt>
                <c:pt idx="1649">
                  <c:v>3516508</c:v>
                </c:pt>
                <c:pt idx="1650">
                  <c:v>3512096</c:v>
                </c:pt>
                <c:pt idx="1651">
                  <c:v>3508591</c:v>
                </c:pt>
                <c:pt idx="1652">
                  <c:v>3501061</c:v>
                </c:pt>
                <c:pt idx="1653">
                  <c:v>3488989</c:v>
                </c:pt>
                <c:pt idx="1654">
                  <c:v>3486829</c:v>
                </c:pt>
                <c:pt idx="1655">
                  <c:v>3485533</c:v>
                </c:pt>
                <c:pt idx="1656">
                  <c:v>3481765</c:v>
                </c:pt>
                <c:pt idx="1657">
                  <c:v>3470284</c:v>
                </c:pt>
                <c:pt idx="1658">
                  <c:v>3469944</c:v>
                </c:pt>
                <c:pt idx="1659">
                  <c:v>3469218</c:v>
                </c:pt>
                <c:pt idx="1660">
                  <c:v>3452449</c:v>
                </c:pt>
                <c:pt idx="1661">
                  <c:v>3450457</c:v>
                </c:pt>
                <c:pt idx="1662">
                  <c:v>3449337</c:v>
                </c:pt>
                <c:pt idx="1663">
                  <c:v>3448832</c:v>
                </c:pt>
                <c:pt idx="1664">
                  <c:v>3445160</c:v>
                </c:pt>
                <c:pt idx="1665">
                  <c:v>3442811</c:v>
                </c:pt>
                <c:pt idx="1666">
                  <c:v>3441673</c:v>
                </c:pt>
                <c:pt idx="1667">
                  <c:v>3438828</c:v>
                </c:pt>
                <c:pt idx="1668">
                  <c:v>3437704</c:v>
                </c:pt>
                <c:pt idx="1669">
                  <c:v>3437331</c:v>
                </c:pt>
                <c:pt idx="1670">
                  <c:v>3433930</c:v>
                </c:pt>
                <c:pt idx="1671">
                  <c:v>3432706</c:v>
                </c:pt>
                <c:pt idx="1672">
                  <c:v>3431968</c:v>
                </c:pt>
                <c:pt idx="1673">
                  <c:v>3430494</c:v>
                </c:pt>
                <c:pt idx="1674">
                  <c:v>3428716</c:v>
                </c:pt>
                <c:pt idx="1675">
                  <c:v>3428172</c:v>
                </c:pt>
                <c:pt idx="1676">
                  <c:v>3427342</c:v>
                </c:pt>
                <c:pt idx="1677">
                  <c:v>3424652</c:v>
                </c:pt>
                <c:pt idx="1678">
                  <c:v>3422666</c:v>
                </c:pt>
                <c:pt idx="1679">
                  <c:v>3419146</c:v>
                </c:pt>
                <c:pt idx="1680">
                  <c:v>3415072</c:v>
                </c:pt>
                <c:pt idx="1681">
                  <c:v>3411500</c:v>
                </c:pt>
                <c:pt idx="1682">
                  <c:v>3405093</c:v>
                </c:pt>
                <c:pt idx="1683">
                  <c:v>3402432</c:v>
                </c:pt>
                <c:pt idx="1684">
                  <c:v>3398946</c:v>
                </c:pt>
                <c:pt idx="1685">
                  <c:v>3398363</c:v>
                </c:pt>
                <c:pt idx="1686">
                  <c:v>3386181</c:v>
                </c:pt>
                <c:pt idx="1687">
                  <c:v>3384939</c:v>
                </c:pt>
                <c:pt idx="1688">
                  <c:v>3380006</c:v>
                </c:pt>
                <c:pt idx="1689">
                  <c:v>3377406</c:v>
                </c:pt>
                <c:pt idx="1690">
                  <c:v>3376596</c:v>
                </c:pt>
                <c:pt idx="1691">
                  <c:v>3374844</c:v>
                </c:pt>
                <c:pt idx="1692">
                  <c:v>3372058</c:v>
                </c:pt>
                <c:pt idx="1693">
                  <c:v>3370049</c:v>
                </c:pt>
                <c:pt idx="1694">
                  <c:v>3366665</c:v>
                </c:pt>
                <c:pt idx="1695">
                  <c:v>3365863</c:v>
                </c:pt>
                <c:pt idx="1696">
                  <c:v>3364156</c:v>
                </c:pt>
                <c:pt idx="1697">
                  <c:v>3363190</c:v>
                </c:pt>
                <c:pt idx="1698">
                  <c:v>3362611</c:v>
                </c:pt>
                <c:pt idx="1699">
                  <c:v>3361462</c:v>
                </c:pt>
                <c:pt idx="1700">
                  <c:v>3360111</c:v>
                </c:pt>
                <c:pt idx="1701">
                  <c:v>3355053</c:v>
                </c:pt>
                <c:pt idx="1702">
                  <c:v>3354472</c:v>
                </c:pt>
                <c:pt idx="1703">
                  <c:v>3353786</c:v>
                </c:pt>
                <c:pt idx="1704">
                  <c:v>3352425</c:v>
                </c:pt>
                <c:pt idx="1705">
                  <c:v>3346210</c:v>
                </c:pt>
                <c:pt idx="1706">
                  <c:v>3345206</c:v>
                </c:pt>
                <c:pt idx="1707">
                  <c:v>3344786</c:v>
                </c:pt>
                <c:pt idx="1708">
                  <c:v>3341898</c:v>
                </c:pt>
                <c:pt idx="1709">
                  <c:v>3339897</c:v>
                </c:pt>
                <c:pt idx="1710">
                  <c:v>3337649</c:v>
                </c:pt>
                <c:pt idx="1711">
                  <c:v>3335935</c:v>
                </c:pt>
                <c:pt idx="1712">
                  <c:v>3333466</c:v>
                </c:pt>
                <c:pt idx="1713">
                  <c:v>3330112</c:v>
                </c:pt>
                <c:pt idx="1714">
                  <c:v>3325890</c:v>
                </c:pt>
                <c:pt idx="1715">
                  <c:v>3324148</c:v>
                </c:pt>
                <c:pt idx="1716">
                  <c:v>3321230</c:v>
                </c:pt>
                <c:pt idx="1717">
                  <c:v>3315857</c:v>
                </c:pt>
                <c:pt idx="1718">
                  <c:v>3314656</c:v>
                </c:pt>
                <c:pt idx="1719">
                  <c:v>3313897</c:v>
                </c:pt>
                <c:pt idx="1720">
                  <c:v>3310966</c:v>
                </c:pt>
                <c:pt idx="1721">
                  <c:v>3309343</c:v>
                </c:pt>
                <c:pt idx="1722">
                  <c:v>3307517</c:v>
                </c:pt>
                <c:pt idx="1723">
                  <c:v>3306983</c:v>
                </c:pt>
                <c:pt idx="1724">
                  <c:v>3306741</c:v>
                </c:pt>
                <c:pt idx="1725">
                  <c:v>3305433</c:v>
                </c:pt>
                <c:pt idx="1726">
                  <c:v>3304529</c:v>
                </c:pt>
                <c:pt idx="1727">
                  <c:v>3303456</c:v>
                </c:pt>
                <c:pt idx="1728">
                  <c:v>3301780</c:v>
                </c:pt>
                <c:pt idx="1729">
                  <c:v>3300557</c:v>
                </c:pt>
                <c:pt idx="1730">
                  <c:v>3297528</c:v>
                </c:pt>
                <c:pt idx="1731">
                  <c:v>3295664</c:v>
                </c:pt>
                <c:pt idx="1732">
                  <c:v>3291533</c:v>
                </c:pt>
                <c:pt idx="1733">
                  <c:v>3291184</c:v>
                </c:pt>
                <c:pt idx="1734">
                  <c:v>3289397</c:v>
                </c:pt>
                <c:pt idx="1735">
                  <c:v>3285063</c:v>
                </c:pt>
                <c:pt idx="1736">
                  <c:v>3278515</c:v>
                </c:pt>
                <c:pt idx="1737">
                  <c:v>3277073</c:v>
                </c:pt>
                <c:pt idx="1738">
                  <c:v>3273880</c:v>
                </c:pt>
                <c:pt idx="1739">
                  <c:v>3273258</c:v>
                </c:pt>
                <c:pt idx="1740">
                  <c:v>3272736</c:v>
                </c:pt>
                <c:pt idx="1741">
                  <c:v>3269484</c:v>
                </c:pt>
                <c:pt idx="1742">
                  <c:v>3267805</c:v>
                </c:pt>
                <c:pt idx="1743">
                  <c:v>3266000</c:v>
                </c:pt>
                <c:pt idx="1744">
                  <c:v>3265041</c:v>
                </c:pt>
                <c:pt idx="1745">
                  <c:v>3263816</c:v>
                </c:pt>
                <c:pt idx="1746">
                  <c:v>3263237</c:v>
                </c:pt>
                <c:pt idx="1747">
                  <c:v>3263041</c:v>
                </c:pt>
                <c:pt idx="1748">
                  <c:v>3262489</c:v>
                </c:pt>
                <c:pt idx="1749">
                  <c:v>3261364</c:v>
                </c:pt>
                <c:pt idx="1750">
                  <c:v>3259230</c:v>
                </c:pt>
                <c:pt idx="1751">
                  <c:v>3257538</c:v>
                </c:pt>
                <c:pt idx="1752">
                  <c:v>3256411</c:v>
                </c:pt>
                <c:pt idx="1753">
                  <c:v>3255034</c:v>
                </c:pt>
                <c:pt idx="1754">
                  <c:v>3253511</c:v>
                </c:pt>
                <c:pt idx="1755">
                  <c:v>3252563</c:v>
                </c:pt>
                <c:pt idx="1756">
                  <c:v>3251492</c:v>
                </c:pt>
                <c:pt idx="1757">
                  <c:v>3249826</c:v>
                </c:pt>
                <c:pt idx="1758">
                  <c:v>3244411</c:v>
                </c:pt>
                <c:pt idx="1759">
                  <c:v>3243229</c:v>
                </c:pt>
                <c:pt idx="1760">
                  <c:v>3241836</c:v>
                </c:pt>
                <c:pt idx="1761">
                  <c:v>3240578</c:v>
                </c:pt>
                <c:pt idx="1762">
                  <c:v>3239630</c:v>
                </c:pt>
                <c:pt idx="1763">
                  <c:v>3237694</c:v>
                </c:pt>
                <c:pt idx="1764">
                  <c:v>3236324</c:v>
                </c:pt>
                <c:pt idx="1765">
                  <c:v>3233849</c:v>
                </c:pt>
                <c:pt idx="1766">
                  <c:v>3231738</c:v>
                </c:pt>
                <c:pt idx="1767">
                  <c:v>3227407</c:v>
                </c:pt>
                <c:pt idx="1768">
                  <c:v>3222708</c:v>
                </c:pt>
                <c:pt idx="1769">
                  <c:v>3219668</c:v>
                </c:pt>
                <c:pt idx="1770">
                  <c:v>3218755</c:v>
                </c:pt>
                <c:pt idx="1771">
                  <c:v>3217877</c:v>
                </c:pt>
                <c:pt idx="1772">
                  <c:v>3216774</c:v>
                </c:pt>
                <c:pt idx="1773">
                  <c:v>3216518</c:v>
                </c:pt>
                <c:pt idx="1774">
                  <c:v>3213922</c:v>
                </c:pt>
                <c:pt idx="1775">
                  <c:v>3213530</c:v>
                </c:pt>
                <c:pt idx="1776">
                  <c:v>3212164</c:v>
                </c:pt>
                <c:pt idx="1777">
                  <c:v>3211507</c:v>
                </c:pt>
                <c:pt idx="1778">
                  <c:v>3210200</c:v>
                </c:pt>
                <c:pt idx="1779">
                  <c:v>3204713</c:v>
                </c:pt>
                <c:pt idx="1780">
                  <c:v>3203808</c:v>
                </c:pt>
                <c:pt idx="1781">
                  <c:v>3198980</c:v>
                </c:pt>
                <c:pt idx="1782">
                  <c:v>3196316</c:v>
                </c:pt>
                <c:pt idx="1783">
                  <c:v>3194803</c:v>
                </c:pt>
                <c:pt idx="1784">
                  <c:v>3193704</c:v>
                </c:pt>
                <c:pt idx="1785">
                  <c:v>3182952</c:v>
                </c:pt>
                <c:pt idx="1786">
                  <c:v>3181325</c:v>
                </c:pt>
                <c:pt idx="1787">
                  <c:v>3178795</c:v>
                </c:pt>
                <c:pt idx="1788">
                  <c:v>3177316</c:v>
                </c:pt>
                <c:pt idx="1789">
                  <c:v>3172465</c:v>
                </c:pt>
                <c:pt idx="1790">
                  <c:v>3172142</c:v>
                </c:pt>
                <c:pt idx="1791">
                  <c:v>3167171</c:v>
                </c:pt>
                <c:pt idx="1792">
                  <c:v>3165694</c:v>
                </c:pt>
                <c:pt idx="1793">
                  <c:v>3164405</c:v>
                </c:pt>
                <c:pt idx="1794">
                  <c:v>3163653</c:v>
                </c:pt>
                <c:pt idx="1795">
                  <c:v>3162811</c:v>
                </c:pt>
                <c:pt idx="1796">
                  <c:v>3161678</c:v>
                </c:pt>
                <c:pt idx="1797">
                  <c:v>3160677</c:v>
                </c:pt>
                <c:pt idx="1798">
                  <c:v>3159756</c:v>
                </c:pt>
                <c:pt idx="1799">
                  <c:v>3158124</c:v>
                </c:pt>
                <c:pt idx="1800">
                  <c:v>3152964</c:v>
                </c:pt>
                <c:pt idx="1801">
                  <c:v>3151452</c:v>
                </c:pt>
                <c:pt idx="1802">
                  <c:v>3150002</c:v>
                </c:pt>
                <c:pt idx="1803">
                  <c:v>3144272</c:v>
                </c:pt>
                <c:pt idx="1804">
                  <c:v>3140648</c:v>
                </c:pt>
                <c:pt idx="1805">
                  <c:v>3140139</c:v>
                </c:pt>
                <c:pt idx="1806">
                  <c:v>3138589</c:v>
                </c:pt>
                <c:pt idx="1807">
                  <c:v>3137701</c:v>
                </c:pt>
                <c:pt idx="1808">
                  <c:v>3135883</c:v>
                </c:pt>
                <c:pt idx="1809">
                  <c:v>3134236</c:v>
                </c:pt>
                <c:pt idx="1810">
                  <c:v>3131188</c:v>
                </c:pt>
                <c:pt idx="1811">
                  <c:v>3129981</c:v>
                </c:pt>
                <c:pt idx="1812">
                  <c:v>3129595</c:v>
                </c:pt>
                <c:pt idx="1813">
                  <c:v>3126766</c:v>
                </c:pt>
                <c:pt idx="1814">
                  <c:v>3124247</c:v>
                </c:pt>
                <c:pt idx="1815">
                  <c:v>3123239</c:v>
                </c:pt>
                <c:pt idx="1816">
                  <c:v>3117967</c:v>
                </c:pt>
                <c:pt idx="1817">
                  <c:v>3116091</c:v>
                </c:pt>
                <c:pt idx="1818">
                  <c:v>3114292</c:v>
                </c:pt>
                <c:pt idx="1819">
                  <c:v>3112905</c:v>
                </c:pt>
                <c:pt idx="1820">
                  <c:v>3109203</c:v>
                </c:pt>
                <c:pt idx="1821">
                  <c:v>3108077</c:v>
                </c:pt>
                <c:pt idx="1822">
                  <c:v>3106661</c:v>
                </c:pt>
                <c:pt idx="1823">
                  <c:v>3106007</c:v>
                </c:pt>
                <c:pt idx="1824">
                  <c:v>3104830</c:v>
                </c:pt>
                <c:pt idx="1825">
                  <c:v>3102919</c:v>
                </c:pt>
                <c:pt idx="1826">
                  <c:v>3090677</c:v>
                </c:pt>
                <c:pt idx="1827">
                  <c:v>3085448</c:v>
                </c:pt>
                <c:pt idx="1828">
                  <c:v>3084001</c:v>
                </c:pt>
                <c:pt idx="1829">
                  <c:v>3083462</c:v>
                </c:pt>
                <c:pt idx="1830">
                  <c:v>3081595</c:v>
                </c:pt>
                <c:pt idx="1831">
                  <c:v>3080484</c:v>
                </c:pt>
                <c:pt idx="1832">
                  <c:v>3079350</c:v>
                </c:pt>
                <c:pt idx="1833">
                  <c:v>3076559</c:v>
                </c:pt>
                <c:pt idx="1834">
                  <c:v>3074432</c:v>
                </c:pt>
                <c:pt idx="1835">
                  <c:v>3072963</c:v>
                </c:pt>
                <c:pt idx="1836">
                  <c:v>3070548</c:v>
                </c:pt>
                <c:pt idx="1837">
                  <c:v>3064327</c:v>
                </c:pt>
                <c:pt idx="1838">
                  <c:v>3061571</c:v>
                </c:pt>
                <c:pt idx="1839">
                  <c:v>3060602</c:v>
                </c:pt>
                <c:pt idx="1840">
                  <c:v>3058882</c:v>
                </c:pt>
                <c:pt idx="1841">
                  <c:v>3054179</c:v>
                </c:pt>
                <c:pt idx="1842">
                  <c:v>3052771</c:v>
                </c:pt>
                <c:pt idx="1843">
                  <c:v>3051404</c:v>
                </c:pt>
                <c:pt idx="1844">
                  <c:v>3049879</c:v>
                </c:pt>
                <c:pt idx="1845">
                  <c:v>3047248</c:v>
                </c:pt>
                <c:pt idx="1846">
                  <c:v>3046580</c:v>
                </c:pt>
                <c:pt idx="1847">
                  <c:v>3045174</c:v>
                </c:pt>
                <c:pt idx="1848">
                  <c:v>3006488</c:v>
                </c:pt>
                <c:pt idx="1849">
                  <c:v>3003305</c:v>
                </c:pt>
                <c:pt idx="1850">
                  <c:v>3001527</c:v>
                </c:pt>
                <c:pt idx="1851">
                  <c:v>3001037</c:v>
                </c:pt>
                <c:pt idx="1852">
                  <c:v>2999679</c:v>
                </c:pt>
                <c:pt idx="1853">
                  <c:v>2998671</c:v>
                </c:pt>
                <c:pt idx="1854">
                  <c:v>2990666</c:v>
                </c:pt>
                <c:pt idx="1855">
                  <c:v>2988449</c:v>
                </c:pt>
                <c:pt idx="1856">
                  <c:v>2987506</c:v>
                </c:pt>
                <c:pt idx="1857">
                  <c:v>2985512</c:v>
                </c:pt>
                <c:pt idx="1858">
                  <c:v>2984491</c:v>
                </c:pt>
                <c:pt idx="1859">
                  <c:v>2980773</c:v>
                </c:pt>
                <c:pt idx="1860">
                  <c:v>2976619</c:v>
                </c:pt>
                <c:pt idx="1861">
                  <c:v>2975653</c:v>
                </c:pt>
                <c:pt idx="1862">
                  <c:v>2973460</c:v>
                </c:pt>
                <c:pt idx="1863">
                  <c:v>2971448</c:v>
                </c:pt>
                <c:pt idx="1864">
                  <c:v>2970957</c:v>
                </c:pt>
                <c:pt idx="1865">
                  <c:v>2966780</c:v>
                </c:pt>
                <c:pt idx="1866">
                  <c:v>2965814</c:v>
                </c:pt>
                <c:pt idx="1867">
                  <c:v>2964940</c:v>
                </c:pt>
                <c:pt idx="1868">
                  <c:v>2958816</c:v>
                </c:pt>
                <c:pt idx="1869">
                  <c:v>2958104</c:v>
                </c:pt>
                <c:pt idx="1870">
                  <c:v>2956416</c:v>
                </c:pt>
                <c:pt idx="1871">
                  <c:v>2955071</c:v>
                </c:pt>
                <c:pt idx="1872">
                  <c:v>2953499</c:v>
                </c:pt>
                <c:pt idx="1873">
                  <c:v>2952449</c:v>
                </c:pt>
                <c:pt idx="1874">
                  <c:v>2951393</c:v>
                </c:pt>
                <c:pt idx="1875">
                  <c:v>2949403</c:v>
                </c:pt>
                <c:pt idx="1876">
                  <c:v>2948961</c:v>
                </c:pt>
                <c:pt idx="1877">
                  <c:v>2943334</c:v>
                </c:pt>
                <c:pt idx="1878">
                  <c:v>2941851</c:v>
                </c:pt>
                <c:pt idx="1879">
                  <c:v>2937514</c:v>
                </c:pt>
                <c:pt idx="1880">
                  <c:v>2936959</c:v>
                </c:pt>
                <c:pt idx="1881">
                  <c:v>2936520</c:v>
                </c:pt>
                <c:pt idx="1882">
                  <c:v>2927273</c:v>
                </c:pt>
                <c:pt idx="1883">
                  <c:v>2925883</c:v>
                </c:pt>
                <c:pt idx="1884">
                  <c:v>2921344</c:v>
                </c:pt>
                <c:pt idx="1885">
                  <c:v>2918498</c:v>
                </c:pt>
                <c:pt idx="1886">
                  <c:v>2917212</c:v>
                </c:pt>
                <c:pt idx="1887">
                  <c:v>2914988</c:v>
                </c:pt>
                <c:pt idx="1888">
                  <c:v>2913567</c:v>
                </c:pt>
                <c:pt idx="1889">
                  <c:v>2912735</c:v>
                </c:pt>
                <c:pt idx="1890">
                  <c:v>2910329</c:v>
                </c:pt>
                <c:pt idx="1891">
                  <c:v>2905397</c:v>
                </c:pt>
                <c:pt idx="1892">
                  <c:v>2900773</c:v>
                </c:pt>
                <c:pt idx="1893">
                  <c:v>2899611</c:v>
                </c:pt>
                <c:pt idx="1894">
                  <c:v>2898504</c:v>
                </c:pt>
                <c:pt idx="1895">
                  <c:v>2897497</c:v>
                </c:pt>
                <c:pt idx="1896">
                  <c:v>2896653</c:v>
                </c:pt>
                <c:pt idx="1897">
                  <c:v>2892248</c:v>
                </c:pt>
                <c:pt idx="1898">
                  <c:v>2891283</c:v>
                </c:pt>
                <c:pt idx="1899">
                  <c:v>2887627</c:v>
                </c:pt>
                <c:pt idx="1900">
                  <c:v>2886214</c:v>
                </c:pt>
                <c:pt idx="1901">
                  <c:v>2880341</c:v>
                </c:pt>
                <c:pt idx="1902">
                  <c:v>2880177</c:v>
                </c:pt>
                <c:pt idx="1903">
                  <c:v>2878319</c:v>
                </c:pt>
                <c:pt idx="1904">
                  <c:v>2875055</c:v>
                </c:pt>
                <c:pt idx="1905">
                  <c:v>2874459</c:v>
                </c:pt>
                <c:pt idx="1906">
                  <c:v>2871385</c:v>
                </c:pt>
                <c:pt idx="1907">
                  <c:v>2870605</c:v>
                </c:pt>
                <c:pt idx="1908">
                  <c:v>2868497</c:v>
                </c:pt>
                <c:pt idx="1909">
                  <c:v>2855801</c:v>
                </c:pt>
                <c:pt idx="1910">
                  <c:v>2854469</c:v>
                </c:pt>
                <c:pt idx="1911">
                  <c:v>2850352</c:v>
                </c:pt>
                <c:pt idx="1912">
                  <c:v>2847430</c:v>
                </c:pt>
                <c:pt idx="1913">
                  <c:v>2846764</c:v>
                </c:pt>
                <c:pt idx="1914">
                  <c:v>2845154</c:v>
                </c:pt>
                <c:pt idx="1915">
                  <c:v>2844683</c:v>
                </c:pt>
                <c:pt idx="1916">
                  <c:v>2802969</c:v>
                </c:pt>
                <c:pt idx="1917">
                  <c:v>2802703</c:v>
                </c:pt>
                <c:pt idx="1918">
                  <c:v>2801285</c:v>
                </c:pt>
                <c:pt idx="1919">
                  <c:v>2799619</c:v>
                </c:pt>
                <c:pt idx="1920">
                  <c:v>2798572</c:v>
                </c:pt>
                <c:pt idx="1921">
                  <c:v>2795707</c:v>
                </c:pt>
                <c:pt idx="1922">
                  <c:v>2791268</c:v>
                </c:pt>
                <c:pt idx="1923">
                  <c:v>2789680</c:v>
                </c:pt>
                <c:pt idx="1924">
                  <c:v>2787178</c:v>
                </c:pt>
                <c:pt idx="1925">
                  <c:v>2779851</c:v>
                </c:pt>
                <c:pt idx="1926">
                  <c:v>2777685</c:v>
                </c:pt>
                <c:pt idx="1927">
                  <c:v>2769383</c:v>
                </c:pt>
                <c:pt idx="1928">
                  <c:v>2767158</c:v>
                </c:pt>
                <c:pt idx="1929">
                  <c:v>2766276</c:v>
                </c:pt>
                <c:pt idx="1930">
                  <c:v>2764243</c:v>
                </c:pt>
                <c:pt idx="1931">
                  <c:v>2763732</c:v>
                </c:pt>
                <c:pt idx="1932">
                  <c:v>2760593</c:v>
                </c:pt>
                <c:pt idx="1933">
                  <c:v>2759391</c:v>
                </c:pt>
                <c:pt idx="1934">
                  <c:v>2758360</c:v>
                </c:pt>
                <c:pt idx="1935">
                  <c:v>2757915</c:v>
                </c:pt>
                <c:pt idx="1936">
                  <c:v>2756465</c:v>
                </c:pt>
                <c:pt idx="1937">
                  <c:v>2755829</c:v>
                </c:pt>
                <c:pt idx="1938">
                  <c:v>2753743</c:v>
                </c:pt>
                <c:pt idx="1939">
                  <c:v>2752323</c:v>
                </c:pt>
                <c:pt idx="1940">
                  <c:v>2750258</c:v>
                </c:pt>
                <c:pt idx="1941">
                  <c:v>2748234</c:v>
                </c:pt>
                <c:pt idx="1942">
                  <c:v>2745406</c:v>
                </c:pt>
                <c:pt idx="1943">
                  <c:v>2740296</c:v>
                </c:pt>
                <c:pt idx="1944">
                  <c:v>2738270</c:v>
                </c:pt>
                <c:pt idx="1945">
                  <c:v>2735178</c:v>
                </c:pt>
                <c:pt idx="1946">
                  <c:v>2734263</c:v>
                </c:pt>
                <c:pt idx="1947">
                  <c:v>2733196</c:v>
                </c:pt>
                <c:pt idx="1948">
                  <c:v>2724292</c:v>
                </c:pt>
                <c:pt idx="1949">
                  <c:v>2723118</c:v>
                </c:pt>
                <c:pt idx="1950">
                  <c:v>2722044</c:v>
                </c:pt>
                <c:pt idx="1951">
                  <c:v>2719467</c:v>
                </c:pt>
                <c:pt idx="1952">
                  <c:v>2717033</c:v>
                </c:pt>
                <c:pt idx="1953">
                  <c:v>2714434</c:v>
                </c:pt>
                <c:pt idx="1954">
                  <c:v>2713899</c:v>
                </c:pt>
                <c:pt idx="1955">
                  <c:v>2713220</c:v>
                </c:pt>
                <c:pt idx="1956">
                  <c:v>2711871</c:v>
                </c:pt>
                <c:pt idx="1957">
                  <c:v>2711239</c:v>
                </c:pt>
                <c:pt idx="1958">
                  <c:v>2710618</c:v>
                </c:pt>
                <c:pt idx="1959">
                  <c:v>2708516</c:v>
                </c:pt>
                <c:pt idx="1960">
                  <c:v>2707600</c:v>
                </c:pt>
                <c:pt idx="1961">
                  <c:v>2705876</c:v>
                </c:pt>
                <c:pt idx="1962">
                  <c:v>2704405</c:v>
                </c:pt>
                <c:pt idx="1963">
                  <c:v>2704001</c:v>
                </c:pt>
                <c:pt idx="1964">
                  <c:v>2701256</c:v>
                </c:pt>
                <c:pt idx="1965">
                  <c:v>2699847</c:v>
                </c:pt>
                <c:pt idx="1966">
                  <c:v>2698858</c:v>
                </c:pt>
                <c:pt idx="1967">
                  <c:v>2689235</c:v>
                </c:pt>
                <c:pt idx="1968">
                  <c:v>2682765</c:v>
                </c:pt>
                <c:pt idx="1969">
                  <c:v>2677517</c:v>
                </c:pt>
                <c:pt idx="1970">
                  <c:v>2676755</c:v>
                </c:pt>
                <c:pt idx="1971">
                  <c:v>2674590</c:v>
                </c:pt>
                <c:pt idx="1972">
                  <c:v>2672083</c:v>
                </c:pt>
                <c:pt idx="1973">
                  <c:v>2669683</c:v>
                </c:pt>
                <c:pt idx="1974">
                  <c:v>2663517</c:v>
                </c:pt>
                <c:pt idx="1975">
                  <c:v>2659345</c:v>
                </c:pt>
                <c:pt idx="1976">
                  <c:v>2658413</c:v>
                </c:pt>
                <c:pt idx="1977">
                  <c:v>2656444</c:v>
                </c:pt>
                <c:pt idx="1978">
                  <c:v>2653654</c:v>
                </c:pt>
                <c:pt idx="1979">
                  <c:v>2651900</c:v>
                </c:pt>
                <c:pt idx="1980">
                  <c:v>2648248</c:v>
                </c:pt>
                <c:pt idx="1981">
                  <c:v>2648073</c:v>
                </c:pt>
                <c:pt idx="1982">
                  <c:v>2645545</c:v>
                </c:pt>
                <c:pt idx="1983">
                  <c:v>2641609</c:v>
                </c:pt>
                <c:pt idx="1984">
                  <c:v>2637534</c:v>
                </c:pt>
                <c:pt idx="1985">
                  <c:v>2634775</c:v>
                </c:pt>
                <c:pt idx="1986">
                  <c:v>2629343</c:v>
                </c:pt>
                <c:pt idx="1987">
                  <c:v>2628256</c:v>
                </c:pt>
                <c:pt idx="1988">
                  <c:v>2624563</c:v>
                </c:pt>
                <c:pt idx="1989">
                  <c:v>2622566</c:v>
                </c:pt>
                <c:pt idx="1990">
                  <c:v>2620920</c:v>
                </c:pt>
                <c:pt idx="1991">
                  <c:v>2619937</c:v>
                </c:pt>
                <c:pt idx="1992">
                  <c:v>2615794</c:v>
                </c:pt>
                <c:pt idx="1993">
                  <c:v>2612689</c:v>
                </c:pt>
                <c:pt idx="1994">
                  <c:v>2610586</c:v>
                </c:pt>
                <c:pt idx="1995">
                  <c:v>2609934</c:v>
                </c:pt>
                <c:pt idx="1996">
                  <c:v>2603165</c:v>
                </c:pt>
                <c:pt idx="1997">
                  <c:v>2602266</c:v>
                </c:pt>
                <c:pt idx="1998">
                  <c:v>2601485</c:v>
                </c:pt>
                <c:pt idx="1999">
                  <c:v>2600899</c:v>
                </c:pt>
                <c:pt idx="2000">
                  <c:v>2598269</c:v>
                </c:pt>
                <c:pt idx="2001">
                  <c:v>2596221</c:v>
                </c:pt>
                <c:pt idx="2002">
                  <c:v>2593934</c:v>
                </c:pt>
                <c:pt idx="2003">
                  <c:v>2592965</c:v>
                </c:pt>
                <c:pt idx="2004">
                  <c:v>2592339</c:v>
                </c:pt>
                <c:pt idx="2005">
                  <c:v>2589233</c:v>
                </c:pt>
                <c:pt idx="2006">
                  <c:v>2587073</c:v>
                </c:pt>
                <c:pt idx="2007">
                  <c:v>2586044</c:v>
                </c:pt>
                <c:pt idx="2008">
                  <c:v>2582340</c:v>
                </c:pt>
                <c:pt idx="2009">
                  <c:v>2581144</c:v>
                </c:pt>
                <c:pt idx="2010">
                  <c:v>2567761</c:v>
                </c:pt>
                <c:pt idx="2011">
                  <c:v>2566562</c:v>
                </c:pt>
                <c:pt idx="2012">
                  <c:v>2563747</c:v>
                </c:pt>
                <c:pt idx="2013">
                  <c:v>2562618</c:v>
                </c:pt>
                <c:pt idx="2014">
                  <c:v>2561173</c:v>
                </c:pt>
                <c:pt idx="2015">
                  <c:v>2559751</c:v>
                </c:pt>
                <c:pt idx="2016">
                  <c:v>2558654</c:v>
                </c:pt>
                <c:pt idx="2017">
                  <c:v>2547751</c:v>
                </c:pt>
                <c:pt idx="2018">
                  <c:v>2479006</c:v>
                </c:pt>
                <c:pt idx="2019">
                  <c:v>2477769</c:v>
                </c:pt>
                <c:pt idx="2020">
                  <c:v>2476647</c:v>
                </c:pt>
                <c:pt idx="2021">
                  <c:v>2473255</c:v>
                </c:pt>
                <c:pt idx="2022">
                  <c:v>2450411</c:v>
                </c:pt>
                <c:pt idx="2023">
                  <c:v>2445994</c:v>
                </c:pt>
                <c:pt idx="2024">
                  <c:v>2444448</c:v>
                </c:pt>
                <c:pt idx="2025">
                  <c:v>2443110</c:v>
                </c:pt>
                <c:pt idx="2026">
                  <c:v>2440876</c:v>
                </c:pt>
                <c:pt idx="2027">
                  <c:v>2440241</c:v>
                </c:pt>
                <c:pt idx="2028">
                  <c:v>2438217</c:v>
                </c:pt>
                <c:pt idx="2029">
                  <c:v>2436071</c:v>
                </c:pt>
                <c:pt idx="2030">
                  <c:v>2431149</c:v>
                </c:pt>
                <c:pt idx="2031">
                  <c:v>2430521</c:v>
                </c:pt>
                <c:pt idx="2032">
                  <c:v>2428832</c:v>
                </c:pt>
                <c:pt idx="2033">
                  <c:v>2426670</c:v>
                </c:pt>
                <c:pt idx="2034">
                  <c:v>2425371</c:v>
                </c:pt>
                <c:pt idx="2035">
                  <c:v>2422017</c:v>
                </c:pt>
                <c:pt idx="2036">
                  <c:v>2416109</c:v>
                </c:pt>
                <c:pt idx="2037">
                  <c:v>2412966</c:v>
                </c:pt>
                <c:pt idx="2038">
                  <c:v>2404638</c:v>
                </c:pt>
                <c:pt idx="2039">
                  <c:v>2399026</c:v>
                </c:pt>
                <c:pt idx="2040">
                  <c:v>2397506</c:v>
                </c:pt>
                <c:pt idx="2041">
                  <c:v>2396170</c:v>
                </c:pt>
                <c:pt idx="2042">
                  <c:v>2394847</c:v>
                </c:pt>
                <c:pt idx="2043">
                  <c:v>2385202</c:v>
                </c:pt>
                <c:pt idx="2044">
                  <c:v>2381857</c:v>
                </c:pt>
                <c:pt idx="2045">
                  <c:v>2380547</c:v>
                </c:pt>
                <c:pt idx="2046">
                  <c:v>2377912</c:v>
                </c:pt>
                <c:pt idx="2047">
                  <c:v>2376902</c:v>
                </c:pt>
                <c:pt idx="2048">
                  <c:v>2375403</c:v>
                </c:pt>
                <c:pt idx="2049">
                  <c:v>2373886</c:v>
                </c:pt>
                <c:pt idx="2050">
                  <c:v>2370817</c:v>
                </c:pt>
                <c:pt idx="2051">
                  <c:v>2366809</c:v>
                </c:pt>
                <c:pt idx="2052">
                  <c:v>2364993</c:v>
                </c:pt>
                <c:pt idx="2053">
                  <c:v>2362859</c:v>
                </c:pt>
                <c:pt idx="2054">
                  <c:v>2360102</c:v>
                </c:pt>
                <c:pt idx="2055">
                  <c:v>2356612</c:v>
                </c:pt>
                <c:pt idx="2056">
                  <c:v>2355991</c:v>
                </c:pt>
                <c:pt idx="2057">
                  <c:v>2355638</c:v>
                </c:pt>
                <c:pt idx="2058">
                  <c:v>2354765</c:v>
                </c:pt>
                <c:pt idx="2059">
                  <c:v>2353338</c:v>
                </c:pt>
                <c:pt idx="2060">
                  <c:v>2352513</c:v>
                </c:pt>
                <c:pt idx="2061">
                  <c:v>2349106</c:v>
                </c:pt>
                <c:pt idx="2062">
                  <c:v>2348318</c:v>
                </c:pt>
                <c:pt idx="2063">
                  <c:v>2347264</c:v>
                </c:pt>
                <c:pt idx="2064">
                  <c:v>2346927</c:v>
                </c:pt>
                <c:pt idx="2065">
                  <c:v>2338427</c:v>
                </c:pt>
                <c:pt idx="2066">
                  <c:v>2333871</c:v>
                </c:pt>
                <c:pt idx="2067">
                  <c:v>2332766</c:v>
                </c:pt>
                <c:pt idx="2068">
                  <c:v>2331887</c:v>
                </c:pt>
                <c:pt idx="2069">
                  <c:v>2329887</c:v>
                </c:pt>
                <c:pt idx="2070">
                  <c:v>2327762</c:v>
                </c:pt>
                <c:pt idx="2071">
                  <c:v>2324290</c:v>
                </c:pt>
                <c:pt idx="2072">
                  <c:v>2323230</c:v>
                </c:pt>
                <c:pt idx="2073">
                  <c:v>2320418</c:v>
                </c:pt>
                <c:pt idx="2074">
                  <c:v>2319099</c:v>
                </c:pt>
                <c:pt idx="2075">
                  <c:v>2317925</c:v>
                </c:pt>
                <c:pt idx="2076">
                  <c:v>2317238</c:v>
                </c:pt>
                <c:pt idx="2077">
                  <c:v>2316259</c:v>
                </c:pt>
                <c:pt idx="2078">
                  <c:v>2315292</c:v>
                </c:pt>
                <c:pt idx="2079">
                  <c:v>2314248</c:v>
                </c:pt>
                <c:pt idx="2080">
                  <c:v>2311629</c:v>
                </c:pt>
                <c:pt idx="2081">
                  <c:v>2310270</c:v>
                </c:pt>
                <c:pt idx="2082">
                  <c:v>2303396</c:v>
                </c:pt>
                <c:pt idx="2083">
                  <c:v>2297918</c:v>
                </c:pt>
                <c:pt idx="2084">
                  <c:v>2296846</c:v>
                </c:pt>
                <c:pt idx="2085">
                  <c:v>2294167</c:v>
                </c:pt>
                <c:pt idx="2086">
                  <c:v>2293173</c:v>
                </c:pt>
                <c:pt idx="2087">
                  <c:v>2292042</c:v>
                </c:pt>
                <c:pt idx="2088">
                  <c:v>2291174</c:v>
                </c:pt>
                <c:pt idx="2089">
                  <c:v>2285291</c:v>
                </c:pt>
                <c:pt idx="2090">
                  <c:v>2284442</c:v>
                </c:pt>
                <c:pt idx="2091">
                  <c:v>2282481</c:v>
                </c:pt>
                <c:pt idx="2092">
                  <c:v>2281528</c:v>
                </c:pt>
                <c:pt idx="2093">
                  <c:v>2281094</c:v>
                </c:pt>
                <c:pt idx="2094">
                  <c:v>2268184</c:v>
                </c:pt>
                <c:pt idx="2095">
                  <c:v>2266220</c:v>
                </c:pt>
                <c:pt idx="2096">
                  <c:v>2265591</c:v>
                </c:pt>
                <c:pt idx="2097">
                  <c:v>2263518</c:v>
                </c:pt>
                <c:pt idx="2098">
                  <c:v>2252950</c:v>
                </c:pt>
                <c:pt idx="2099">
                  <c:v>2251423</c:v>
                </c:pt>
                <c:pt idx="2100">
                  <c:v>2250097</c:v>
                </c:pt>
                <c:pt idx="2101">
                  <c:v>2248087</c:v>
                </c:pt>
                <c:pt idx="2102">
                  <c:v>2243961</c:v>
                </c:pt>
                <c:pt idx="2103">
                  <c:v>2240837</c:v>
                </c:pt>
                <c:pt idx="2104">
                  <c:v>2239870</c:v>
                </c:pt>
                <c:pt idx="2105">
                  <c:v>2235924</c:v>
                </c:pt>
                <c:pt idx="2106">
                  <c:v>2234962</c:v>
                </c:pt>
                <c:pt idx="2107">
                  <c:v>2232311</c:v>
                </c:pt>
                <c:pt idx="2108">
                  <c:v>2231432</c:v>
                </c:pt>
                <c:pt idx="2109">
                  <c:v>2229314</c:v>
                </c:pt>
                <c:pt idx="2110">
                  <c:v>2214514</c:v>
                </c:pt>
                <c:pt idx="2111">
                  <c:v>2212617</c:v>
                </c:pt>
                <c:pt idx="2112">
                  <c:v>2206923</c:v>
                </c:pt>
                <c:pt idx="2113">
                  <c:v>2206504</c:v>
                </c:pt>
                <c:pt idx="2114">
                  <c:v>2205436</c:v>
                </c:pt>
                <c:pt idx="2115">
                  <c:v>2203964</c:v>
                </c:pt>
                <c:pt idx="2116">
                  <c:v>2198007</c:v>
                </c:pt>
                <c:pt idx="2117">
                  <c:v>2196748</c:v>
                </c:pt>
                <c:pt idx="2118">
                  <c:v>2192981</c:v>
                </c:pt>
                <c:pt idx="2119">
                  <c:v>2186654</c:v>
                </c:pt>
                <c:pt idx="2120">
                  <c:v>2183641</c:v>
                </c:pt>
                <c:pt idx="2121">
                  <c:v>2182797</c:v>
                </c:pt>
                <c:pt idx="2122">
                  <c:v>2181693</c:v>
                </c:pt>
                <c:pt idx="2123">
                  <c:v>2180073</c:v>
                </c:pt>
                <c:pt idx="2124">
                  <c:v>2173043</c:v>
                </c:pt>
                <c:pt idx="2125">
                  <c:v>2169933</c:v>
                </c:pt>
                <c:pt idx="2126">
                  <c:v>2169013</c:v>
                </c:pt>
                <c:pt idx="2127">
                  <c:v>2165261</c:v>
                </c:pt>
                <c:pt idx="2128">
                  <c:v>2163115</c:v>
                </c:pt>
                <c:pt idx="2129">
                  <c:v>2159476</c:v>
                </c:pt>
                <c:pt idx="2130">
                  <c:v>2156881</c:v>
                </c:pt>
                <c:pt idx="2131">
                  <c:v>2152907</c:v>
                </c:pt>
                <c:pt idx="2132">
                  <c:v>2151087</c:v>
                </c:pt>
                <c:pt idx="2133">
                  <c:v>2148947</c:v>
                </c:pt>
                <c:pt idx="2134">
                  <c:v>2135569</c:v>
                </c:pt>
                <c:pt idx="2135">
                  <c:v>2132815</c:v>
                </c:pt>
                <c:pt idx="2136">
                  <c:v>2132239</c:v>
                </c:pt>
                <c:pt idx="2137">
                  <c:v>2126630</c:v>
                </c:pt>
                <c:pt idx="2138">
                  <c:v>2124195</c:v>
                </c:pt>
                <c:pt idx="2139">
                  <c:v>2123938</c:v>
                </c:pt>
                <c:pt idx="2140">
                  <c:v>2122826</c:v>
                </c:pt>
                <c:pt idx="2141">
                  <c:v>2118473</c:v>
                </c:pt>
                <c:pt idx="2142">
                  <c:v>2117667</c:v>
                </c:pt>
                <c:pt idx="2143">
                  <c:v>2115057</c:v>
                </c:pt>
                <c:pt idx="2144">
                  <c:v>2113890</c:v>
                </c:pt>
                <c:pt idx="2145">
                  <c:v>2111003</c:v>
                </c:pt>
                <c:pt idx="2146">
                  <c:v>2109985</c:v>
                </c:pt>
                <c:pt idx="2147">
                  <c:v>2107748</c:v>
                </c:pt>
                <c:pt idx="2148">
                  <c:v>2105288</c:v>
                </c:pt>
                <c:pt idx="2149">
                  <c:v>2103568</c:v>
                </c:pt>
                <c:pt idx="2150">
                  <c:v>2102165</c:v>
                </c:pt>
                <c:pt idx="2151">
                  <c:v>2101092</c:v>
                </c:pt>
                <c:pt idx="2152">
                  <c:v>2098138</c:v>
                </c:pt>
                <c:pt idx="2153">
                  <c:v>2095719</c:v>
                </c:pt>
                <c:pt idx="2154">
                  <c:v>2095073</c:v>
                </c:pt>
                <c:pt idx="2155">
                  <c:v>2083014</c:v>
                </c:pt>
                <c:pt idx="2156">
                  <c:v>2078689</c:v>
                </c:pt>
                <c:pt idx="2157">
                  <c:v>2074885</c:v>
                </c:pt>
                <c:pt idx="2158">
                  <c:v>2072772</c:v>
                </c:pt>
                <c:pt idx="2159">
                  <c:v>2071301</c:v>
                </c:pt>
                <c:pt idx="2160">
                  <c:v>2070062</c:v>
                </c:pt>
                <c:pt idx="2161">
                  <c:v>2069472</c:v>
                </c:pt>
                <c:pt idx="2162">
                  <c:v>2068594</c:v>
                </c:pt>
                <c:pt idx="2163">
                  <c:v>2066125</c:v>
                </c:pt>
                <c:pt idx="2164">
                  <c:v>2060566</c:v>
                </c:pt>
                <c:pt idx="2165">
                  <c:v>2059922</c:v>
                </c:pt>
                <c:pt idx="2166">
                  <c:v>2058484</c:v>
                </c:pt>
                <c:pt idx="2167">
                  <c:v>2057715</c:v>
                </c:pt>
                <c:pt idx="2168">
                  <c:v>2056004</c:v>
                </c:pt>
                <c:pt idx="2169">
                  <c:v>2054113</c:v>
                </c:pt>
                <c:pt idx="2170">
                  <c:v>2053177</c:v>
                </c:pt>
                <c:pt idx="2171">
                  <c:v>2052714</c:v>
                </c:pt>
                <c:pt idx="2172">
                  <c:v>2052229</c:v>
                </c:pt>
                <c:pt idx="2173">
                  <c:v>2047503</c:v>
                </c:pt>
                <c:pt idx="2174">
                  <c:v>2043804</c:v>
                </c:pt>
                <c:pt idx="2175">
                  <c:v>2036906</c:v>
                </c:pt>
                <c:pt idx="2176">
                  <c:v>2036215</c:v>
                </c:pt>
                <c:pt idx="2177">
                  <c:v>2028264</c:v>
                </c:pt>
                <c:pt idx="2178">
                  <c:v>2026404</c:v>
                </c:pt>
                <c:pt idx="2179">
                  <c:v>2024532</c:v>
                </c:pt>
                <c:pt idx="2180">
                  <c:v>2022628</c:v>
                </c:pt>
                <c:pt idx="2181">
                  <c:v>2017240</c:v>
                </c:pt>
                <c:pt idx="2182">
                  <c:v>2016256</c:v>
                </c:pt>
                <c:pt idx="2183">
                  <c:v>2006856</c:v>
                </c:pt>
                <c:pt idx="2184">
                  <c:v>2003023</c:v>
                </c:pt>
                <c:pt idx="2185">
                  <c:v>2002040</c:v>
                </c:pt>
                <c:pt idx="2186">
                  <c:v>1993600</c:v>
                </c:pt>
                <c:pt idx="2187">
                  <c:v>1992255</c:v>
                </c:pt>
                <c:pt idx="2188">
                  <c:v>1990231</c:v>
                </c:pt>
                <c:pt idx="2189">
                  <c:v>1989469</c:v>
                </c:pt>
                <c:pt idx="2190">
                  <c:v>1987907</c:v>
                </c:pt>
                <c:pt idx="2191">
                  <c:v>1987279</c:v>
                </c:pt>
                <c:pt idx="2192">
                  <c:v>1986238</c:v>
                </c:pt>
                <c:pt idx="2193">
                  <c:v>1978985</c:v>
                </c:pt>
                <c:pt idx="2194">
                  <c:v>1977628</c:v>
                </c:pt>
                <c:pt idx="2195">
                  <c:v>1976003</c:v>
                </c:pt>
                <c:pt idx="2196">
                  <c:v>1970954</c:v>
                </c:pt>
                <c:pt idx="2197">
                  <c:v>1969898</c:v>
                </c:pt>
                <c:pt idx="2198">
                  <c:v>1967705</c:v>
                </c:pt>
                <c:pt idx="2199">
                  <c:v>1967159</c:v>
                </c:pt>
                <c:pt idx="2200">
                  <c:v>1964176</c:v>
                </c:pt>
                <c:pt idx="2201">
                  <c:v>1961786</c:v>
                </c:pt>
                <c:pt idx="2202">
                  <c:v>1958894</c:v>
                </c:pt>
                <c:pt idx="2203">
                  <c:v>1958279</c:v>
                </c:pt>
                <c:pt idx="2204">
                  <c:v>1952275</c:v>
                </c:pt>
                <c:pt idx="2205">
                  <c:v>1950965</c:v>
                </c:pt>
                <c:pt idx="2206">
                  <c:v>1949858</c:v>
                </c:pt>
                <c:pt idx="2207">
                  <c:v>1946754</c:v>
                </c:pt>
                <c:pt idx="2208">
                  <c:v>1944896</c:v>
                </c:pt>
                <c:pt idx="2209">
                  <c:v>1944216</c:v>
                </c:pt>
                <c:pt idx="2210">
                  <c:v>1943469</c:v>
                </c:pt>
                <c:pt idx="2211">
                  <c:v>1941681</c:v>
                </c:pt>
                <c:pt idx="2212">
                  <c:v>1939364</c:v>
                </c:pt>
                <c:pt idx="2213">
                  <c:v>1936132</c:v>
                </c:pt>
                <c:pt idx="2214">
                  <c:v>1934510</c:v>
                </c:pt>
                <c:pt idx="2215">
                  <c:v>1933666</c:v>
                </c:pt>
                <c:pt idx="2216">
                  <c:v>1926548</c:v>
                </c:pt>
                <c:pt idx="2217">
                  <c:v>1925550</c:v>
                </c:pt>
                <c:pt idx="2218">
                  <c:v>1923233</c:v>
                </c:pt>
                <c:pt idx="2219">
                  <c:v>1922010</c:v>
                </c:pt>
                <c:pt idx="2220">
                  <c:v>1918881</c:v>
                </c:pt>
                <c:pt idx="2221">
                  <c:v>1915211</c:v>
                </c:pt>
                <c:pt idx="2222">
                  <c:v>1913938</c:v>
                </c:pt>
                <c:pt idx="2223">
                  <c:v>1911968</c:v>
                </c:pt>
                <c:pt idx="2224">
                  <c:v>1906317</c:v>
                </c:pt>
                <c:pt idx="2225">
                  <c:v>1899607</c:v>
                </c:pt>
                <c:pt idx="2226">
                  <c:v>1896934</c:v>
                </c:pt>
                <c:pt idx="2227">
                  <c:v>1895429</c:v>
                </c:pt>
                <c:pt idx="2228">
                  <c:v>1892128</c:v>
                </c:pt>
                <c:pt idx="2229">
                  <c:v>1878181</c:v>
                </c:pt>
                <c:pt idx="2230">
                  <c:v>1875968</c:v>
                </c:pt>
                <c:pt idx="2231">
                  <c:v>1874514</c:v>
                </c:pt>
                <c:pt idx="2232">
                  <c:v>1872377</c:v>
                </c:pt>
                <c:pt idx="2233">
                  <c:v>1871038</c:v>
                </c:pt>
                <c:pt idx="2234">
                  <c:v>1865967</c:v>
                </c:pt>
                <c:pt idx="2235">
                  <c:v>1864539</c:v>
                </c:pt>
                <c:pt idx="2236">
                  <c:v>1862213</c:v>
                </c:pt>
                <c:pt idx="2237">
                  <c:v>1860947</c:v>
                </c:pt>
                <c:pt idx="2238">
                  <c:v>1860411</c:v>
                </c:pt>
                <c:pt idx="2239">
                  <c:v>1858889</c:v>
                </c:pt>
                <c:pt idx="2240">
                  <c:v>1856869</c:v>
                </c:pt>
                <c:pt idx="2241">
                  <c:v>1850947</c:v>
                </c:pt>
                <c:pt idx="2242">
                  <c:v>1842332</c:v>
                </c:pt>
                <c:pt idx="2243">
                  <c:v>1841179</c:v>
                </c:pt>
                <c:pt idx="2244">
                  <c:v>1839679</c:v>
                </c:pt>
                <c:pt idx="2245">
                  <c:v>1838034</c:v>
                </c:pt>
                <c:pt idx="2246">
                  <c:v>1837303</c:v>
                </c:pt>
                <c:pt idx="2247">
                  <c:v>1836331</c:v>
                </c:pt>
                <c:pt idx="2248">
                  <c:v>1834300</c:v>
                </c:pt>
                <c:pt idx="2249">
                  <c:v>1833080</c:v>
                </c:pt>
                <c:pt idx="2250">
                  <c:v>1830814</c:v>
                </c:pt>
                <c:pt idx="2251">
                  <c:v>1823520</c:v>
                </c:pt>
                <c:pt idx="2252">
                  <c:v>1819892</c:v>
                </c:pt>
                <c:pt idx="2253">
                  <c:v>1819398</c:v>
                </c:pt>
                <c:pt idx="2254">
                  <c:v>1818578</c:v>
                </c:pt>
                <c:pt idx="2255">
                  <c:v>1815675</c:v>
                </c:pt>
                <c:pt idx="2256">
                  <c:v>1811572</c:v>
                </c:pt>
                <c:pt idx="2257">
                  <c:v>1810199</c:v>
                </c:pt>
                <c:pt idx="2258">
                  <c:v>1809477</c:v>
                </c:pt>
                <c:pt idx="2259">
                  <c:v>1808448</c:v>
                </c:pt>
                <c:pt idx="2260">
                  <c:v>1807105</c:v>
                </c:pt>
                <c:pt idx="2261">
                  <c:v>1802954</c:v>
                </c:pt>
                <c:pt idx="2262">
                  <c:v>1785656</c:v>
                </c:pt>
                <c:pt idx="2263">
                  <c:v>1784510</c:v>
                </c:pt>
                <c:pt idx="2264">
                  <c:v>1783473</c:v>
                </c:pt>
                <c:pt idx="2265">
                  <c:v>1781914</c:v>
                </c:pt>
                <c:pt idx="2266">
                  <c:v>1780936</c:v>
                </c:pt>
                <c:pt idx="2267">
                  <c:v>1779918</c:v>
                </c:pt>
                <c:pt idx="2268">
                  <c:v>1776187</c:v>
                </c:pt>
                <c:pt idx="2269">
                  <c:v>1773309</c:v>
                </c:pt>
                <c:pt idx="2270">
                  <c:v>1766238</c:v>
                </c:pt>
                <c:pt idx="2271">
                  <c:v>1760968</c:v>
                </c:pt>
                <c:pt idx="2272">
                  <c:v>1757890</c:v>
                </c:pt>
                <c:pt idx="2273">
                  <c:v>2838551</c:v>
                </c:pt>
                <c:pt idx="2274">
                  <c:v>1741241</c:v>
                </c:pt>
                <c:pt idx="2275">
                  <c:v>1739003</c:v>
                </c:pt>
                <c:pt idx="2276">
                  <c:v>1720435</c:v>
                </c:pt>
                <c:pt idx="2277">
                  <c:v>1718804</c:v>
                </c:pt>
                <c:pt idx="2278">
                  <c:v>1717536</c:v>
                </c:pt>
                <c:pt idx="2279">
                  <c:v>1711834</c:v>
                </c:pt>
                <c:pt idx="2280">
                  <c:v>1709544</c:v>
                </c:pt>
                <c:pt idx="2281">
                  <c:v>1708212</c:v>
                </c:pt>
                <c:pt idx="2282">
                  <c:v>1705070</c:v>
                </c:pt>
                <c:pt idx="2283">
                  <c:v>1704336</c:v>
                </c:pt>
                <c:pt idx="2284">
                  <c:v>1700601</c:v>
                </c:pt>
                <c:pt idx="2285">
                  <c:v>1698101</c:v>
                </c:pt>
                <c:pt idx="2286">
                  <c:v>1691606</c:v>
                </c:pt>
                <c:pt idx="2287">
                  <c:v>1690694</c:v>
                </c:pt>
                <c:pt idx="2288">
                  <c:v>1682617</c:v>
                </c:pt>
                <c:pt idx="2289">
                  <c:v>1675325</c:v>
                </c:pt>
                <c:pt idx="2290">
                  <c:v>1673342</c:v>
                </c:pt>
                <c:pt idx="2291">
                  <c:v>1671792</c:v>
                </c:pt>
                <c:pt idx="2292">
                  <c:v>1669205</c:v>
                </c:pt>
                <c:pt idx="2293">
                  <c:v>1666562</c:v>
                </c:pt>
                <c:pt idx="2294">
                  <c:v>1663660</c:v>
                </c:pt>
                <c:pt idx="2295">
                  <c:v>1662180</c:v>
                </c:pt>
                <c:pt idx="2296">
                  <c:v>1659059</c:v>
                </c:pt>
                <c:pt idx="2297">
                  <c:v>1657054</c:v>
                </c:pt>
                <c:pt idx="2298">
                  <c:v>1651104</c:v>
                </c:pt>
                <c:pt idx="2299">
                  <c:v>1650365</c:v>
                </c:pt>
                <c:pt idx="2300">
                  <c:v>1645461</c:v>
                </c:pt>
                <c:pt idx="2301">
                  <c:v>1642682</c:v>
                </c:pt>
                <c:pt idx="2302">
                  <c:v>1641978</c:v>
                </c:pt>
                <c:pt idx="2303">
                  <c:v>1638647</c:v>
                </c:pt>
                <c:pt idx="2304">
                  <c:v>1636140</c:v>
                </c:pt>
                <c:pt idx="2305">
                  <c:v>1632311</c:v>
                </c:pt>
                <c:pt idx="2306">
                  <c:v>1631153</c:v>
                </c:pt>
                <c:pt idx="2307">
                  <c:v>1630362</c:v>
                </c:pt>
                <c:pt idx="2308">
                  <c:v>1626655</c:v>
                </c:pt>
                <c:pt idx="2309">
                  <c:v>1625348</c:v>
                </c:pt>
                <c:pt idx="2310">
                  <c:v>1623448</c:v>
                </c:pt>
                <c:pt idx="2311">
                  <c:v>1618601</c:v>
                </c:pt>
                <c:pt idx="2312">
                  <c:v>1616728</c:v>
                </c:pt>
                <c:pt idx="2313">
                  <c:v>1613784</c:v>
                </c:pt>
                <c:pt idx="2314">
                  <c:v>1613116</c:v>
                </c:pt>
                <c:pt idx="2315">
                  <c:v>1609004</c:v>
                </c:pt>
                <c:pt idx="2316">
                  <c:v>1607182</c:v>
                </c:pt>
                <c:pt idx="2317">
                  <c:v>1604295</c:v>
                </c:pt>
                <c:pt idx="2318">
                  <c:v>1602820</c:v>
                </c:pt>
                <c:pt idx="2319">
                  <c:v>1599214</c:v>
                </c:pt>
                <c:pt idx="2320">
                  <c:v>1595802</c:v>
                </c:pt>
                <c:pt idx="2321">
                  <c:v>1594133</c:v>
                </c:pt>
                <c:pt idx="2322">
                  <c:v>1588994</c:v>
                </c:pt>
                <c:pt idx="2323">
                  <c:v>1588531</c:v>
                </c:pt>
                <c:pt idx="2324">
                  <c:v>1586169</c:v>
                </c:pt>
                <c:pt idx="2325">
                  <c:v>1582405</c:v>
                </c:pt>
                <c:pt idx="2326">
                  <c:v>1580409</c:v>
                </c:pt>
                <c:pt idx="2327">
                  <c:v>1578280</c:v>
                </c:pt>
                <c:pt idx="2328">
                  <c:v>1577352</c:v>
                </c:pt>
                <c:pt idx="2329">
                  <c:v>1575639</c:v>
                </c:pt>
                <c:pt idx="2330">
                  <c:v>1574079</c:v>
                </c:pt>
                <c:pt idx="2331">
                  <c:v>1573095</c:v>
                </c:pt>
                <c:pt idx="2332">
                  <c:v>1571023</c:v>
                </c:pt>
                <c:pt idx="2333">
                  <c:v>1570431</c:v>
                </c:pt>
                <c:pt idx="2334">
                  <c:v>1569392</c:v>
                </c:pt>
                <c:pt idx="2335">
                  <c:v>1566622</c:v>
                </c:pt>
                <c:pt idx="2336">
                  <c:v>1559039</c:v>
                </c:pt>
                <c:pt idx="2337">
                  <c:v>1557402</c:v>
                </c:pt>
                <c:pt idx="2338">
                  <c:v>1554899</c:v>
                </c:pt>
                <c:pt idx="2339">
                  <c:v>1553939</c:v>
                </c:pt>
                <c:pt idx="2340">
                  <c:v>1552604</c:v>
                </c:pt>
                <c:pt idx="2341">
                  <c:v>1550611</c:v>
                </c:pt>
                <c:pt idx="2342">
                  <c:v>1546589</c:v>
                </c:pt>
                <c:pt idx="2343">
                  <c:v>1543902</c:v>
                </c:pt>
                <c:pt idx="2344">
                  <c:v>1543209</c:v>
                </c:pt>
                <c:pt idx="2345">
                  <c:v>1541220</c:v>
                </c:pt>
                <c:pt idx="2346">
                  <c:v>1540320</c:v>
                </c:pt>
                <c:pt idx="2347">
                  <c:v>1539479</c:v>
                </c:pt>
                <c:pt idx="2348">
                  <c:v>1538940</c:v>
                </c:pt>
                <c:pt idx="2349">
                  <c:v>1538323</c:v>
                </c:pt>
                <c:pt idx="2350">
                  <c:v>1538108</c:v>
                </c:pt>
                <c:pt idx="2351">
                  <c:v>1537749</c:v>
                </c:pt>
                <c:pt idx="2352">
                  <c:v>1537127</c:v>
                </c:pt>
                <c:pt idx="2353">
                  <c:v>1535545</c:v>
                </c:pt>
                <c:pt idx="2354">
                  <c:v>1530903</c:v>
                </c:pt>
                <c:pt idx="2355">
                  <c:v>1530462</c:v>
                </c:pt>
                <c:pt idx="2356">
                  <c:v>1526494</c:v>
                </c:pt>
                <c:pt idx="2357">
                  <c:v>1524512</c:v>
                </c:pt>
                <c:pt idx="2358">
                  <c:v>1523085</c:v>
                </c:pt>
                <c:pt idx="2359">
                  <c:v>1522474</c:v>
                </c:pt>
                <c:pt idx="2360">
                  <c:v>1520493</c:v>
                </c:pt>
                <c:pt idx="2361">
                  <c:v>1514203</c:v>
                </c:pt>
                <c:pt idx="2362">
                  <c:v>1513133</c:v>
                </c:pt>
                <c:pt idx="2363">
                  <c:v>1512502</c:v>
                </c:pt>
                <c:pt idx="2364">
                  <c:v>1511132</c:v>
                </c:pt>
                <c:pt idx="2365">
                  <c:v>1507775</c:v>
                </c:pt>
                <c:pt idx="2366">
                  <c:v>1506758</c:v>
                </c:pt>
                <c:pt idx="2367">
                  <c:v>1505840</c:v>
                </c:pt>
                <c:pt idx="2368">
                  <c:v>1504302</c:v>
                </c:pt>
                <c:pt idx="2369">
                  <c:v>1501164</c:v>
                </c:pt>
                <c:pt idx="2370">
                  <c:v>1495548</c:v>
                </c:pt>
                <c:pt idx="2371">
                  <c:v>1491106</c:v>
                </c:pt>
                <c:pt idx="2372">
                  <c:v>1484974</c:v>
                </c:pt>
                <c:pt idx="2373">
                  <c:v>1483932</c:v>
                </c:pt>
                <c:pt idx="2374">
                  <c:v>1482711</c:v>
                </c:pt>
                <c:pt idx="2375">
                  <c:v>1482437</c:v>
                </c:pt>
                <c:pt idx="2376">
                  <c:v>1479612</c:v>
                </c:pt>
                <c:pt idx="2377">
                  <c:v>1478169</c:v>
                </c:pt>
                <c:pt idx="2378">
                  <c:v>1476805</c:v>
                </c:pt>
                <c:pt idx="2379">
                  <c:v>1466903</c:v>
                </c:pt>
                <c:pt idx="2380">
                  <c:v>1464606</c:v>
                </c:pt>
                <c:pt idx="2381">
                  <c:v>1463227</c:v>
                </c:pt>
                <c:pt idx="2382">
                  <c:v>1461287</c:v>
                </c:pt>
                <c:pt idx="2383">
                  <c:v>1456583</c:v>
                </c:pt>
                <c:pt idx="2384">
                  <c:v>1453703</c:v>
                </c:pt>
                <c:pt idx="2385">
                  <c:v>1451266</c:v>
                </c:pt>
                <c:pt idx="2386">
                  <c:v>1449827</c:v>
                </c:pt>
                <c:pt idx="2387">
                  <c:v>1444395</c:v>
                </c:pt>
                <c:pt idx="2388">
                  <c:v>1443761</c:v>
                </c:pt>
                <c:pt idx="2389">
                  <c:v>1442669</c:v>
                </c:pt>
                <c:pt idx="2390">
                  <c:v>1439246</c:v>
                </c:pt>
                <c:pt idx="2391">
                  <c:v>1436380</c:v>
                </c:pt>
                <c:pt idx="2392">
                  <c:v>1430881</c:v>
                </c:pt>
                <c:pt idx="2393">
                  <c:v>1429231</c:v>
                </c:pt>
                <c:pt idx="2394">
                  <c:v>1428493</c:v>
                </c:pt>
                <c:pt idx="2395">
                  <c:v>1427126</c:v>
                </c:pt>
                <c:pt idx="2396">
                  <c:v>1423687</c:v>
                </c:pt>
                <c:pt idx="2397">
                  <c:v>1422734</c:v>
                </c:pt>
                <c:pt idx="2398">
                  <c:v>1420811</c:v>
                </c:pt>
                <c:pt idx="2399">
                  <c:v>1420297</c:v>
                </c:pt>
                <c:pt idx="2400">
                  <c:v>1419648</c:v>
                </c:pt>
                <c:pt idx="2401">
                  <c:v>1419163</c:v>
                </c:pt>
                <c:pt idx="2402">
                  <c:v>1415249</c:v>
                </c:pt>
                <c:pt idx="2403">
                  <c:v>1413511</c:v>
                </c:pt>
                <c:pt idx="2404">
                  <c:v>1411420</c:v>
                </c:pt>
                <c:pt idx="2405">
                  <c:v>1410465</c:v>
                </c:pt>
                <c:pt idx="2406">
                  <c:v>1409267</c:v>
                </c:pt>
                <c:pt idx="2407">
                  <c:v>1408048</c:v>
                </c:pt>
                <c:pt idx="2408">
                  <c:v>1407202</c:v>
                </c:pt>
                <c:pt idx="2409">
                  <c:v>1403041</c:v>
                </c:pt>
                <c:pt idx="2410">
                  <c:v>1400352</c:v>
                </c:pt>
                <c:pt idx="2411">
                  <c:v>1395742</c:v>
                </c:pt>
                <c:pt idx="2412">
                  <c:v>1395563</c:v>
                </c:pt>
                <c:pt idx="2413">
                  <c:v>1394340</c:v>
                </c:pt>
                <c:pt idx="2414">
                  <c:v>1390761</c:v>
                </c:pt>
                <c:pt idx="2415">
                  <c:v>1388730</c:v>
                </c:pt>
                <c:pt idx="2416">
                  <c:v>1385121</c:v>
                </c:pt>
                <c:pt idx="2417">
                  <c:v>1379530</c:v>
                </c:pt>
                <c:pt idx="2418">
                  <c:v>1373084</c:v>
                </c:pt>
                <c:pt idx="2419">
                  <c:v>1368546</c:v>
                </c:pt>
                <c:pt idx="2420">
                  <c:v>1358919</c:v>
                </c:pt>
                <c:pt idx="2421">
                  <c:v>1357532</c:v>
                </c:pt>
                <c:pt idx="2422">
                  <c:v>1354251</c:v>
                </c:pt>
                <c:pt idx="2423">
                  <c:v>1352509</c:v>
                </c:pt>
                <c:pt idx="2424">
                  <c:v>1351387</c:v>
                </c:pt>
                <c:pt idx="2425">
                  <c:v>1347155</c:v>
                </c:pt>
                <c:pt idx="2426">
                  <c:v>1346633</c:v>
                </c:pt>
                <c:pt idx="2427">
                  <c:v>1345872</c:v>
                </c:pt>
                <c:pt idx="2428">
                  <c:v>1344696</c:v>
                </c:pt>
                <c:pt idx="2429">
                  <c:v>1335562</c:v>
                </c:pt>
                <c:pt idx="2430">
                  <c:v>1333539</c:v>
                </c:pt>
                <c:pt idx="2431">
                  <c:v>1331703</c:v>
                </c:pt>
                <c:pt idx="2432">
                  <c:v>1330838</c:v>
                </c:pt>
                <c:pt idx="2433">
                  <c:v>1328809</c:v>
                </c:pt>
                <c:pt idx="2434">
                  <c:v>1323698</c:v>
                </c:pt>
                <c:pt idx="2435">
                  <c:v>1321999</c:v>
                </c:pt>
                <c:pt idx="2436">
                  <c:v>1320905</c:v>
                </c:pt>
                <c:pt idx="2437">
                  <c:v>1319916</c:v>
                </c:pt>
                <c:pt idx="2438">
                  <c:v>1318932</c:v>
                </c:pt>
                <c:pt idx="2439">
                  <c:v>1313790</c:v>
                </c:pt>
                <c:pt idx="2440">
                  <c:v>1312346</c:v>
                </c:pt>
                <c:pt idx="2441">
                  <c:v>1311595</c:v>
                </c:pt>
                <c:pt idx="2442">
                  <c:v>1310771</c:v>
                </c:pt>
                <c:pt idx="2443">
                  <c:v>1308106</c:v>
                </c:pt>
                <c:pt idx="2444">
                  <c:v>1306827</c:v>
                </c:pt>
                <c:pt idx="2445">
                  <c:v>1304026</c:v>
                </c:pt>
                <c:pt idx="2446">
                  <c:v>1302927</c:v>
                </c:pt>
                <c:pt idx="2447">
                  <c:v>1300835</c:v>
                </c:pt>
                <c:pt idx="2448">
                  <c:v>1291391</c:v>
                </c:pt>
                <c:pt idx="2449">
                  <c:v>1289106</c:v>
                </c:pt>
                <c:pt idx="2450">
                  <c:v>1286997</c:v>
                </c:pt>
                <c:pt idx="2451">
                  <c:v>1286237</c:v>
                </c:pt>
                <c:pt idx="2452">
                  <c:v>1285442</c:v>
                </c:pt>
                <c:pt idx="2453">
                  <c:v>1284396</c:v>
                </c:pt>
                <c:pt idx="2454">
                  <c:v>1282660</c:v>
                </c:pt>
                <c:pt idx="2455">
                  <c:v>1281518</c:v>
                </c:pt>
                <c:pt idx="2456">
                  <c:v>1279966</c:v>
                </c:pt>
                <c:pt idx="2457">
                  <c:v>1278302</c:v>
                </c:pt>
                <c:pt idx="2458">
                  <c:v>1277191</c:v>
                </c:pt>
                <c:pt idx="2459">
                  <c:v>1270523</c:v>
                </c:pt>
                <c:pt idx="2460">
                  <c:v>1269096</c:v>
                </c:pt>
                <c:pt idx="2461">
                  <c:v>1266477</c:v>
                </c:pt>
                <c:pt idx="2462">
                  <c:v>1263945</c:v>
                </c:pt>
                <c:pt idx="2463">
                  <c:v>1263053</c:v>
                </c:pt>
                <c:pt idx="2464">
                  <c:v>1260654</c:v>
                </c:pt>
                <c:pt idx="2465">
                  <c:v>1259948</c:v>
                </c:pt>
                <c:pt idx="2466">
                  <c:v>1255648</c:v>
                </c:pt>
                <c:pt idx="2467">
                  <c:v>1253529</c:v>
                </c:pt>
                <c:pt idx="2468">
                  <c:v>1250281</c:v>
                </c:pt>
                <c:pt idx="2469">
                  <c:v>1248574</c:v>
                </c:pt>
                <c:pt idx="2470">
                  <c:v>1247414</c:v>
                </c:pt>
                <c:pt idx="2471">
                  <c:v>1236670</c:v>
                </c:pt>
                <c:pt idx="2472">
                  <c:v>1235787</c:v>
                </c:pt>
                <c:pt idx="2473">
                  <c:v>1234208</c:v>
                </c:pt>
                <c:pt idx="2474">
                  <c:v>1231825</c:v>
                </c:pt>
                <c:pt idx="2475">
                  <c:v>1230966</c:v>
                </c:pt>
                <c:pt idx="2476">
                  <c:v>1225352</c:v>
                </c:pt>
                <c:pt idx="2477">
                  <c:v>1224280</c:v>
                </c:pt>
                <c:pt idx="2478">
                  <c:v>1220808</c:v>
                </c:pt>
                <c:pt idx="2479">
                  <c:v>1220212</c:v>
                </c:pt>
                <c:pt idx="2480">
                  <c:v>1219637</c:v>
                </c:pt>
                <c:pt idx="2481">
                  <c:v>1215803</c:v>
                </c:pt>
                <c:pt idx="2482">
                  <c:v>1213035</c:v>
                </c:pt>
                <c:pt idx="2483">
                  <c:v>1211247</c:v>
                </c:pt>
                <c:pt idx="2484">
                  <c:v>1210221</c:v>
                </c:pt>
                <c:pt idx="2485">
                  <c:v>1209362</c:v>
                </c:pt>
                <c:pt idx="2486">
                  <c:v>1202621</c:v>
                </c:pt>
                <c:pt idx="2487">
                  <c:v>1201879</c:v>
                </c:pt>
                <c:pt idx="2488">
                  <c:v>1199876</c:v>
                </c:pt>
                <c:pt idx="2489">
                  <c:v>1194397</c:v>
                </c:pt>
                <c:pt idx="2490">
                  <c:v>1192216</c:v>
                </c:pt>
                <c:pt idx="2491">
                  <c:v>1191444</c:v>
                </c:pt>
                <c:pt idx="2492">
                  <c:v>1189119</c:v>
                </c:pt>
                <c:pt idx="2493">
                  <c:v>1188463</c:v>
                </c:pt>
                <c:pt idx="2494">
                  <c:v>1187621</c:v>
                </c:pt>
                <c:pt idx="2495">
                  <c:v>1186981</c:v>
                </c:pt>
                <c:pt idx="2496">
                  <c:v>1184772</c:v>
                </c:pt>
                <c:pt idx="2497">
                  <c:v>1182761</c:v>
                </c:pt>
                <c:pt idx="2498">
                  <c:v>1181458</c:v>
                </c:pt>
                <c:pt idx="2499">
                  <c:v>1177658</c:v>
                </c:pt>
                <c:pt idx="2500">
                  <c:v>1175004</c:v>
                </c:pt>
                <c:pt idx="2501">
                  <c:v>1173037</c:v>
                </c:pt>
                <c:pt idx="2502">
                  <c:v>1172009</c:v>
                </c:pt>
                <c:pt idx="2503">
                  <c:v>1170516</c:v>
                </c:pt>
                <c:pt idx="2504">
                  <c:v>1169319</c:v>
                </c:pt>
                <c:pt idx="2505">
                  <c:v>1167618</c:v>
                </c:pt>
                <c:pt idx="2506">
                  <c:v>1166519</c:v>
                </c:pt>
                <c:pt idx="2507">
                  <c:v>1166058</c:v>
                </c:pt>
                <c:pt idx="2508">
                  <c:v>1160025</c:v>
                </c:pt>
                <c:pt idx="2509">
                  <c:v>1159425</c:v>
                </c:pt>
                <c:pt idx="2510">
                  <c:v>1158366</c:v>
                </c:pt>
                <c:pt idx="2511">
                  <c:v>1154539</c:v>
                </c:pt>
                <c:pt idx="2512">
                  <c:v>1152311</c:v>
                </c:pt>
                <c:pt idx="2513">
                  <c:v>1151416</c:v>
                </c:pt>
                <c:pt idx="2514">
                  <c:v>1148674</c:v>
                </c:pt>
                <c:pt idx="2515">
                  <c:v>1141215</c:v>
                </c:pt>
                <c:pt idx="2516">
                  <c:v>1139865</c:v>
                </c:pt>
                <c:pt idx="2517">
                  <c:v>1138906</c:v>
                </c:pt>
                <c:pt idx="2518">
                  <c:v>1138200</c:v>
                </c:pt>
                <c:pt idx="2519">
                  <c:v>1136364</c:v>
                </c:pt>
                <c:pt idx="2520">
                  <c:v>1135024</c:v>
                </c:pt>
                <c:pt idx="2521">
                  <c:v>1123974</c:v>
                </c:pt>
                <c:pt idx="2522">
                  <c:v>1122868</c:v>
                </c:pt>
                <c:pt idx="2523">
                  <c:v>1122090</c:v>
                </c:pt>
                <c:pt idx="2524">
                  <c:v>1119250</c:v>
                </c:pt>
                <c:pt idx="2525">
                  <c:v>1116600</c:v>
                </c:pt>
                <c:pt idx="2526">
                  <c:v>1114567</c:v>
                </c:pt>
                <c:pt idx="2527">
                  <c:v>1113647</c:v>
                </c:pt>
                <c:pt idx="2528">
                  <c:v>1112179</c:v>
                </c:pt>
                <c:pt idx="2529">
                  <c:v>1111732</c:v>
                </c:pt>
                <c:pt idx="2530">
                  <c:v>1109983</c:v>
                </c:pt>
                <c:pt idx="2531">
                  <c:v>1106489</c:v>
                </c:pt>
                <c:pt idx="2532">
                  <c:v>1101763</c:v>
                </c:pt>
                <c:pt idx="2533">
                  <c:v>1098247</c:v>
                </c:pt>
                <c:pt idx="2534">
                  <c:v>1096781</c:v>
                </c:pt>
                <c:pt idx="2535">
                  <c:v>1095918</c:v>
                </c:pt>
                <c:pt idx="2536">
                  <c:v>1092139</c:v>
                </c:pt>
                <c:pt idx="2537">
                  <c:v>1090561</c:v>
                </c:pt>
                <c:pt idx="2538">
                  <c:v>1088431</c:v>
                </c:pt>
                <c:pt idx="2539">
                  <c:v>1086544</c:v>
                </c:pt>
                <c:pt idx="2540">
                  <c:v>1085526</c:v>
                </c:pt>
                <c:pt idx="2541">
                  <c:v>1080092</c:v>
                </c:pt>
                <c:pt idx="2542">
                  <c:v>1075595</c:v>
                </c:pt>
                <c:pt idx="2543">
                  <c:v>1074800</c:v>
                </c:pt>
                <c:pt idx="2544">
                  <c:v>1073636</c:v>
                </c:pt>
                <c:pt idx="2545">
                  <c:v>1072081</c:v>
                </c:pt>
                <c:pt idx="2546">
                  <c:v>1068802</c:v>
                </c:pt>
                <c:pt idx="2547">
                  <c:v>1068426</c:v>
                </c:pt>
                <c:pt idx="2548">
                  <c:v>1063939</c:v>
                </c:pt>
                <c:pt idx="2549">
                  <c:v>1061481</c:v>
                </c:pt>
                <c:pt idx="2550">
                  <c:v>1060640</c:v>
                </c:pt>
                <c:pt idx="2551">
                  <c:v>1056933</c:v>
                </c:pt>
                <c:pt idx="2552">
                  <c:v>1055428</c:v>
                </c:pt>
                <c:pt idx="2553">
                  <c:v>1053436</c:v>
                </c:pt>
                <c:pt idx="2554">
                  <c:v>1050856</c:v>
                </c:pt>
                <c:pt idx="2555">
                  <c:v>1050219</c:v>
                </c:pt>
                <c:pt idx="2556">
                  <c:v>1049213</c:v>
                </c:pt>
                <c:pt idx="2557">
                  <c:v>1047091</c:v>
                </c:pt>
                <c:pt idx="2558">
                  <c:v>1044936</c:v>
                </c:pt>
                <c:pt idx="2559">
                  <c:v>1044313</c:v>
                </c:pt>
                <c:pt idx="2560">
                  <c:v>1043506</c:v>
                </c:pt>
                <c:pt idx="2561">
                  <c:v>1041878</c:v>
                </c:pt>
                <c:pt idx="2562">
                  <c:v>1040309</c:v>
                </c:pt>
                <c:pt idx="2563">
                  <c:v>1038595</c:v>
                </c:pt>
                <c:pt idx="2564">
                  <c:v>1036538</c:v>
                </c:pt>
                <c:pt idx="2565">
                  <c:v>1033626</c:v>
                </c:pt>
                <c:pt idx="2566">
                  <c:v>1032690</c:v>
                </c:pt>
                <c:pt idx="2567">
                  <c:v>1028989</c:v>
                </c:pt>
                <c:pt idx="2568">
                  <c:v>1028193</c:v>
                </c:pt>
                <c:pt idx="2569">
                  <c:v>1027100</c:v>
                </c:pt>
                <c:pt idx="2570">
                  <c:v>1025952</c:v>
                </c:pt>
                <c:pt idx="2571">
                  <c:v>1023766</c:v>
                </c:pt>
                <c:pt idx="2572">
                  <c:v>1021903</c:v>
                </c:pt>
                <c:pt idx="2573">
                  <c:v>1020974</c:v>
                </c:pt>
                <c:pt idx="2574">
                  <c:v>1019213</c:v>
                </c:pt>
                <c:pt idx="2575">
                  <c:v>1018491</c:v>
                </c:pt>
                <c:pt idx="2576">
                  <c:v>1016843</c:v>
                </c:pt>
                <c:pt idx="2577">
                  <c:v>1011271</c:v>
                </c:pt>
                <c:pt idx="2578">
                  <c:v>1002463</c:v>
                </c:pt>
                <c:pt idx="2579">
                  <c:v>1000068</c:v>
                </c:pt>
                <c:pt idx="2580">
                  <c:v>997999</c:v>
                </c:pt>
                <c:pt idx="2581">
                  <c:v>994759</c:v>
                </c:pt>
                <c:pt idx="2582">
                  <c:v>993912</c:v>
                </c:pt>
                <c:pt idx="2583">
                  <c:v>992936</c:v>
                </c:pt>
                <c:pt idx="2584">
                  <c:v>990541</c:v>
                </c:pt>
                <c:pt idx="2585">
                  <c:v>989643</c:v>
                </c:pt>
                <c:pt idx="2586">
                  <c:v>986984</c:v>
                </c:pt>
                <c:pt idx="2587">
                  <c:v>986177</c:v>
                </c:pt>
                <c:pt idx="2588">
                  <c:v>982660</c:v>
                </c:pt>
                <c:pt idx="2589">
                  <c:v>978994</c:v>
                </c:pt>
                <c:pt idx="2590">
                  <c:v>976624</c:v>
                </c:pt>
                <c:pt idx="2591">
                  <c:v>974937</c:v>
                </c:pt>
                <c:pt idx="2592">
                  <c:v>973882</c:v>
                </c:pt>
                <c:pt idx="2593">
                  <c:v>972039</c:v>
                </c:pt>
                <c:pt idx="2594">
                  <c:v>965722</c:v>
                </c:pt>
                <c:pt idx="2595">
                  <c:v>964352</c:v>
                </c:pt>
                <c:pt idx="2596">
                  <c:v>963814</c:v>
                </c:pt>
                <c:pt idx="2597">
                  <c:v>962687</c:v>
                </c:pt>
                <c:pt idx="2598">
                  <c:v>961440</c:v>
                </c:pt>
                <c:pt idx="2599">
                  <c:v>958161</c:v>
                </c:pt>
                <c:pt idx="2600">
                  <c:v>955486</c:v>
                </c:pt>
                <c:pt idx="2601">
                  <c:v>954601</c:v>
                </c:pt>
                <c:pt idx="2602">
                  <c:v>952978</c:v>
                </c:pt>
                <c:pt idx="2603">
                  <c:v>949848</c:v>
                </c:pt>
                <c:pt idx="2604">
                  <c:v>947680</c:v>
                </c:pt>
                <c:pt idx="2605">
                  <c:v>945405</c:v>
                </c:pt>
                <c:pt idx="2606">
                  <c:v>944110</c:v>
                </c:pt>
                <c:pt idx="2607">
                  <c:v>941965</c:v>
                </c:pt>
                <c:pt idx="2608">
                  <c:v>936827</c:v>
                </c:pt>
                <c:pt idx="2609">
                  <c:v>932902</c:v>
                </c:pt>
                <c:pt idx="2610">
                  <c:v>926651</c:v>
                </c:pt>
                <c:pt idx="2611">
                  <c:v>925287</c:v>
                </c:pt>
                <c:pt idx="2612">
                  <c:v>922479</c:v>
                </c:pt>
                <c:pt idx="2613">
                  <c:v>919124</c:v>
                </c:pt>
                <c:pt idx="2614">
                  <c:v>917498</c:v>
                </c:pt>
                <c:pt idx="2615">
                  <c:v>888616</c:v>
                </c:pt>
                <c:pt idx="2616">
                  <c:v>886886</c:v>
                </c:pt>
                <c:pt idx="2617">
                  <c:v>886230</c:v>
                </c:pt>
                <c:pt idx="2618">
                  <c:v>878201</c:v>
                </c:pt>
                <c:pt idx="2619">
                  <c:v>876894</c:v>
                </c:pt>
                <c:pt idx="2620">
                  <c:v>875654</c:v>
                </c:pt>
                <c:pt idx="2621">
                  <c:v>870877</c:v>
                </c:pt>
                <c:pt idx="2622">
                  <c:v>863755</c:v>
                </c:pt>
                <c:pt idx="2623">
                  <c:v>862277</c:v>
                </c:pt>
                <c:pt idx="2624">
                  <c:v>860768</c:v>
                </c:pt>
                <c:pt idx="2625">
                  <c:v>859733</c:v>
                </c:pt>
                <c:pt idx="2626">
                  <c:v>857790</c:v>
                </c:pt>
                <c:pt idx="2627">
                  <c:v>857084</c:v>
                </c:pt>
                <c:pt idx="2628">
                  <c:v>855437</c:v>
                </c:pt>
                <c:pt idx="2629">
                  <c:v>853769</c:v>
                </c:pt>
                <c:pt idx="2630">
                  <c:v>853461</c:v>
                </c:pt>
                <c:pt idx="2631">
                  <c:v>850600</c:v>
                </c:pt>
                <c:pt idx="2632">
                  <c:v>846609</c:v>
                </c:pt>
                <c:pt idx="2633">
                  <c:v>842763</c:v>
                </c:pt>
                <c:pt idx="2634">
                  <c:v>840927</c:v>
                </c:pt>
                <c:pt idx="2635">
                  <c:v>835726</c:v>
                </c:pt>
                <c:pt idx="2636">
                  <c:v>833583</c:v>
                </c:pt>
                <c:pt idx="2637">
                  <c:v>832216</c:v>
                </c:pt>
                <c:pt idx="2638">
                  <c:v>830116</c:v>
                </c:pt>
                <c:pt idx="2639">
                  <c:v>828986</c:v>
                </c:pt>
                <c:pt idx="2640">
                  <c:v>828348</c:v>
                </c:pt>
                <c:pt idx="2641">
                  <c:v>827654</c:v>
                </c:pt>
                <c:pt idx="2642">
                  <c:v>826413</c:v>
                </c:pt>
                <c:pt idx="2643">
                  <c:v>825903</c:v>
                </c:pt>
                <c:pt idx="2644">
                  <c:v>824897</c:v>
                </c:pt>
                <c:pt idx="2645">
                  <c:v>823002</c:v>
                </c:pt>
                <c:pt idx="2646">
                  <c:v>818189</c:v>
                </c:pt>
                <c:pt idx="2647">
                  <c:v>816318</c:v>
                </c:pt>
                <c:pt idx="2648">
                  <c:v>814886</c:v>
                </c:pt>
                <c:pt idx="2649">
                  <c:v>813953</c:v>
                </c:pt>
                <c:pt idx="2650">
                  <c:v>812432</c:v>
                </c:pt>
                <c:pt idx="2651">
                  <c:v>810862</c:v>
                </c:pt>
                <c:pt idx="2652">
                  <c:v>808304</c:v>
                </c:pt>
                <c:pt idx="2653">
                  <c:v>807002</c:v>
                </c:pt>
                <c:pt idx="2654">
                  <c:v>806022</c:v>
                </c:pt>
                <c:pt idx="2655">
                  <c:v>805314</c:v>
                </c:pt>
                <c:pt idx="2656">
                  <c:v>804461</c:v>
                </c:pt>
                <c:pt idx="2657">
                  <c:v>803701</c:v>
                </c:pt>
                <c:pt idx="2658">
                  <c:v>799756</c:v>
                </c:pt>
                <c:pt idx="2659">
                  <c:v>798121</c:v>
                </c:pt>
                <c:pt idx="2660">
                  <c:v>796905</c:v>
                </c:pt>
                <c:pt idx="2661">
                  <c:v>793499</c:v>
                </c:pt>
                <c:pt idx="2662">
                  <c:v>792082</c:v>
                </c:pt>
                <c:pt idx="2663">
                  <c:v>789448</c:v>
                </c:pt>
                <c:pt idx="2664">
                  <c:v>788726</c:v>
                </c:pt>
                <c:pt idx="2665">
                  <c:v>788005</c:v>
                </c:pt>
                <c:pt idx="2666">
                  <c:v>786511</c:v>
                </c:pt>
                <c:pt idx="2667">
                  <c:v>786004</c:v>
                </c:pt>
                <c:pt idx="2668">
                  <c:v>781411</c:v>
                </c:pt>
                <c:pt idx="2669">
                  <c:v>780064</c:v>
                </c:pt>
                <c:pt idx="2670">
                  <c:v>778893</c:v>
                </c:pt>
                <c:pt idx="2671">
                  <c:v>777579</c:v>
                </c:pt>
                <c:pt idx="2672">
                  <c:v>774886</c:v>
                </c:pt>
                <c:pt idx="2673">
                  <c:v>773361</c:v>
                </c:pt>
                <c:pt idx="2674">
                  <c:v>772586</c:v>
                </c:pt>
                <c:pt idx="2675">
                  <c:v>771406</c:v>
                </c:pt>
                <c:pt idx="2676">
                  <c:v>771033</c:v>
                </c:pt>
                <c:pt idx="2677">
                  <c:v>768897</c:v>
                </c:pt>
                <c:pt idx="2678">
                  <c:v>768210</c:v>
                </c:pt>
                <c:pt idx="2679">
                  <c:v>766941</c:v>
                </c:pt>
                <c:pt idx="2680">
                  <c:v>764270</c:v>
                </c:pt>
                <c:pt idx="2681">
                  <c:v>762093</c:v>
                </c:pt>
                <c:pt idx="2682">
                  <c:v>757497</c:v>
                </c:pt>
                <c:pt idx="2683">
                  <c:v>754107</c:v>
                </c:pt>
                <c:pt idx="2684">
                  <c:v>738800</c:v>
                </c:pt>
                <c:pt idx="2685">
                  <c:v>736940</c:v>
                </c:pt>
                <c:pt idx="2686">
                  <c:v>734947</c:v>
                </c:pt>
                <c:pt idx="2687">
                  <c:v>732720</c:v>
                </c:pt>
                <c:pt idx="2688">
                  <c:v>730184</c:v>
                </c:pt>
                <c:pt idx="2689">
                  <c:v>728417</c:v>
                </c:pt>
                <c:pt idx="2690">
                  <c:v>727552</c:v>
                </c:pt>
                <c:pt idx="2691">
                  <c:v>726792</c:v>
                </c:pt>
                <c:pt idx="2692">
                  <c:v>724580</c:v>
                </c:pt>
                <c:pt idx="2693">
                  <c:v>723775</c:v>
                </c:pt>
                <c:pt idx="2694">
                  <c:v>722375</c:v>
                </c:pt>
                <c:pt idx="2695">
                  <c:v>721536</c:v>
                </c:pt>
                <c:pt idx="2696">
                  <c:v>717599</c:v>
                </c:pt>
                <c:pt idx="2697">
                  <c:v>716026</c:v>
                </c:pt>
                <c:pt idx="2698">
                  <c:v>709777</c:v>
                </c:pt>
                <c:pt idx="2699">
                  <c:v>708745</c:v>
                </c:pt>
                <c:pt idx="2700">
                  <c:v>707685</c:v>
                </c:pt>
                <c:pt idx="2701">
                  <c:v>706956</c:v>
                </c:pt>
                <c:pt idx="2702">
                  <c:v>704656</c:v>
                </c:pt>
                <c:pt idx="2703">
                  <c:v>702584</c:v>
                </c:pt>
                <c:pt idx="2704">
                  <c:v>701238</c:v>
                </c:pt>
                <c:pt idx="2705">
                  <c:v>698395</c:v>
                </c:pt>
                <c:pt idx="2706">
                  <c:v>696735</c:v>
                </c:pt>
                <c:pt idx="2707">
                  <c:v>695026</c:v>
                </c:pt>
                <c:pt idx="2708">
                  <c:v>693276</c:v>
                </c:pt>
                <c:pt idx="2709">
                  <c:v>642758</c:v>
                </c:pt>
                <c:pt idx="2710">
                  <c:v>637677</c:v>
                </c:pt>
                <c:pt idx="2711">
                  <c:v>631294</c:v>
                </c:pt>
                <c:pt idx="2712">
                  <c:v>628659</c:v>
                </c:pt>
                <c:pt idx="2713">
                  <c:v>619985</c:v>
                </c:pt>
                <c:pt idx="2714">
                  <c:v>614990</c:v>
                </c:pt>
                <c:pt idx="2715">
                  <c:v>608712</c:v>
                </c:pt>
                <c:pt idx="2716">
                  <c:v>607043</c:v>
                </c:pt>
                <c:pt idx="2717">
                  <c:v>606184</c:v>
                </c:pt>
                <c:pt idx="2718">
                  <c:v>603437</c:v>
                </c:pt>
                <c:pt idx="2719">
                  <c:v>601834</c:v>
                </c:pt>
                <c:pt idx="2720">
                  <c:v>600672</c:v>
                </c:pt>
                <c:pt idx="2721">
                  <c:v>600214</c:v>
                </c:pt>
                <c:pt idx="2722">
                  <c:v>599549</c:v>
                </c:pt>
                <c:pt idx="2723">
                  <c:v>598614</c:v>
                </c:pt>
                <c:pt idx="2724">
                  <c:v>595194</c:v>
                </c:pt>
                <c:pt idx="2725">
                  <c:v>595030</c:v>
                </c:pt>
                <c:pt idx="2726">
                  <c:v>594499</c:v>
                </c:pt>
                <c:pt idx="2727">
                  <c:v>593369</c:v>
                </c:pt>
                <c:pt idx="2728">
                  <c:v>591675</c:v>
                </c:pt>
                <c:pt idx="2729">
                  <c:v>590754</c:v>
                </c:pt>
                <c:pt idx="2730">
                  <c:v>585225</c:v>
                </c:pt>
                <c:pt idx="2731">
                  <c:v>583258</c:v>
                </c:pt>
                <c:pt idx="2732">
                  <c:v>581134</c:v>
                </c:pt>
                <c:pt idx="2733">
                  <c:v>580266</c:v>
                </c:pt>
                <c:pt idx="2734">
                  <c:v>579536</c:v>
                </c:pt>
                <c:pt idx="2735">
                  <c:v>578875</c:v>
                </c:pt>
                <c:pt idx="2736">
                  <c:v>578285</c:v>
                </c:pt>
                <c:pt idx="2737">
                  <c:v>577457</c:v>
                </c:pt>
                <c:pt idx="2738">
                  <c:v>573130</c:v>
                </c:pt>
                <c:pt idx="2739">
                  <c:v>571892</c:v>
                </c:pt>
                <c:pt idx="2740">
                  <c:v>568066</c:v>
                </c:pt>
                <c:pt idx="2741">
                  <c:v>567448</c:v>
                </c:pt>
                <c:pt idx="2742">
                  <c:v>566668</c:v>
                </c:pt>
                <c:pt idx="2743">
                  <c:v>566241</c:v>
                </c:pt>
                <c:pt idx="2744">
                  <c:v>564200</c:v>
                </c:pt>
                <c:pt idx="2745">
                  <c:v>563291</c:v>
                </c:pt>
                <c:pt idx="2746">
                  <c:v>562080</c:v>
                </c:pt>
                <c:pt idx="2747">
                  <c:v>561069</c:v>
                </c:pt>
                <c:pt idx="2748">
                  <c:v>560114</c:v>
                </c:pt>
                <c:pt idx="2749">
                  <c:v>558788</c:v>
                </c:pt>
                <c:pt idx="2750">
                  <c:v>556202</c:v>
                </c:pt>
                <c:pt idx="2751">
                  <c:v>554943</c:v>
                </c:pt>
                <c:pt idx="2752">
                  <c:v>551004</c:v>
                </c:pt>
                <c:pt idx="2753">
                  <c:v>549023</c:v>
                </c:pt>
                <c:pt idx="2754">
                  <c:v>547377</c:v>
                </c:pt>
                <c:pt idx="2755">
                  <c:v>543666</c:v>
                </c:pt>
                <c:pt idx="2756">
                  <c:v>542021</c:v>
                </c:pt>
                <c:pt idx="2757">
                  <c:v>539745</c:v>
                </c:pt>
                <c:pt idx="2758">
                  <c:v>538378</c:v>
                </c:pt>
                <c:pt idx="2759">
                  <c:v>533872</c:v>
                </c:pt>
                <c:pt idx="2760">
                  <c:v>531497</c:v>
                </c:pt>
                <c:pt idx="2761">
                  <c:v>530411</c:v>
                </c:pt>
                <c:pt idx="2762">
                  <c:v>528623</c:v>
                </c:pt>
                <c:pt idx="2763">
                  <c:v>527163</c:v>
                </c:pt>
                <c:pt idx="2764">
                  <c:v>526674</c:v>
                </c:pt>
                <c:pt idx="2765">
                  <c:v>524910</c:v>
                </c:pt>
                <c:pt idx="2766">
                  <c:v>524186</c:v>
                </c:pt>
                <c:pt idx="2767">
                  <c:v>522521</c:v>
                </c:pt>
                <c:pt idx="2768">
                  <c:v>519883</c:v>
                </c:pt>
                <c:pt idx="2769">
                  <c:v>518651</c:v>
                </c:pt>
                <c:pt idx="2770">
                  <c:v>517166</c:v>
                </c:pt>
                <c:pt idx="2771">
                  <c:v>508854</c:v>
                </c:pt>
                <c:pt idx="2772">
                  <c:v>508148</c:v>
                </c:pt>
                <c:pt idx="2773">
                  <c:v>500588</c:v>
                </c:pt>
                <c:pt idx="2774">
                  <c:v>499984</c:v>
                </c:pt>
                <c:pt idx="2775">
                  <c:v>498586</c:v>
                </c:pt>
                <c:pt idx="2776">
                  <c:v>495188</c:v>
                </c:pt>
                <c:pt idx="2777">
                  <c:v>494203</c:v>
                </c:pt>
                <c:pt idx="2778">
                  <c:v>489863</c:v>
                </c:pt>
                <c:pt idx="2779">
                  <c:v>478571</c:v>
                </c:pt>
                <c:pt idx="2780">
                  <c:v>475797</c:v>
                </c:pt>
                <c:pt idx="2781">
                  <c:v>474105</c:v>
                </c:pt>
                <c:pt idx="2782">
                  <c:v>472624</c:v>
                </c:pt>
                <c:pt idx="2783">
                  <c:v>470166</c:v>
                </c:pt>
                <c:pt idx="2784">
                  <c:v>468809</c:v>
                </c:pt>
                <c:pt idx="2785">
                  <c:v>467914</c:v>
                </c:pt>
                <c:pt idx="2786">
                  <c:v>467280</c:v>
                </c:pt>
                <c:pt idx="2787">
                  <c:v>464649</c:v>
                </c:pt>
                <c:pt idx="2788">
                  <c:v>460889</c:v>
                </c:pt>
                <c:pt idx="2789">
                  <c:v>454987</c:v>
                </c:pt>
                <c:pt idx="2790">
                  <c:v>451444</c:v>
                </c:pt>
                <c:pt idx="2791">
                  <c:v>449009</c:v>
                </c:pt>
                <c:pt idx="2792">
                  <c:v>447528</c:v>
                </c:pt>
                <c:pt idx="2793">
                  <c:v>445793</c:v>
                </c:pt>
                <c:pt idx="2794">
                  <c:v>444540</c:v>
                </c:pt>
                <c:pt idx="2795">
                  <c:v>442295</c:v>
                </c:pt>
                <c:pt idx="2796">
                  <c:v>438812</c:v>
                </c:pt>
                <c:pt idx="2797">
                  <c:v>432586</c:v>
                </c:pt>
                <c:pt idx="2798">
                  <c:v>428740</c:v>
                </c:pt>
                <c:pt idx="2799">
                  <c:v>428078</c:v>
                </c:pt>
                <c:pt idx="2800">
                  <c:v>427261</c:v>
                </c:pt>
                <c:pt idx="2801">
                  <c:v>425416</c:v>
                </c:pt>
                <c:pt idx="2802">
                  <c:v>424317</c:v>
                </c:pt>
                <c:pt idx="2803">
                  <c:v>423577</c:v>
                </c:pt>
                <c:pt idx="2804">
                  <c:v>421567</c:v>
                </c:pt>
                <c:pt idx="2805">
                  <c:v>416283</c:v>
                </c:pt>
                <c:pt idx="2806">
                  <c:v>411809</c:v>
                </c:pt>
                <c:pt idx="2807">
                  <c:v>411540</c:v>
                </c:pt>
                <c:pt idx="2808">
                  <c:v>410009</c:v>
                </c:pt>
                <c:pt idx="2809">
                  <c:v>408580</c:v>
                </c:pt>
                <c:pt idx="2810">
                  <c:v>404239</c:v>
                </c:pt>
                <c:pt idx="2811">
                  <c:v>397152</c:v>
                </c:pt>
                <c:pt idx="2812">
                  <c:v>395301</c:v>
                </c:pt>
                <c:pt idx="2813">
                  <c:v>392007</c:v>
                </c:pt>
                <c:pt idx="2814">
                  <c:v>390459</c:v>
                </c:pt>
                <c:pt idx="2815">
                  <c:v>388471</c:v>
                </c:pt>
                <c:pt idx="2816">
                  <c:v>382537</c:v>
                </c:pt>
                <c:pt idx="2817">
                  <c:v>378215</c:v>
                </c:pt>
                <c:pt idx="2818">
                  <c:v>377781</c:v>
                </c:pt>
                <c:pt idx="2819">
                  <c:v>374809</c:v>
                </c:pt>
                <c:pt idx="2820">
                  <c:v>371792</c:v>
                </c:pt>
                <c:pt idx="2821">
                  <c:v>370297</c:v>
                </c:pt>
                <c:pt idx="2822">
                  <c:v>369249</c:v>
                </c:pt>
                <c:pt idx="2823">
                  <c:v>368088</c:v>
                </c:pt>
                <c:pt idx="2824">
                  <c:v>361180</c:v>
                </c:pt>
                <c:pt idx="2825">
                  <c:v>357578</c:v>
                </c:pt>
                <c:pt idx="2826">
                  <c:v>354228</c:v>
                </c:pt>
                <c:pt idx="2827">
                  <c:v>352882</c:v>
                </c:pt>
                <c:pt idx="2828">
                  <c:v>351347</c:v>
                </c:pt>
                <c:pt idx="2829">
                  <c:v>347874</c:v>
                </c:pt>
                <c:pt idx="2830">
                  <c:v>347030</c:v>
                </c:pt>
                <c:pt idx="2831">
                  <c:v>346131</c:v>
                </c:pt>
                <c:pt idx="2832">
                  <c:v>345362</c:v>
                </c:pt>
                <c:pt idx="2833">
                  <c:v>344348</c:v>
                </c:pt>
                <c:pt idx="2834">
                  <c:v>343649</c:v>
                </c:pt>
                <c:pt idx="2835">
                  <c:v>342011</c:v>
                </c:pt>
                <c:pt idx="2836">
                  <c:v>339478</c:v>
                </c:pt>
                <c:pt idx="2837">
                  <c:v>337384</c:v>
                </c:pt>
                <c:pt idx="2838">
                  <c:v>336593</c:v>
                </c:pt>
                <c:pt idx="2839">
                  <c:v>335217</c:v>
                </c:pt>
                <c:pt idx="2840">
                  <c:v>332304</c:v>
                </c:pt>
                <c:pt idx="2841">
                  <c:v>329124</c:v>
                </c:pt>
                <c:pt idx="2842">
                  <c:v>328063</c:v>
                </c:pt>
                <c:pt idx="2843">
                  <c:v>324055</c:v>
                </c:pt>
                <c:pt idx="2844">
                  <c:v>323424</c:v>
                </c:pt>
                <c:pt idx="2845">
                  <c:v>322338</c:v>
                </c:pt>
                <c:pt idx="2846">
                  <c:v>308578</c:v>
                </c:pt>
                <c:pt idx="2847">
                  <c:v>308176</c:v>
                </c:pt>
                <c:pt idx="2848">
                  <c:v>307709</c:v>
                </c:pt>
                <c:pt idx="2849">
                  <c:v>296166</c:v>
                </c:pt>
                <c:pt idx="2850">
                  <c:v>295205</c:v>
                </c:pt>
                <c:pt idx="2851">
                  <c:v>294772</c:v>
                </c:pt>
                <c:pt idx="2852">
                  <c:v>289720</c:v>
                </c:pt>
                <c:pt idx="2853">
                  <c:v>288686</c:v>
                </c:pt>
                <c:pt idx="2854">
                  <c:v>286553</c:v>
                </c:pt>
                <c:pt idx="2855">
                  <c:v>282607</c:v>
                </c:pt>
                <c:pt idx="2856">
                  <c:v>281112</c:v>
                </c:pt>
                <c:pt idx="2857">
                  <c:v>276608</c:v>
                </c:pt>
                <c:pt idx="2858">
                  <c:v>269352</c:v>
                </c:pt>
                <c:pt idx="2859">
                  <c:v>267808</c:v>
                </c:pt>
                <c:pt idx="2860">
                  <c:v>267284</c:v>
                </c:pt>
                <c:pt idx="2861">
                  <c:v>265901</c:v>
                </c:pt>
                <c:pt idx="2862">
                  <c:v>260446</c:v>
                </c:pt>
                <c:pt idx="2863">
                  <c:v>259333</c:v>
                </c:pt>
                <c:pt idx="2864">
                  <c:v>257361</c:v>
                </c:pt>
                <c:pt idx="2865">
                  <c:v>255907</c:v>
                </c:pt>
                <c:pt idx="2866">
                  <c:v>251306</c:v>
                </c:pt>
                <c:pt idx="2867">
                  <c:v>241358</c:v>
                </c:pt>
                <c:pt idx="2868">
                  <c:v>240238</c:v>
                </c:pt>
                <c:pt idx="2869">
                  <c:v>236272</c:v>
                </c:pt>
                <c:pt idx="2870">
                  <c:v>235144</c:v>
                </c:pt>
                <c:pt idx="2871">
                  <c:v>228412</c:v>
                </c:pt>
                <c:pt idx="2872">
                  <c:v>221463</c:v>
                </c:pt>
                <c:pt idx="2873">
                  <c:v>219022</c:v>
                </c:pt>
                <c:pt idx="2874">
                  <c:v>217856</c:v>
                </c:pt>
                <c:pt idx="2875">
                  <c:v>214440</c:v>
                </c:pt>
                <c:pt idx="2876">
                  <c:v>213432</c:v>
                </c:pt>
                <c:pt idx="2877">
                  <c:v>212705</c:v>
                </c:pt>
                <c:pt idx="2878">
                  <c:v>209385</c:v>
                </c:pt>
                <c:pt idx="2879">
                  <c:v>204929</c:v>
                </c:pt>
                <c:pt idx="2880">
                  <c:v>200598</c:v>
                </c:pt>
                <c:pt idx="2881">
                  <c:v>199731</c:v>
                </c:pt>
                <c:pt idx="2882">
                  <c:v>198312</c:v>
                </c:pt>
                <c:pt idx="2883">
                  <c:v>191409</c:v>
                </c:pt>
                <c:pt idx="2884">
                  <c:v>188504</c:v>
                </c:pt>
                <c:pt idx="2885">
                  <c:v>186522</c:v>
                </c:pt>
                <c:pt idx="2886">
                  <c:v>181205</c:v>
                </c:pt>
                <c:pt idx="2887">
                  <c:v>176387</c:v>
                </c:pt>
                <c:pt idx="2888">
                  <c:v>175889</c:v>
                </c:pt>
                <c:pt idx="2889">
                  <c:v>175388</c:v>
                </c:pt>
                <c:pt idx="2890">
                  <c:v>174321</c:v>
                </c:pt>
                <c:pt idx="2891">
                  <c:v>172850</c:v>
                </c:pt>
                <c:pt idx="2892">
                  <c:v>172277</c:v>
                </c:pt>
                <c:pt idx="2893">
                  <c:v>169523</c:v>
                </c:pt>
                <c:pt idx="2894">
                  <c:v>167648</c:v>
                </c:pt>
                <c:pt idx="2895">
                  <c:v>166344</c:v>
                </c:pt>
                <c:pt idx="2896">
                  <c:v>163959</c:v>
                </c:pt>
                <c:pt idx="2897">
                  <c:v>162389</c:v>
                </c:pt>
                <c:pt idx="2898">
                  <c:v>160391</c:v>
                </c:pt>
                <c:pt idx="2899">
                  <c:v>155575</c:v>
                </c:pt>
                <c:pt idx="2900">
                  <c:v>151861</c:v>
                </c:pt>
                <c:pt idx="2901">
                  <c:v>150771</c:v>
                </c:pt>
                <c:pt idx="2902">
                  <c:v>148864</c:v>
                </c:pt>
                <c:pt idx="2903">
                  <c:v>146966</c:v>
                </c:pt>
                <c:pt idx="2904">
                  <c:v>145931</c:v>
                </c:pt>
                <c:pt idx="2905">
                  <c:v>144550</c:v>
                </c:pt>
                <c:pt idx="2906">
                  <c:v>141808</c:v>
                </c:pt>
                <c:pt idx="2907">
                  <c:v>140080</c:v>
                </c:pt>
                <c:pt idx="2908">
                  <c:v>136719</c:v>
                </c:pt>
                <c:pt idx="2909">
                  <c:v>135179</c:v>
                </c:pt>
                <c:pt idx="2910">
                  <c:v>130572</c:v>
                </c:pt>
                <c:pt idx="2911">
                  <c:v>128950</c:v>
                </c:pt>
                <c:pt idx="2912">
                  <c:v>126706</c:v>
                </c:pt>
                <c:pt idx="2913">
                  <c:v>119782</c:v>
                </c:pt>
                <c:pt idx="2914">
                  <c:v>117675</c:v>
                </c:pt>
                <c:pt idx="2915">
                  <c:v>116590</c:v>
                </c:pt>
                <c:pt idx="2916">
                  <c:v>111543</c:v>
                </c:pt>
                <c:pt idx="2917">
                  <c:v>110170</c:v>
                </c:pt>
                <c:pt idx="2918">
                  <c:v>5119002</c:v>
                </c:pt>
                <c:pt idx="2919">
                  <c:v>5120586</c:v>
                </c:pt>
                <c:pt idx="2920">
                  <c:v>5122861</c:v>
                </c:pt>
                <c:pt idx="2921">
                  <c:v>5123702</c:v>
                </c:pt>
                <c:pt idx="2922">
                  <c:v>5125590</c:v>
                </c:pt>
                <c:pt idx="2923">
                  <c:v>5126487</c:v>
                </c:pt>
                <c:pt idx="2924">
                  <c:v>5127196</c:v>
                </c:pt>
                <c:pt idx="2925">
                  <c:v>5128693</c:v>
                </c:pt>
                <c:pt idx="2926">
                  <c:v>5129606</c:v>
                </c:pt>
                <c:pt idx="2927">
                  <c:v>5131018</c:v>
                </c:pt>
                <c:pt idx="2928">
                  <c:v>5139573</c:v>
                </c:pt>
                <c:pt idx="2929">
                  <c:v>5141955</c:v>
                </c:pt>
                <c:pt idx="2930">
                  <c:v>5147375</c:v>
                </c:pt>
                <c:pt idx="2931">
                  <c:v>5149839</c:v>
                </c:pt>
                <c:pt idx="2932">
                  <c:v>5150762</c:v>
                </c:pt>
                <c:pt idx="2933">
                  <c:v>5152816</c:v>
                </c:pt>
                <c:pt idx="2934">
                  <c:v>5156154</c:v>
                </c:pt>
                <c:pt idx="2935">
                  <c:v>5156917</c:v>
                </c:pt>
                <c:pt idx="2936">
                  <c:v>1966230</c:v>
                </c:pt>
                <c:pt idx="2937">
                  <c:v>2557982</c:v>
                </c:pt>
                <c:pt idx="2938">
                  <c:v>3722243</c:v>
                </c:pt>
                <c:pt idx="2939">
                  <c:v>4845440</c:v>
                </c:pt>
                <c:pt idx="2940">
                  <c:v>4839079</c:v>
                </c:pt>
                <c:pt idx="2941">
                  <c:v>4702715</c:v>
                </c:pt>
                <c:pt idx="2942">
                  <c:v>4683199</c:v>
                </c:pt>
                <c:pt idx="2943">
                  <c:v>4548849</c:v>
                </c:pt>
                <c:pt idx="2944">
                  <c:v>4525265</c:v>
                </c:pt>
                <c:pt idx="2945">
                  <c:v>4462117</c:v>
                </c:pt>
                <c:pt idx="2946">
                  <c:v>4458574</c:v>
                </c:pt>
                <c:pt idx="2947">
                  <c:v>4432701</c:v>
                </c:pt>
                <c:pt idx="2948">
                  <c:v>1349235</c:v>
                </c:pt>
                <c:pt idx="2949">
                  <c:v>1246945</c:v>
                </c:pt>
                <c:pt idx="2950">
                  <c:v>520932</c:v>
                </c:pt>
                <c:pt idx="2951">
                  <c:v>576272</c:v>
                </c:pt>
                <c:pt idx="2952">
                  <c:v>2782711</c:v>
                </c:pt>
                <c:pt idx="2953">
                  <c:v>212032</c:v>
                </c:pt>
                <c:pt idx="2954">
                  <c:v>3581013</c:v>
                </c:pt>
                <c:pt idx="2955">
                  <c:v>2681998</c:v>
                </c:pt>
                <c:pt idx="2956">
                  <c:v>2718413</c:v>
                </c:pt>
                <c:pt idx="2957">
                  <c:v>3050671</c:v>
                </c:pt>
                <c:pt idx="2958">
                  <c:v>3069013</c:v>
                </c:pt>
                <c:pt idx="2959">
                  <c:v>3125260</c:v>
                </c:pt>
                <c:pt idx="2960">
                  <c:v>4165936</c:v>
                </c:pt>
                <c:pt idx="2961">
                  <c:v>16585</c:v>
                </c:pt>
                <c:pt idx="2962">
                  <c:v>5049734</c:v>
                </c:pt>
                <c:pt idx="2963">
                  <c:v>874650</c:v>
                </c:pt>
                <c:pt idx="2964">
                  <c:v>843284</c:v>
                </c:pt>
                <c:pt idx="2965">
                  <c:v>3044560</c:v>
                </c:pt>
                <c:pt idx="2966">
                  <c:v>770504</c:v>
                </c:pt>
                <c:pt idx="2967">
                  <c:v>5007911</c:v>
                </c:pt>
                <c:pt idx="2968">
                  <c:v>5007208</c:v>
                </c:pt>
                <c:pt idx="2969">
                  <c:v>2770360</c:v>
                </c:pt>
                <c:pt idx="2970">
                  <c:v>2489017</c:v>
                </c:pt>
                <c:pt idx="2971">
                  <c:v>2492939</c:v>
                </c:pt>
                <c:pt idx="2972">
                  <c:v>4012513</c:v>
                </c:pt>
                <c:pt idx="2973">
                  <c:v>1822847</c:v>
                </c:pt>
                <c:pt idx="2974">
                  <c:v>5010833</c:v>
                </c:pt>
                <c:pt idx="2975">
                  <c:v>1806344</c:v>
                </c:pt>
                <c:pt idx="2976">
                  <c:v>3338719</c:v>
                </c:pt>
                <c:pt idx="2977">
                  <c:v>3350075</c:v>
                </c:pt>
                <c:pt idx="2978">
                  <c:v>4465649</c:v>
                </c:pt>
                <c:pt idx="2979">
                  <c:v>1695761</c:v>
                </c:pt>
                <c:pt idx="2980">
                  <c:v>2046320</c:v>
                </c:pt>
                <c:pt idx="2981">
                  <c:v>1480714</c:v>
                </c:pt>
                <c:pt idx="2982">
                  <c:v>2358994</c:v>
                </c:pt>
                <c:pt idx="2983">
                  <c:v>2367969</c:v>
                </c:pt>
                <c:pt idx="2984">
                  <c:v>108864</c:v>
                </c:pt>
                <c:pt idx="2985">
                  <c:v>4703486</c:v>
                </c:pt>
                <c:pt idx="2986">
                  <c:v>1877455</c:v>
                </c:pt>
                <c:pt idx="2987">
                  <c:v>3821570</c:v>
                </c:pt>
                <c:pt idx="2988">
                  <c:v>5009118</c:v>
                </c:pt>
                <c:pt idx="2989">
                  <c:v>4831595</c:v>
                </c:pt>
                <c:pt idx="2990">
                  <c:v>2739607</c:v>
                </c:pt>
                <c:pt idx="2991">
                  <c:v>549679</c:v>
                </c:pt>
                <c:pt idx="2992">
                  <c:v>574709</c:v>
                </c:pt>
                <c:pt idx="2993">
                  <c:v>1079136</c:v>
                </c:pt>
                <c:pt idx="2994">
                  <c:v>1326617</c:v>
                </c:pt>
                <c:pt idx="2995">
                  <c:v>1581194</c:v>
                </c:pt>
                <c:pt idx="2996">
                  <c:v>4213941</c:v>
                </c:pt>
                <c:pt idx="2997">
                  <c:v>4419474</c:v>
                </c:pt>
                <c:pt idx="2998">
                  <c:v>873218</c:v>
                </c:pt>
                <c:pt idx="2999">
                  <c:v>3436224</c:v>
                </c:pt>
                <c:pt idx="3000">
                  <c:v>2218836</c:v>
                </c:pt>
                <c:pt idx="3001">
                  <c:v>4825289</c:v>
                </c:pt>
                <c:pt idx="3002">
                  <c:v>2030767</c:v>
                </c:pt>
                <c:pt idx="3003">
                  <c:v>2640867</c:v>
                </c:pt>
                <c:pt idx="3004">
                  <c:v>746440</c:v>
                </c:pt>
                <c:pt idx="3005">
                  <c:v>966597</c:v>
                </c:pt>
                <c:pt idx="3006">
                  <c:v>4623820</c:v>
                </c:pt>
                <c:pt idx="3007">
                  <c:v>4612252</c:v>
                </c:pt>
                <c:pt idx="3008">
                  <c:v>1207463</c:v>
                </c:pt>
                <c:pt idx="3009">
                  <c:v>171358</c:v>
                </c:pt>
                <c:pt idx="3010">
                  <c:v>2499330</c:v>
                </c:pt>
                <c:pt idx="3011">
                  <c:v>2508934</c:v>
                </c:pt>
                <c:pt idx="3012">
                  <c:v>3101070</c:v>
                </c:pt>
                <c:pt idx="3013">
                  <c:v>2350370</c:v>
                </c:pt>
                <c:pt idx="3014">
                  <c:v>4463036</c:v>
                </c:pt>
                <c:pt idx="3015">
                  <c:v>2487676</c:v>
                </c:pt>
                <c:pt idx="3016">
                  <c:v>2492524</c:v>
                </c:pt>
                <c:pt idx="3017">
                  <c:v>4352736</c:v>
                </c:pt>
                <c:pt idx="3018">
                  <c:v>598057</c:v>
                </c:pt>
                <c:pt idx="3019">
                  <c:v>4878550</c:v>
                </c:pt>
                <c:pt idx="3020">
                  <c:v>1937802</c:v>
                </c:pt>
                <c:pt idx="3021">
                  <c:v>2514724</c:v>
                </c:pt>
                <c:pt idx="3022">
                  <c:v>40246</c:v>
                </c:pt>
                <c:pt idx="3023">
                  <c:v>48038</c:v>
                </c:pt>
                <c:pt idx="3024">
                  <c:v>76253</c:v>
                </c:pt>
                <c:pt idx="3025">
                  <c:v>82227</c:v>
                </c:pt>
                <c:pt idx="3026">
                  <c:v>90897</c:v>
                </c:pt>
                <c:pt idx="3027">
                  <c:v>5108525</c:v>
                </c:pt>
                <c:pt idx="3028">
                  <c:v>5098464</c:v>
                </c:pt>
                <c:pt idx="3029">
                  <c:v>5072635</c:v>
                </c:pt>
                <c:pt idx="3030">
                  <c:v>5030235</c:v>
                </c:pt>
                <c:pt idx="3031">
                  <c:v>4952072</c:v>
                </c:pt>
                <c:pt idx="3032">
                  <c:v>4884948</c:v>
                </c:pt>
                <c:pt idx="3033">
                  <c:v>4879656</c:v>
                </c:pt>
                <c:pt idx="3034">
                  <c:v>4790801</c:v>
                </c:pt>
                <c:pt idx="3035">
                  <c:v>4732448</c:v>
                </c:pt>
                <c:pt idx="3036">
                  <c:v>4723611</c:v>
                </c:pt>
                <c:pt idx="3037">
                  <c:v>4714673</c:v>
                </c:pt>
                <c:pt idx="3038">
                  <c:v>4713889</c:v>
                </c:pt>
                <c:pt idx="3039">
                  <c:v>4679301</c:v>
                </c:pt>
                <c:pt idx="3040">
                  <c:v>4662039</c:v>
                </c:pt>
                <c:pt idx="3041">
                  <c:v>4659309</c:v>
                </c:pt>
                <c:pt idx="3042">
                  <c:v>4657566</c:v>
                </c:pt>
                <c:pt idx="3043">
                  <c:v>4639563</c:v>
                </c:pt>
                <c:pt idx="3044">
                  <c:v>4625620</c:v>
                </c:pt>
                <c:pt idx="3045">
                  <c:v>4572976</c:v>
                </c:pt>
                <c:pt idx="3046">
                  <c:v>4500343</c:v>
                </c:pt>
                <c:pt idx="3047">
                  <c:v>4481973</c:v>
                </c:pt>
                <c:pt idx="3048">
                  <c:v>4466544</c:v>
                </c:pt>
                <c:pt idx="3049">
                  <c:v>4424400</c:v>
                </c:pt>
                <c:pt idx="3050">
                  <c:v>4421133</c:v>
                </c:pt>
                <c:pt idx="3051">
                  <c:v>4407929</c:v>
                </c:pt>
                <c:pt idx="3052">
                  <c:v>4293857</c:v>
                </c:pt>
                <c:pt idx="3053">
                  <c:v>4258952</c:v>
                </c:pt>
                <c:pt idx="3054">
                  <c:v>4254252</c:v>
                </c:pt>
                <c:pt idx="3055">
                  <c:v>4195882</c:v>
                </c:pt>
                <c:pt idx="3056">
                  <c:v>4185867</c:v>
                </c:pt>
                <c:pt idx="3057">
                  <c:v>4146832</c:v>
                </c:pt>
                <c:pt idx="3058">
                  <c:v>4141277</c:v>
                </c:pt>
                <c:pt idx="3059">
                  <c:v>4122255</c:v>
                </c:pt>
                <c:pt idx="3060">
                  <c:v>4091685</c:v>
                </c:pt>
                <c:pt idx="3061">
                  <c:v>4030353</c:v>
                </c:pt>
                <c:pt idx="3062">
                  <c:v>3993704</c:v>
                </c:pt>
                <c:pt idx="3063">
                  <c:v>3984900</c:v>
                </c:pt>
                <c:pt idx="3064">
                  <c:v>3956831</c:v>
                </c:pt>
                <c:pt idx="3065">
                  <c:v>3873307</c:v>
                </c:pt>
                <c:pt idx="3066">
                  <c:v>3861759</c:v>
                </c:pt>
                <c:pt idx="3067">
                  <c:v>3812014</c:v>
                </c:pt>
                <c:pt idx="3068">
                  <c:v>3810632</c:v>
                </c:pt>
                <c:pt idx="3069">
                  <c:v>3750220</c:v>
                </c:pt>
                <c:pt idx="3070">
                  <c:v>3736003</c:v>
                </c:pt>
                <c:pt idx="3071">
                  <c:v>3732804</c:v>
                </c:pt>
                <c:pt idx="3072">
                  <c:v>3725296</c:v>
                </c:pt>
                <c:pt idx="3073">
                  <c:v>3689765</c:v>
                </c:pt>
                <c:pt idx="3074">
                  <c:v>3631209</c:v>
                </c:pt>
                <c:pt idx="3075">
                  <c:v>3565995</c:v>
                </c:pt>
                <c:pt idx="3076">
                  <c:v>3545038</c:v>
                </c:pt>
                <c:pt idx="3077">
                  <c:v>3468755</c:v>
                </c:pt>
                <c:pt idx="3078">
                  <c:v>3461584</c:v>
                </c:pt>
                <c:pt idx="3079">
                  <c:v>3423459</c:v>
                </c:pt>
                <c:pt idx="3080">
                  <c:v>3406451</c:v>
                </c:pt>
                <c:pt idx="3081">
                  <c:v>3401145</c:v>
                </c:pt>
                <c:pt idx="3082">
                  <c:v>3399479</c:v>
                </c:pt>
                <c:pt idx="3083">
                  <c:v>3360764</c:v>
                </c:pt>
                <c:pt idx="3084">
                  <c:v>3334301</c:v>
                </c:pt>
                <c:pt idx="3085">
                  <c:v>3306265</c:v>
                </c:pt>
                <c:pt idx="3086">
                  <c:v>3295181</c:v>
                </c:pt>
                <c:pt idx="3087">
                  <c:v>3253855</c:v>
                </c:pt>
                <c:pt idx="3088">
                  <c:v>3214333</c:v>
                </c:pt>
                <c:pt idx="3089">
                  <c:v>3200764</c:v>
                </c:pt>
                <c:pt idx="3090">
                  <c:v>3191500</c:v>
                </c:pt>
                <c:pt idx="3091">
                  <c:v>3184013</c:v>
                </c:pt>
                <c:pt idx="3092">
                  <c:v>3174334</c:v>
                </c:pt>
                <c:pt idx="3093">
                  <c:v>3170052</c:v>
                </c:pt>
                <c:pt idx="3094">
                  <c:v>3157258</c:v>
                </c:pt>
                <c:pt idx="3095">
                  <c:v>3152306</c:v>
                </c:pt>
                <c:pt idx="3096">
                  <c:v>3147173</c:v>
                </c:pt>
                <c:pt idx="3097">
                  <c:v>4285306</c:v>
                </c:pt>
                <c:pt idx="3098">
                  <c:v>3067245</c:v>
                </c:pt>
                <c:pt idx="3099">
                  <c:v>2994475</c:v>
                </c:pt>
                <c:pt idx="3100">
                  <c:v>2962718</c:v>
                </c:pt>
                <c:pt idx="3101">
                  <c:v>2938837</c:v>
                </c:pt>
                <c:pt idx="3102">
                  <c:v>2922867</c:v>
                </c:pt>
                <c:pt idx="3103">
                  <c:v>2902030</c:v>
                </c:pt>
                <c:pt idx="3104">
                  <c:v>2852800</c:v>
                </c:pt>
                <c:pt idx="3105">
                  <c:v>2807867</c:v>
                </c:pt>
                <c:pt idx="3106">
                  <c:v>2778279</c:v>
                </c:pt>
                <c:pt idx="3107">
                  <c:v>2774729</c:v>
                </c:pt>
                <c:pt idx="3108">
                  <c:v>2765430</c:v>
                </c:pt>
                <c:pt idx="3109">
                  <c:v>2761123</c:v>
                </c:pt>
                <c:pt idx="3110">
                  <c:v>2731799</c:v>
                </c:pt>
                <c:pt idx="3111">
                  <c:v>2702546</c:v>
                </c:pt>
                <c:pt idx="3112">
                  <c:v>2617876</c:v>
                </c:pt>
                <c:pt idx="3113">
                  <c:v>2616387</c:v>
                </c:pt>
                <c:pt idx="3114">
                  <c:v>2595012</c:v>
                </c:pt>
                <c:pt idx="3115">
                  <c:v>2590542</c:v>
                </c:pt>
                <c:pt idx="3116">
                  <c:v>2585017</c:v>
                </c:pt>
                <c:pt idx="3117">
                  <c:v>2578667</c:v>
                </c:pt>
                <c:pt idx="3118">
                  <c:v>2575163</c:v>
                </c:pt>
                <c:pt idx="3119">
                  <c:v>2556991</c:v>
                </c:pt>
                <c:pt idx="3120">
                  <c:v>2552353</c:v>
                </c:pt>
                <c:pt idx="3121">
                  <c:v>2548387</c:v>
                </c:pt>
                <c:pt idx="3122">
                  <c:v>2453343</c:v>
                </c:pt>
                <c:pt idx="3123">
                  <c:v>2432103</c:v>
                </c:pt>
                <c:pt idx="3124">
                  <c:v>2400130</c:v>
                </c:pt>
                <c:pt idx="3125">
                  <c:v>2391169</c:v>
                </c:pt>
                <c:pt idx="3126">
                  <c:v>2379403</c:v>
                </c:pt>
                <c:pt idx="3127">
                  <c:v>2345400</c:v>
                </c:pt>
                <c:pt idx="3128">
                  <c:v>2342105</c:v>
                </c:pt>
                <c:pt idx="3129">
                  <c:v>2341416</c:v>
                </c:pt>
                <c:pt idx="3130">
                  <c:v>2334879</c:v>
                </c:pt>
                <c:pt idx="3131">
                  <c:v>2330769</c:v>
                </c:pt>
                <c:pt idx="3132">
                  <c:v>2310734</c:v>
                </c:pt>
                <c:pt idx="3133">
                  <c:v>2286889</c:v>
                </c:pt>
                <c:pt idx="3134">
                  <c:v>2275153</c:v>
                </c:pt>
                <c:pt idx="3135">
                  <c:v>2242838</c:v>
                </c:pt>
                <c:pt idx="3136">
                  <c:v>2217763</c:v>
                </c:pt>
                <c:pt idx="3137">
                  <c:v>2166138</c:v>
                </c:pt>
                <c:pt idx="3138">
                  <c:v>2137452</c:v>
                </c:pt>
                <c:pt idx="3139">
                  <c:v>2121825</c:v>
                </c:pt>
                <c:pt idx="3140">
                  <c:v>2119261</c:v>
                </c:pt>
                <c:pt idx="3141">
                  <c:v>2114402</c:v>
                </c:pt>
                <c:pt idx="3142">
                  <c:v>2099881</c:v>
                </c:pt>
                <c:pt idx="3143">
                  <c:v>2019080</c:v>
                </c:pt>
                <c:pt idx="3144">
                  <c:v>2004426</c:v>
                </c:pt>
                <c:pt idx="3145">
                  <c:v>1947250</c:v>
                </c:pt>
                <c:pt idx="3146">
                  <c:v>1938458</c:v>
                </c:pt>
                <c:pt idx="3147">
                  <c:v>1931107</c:v>
                </c:pt>
                <c:pt idx="3148">
                  <c:v>1929004</c:v>
                </c:pt>
                <c:pt idx="3149">
                  <c:v>1916503</c:v>
                </c:pt>
                <c:pt idx="3150">
                  <c:v>1863023</c:v>
                </c:pt>
                <c:pt idx="3151">
                  <c:v>1847806</c:v>
                </c:pt>
                <c:pt idx="3152">
                  <c:v>1829982</c:v>
                </c:pt>
                <c:pt idx="3153">
                  <c:v>1816656</c:v>
                </c:pt>
                <c:pt idx="3154">
                  <c:v>1762775</c:v>
                </c:pt>
                <c:pt idx="3155">
                  <c:v>1736812</c:v>
                </c:pt>
                <c:pt idx="3156">
                  <c:v>1715121</c:v>
                </c:pt>
                <c:pt idx="3157">
                  <c:v>1706488</c:v>
                </c:pt>
                <c:pt idx="3158">
                  <c:v>1640607</c:v>
                </c:pt>
                <c:pt idx="3159">
                  <c:v>1614527</c:v>
                </c:pt>
                <c:pt idx="3160">
                  <c:v>1598104</c:v>
                </c:pt>
                <c:pt idx="3161">
                  <c:v>1500546</c:v>
                </c:pt>
                <c:pt idx="3162">
                  <c:v>1488232</c:v>
                </c:pt>
                <c:pt idx="3163">
                  <c:v>1459917</c:v>
                </c:pt>
                <c:pt idx="3164">
                  <c:v>1453040</c:v>
                </c:pt>
                <c:pt idx="3165">
                  <c:v>1426149</c:v>
                </c:pt>
                <c:pt idx="3166">
                  <c:v>1418704</c:v>
                </c:pt>
                <c:pt idx="3167">
                  <c:v>1381648</c:v>
                </c:pt>
                <c:pt idx="3168">
                  <c:v>1345031</c:v>
                </c:pt>
                <c:pt idx="3169">
                  <c:v>1305402</c:v>
                </c:pt>
                <c:pt idx="3170">
                  <c:v>1195132</c:v>
                </c:pt>
                <c:pt idx="3171">
                  <c:v>1184210</c:v>
                </c:pt>
                <c:pt idx="3172">
                  <c:v>1175895</c:v>
                </c:pt>
                <c:pt idx="3173">
                  <c:v>1174305</c:v>
                </c:pt>
                <c:pt idx="3174">
                  <c:v>1140533</c:v>
                </c:pt>
                <c:pt idx="3175">
                  <c:v>1020529</c:v>
                </c:pt>
                <c:pt idx="3176">
                  <c:v>999084</c:v>
                </c:pt>
                <c:pt idx="3177">
                  <c:v>985391</c:v>
                </c:pt>
                <c:pt idx="3178">
                  <c:v>930200</c:v>
                </c:pt>
                <c:pt idx="3179">
                  <c:v>919938</c:v>
                </c:pt>
                <c:pt idx="3180">
                  <c:v>883561</c:v>
                </c:pt>
                <c:pt idx="3181">
                  <c:v>880906</c:v>
                </c:pt>
                <c:pt idx="3182">
                  <c:v>858770</c:v>
                </c:pt>
                <c:pt idx="3183">
                  <c:v>783149</c:v>
                </c:pt>
                <c:pt idx="3184">
                  <c:v>731961</c:v>
                </c:pt>
                <c:pt idx="3185">
                  <c:v>681762</c:v>
                </c:pt>
                <c:pt idx="3186">
                  <c:v>680201</c:v>
                </c:pt>
                <c:pt idx="3187">
                  <c:v>678320</c:v>
                </c:pt>
                <c:pt idx="3188">
                  <c:v>660228</c:v>
                </c:pt>
                <c:pt idx="3189">
                  <c:v>636710</c:v>
                </c:pt>
                <c:pt idx="3190">
                  <c:v>609653</c:v>
                </c:pt>
                <c:pt idx="3191">
                  <c:v>602845</c:v>
                </c:pt>
                <c:pt idx="3192">
                  <c:v>570205</c:v>
                </c:pt>
                <c:pt idx="3193">
                  <c:v>565756</c:v>
                </c:pt>
                <c:pt idx="3194">
                  <c:v>546104</c:v>
                </c:pt>
                <c:pt idx="3195">
                  <c:v>536928</c:v>
                </c:pt>
                <c:pt idx="3196">
                  <c:v>535581</c:v>
                </c:pt>
                <c:pt idx="3197">
                  <c:v>529446</c:v>
                </c:pt>
                <c:pt idx="3198">
                  <c:v>487376</c:v>
                </c:pt>
                <c:pt idx="3199">
                  <c:v>482172</c:v>
                </c:pt>
                <c:pt idx="3200">
                  <c:v>429411</c:v>
                </c:pt>
                <c:pt idx="3201">
                  <c:v>414737</c:v>
                </c:pt>
                <c:pt idx="3202">
                  <c:v>404773</c:v>
                </c:pt>
                <c:pt idx="3203">
                  <c:v>379750</c:v>
                </c:pt>
                <c:pt idx="3204">
                  <c:v>349148</c:v>
                </c:pt>
                <c:pt idx="3205">
                  <c:v>338996</c:v>
                </c:pt>
                <c:pt idx="3206">
                  <c:v>285698</c:v>
                </c:pt>
                <c:pt idx="3207">
                  <c:v>252235</c:v>
                </c:pt>
                <c:pt idx="3208">
                  <c:v>242979</c:v>
                </c:pt>
                <c:pt idx="3209">
                  <c:v>194844</c:v>
                </c:pt>
                <c:pt idx="3210">
                  <c:v>191006</c:v>
                </c:pt>
                <c:pt idx="3211">
                  <c:v>182420</c:v>
                </c:pt>
                <c:pt idx="3212">
                  <c:v>113563</c:v>
                </c:pt>
                <c:pt idx="3213">
                  <c:v>79884</c:v>
                </c:pt>
                <c:pt idx="3214">
                  <c:v>4952610</c:v>
                </c:pt>
                <c:pt idx="3215">
                  <c:v>4148444</c:v>
                </c:pt>
                <c:pt idx="3216">
                  <c:v>4122836</c:v>
                </c:pt>
                <c:pt idx="3217">
                  <c:v>4050662</c:v>
                </c:pt>
                <c:pt idx="3218">
                  <c:v>3963969</c:v>
                </c:pt>
                <c:pt idx="3219">
                  <c:v>3962909</c:v>
                </c:pt>
                <c:pt idx="3220">
                  <c:v>3833153</c:v>
                </c:pt>
                <c:pt idx="3221">
                  <c:v>3209189</c:v>
                </c:pt>
                <c:pt idx="3222">
                  <c:v>3156231</c:v>
                </c:pt>
                <c:pt idx="3223">
                  <c:v>3122509</c:v>
                </c:pt>
                <c:pt idx="3224">
                  <c:v>2993790</c:v>
                </c:pt>
                <c:pt idx="3225">
                  <c:v>2968931</c:v>
                </c:pt>
                <c:pt idx="3226">
                  <c:v>2772845</c:v>
                </c:pt>
                <c:pt idx="3227">
                  <c:v>2725601</c:v>
                </c:pt>
                <c:pt idx="3228">
                  <c:v>2662093</c:v>
                </c:pt>
                <c:pt idx="3229">
                  <c:v>2219071</c:v>
                </c:pt>
                <c:pt idx="3230">
                  <c:v>2096550</c:v>
                </c:pt>
                <c:pt idx="3231">
                  <c:v>1831844</c:v>
                </c:pt>
                <c:pt idx="3232">
                  <c:v>1157680</c:v>
                </c:pt>
                <c:pt idx="3233">
                  <c:v>831134</c:v>
                </c:pt>
                <c:pt idx="3234">
                  <c:v>720037</c:v>
                </c:pt>
                <c:pt idx="3235">
                  <c:v>330308</c:v>
                </c:pt>
                <c:pt idx="3236">
                  <c:v>326085</c:v>
                </c:pt>
                <c:pt idx="3237">
                  <c:v>5141308</c:v>
                </c:pt>
                <c:pt idx="3238">
                  <c:v>3988234</c:v>
                </c:pt>
                <c:pt idx="3239">
                  <c:v>580004</c:v>
                </c:pt>
                <c:pt idx="3240">
                  <c:v>683198</c:v>
                </c:pt>
                <c:pt idx="3241">
                  <c:v>1327039</c:v>
                </c:pt>
                <c:pt idx="3242">
                  <c:v>1863697</c:v>
                </c:pt>
                <c:pt idx="3243">
                  <c:v>2112187</c:v>
                </c:pt>
                <c:pt idx="3244">
                  <c:v>2120282</c:v>
                </c:pt>
                <c:pt idx="3245">
                  <c:v>2289877</c:v>
                </c:pt>
                <c:pt idx="3246">
                  <c:v>2439492</c:v>
                </c:pt>
                <c:pt idx="3247">
                  <c:v>2484723</c:v>
                </c:pt>
                <c:pt idx="3248">
                  <c:v>2486834</c:v>
                </c:pt>
                <c:pt idx="3249">
                  <c:v>2490163</c:v>
                </c:pt>
                <c:pt idx="3250">
                  <c:v>2491870</c:v>
                </c:pt>
                <c:pt idx="3251">
                  <c:v>2492130</c:v>
                </c:pt>
                <c:pt idx="3252">
                  <c:v>2505607</c:v>
                </c:pt>
                <c:pt idx="3253">
                  <c:v>2507657</c:v>
                </c:pt>
                <c:pt idx="3254">
                  <c:v>2509515</c:v>
                </c:pt>
                <c:pt idx="3255">
                  <c:v>2513872</c:v>
                </c:pt>
                <c:pt idx="3256">
                  <c:v>2514189</c:v>
                </c:pt>
                <c:pt idx="3257">
                  <c:v>2514950</c:v>
                </c:pt>
                <c:pt idx="3258">
                  <c:v>2515228</c:v>
                </c:pt>
                <c:pt idx="3259">
                  <c:v>2515414</c:v>
                </c:pt>
                <c:pt idx="3260">
                  <c:v>2518755</c:v>
                </c:pt>
                <c:pt idx="3261">
                  <c:v>2521177</c:v>
                </c:pt>
                <c:pt idx="3262">
                  <c:v>2522187</c:v>
                </c:pt>
                <c:pt idx="3263">
                  <c:v>2523468</c:v>
                </c:pt>
                <c:pt idx="3264">
                  <c:v>2523919</c:v>
                </c:pt>
                <c:pt idx="3265">
                  <c:v>2524362</c:v>
                </c:pt>
                <c:pt idx="3266">
                  <c:v>2524953</c:v>
                </c:pt>
                <c:pt idx="3267">
                  <c:v>2533187</c:v>
                </c:pt>
                <c:pt idx="3268">
                  <c:v>2533556</c:v>
                </c:pt>
                <c:pt idx="3269">
                  <c:v>2534199</c:v>
                </c:pt>
                <c:pt idx="3270">
                  <c:v>2534579</c:v>
                </c:pt>
                <c:pt idx="3271">
                  <c:v>2534828</c:v>
                </c:pt>
                <c:pt idx="3272">
                  <c:v>2947500</c:v>
                </c:pt>
                <c:pt idx="3273">
                  <c:v>3021848</c:v>
                </c:pt>
                <c:pt idx="3274">
                  <c:v>3023389</c:v>
                </c:pt>
                <c:pt idx="3275">
                  <c:v>3174795</c:v>
                </c:pt>
                <c:pt idx="3276">
                  <c:v>3288032</c:v>
                </c:pt>
                <c:pt idx="3277">
                  <c:v>3651208</c:v>
                </c:pt>
                <c:pt idx="3278">
                  <c:v>3996782</c:v>
                </c:pt>
                <c:pt idx="3279">
                  <c:v>4099952</c:v>
                </c:pt>
                <c:pt idx="3280">
                  <c:v>4439752</c:v>
                </c:pt>
                <c:pt idx="3281">
                  <c:v>1908916</c:v>
                </c:pt>
                <c:pt idx="3282">
                  <c:v>2084706</c:v>
                </c:pt>
                <c:pt idx="3283">
                  <c:v>2509931</c:v>
                </c:pt>
                <c:pt idx="3284">
                  <c:v>2510560</c:v>
                </c:pt>
                <c:pt idx="3285">
                  <c:v>2527696</c:v>
                </c:pt>
                <c:pt idx="3286">
                  <c:v>4137905</c:v>
                </c:pt>
                <c:pt idx="3287">
                  <c:v>2525652</c:v>
                </c:pt>
                <c:pt idx="3288">
                  <c:v>4260376</c:v>
                </c:pt>
                <c:pt idx="3289">
                  <c:v>3619257</c:v>
                </c:pt>
                <c:pt idx="3290">
                  <c:v>1606230</c:v>
                </c:pt>
                <c:pt idx="3291">
                  <c:v>2482031</c:v>
                </c:pt>
                <c:pt idx="3292">
                  <c:v>2485860</c:v>
                </c:pt>
                <c:pt idx="3293">
                  <c:v>1587254</c:v>
                </c:pt>
                <c:pt idx="3294">
                  <c:v>1602071</c:v>
                </c:pt>
                <c:pt idx="3295">
                  <c:v>3933538</c:v>
                </c:pt>
                <c:pt idx="3296">
                  <c:v>1759659</c:v>
                </c:pt>
                <c:pt idx="3297">
                  <c:v>24564</c:v>
                </c:pt>
                <c:pt idx="3298">
                  <c:v>38817</c:v>
                </c:pt>
                <c:pt idx="3299">
                  <c:v>4286919</c:v>
                </c:pt>
                <c:pt idx="3300">
                  <c:v>4254005</c:v>
                </c:pt>
                <c:pt idx="3301">
                  <c:v>3137279</c:v>
                </c:pt>
                <c:pt idx="3302">
                  <c:v>2478176</c:v>
                </c:pt>
                <c:pt idx="3303">
                  <c:v>2051838</c:v>
                </c:pt>
                <c:pt idx="3304">
                  <c:v>439995</c:v>
                </c:pt>
                <c:pt idx="3305">
                  <c:v>416794</c:v>
                </c:pt>
                <c:pt idx="3306">
                  <c:v>62887</c:v>
                </c:pt>
                <c:pt idx="3307">
                  <c:v>4294908</c:v>
                </c:pt>
                <c:pt idx="3308">
                  <c:v>2687569</c:v>
                </c:pt>
                <c:pt idx="3309">
                  <c:v>2591392</c:v>
                </c:pt>
                <c:pt idx="3310">
                  <c:v>1054577</c:v>
                </c:pt>
                <c:pt idx="3311">
                  <c:v>807850</c:v>
                </c:pt>
                <c:pt idx="3312">
                  <c:v>1892724</c:v>
                </c:pt>
                <c:pt idx="3313">
                  <c:v>1912869</c:v>
                </c:pt>
                <c:pt idx="3314">
                  <c:v>1942689</c:v>
                </c:pt>
                <c:pt idx="3315">
                  <c:v>1955124</c:v>
                </c:pt>
                <c:pt idx="3316">
                  <c:v>1963368</c:v>
                </c:pt>
                <c:pt idx="3317">
                  <c:v>1974655</c:v>
                </c:pt>
                <c:pt idx="3318">
                  <c:v>2008852</c:v>
                </c:pt>
                <c:pt idx="3319">
                  <c:v>2030053</c:v>
                </c:pt>
                <c:pt idx="3320">
                  <c:v>2065064</c:v>
                </c:pt>
                <c:pt idx="3321">
                  <c:v>2073364</c:v>
                </c:pt>
                <c:pt idx="3322">
                  <c:v>2080491</c:v>
                </c:pt>
                <c:pt idx="3323">
                  <c:v>2116673</c:v>
                </c:pt>
                <c:pt idx="3324">
                  <c:v>2155783</c:v>
                </c:pt>
                <c:pt idx="3325">
                  <c:v>2184488</c:v>
                </c:pt>
                <c:pt idx="3326">
                  <c:v>2190931</c:v>
                </c:pt>
                <c:pt idx="3327">
                  <c:v>2194740</c:v>
                </c:pt>
                <c:pt idx="3328">
                  <c:v>2200664</c:v>
                </c:pt>
                <c:pt idx="3329">
                  <c:v>2233214</c:v>
                </c:pt>
                <c:pt idx="3330">
                  <c:v>2249315</c:v>
                </c:pt>
                <c:pt idx="3331">
                  <c:v>2252692</c:v>
                </c:pt>
                <c:pt idx="3332">
                  <c:v>2304603</c:v>
                </c:pt>
                <c:pt idx="3333">
                  <c:v>2328495</c:v>
                </c:pt>
                <c:pt idx="3334">
                  <c:v>2337287</c:v>
                </c:pt>
                <c:pt idx="3335">
                  <c:v>2339969</c:v>
                </c:pt>
                <c:pt idx="3336">
                  <c:v>2351378</c:v>
                </c:pt>
                <c:pt idx="3337">
                  <c:v>2378478</c:v>
                </c:pt>
                <c:pt idx="3338">
                  <c:v>2384540</c:v>
                </c:pt>
                <c:pt idx="3339">
                  <c:v>2491126</c:v>
                </c:pt>
                <c:pt idx="3340">
                  <c:v>2493920</c:v>
                </c:pt>
                <c:pt idx="3341">
                  <c:v>2553812</c:v>
                </c:pt>
                <c:pt idx="3342">
                  <c:v>2580376</c:v>
                </c:pt>
                <c:pt idx="3343">
                  <c:v>2596711</c:v>
                </c:pt>
                <c:pt idx="3344">
                  <c:v>2674038</c:v>
                </c:pt>
                <c:pt idx="3345">
                  <c:v>2715268</c:v>
                </c:pt>
                <c:pt idx="3346">
                  <c:v>1920688</c:v>
                </c:pt>
                <c:pt idx="3347">
                  <c:v>1968361</c:v>
                </c:pt>
                <c:pt idx="3348">
                  <c:v>2011260</c:v>
                </c:pt>
                <c:pt idx="3349">
                  <c:v>2014841</c:v>
                </c:pt>
                <c:pt idx="3350">
                  <c:v>2075703</c:v>
                </c:pt>
                <c:pt idx="3351">
                  <c:v>2173909</c:v>
                </c:pt>
                <c:pt idx="3352">
                  <c:v>2202512</c:v>
                </c:pt>
                <c:pt idx="3353">
                  <c:v>2259555</c:v>
                </c:pt>
                <c:pt idx="3354">
                  <c:v>2325837</c:v>
                </c:pt>
                <c:pt idx="3355">
                  <c:v>2352170</c:v>
                </c:pt>
                <c:pt idx="3356">
                  <c:v>2448034</c:v>
                </c:pt>
                <c:pt idx="3357">
                  <c:v>2449355</c:v>
                </c:pt>
                <c:pt idx="3358">
                  <c:v>2488044</c:v>
                </c:pt>
                <c:pt idx="3359">
                  <c:v>2624793</c:v>
                </c:pt>
                <c:pt idx="3360">
                  <c:v>2654930</c:v>
                </c:pt>
                <c:pt idx="3361">
                  <c:v>2665369</c:v>
                </c:pt>
                <c:pt idx="3362">
                  <c:v>2726056</c:v>
                </c:pt>
                <c:pt idx="3363">
                  <c:v>1712667</c:v>
                </c:pt>
                <c:pt idx="3364">
                  <c:v>1703525</c:v>
                </c:pt>
                <c:pt idx="3365">
                  <c:v>1693093</c:v>
                </c:pt>
                <c:pt idx="3366">
                  <c:v>1681871</c:v>
                </c:pt>
                <c:pt idx="3367">
                  <c:v>1643687</c:v>
                </c:pt>
                <c:pt idx="3368">
                  <c:v>1634283</c:v>
                </c:pt>
                <c:pt idx="3369">
                  <c:v>1579654</c:v>
                </c:pt>
                <c:pt idx="3370">
                  <c:v>1513362</c:v>
                </c:pt>
                <c:pt idx="3371">
                  <c:v>1495127</c:v>
                </c:pt>
                <c:pt idx="3372">
                  <c:v>1483440</c:v>
                </c:pt>
                <c:pt idx="3373">
                  <c:v>1475765</c:v>
                </c:pt>
                <c:pt idx="3374">
                  <c:v>1474159</c:v>
                </c:pt>
                <c:pt idx="3375">
                  <c:v>1455708</c:v>
                </c:pt>
                <c:pt idx="3376">
                  <c:v>1445669</c:v>
                </c:pt>
                <c:pt idx="3377">
                  <c:v>1435667</c:v>
                </c:pt>
                <c:pt idx="3378">
                  <c:v>1401904</c:v>
                </c:pt>
                <c:pt idx="3379">
                  <c:v>1339675</c:v>
                </c:pt>
                <c:pt idx="3380">
                  <c:v>1316396</c:v>
                </c:pt>
                <c:pt idx="3381">
                  <c:v>1299057</c:v>
                </c:pt>
                <c:pt idx="3382">
                  <c:v>1245104</c:v>
                </c:pt>
                <c:pt idx="3383">
                  <c:v>1238876</c:v>
                </c:pt>
                <c:pt idx="3384">
                  <c:v>1237321</c:v>
                </c:pt>
                <c:pt idx="3385">
                  <c:v>1218579</c:v>
                </c:pt>
                <c:pt idx="3386">
                  <c:v>1214696</c:v>
                </c:pt>
                <c:pt idx="3387">
                  <c:v>1146955</c:v>
                </c:pt>
                <c:pt idx="3388">
                  <c:v>1144922</c:v>
                </c:pt>
                <c:pt idx="3389">
                  <c:v>1127138</c:v>
                </c:pt>
                <c:pt idx="3390">
                  <c:v>1030701</c:v>
                </c:pt>
                <c:pt idx="3391">
                  <c:v>997341</c:v>
                </c:pt>
                <c:pt idx="3392">
                  <c:v>991422</c:v>
                </c:pt>
                <c:pt idx="3393">
                  <c:v>950615</c:v>
                </c:pt>
                <c:pt idx="3394">
                  <c:v>946554</c:v>
                </c:pt>
                <c:pt idx="3395">
                  <c:v>929239</c:v>
                </c:pt>
                <c:pt idx="3396">
                  <c:v>1716485</c:v>
                </c:pt>
                <c:pt idx="3397">
                  <c:v>1689888</c:v>
                </c:pt>
                <c:pt idx="3398">
                  <c:v>1672671</c:v>
                </c:pt>
                <c:pt idx="3399">
                  <c:v>1646886</c:v>
                </c:pt>
                <c:pt idx="3400">
                  <c:v>1515309</c:v>
                </c:pt>
                <c:pt idx="3401">
                  <c:v>1483025</c:v>
                </c:pt>
                <c:pt idx="3402">
                  <c:v>1457573</c:v>
                </c:pt>
                <c:pt idx="3403">
                  <c:v>1347838</c:v>
                </c:pt>
                <c:pt idx="3404">
                  <c:v>1314769</c:v>
                </c:pt>
                <c:pt idx="3405">
                  <c:v>1259052</c:v>
                </c:pt>
                <c:pt idx="3406">
                  <c:v>1153443</c:v>
                </c:pt>
                <c:pt idx="3407">
                  <c:v>1134456</c:v>
                </c:pt>
                <c:pt idx="3408">
                  <c:v>945653</c:v>
                </c:pt>
                <c:pt idx="3409">
                  <c:v>3517311</c:v>
                </c:pt>
                <c:pt idx="3410">
                  <c:v>3528746</c:v>
                </c:pt>
                <c:pt idx="3411">
                  <c:v>3559017</c:v>
                </c:pt>
                <c:pt idx="3412">
                  <c:v>3561104</c:v>
                </c:pt>
                <c:pt idx="3413">
                  <c:v>3601073</c:v>
                </c:pt>
                <c:pt idx="3414">
                  <c:v>3642293</c:v>
                </c:pt>
                <c:pt idx="3415">
                  <c:v>3643248</c:v>
                </c:pt>
                <c:pt idx="3416">
                  <c:v>3654669</c:v>
                </c:pt>
                <c:pt idx="3417">
                  <c:v>3704699</c:v>
                </c:pt>
                <c:pt idx="3418">
                  <c:v>3719398</c:v>
                </c:pt>
                <c:pt idx="3419">
                  <c:v>3728867</c:v>
                </c:pt>
                <c:pt idx="3420">
                  <c:v>3744851</c:v>
                </c:pt>
                <c:pt idx="3421">
                  <c:v>3755131</c:v>
                </c:pt>
                <c:pt idx="3422">
                  <c:v>3758084</c:v>
                </c:pt>
                <c:pt idx="3423">
                  <c:v>3777676</c:v>
                </c:pt>
                <c:pt idx="3424">
                  <c:v>3805271</c:v>
                </c:pt>
                <c:pt idx="3425">
                  <c:v>3816994</c:v>
                </c:pt>
                <c:pt idx="3426">
                  <c:v>3852340</c:v>
                </c:pt>
                <c:pt idx="3427">
                  <c:v>3853403</c:v>
                </c:pt>
                <c:pt idx="3428">
                  <c:v>3860716</c:v>
                </c:pt>
                <c:pt idx="3429">
                  <c:v>3867274</c:v>
                </c:pt>
                <c:pt idx="3430">
                  <c:v>3903980</c:v>
                </c:pt>
                <c:pt idx="3431">
                  <c:v>3926340</c:v>
                </c:pt>
                <c:pt idx="3432">
                  <c:v>3936429</c:v>
                </c:pt>
                <c:pt idx="3433">
                  <c:v>3968875</c:v>
                </c:pt>
                <c:pt idx="3434">
                  <c:v>4005196</c:v>
                </c:pt>
                <c:pt idx="3435">
                  <c:v>4027186</c:v>
                </c:pt>
                <c:pt idx="3436">
                  <c:v>4049598</c:v>
                </c:pt>
                <c:pt idx="3437">
                  <c:v>3591917</c:v>
                </c:pt>
                <c:pt idx="3438">
                  <c:v>3706239</c:v>
                </c:pt>
                <c:pt idx="3439">
                  <c:v>3731826</c:v>
                </c:pt>
                <c:pt idx="3440">
                  <c:v>3798597</c:v>
                </c:pt>
                <c:pt idx="3441">
                  <c:v>3800768</c:v>
                </c:pt>
                <c:pt idx="3442">
                  <c:v>4085940</c:v>
                </c:pt>
                <c:pt idx="3443">
                  <c:v>4096999</c:v>
                </c:pt>
                <c:pt idx="3444">
                  <c:v>4400378</c:v>
                </c:pt>
                <c:pt idx="3445">
                  <c:v>4402170</c:v>
                </c:pt>
                <c:pt idx="3446">
                  <c:v>4412536</c:v>
                </c:pt>
                <c:pt idx="3447">
                  <c:v>4488681</c:v>
                </c:pt>
                <c:pt idx="3448">
                  <c:v>4509832</c:v>
                </c:pt>
                <c:pt idx="3449">
                  <c:v>4553504</c:v>
                </c:pt>
                <c:pt idx="3450">
                  <c:v>4583789</c:v>
                </c:pt>
                <c:pt idx="3451">
                  <c:v>4585356</c:v>
                </c:pt>
                <c:pt idx="3452">
                  <c:v>4592456</c:v>
                </c:pt>
                <c:pt idx="3453">
                  <c:v>4604286</c:v>
                </c:pt>
                <c:pt idx="3454">
                  <c:v>4606202</c:v>
                </c:pt>
                <c:pt idx="3455">
                  <c:v>4612845</c:v>
                </c:pt>
                <c:pt idx="3456">
                  <c:v>4618854</c:v>
                </c:pt>
                <c:pt idx="3457">
                  <c:v>4641904</c:v>
                </c:pt>
                <c:pt idx="3458">
                  <c:v>4648384</c:v>
                </c:pt>
                <c:pt idx="3459">
                  <c:v>4649185</c:v>
                </c:pt>
                <c:pt idx="3460">
                  <c:v>4670966</c:v>
                </c:pt>
                <c:pt idx="3461">
                  <c:v>4752680</c:v>
                </c:pt>
                <c:pt idx="3462">
                  <c:v>4756936</c:v>
                </c:pt>
                <c:pt idx="3463">
                  <c:v>4762406</c:v>
                </c:pt>
                <c:pt idx="3464">
                  <c:v>4766789</c:v>
                </c:pt>
                <c:pt idx="3465">
                  <c:v>4801515</c:v>
                </c:pt>
                <c:pt idx="3466">
                  <c:v>4812107</c:v>
                </c:pt>
                <c:pt idx="3467">
                  <c:v>4829889</c:v>
                </c:pt>
                <c:pt idx="3468">
                  <c:v>4840466</c:v>
                </c:pt>
                <c:pt idx="3469">
                  <c:v>4843735</c:v>
                </c:pt>
                <c:pt idx="3470">
                  <c:v>4844547</c:v>
                </c:pt>
                <c:pt idx="3471">
                  <c:v>4382218</c:v>
                </c:pt>
                <c:pt idx="3472">
                  <c:v>4479101</c:v>
                </c:pt>
                <c:pt idx="3473">
                  <c:v>4538903</c:v>
                </c:pt>
                <c:pt idx="3474">
                  <c:v>4569151</c:v>
                </c:pt>
                <c:pt idx="3475">
                  <c:v>4656981</c:v>
                </c:pt>
                <c:pt idx="3476">
                  <c:v>4795208</c:v>
                </c:pt>
                <c:pt idx="3477">
                  <c:v>4805174</c:v>
                </c:pt>
                <c:pt idx="3478">
                  <c:v>3458574</c:v>
                </c:pt>
                <c:pt idx="3479">
                  <c:v>3445957</c:v>
                </c:pt>
                <c:pt idx="3480">
                  <c:v>3425743</c:v>
                </c:pt>
                <c:pt idx="3481">
                  <c:v>3416935</c:v>
                </c:pt>
                <c:pt idx="3482">
                  <c:v>3386873</c:v>
                </c:pt>
                <c:pt idx="3483">
                  <c:v>3357131</c:v>
                </c:pt>
                <c:pt idx="3484">
                  <c:v>3281794</c:v>
                </c:pt>
                <c:pt idx="3485">
                  <c:v>3280396</c:v>
                </c:pt>
                <c:pt idx="3486">
                  <c:v>3260703</c:v>
                </c:pt>
                <c:pt idx="3487">
                  <c:v>3154222</c:v>
                </c:pt>
                <c:pt idx="3488">
                  <c:v>3097015</c:v>
                </c:pt>
                <c:pt idx="3489">
                  <c:v>3435536</c:v>
                </c:pt>
                <c:pt idx="3490">
                  <c:v>3319115</c:v>
                </c:pt>
                <c:pt idx="3491">
                  <c:v>3158840</c:v>
                </c:pt>
                <c:pt idx="3492">
                  <c:v>3145848</c:v>
                </c:pt>
                <c:pt idx="3493">
                  <c:v>3139017</c:v>
                </c:pt>
                <c:pt idx="3494">
                  <c:v>466520</c:v>
                </c:pt>
                <c:pt idx="3495">
                  <c:v>473487</c:v>
                </c:pt>
                <c:pt idx="3496">
                  <c:v>483451</c:v>
                </c:pt>
                <c:pt idx="3497">
                  <c:v>485231</c:v>
                </c:pt>
                <c:pt idx="3498">
                  <c:v>515942</c:v>
                </c:pt>
                <c:pt idx="3499">
                  <c:v>544742</c:v>
                </c:pt>
                <c:pt idx="3500">
                  <c:v>551765</c:v>
                </c:pt>
                <c:pt idx="3501">
                  <c:v>591186</c:v>
                </c:pt>
                <c:pt idx="3502">
                  <c:v>617219</c:v>
                </c:pt>
                <c:pt idx="3503">
                  <c:v>638361</c:v>
                </c:pt>
                <c:pt idx="3504">
                  <c:v>639840</c:v>
                </c:pt>
                <c:pt idx="3505">
                  <c:v>647543</c:v>
                </c:pt>
                <c:pt idx="3506">
                  <c:v>734108</c:v>
                </c:pt>
                <c:pt idx="3507">
                  <c:v>751702</c:v>
                </c:pt>
                <c:pt idx="3508">
                  <c:v>456608</c:v>
                </c:pt>
                <c:pt idx="3509">
                  <c:v>497406</c:v>
                </c:pt>
                <c:pt idx="3510">
                  <c:v>556882</c:v>
                </c:pt>
                <c:pt idx="3511">
                  <c:v>717151</c:v>
                </c:pt>
                <c:pt idx="3512">
                  <c:v>718366</c:v>
                </c:pt>
                <c:pt idx="3513">
                  <c:v>273321</c:v>
                </c:pt>
                <c:pt idx="3514">
                  <c:v>264114</c:v>
                </c:pt>
                <c:pt idx="3515">
                  <c:v>246477</c:v>
                </c:pt>
                <c:pt idx="3516">
                  <c:v>237853</c:v>
                </c:pt>
                <c:pt idx="3517">
                  <c:v>215636</c:v>
                </c:pt>
                <c:pt idx="3518">
                  <c:v>211351</c:v>
                </c:pt>
                <c:pt idx="3519">
                  <c:v>203850</c:v>
                </c:pt>
                <c:pt idx="3520">
                  <c:v>201016</c:v>
                </c:pt>
                <c:pt idx="3521">
                  <c:v>196755</c:v>
                </c:pt>
                <c:pt idx="3522">
                  <c:v>192811</c:v>
                </c:pt>
                <c:pt idx="3523">
                  <c:v>165394</c:v>
                </c:pt>
                <c:pt idx="3524">
                  <c:v>160750</c:v>
                </c:pt>
                <c:pt idx="3525">
                  <c:v>158036</c:v>
                </c:pt>
                <c:pt idx="3526">
                  <c:v>120761</c:v>
                </c:pt>
                <c:pt idx="3527">
                  <c:v>109722</c:v>
                </c:pt>
                <c:pt idx="3528">
                  <c:v>252932</c:v>
                </c:pt>
                <c:pt idx="3529">
                  <c:v>133570</c:v>
                </c:pt>
                <c:pt idx="3530">
                  <c:v>124664</c:v>
                </c:pt>
                <c:pt idx="3531">
                  <c:v>2997840</c:v>
                </c:pt>
                <c:pt idx="3532">
                  <c:v>2992302</c:v>
                </c:pt>
                <c:pt idx="3533">
                  <c:v>2979255</c:v>
                </c:pt>
                <c:pt idx="3534">
                  <c:v>2977717</c:v>
                </c:pt>
                <c:pt idx="3535">
                  <c:v>2945119</c:v>
                </c:pt>
                <c:pt idx="3536">
                  <c:v>2928553</c:v>
                </c:pt>
                <c:pt idx="3537">
                  <c:v>2916159</c:v>
                </c:pt>
                <c:pt idx="3538">
                  <c:v>2895491</c:v>
                </c:pt>
                <c:pt idx="3539">
                  <c:v>2888836</c:v>
                </c:pt>
                <c:pt idx="3540">
                  <c:v>2981928</c:v>
                </c:pt>
                <c:pt idx="3541">
                  <c:v>2940916</c:v>
                </c:pt>
                <c:pt idx="3542">
                  <c:v>5144354</c:v>
                </c:pt>
                <c:pt idx="3543">
                  <c:v>5145166</c:v>
                </c:pt>
                <c:pt idx="3544">
                  <c:v>24818</c:v>
                </c:pt>
                <c:pt idx="3545">
                  <c:v>46571</c:v>
                </c:pt>
                <c:pt idx="3546">
                  <c:v>59333</c:v>
                </c:pt>
                <c:pt idx="3547">
                  <c:v>68317</c:v>
                </c:pt>
                <c:pt idx="3548">
                  <c:v>5117821</c:v>
                </c:pt>
                <c:pt idx="3549">
                  <c:v>5121890</c:v>
                </c:pt>
                <c:pt idx="3550">
                  <c:v>5138972</c:v>
                </c:pt>
                <c:pt idx="3551">
                  <c:v>51395</c:v>
                </c:pt>
                <c:pt idx="3552">
                  <c:v>65873</c:v>
                </c:pt>
                <c:pt idx="3553">
                  <c:v>91528</c:v>
                </c:pt>
                <c:pt idx="3554">
                  <c:v>4212772</c:v>
                </c:pt>
                <c:pt idx="3555">
                  <c:v>4189477</c:v>
                </c:pt>
                <c:pt idx="3556">
                  <c:v>4182758</c:v>
                </c:pt>
                <c:pt idx="3557">
                  <c:v>4167818</c:v>
                </c:pt>
                <c:pt idx="3558">
                  <c:v>4138525</c:v>
                </c:pt>
                <c:pt idx="3559">
                  <c:v>4210326</c:v>
                </c:pt>
                <c:pt idx="3560">
                  <c:v>4197897</c:v>
                </c:pt>
                <c:pt idx="3561">
                  <c:v>1846055</c:v>
                </c:pt>
                <c:pt idx="3562">
                  <c:v>1834889</c:v>
                </c:pt>
                <c:pt idx="3563">
                  <c:v>1820892</c:v>
                </c:pt>
                <c:pt idx="3564">
                  <c:v>4874818</c:v>
                </c:pt>
                <c:pt idx="3565">
                  <c:v>4894488</c:v>
                </c:pt>
                <c:pt idx="3566">
                  <c:v>4899937</c:v>
                </c:pt>
                <c:pt idx="3567">
                  <c:v>4912139</c:v>
                </c:pt>
                <c:pt idx="3568">
                  <c:v>4942097</c:v>
                </c:pt>
                <c:pt idx="3569">
                  <c:v>4949780</c:v>
                </c:pt>
                <c:pt idx="3570">
                  <c:v>4975444</c:v>
                </c:pt>
                <c:pt idx="3571">
                  <c:v>4872010</c:v>
                </c:pt>
                <c:pt idx="3572">
                  <c:v>847395</c:v>
                </c:pt>
                <c:pt idx="3573">
                  <c:v>804941</c:v>
                </c:pt>
                <c:pt idx="3574">
                  <c:v>783844</c:v>
                </c:pt>
                <c:pt idx="3575">
                  <c:v>759734</c:v>
                </c:pt>
                <c:pt idx="3576">
                  <c:v>845009</c:v>
                </c:pt>
                <c:pt idx="3577">
                  <c:v>756392</c:v>
                </c:pt>
                <c:pt idx="3578">
                  <c:v>4336609</c:v>
                </c:pt>
                <c:pt idx="3579">
                  <c:v>4351883</c:v>
                </c:pt>
                <c:pt idx="3580">
                  <c:v>4354575</c:v>
                </c:pt>
                <c:pt idx="3581">
                  <c:v>4372865</c:v>
                </c:pt>
                <c:pt idx="3582">
                  <c:v>333798</c:v>
                </c:pt>
                <c:pt idx="3583">
                  <c:v>340413</c:v>
                </c:pt>
                <c:pt idx="3584">
                  <c:v>373287</c:v>
                </c:pt>
                <c:pt idx="3585">
                  <c:v>396451</c:v>
                </c:pt>
                <c:pt idx="3586">
                  <c:v>5082745</c:v>
                </c:pt>
                <c:pt idx="3587">
                  <c:v>5053641</c:v>
                </c:pt>
                <c:pt idx="3588">
                  <c:v>5039794</c:v>
                </c:pt>
                <c:pt idx="3589">
                  <c:v>2784024</c:v>
                </c:pt>
                <c:pt idx="3590">
                  <c:v>2754933</c:v>
                </c:pt>
                <c:pt idx="3591">
                  <c:v>2749157</c:v>
                </c:pt>
                <c:pt idx="3592">
                  <c:v>2785757</c:v>
                </c:pt>
                <c:pt idx="3593">
                  <c:v>2783154</c:v>
                </c:pt>
                <c:pt idx="3594">
                  <c:v>3052134</c:v>
                </c:pt>
                <c:pt idx="3595">
                  <c:v>3062826</c:v>
                </c:pt>
                <c:pt idx="3596">
                  <c:v>3075132</c:v>
                </c:pt>
                <c:pt idx="3597">
                  <c:v>4998342</c:v>
                </c:pt>
                <c:pt idx="3598">
                  <c:v>4266955</c:v>
                </c:pt>
                <c:pt idx="3599">
                  <c:v>2842441</c:v>
                </c:pt>
                <c:pt idx="3600">
                  <c:v>2816062</c:v>
                </c:pt>
                <c:pt idx="3601">
                  <c:v>885036</c:v>
                </c:pt>
                <c:pt idx="3602">
                  <c:v>308912</c:v>
                </c:pt>
                <c:pt idx="3603">
                  <c:v>313836</c:v>
                </c:pt>
                <c:pt idx="3604">
                  <c:v>4584660</c:v>
                </c:pt>
                <c:pt idx="3605">
                  <c:v>1089322</c:v>
                </c:pt>
                <c:pt idx="3606">
                  <c:v>440308</c:v>
                </c:pt>
                <c:pt idx="3607">
                  <c:v>4829471</c:v>
                </c:pt>
                <c:pt idx="3608">
                  <c:v>4721010</c:v>
                </c:pt>
                <c:pt idx="3609">
                  <c:v>4234204</c:v>
                </c:pt>
                <c:pt idx="3610">
                  <c:v>4215944</c:v>
                </c:pt>
                <c:pt idx="3611">
                  <c:v>3675443</c:v>
                </c:pt>
                <c:pt idx="3612">
                  <c:v>3180710</c:v>
                </c:pt>
                <c:pt idx="3613">
                  <c:v>2274532</c:v>
                </c:pt>
                <c:pt idx="3614">
                  <c:v>2145968</c:v>
                </c:pt>
                <c:pt idx="3615">
                  <c:v>1981978</c:v>
                </c:pt>
                <c:pt idx="3616">
                  <c:v>1605289</c:v>
                </c:pt>
                <c:pt idx="3617">
                  <c:v>1540759</c:v>
                </c:pt>
                <c:pt idx="3618">
                  <c:v>1519423</c:v>
                </c:pt>
                <c:pt idx="3619">
                  <c:v>1078063</c:v>
                </c:pt>
                <c:pt idx="3620">
                  <c:v>941391</c:v>
                </c:pt>
                <c:pt idx="3621">
                  <c:v>729760</c:v>
                </c:pt>
                <c:pt idx="3622">
                  <c:v>511270</c:v>
                </c:pt>
                <c:pt idx="3623">
                  <c:v>231910</c:v>
                </c:pt>
                <c:pt idx="3624">
                  <c:v>4992718</c:v>
                </c:pt>
                <c:pt idx="3625">
                  <c:v>3239148</c:v>
                </c:pt>
                <c:pt idx="3626">
                  <c:v>2517082</c:v>
                </c:pt>
                <c:pt idx="3627">
                  <c:v>2089793</c:v>
                </c:pt>
                <c:pt idx="3628">
                  <c:v>4406085</c:v>
                </c:pt>
                <c:pt idx="3629">
                  <c:v>1541868</c:v>
                </c:pt>
                <c:pt idx="3630">
                  <c:v>11361</c:v>
                </c:pt>
                <c:pt idx="3631">
                  <c:v>216693</c:v>
                </c:pt>
                <c:pt idx="3632">
                  <c:v>274509</c:v>
                </c:pt>
                <c:pt idx="3633">
                  <c:v>331210</c:v>
                </c:pt>
                <c:pt idx="3634">
                  <c:v>503019</c:v>
                </c:pt>
                <c:pt idx="3635">
                  <c:v>553468</c:v>
                </c:pt>
                <c:pt idx="3636">
                  <c:v>595960</c:v>
                </c:pt>
                <c:pt idx="3637">
                  <c:v>611206</c:v>
                </c:pt>
                <c:pt idx="3638">
                  <c:v>697393</c:v>
                </c:pt>
                <c:pt idx="3639">
                  <c:v>848079</c:v>
                </c:pt>
                <c:pt idx="3640">
                  <c:v>879889</c:v>
                </c:pt>
                <c:pt idx="3641">
                  <c:v>933167</c:v>
                </c:pt>
                <c:pt idx="3642">
                  <c:v>1119863</c:v>
                </c:pt>
                <c:pt idx="3643">
                  <c:v>1133454</c:v>
                </c:pt>
                <c:pt idx="3644">
                  <c:v>1143096</c:v>
                </c:pt>
                <c:pt idx="3645">
                  <c:v>1205974</c:v>
                </c:pt>
                <c:pt idx="3646">
                  <c:v>1221353</c:v>
                </c:pt>
                <c:pt idx="3647">
                  <c:v>1349943</c:v>
                </c:pt>
                <c:pt idx="3648">
                  <c:v>1509747</c:v>
                </c:pt>
                <c:pt idx="3649">
                  <c:v>1542572</c:v>
                </c:pt>
                <c:pt idx="3650">
                  <c:v>1574653</c:v>
                </c:pt>
                <c:pt idx="3651">
                  <c:v>1628726</c:v>
                </c:pt>
                <c:pt idx="3652">
                  <c:v>1710852</c:v>
                </c:pt>
                <c:pt idx="3653">
                  <c:v>1880264</c:v>
                </c:pt>
                <c:pt idx="3654">
                  <c:v>1900680</c:v>
                </c:pt>
                <c:pt idx="3655">
                  <c:v>1969136</c:v>
                </c:pt>
                <c:pt idx="3656">
                  <c:v>2012153</c:v>
                </c:pt>
                <c:pt idx="3657">
                  <c:v>2019683</c:v>
                </c:pt>
                <c:pt idx="3658">
                  <c:v>2054966</c:v>
                </c:pt>
                <c:pt idx="3659">
                  <c:v>2121417</c:v>
                </c:pt>
                <c:pt idx="3660">
                  <c:v>2167328</c:v>
                </c:pt>
                <c:pt idx="3661">
                  <c:v>2188685</c:v>
                </c:pt>
                <c:pt idx="3662">
                  <c:v>2190165</c:v>
                </c:pt>
                <c:pt idx="3663">
                  <c:v>2288284</c:v>
                </c:pt>
                <c:pt idx="3664">
                  <c:v>2321396</c:v>
                </c:pt>
                <c:pt idx="3665">
                  <c:v>2442043</c:v>
                </c:pt>
                <c:pt idx="3666">
                  <c:v>2505188</c:v>
                </c:pt>
                <c:pt idx="3667">
                  <c:v>2565046</c:v>
                </c:pt>
                <c:pt idx="3668">
                  <c:v>2569981</c:v>
                </c:pt>
                <c:pt idx="3669">
                  <c:v>2627632</c:v>
                </c:pt>
                <c:pt idx="3670">
                  <c:v>2652649</c:v>
                </c:pt>
                <c:pt idx="3671">
                  <c:v>2657431</c:v>
                </c:pt>
                <c:pt idx="3672">
                  <c:v>2697125</c:v>
                </c:pt>
                <c:pt idx="3673">
                  <c:v>2726626</c:v>
                </c:pt>
                <c:pt idx="3674">
                  <c:v>2743272</c:v>
                </c:pt>
                <c:pt idx="3675">
                  <c:v>2761724</c:v>
                </c:pt>
                <c:pt idx="3676">
                  <c:v>2767602</c:v>
                </c:pt>
                <c:pt idx="3677">
                  <c:v>2770984</c:v>
                </c:pt>
                <c:pt idx="3678">
                  <c:v>2828901</c:v>
                </c:pt>
                <c:pt idx="3679">
                  <c:v>2852151</c:v>
                </c:pt>
                <c:pt idx="3680">
                  <c:v>2857092</c:v>
                </c:pt>
                <c:pt idx="3681">
                  <c:v>2869994</c:v>
                </c:pt>
                <c:pt idx="3682">
                  <c:v>2872501</c:v>
                </c:pt>
                <c:pt idx="3683">
                  <c:v>2893093</c:v>
                </c:pt>
                <c:pt idx="3684">
                  <c:v>2907294</c:v>
                </c:pt>
                <c:pt idx="3685">
                  <c:v>2919589</c:v>
                </c:pt>
                <c:pt idx="3686">
                  <c:v>2950393</c:v>
                </c:pt>
                <c:pt idx="3687">
                  <c:v>2960470</c:v>
                </c:pt>
                <c:pt idx="3688">
                  <c:v>3071658</c:v>
                </c:pt>
                <c:pt idx="3689">
                  <c:v>3092603</c:v>
                </c:pt>
                <c:pt idx="3690">
                  <c:v>3103256</c:v>
                </c:pt>
                <c:pt idx="3691">
                  <c:v>3127723</c:v>
                </c:pt>
                <c:pt idx="3692">
                  <c:v>3172911</c:v>
                </c:pt>
                <c:pt idx="3693">
                  <c:v>3186423</c:v>
                </c:pt>
                <c:pt idx="3694">
                  <c:v>3252970</c:v>
                </c:pt>
                <c:pt idx="3695">
                  <c:v>3286875</c:v>
                </c:pt>
                <c:pt idx="3696">
                  <c:v>3322528</c:v>
                </c:pt>
                <c:pt idx="3697">
                  <c:v>3328513</c:v>
                </c:pt>
                <c:pt idx="3698">
                  <c:v>3396922</c:v>
                </c:pt>
                <c:pt idx="3699">
                  <c:v>3403123</c:v>
                </c:pt>
                <c:pt idx="3700">
                  <c:v>3524836</c:v>
                </c:pt>
                <c:pt idx="3701">
                  <c:v>3539905</c:v>
                </c:pt>
                <c:pt idx="3702">
                  <c:v>3602435</c:v>
                </c:pt>
                <c:pt idx="3703">
                  <c:v>3640018</c:v>
                </c:pt>
                <c:pt idx="3704">
                  <c:v>3686744</c:v>
                </c:pt>
                <c:pt idx="3705">
                  <c:v>3720656</c:v>
                </c:pt>
                <c:pt idx="3706">
                  <c:v>3803817</c:v>
                </c:pt>
                <c:pt idx="3707">
                  <c:v>3830072</c:v>
                </c:pt>
                <c:pt idx="3708">
                  <c:v>3846138</c:v>
                </c:pt>
                <c:pt idx="3709">
                  <c:v>3872103</c:v>
                </c:pt>
                <c:pt idx="3710">
                  <c:v>3892199</c:v>
                </c:pt>
                <c:pt idx="3711">
                  <c:v>3915094</c:v>
                </c:pt>
                <c:pt idx="3712">
                  <c:v>3917514</c:v>
                </c:pt>
                <c:pt idx="3713">
                  <c:v>4004577</c:v>
                </c:pt>
                <c:pt idx="3714">
                  <c:v>4055288</c:v>
                </c:pt>
                <c:pt idx="3715">
                  <c:v>4084420</c:v>
                </c:pt>
                <c:pt idx="3716">
                  <c:v>4115422</c:v>
                </c:pt>
                <c:pt idx="3717">
                  <c:v>4141756</c:v>
                </c:pt>
                <c:pt idx="3718">
                  <c:v>4157726</c:v>
                </c:pt>
                <c:pt idx="3719">
                  <c:v>4475913</c:v>
                </c:pt>
                <c:pt idx="3720">
                  <c:v>4493098</c:v>
                </c:pt>
                <c:pt idx="3721">
                  <c:v>4520040</c:v>
                </c:pt>
                <c:pt idx="3722">
                  <c:v>4536852</c:v>
                </c:pt>
                <c:pt idx="3723">
                  <c:v>4546529</c:v>
                </c:pt>
                <c:pt idx="3724">
                  <c:v>4577742</c:v>
                </c:pt>
                <c:pt idx="3725">
                  <c:v>4624680</c:v>
                </c:pt>
                <c:pt idx="3726">
                  <c:v>4636649</c:v>
                </c:pt>
                <c:pt idx="3727">
                  <c:v>4691893</c:v>
                </c:pt>
                <c:pt idx="3728">
                  <c:v>4697535</c:v>
                </c:pt>
                <c:pt idx="3729">
                  <c:v>4698347</c:v>
                </c:pt>
                <c:pt idx="3730">
                  <c:v>4705219</c:v>
                </c:pt>
                <c:pt idx="3731">
                  <c:v>4793466</c:v>
                </c:pt>
                <c:pt idx="3732">
                  <c:v>4802538</c:v>
                </c:pt>
                <c:pt idx="3733">
                  <c:v>4809417</c:v>
                </c:pt>
                <c:pt idx="3734">
                  <c:v>4818093</c:v>
                </c:pt>
                <c:pt idx="3735">
                  <c:v>4916928</c:v>
                </c:pt>
                <c:pt idx="3736">
                  <c:v>741048</c:v>
                </c:pt>
                <c:pt idx="3737">
                  <c:v>902641</c:v>
                </c:pt>
                <c:pt idx="3738">
                  <c:v>928084</c:v>
                </c:pt>
                <c:pt idx="3739">
                  <c:v>1228095</c:v>
                </c:pt>
                <c:pt idx="3740">
                  <c:v>1498753</c:v>
                </c:pt>
                <c:pt idx="3741">
                  <c:v>1567896</c:v>
                </c:pt>
                <c:pt idx="3742">
                  <c:v>1790809</c:v>
                </c:pt>
                <c:pt idx="3743">
                  <c:v>1984363</c:v>
                </c:pt>
                <c:pt idx="3744">
                  <c:v>2161763</c:v>
                </c:pt>
                <c:pt idx="3745">
                  <c:v>2531490</c:v>
                </c:pt>
                <c:pt idx="3746">
                  <c:v>2695348</c:v>
                </c:pt>
                <c:pt idx="3747">
                  <c:v>2805356</c:v>
                </c:pt>
                <c:pt idx="3748">
                  <c:v>3065141</c:v>
                </c:pt>
                <c:pt idx="3749">
                  <c:v>3266496</c:v>
                </c:pt>
              </c:numCache>
            </c:numRef>
          </c:xVal>
          <c:yVal>
            <c:numRef>
              <c:f>'BLAST top hits'!$B$1:$B$3750</c:f>
              <c:numCache>
                <c:formatCode>General</c:formatCode>
                <c:ptCount val="3750"/>
                <c:pt idx="0">
                  <c:v>386111</c:v>
                </c:pt>
                <c:pt idx="1">
                  <c:v>294085</c:v>
                </c:pt>
                <c:pt idx="2">
                  <c:v>242254</c:v>
                </c:pt>
                <c:pt idx="3">
                  <c:v>229051</c:v>
                </c:pt>
                <c:pt idx="4">
                  <c:v>206732</c:v>
                </c:pt>
                <c:pt idx="5">
                  <c:v>199643</c:v>
                </c:pt>
                <c:pt idx="6">
                  <c:v>193447</c:v>
                </c:pt>
                <c:pt idx="7">
                  <c:v>158279</c:v>
                </c:pt>
                <c:pt idx="8">
                  <c:v>133300</c:v>
                </c:pt>
                <c:pt idx="9">
                  <c:v>127150</c:v>
                </c:pt>
                <c:pt idx="10">
                  <c:v>104091</c:v>
                </c:pt>
                <c:pt idx="11">
                  <c:v>2569558</c:v>
                </c:pt>
                <c:pt idx="12">
                  <c:v>2576295</c:v>
                </c:pt>
                <c:pt idx="13">
                  <c:v>2593742</c:v>
                </c:pt>
                <c:pt idx="14">
                  <c:v>2603186</c:v>
                </c:pt>
                <c:pt idx="15">
                  <c:v>2621662</c:v>
                </c:pt>
                <c:pt idx="16">
                  <c:v>4690589</c:v>
                </c:pt>
                <c:pt idx="17">
                  <c:v>4673401</c:v>
                </c:pt>
                <c:pt idx="18">
                  <c:v>4667250</c:v>
                </c:pt>
                <c:pt idx="19">
                  <c:v>4509239</c:v>
                </c:pt>
                <c:pt idx="20">
                  <c:v>4471317</c:v>
                </c:pt>
                <c:pt idx="21">
                  <c:v>3262500</c:v>
                </c:pt>
                <c:pt idx="22">
                  <c:v>4414629</c:v>
                </c:pt>
                <c:pt idx="23">
                  <c:v>4369198</c:v>
                </c:pt>
                <c:pt idx="24">
                  <c:v>986720</c:v>
                </c:pt>
                <c:pt idx="25">
                  <c:v>987127</c:v>
                </c:pt>
                <c:pt idx="26">
                  <c:v>4303105</c:v>
                </c:pt>
                <c:pt idx="27">
                  <c:v>3275596</c:v>
                </c:pt>
                <c:pt idx="28">
                  <c:v>3276865</c:v>
                </c:pt>
                <c:pt idx="29">
                  <c:v>3280174</c:v>
                </c:pt>
                <c:pt idx="30">
                  <c:v>3304323</c:v>
                </c:pt>
                <c:pt idx="31">
                  <c:v>3313444</c:v>
                </c:pt>
                <c:pt idx="32">
                  <c:v>3345175</c:v>
                </c:pt>
                <c:pt idx="33">
                  <c:v>3932325</c:v>
                </c:pt>
                <c:pt idx="34">
                  <c:v>3931779</c:v>
                </c:pt>
                <c:pt idx="35">
                  <c:v>3929178</c:v>
                </c:pt>
                <c:pt idx="36">
                  <c:v>3922926</c:v>
                </c:pt>
                <c:pt idx="37">
                  <c:v>3901249</c:v>
                </c:pt>
                <c:pt idx="38">
                  <c:v>3896935</c:v>
                </c:pt>
                <c:pt idx="39">
                  <c:v>3977500</c:v>
                </c:pt>
                <c:pt idx="40">
                  <c:v>3963240</c:v>
                </c:pt>
                <c:pt idx="41">
                  <c:v>3953237</c:v>
                </c:pt>
                <c:pt idx="42">
                  <c:v>3379756</c:v>
                </c:pt>
                <c:pt idx="43">
                  <c:v>3544130</c:v>
                </c:pt>
                <c:pt idx="44">
                  <c:v>3544343</c:v>
                </c:pt>
                <c:pt idx="45">
                  <c:v>3548393</c:v>
                </c:pt>
                <c:pt idx="46">
                  <c:v>3567238</c:v>
                </c:pt>
                <c:pt idx="47">
                  <c:v>3568321</c:v>
                </c:pt>
                <c:pt idx="48">
                  <c:v>3574180</c:v>
                </c:pt>
                <c:pt idx="49">
                  <c:v>3574371</c:v>
                </c:pt>
                <c:pt idx="50">
                  <c:v>3583325</c:v>
                </c:pt>
                <c:pt idx="51">
                  <c:v>3618165</c:v>
                </c:pt>
                <c:pt idx="52">
                  <c:v>3618559</c:v>
                </c:pt>
                <c:pt idx="53">
                  <c:v>3622304</c:v>
                </c:pt>
                <c:pt idx="54">
                  <c:v>3708525</c:v>
                </c:pt>
                <c:pt idx="55">
                  <c:v>3744787</c:v>
                </c:pt>
                <c:pt idx="56">
                  <c:v>3830789</c:v>
                </c:pt>
                <c:pt idx="57">
                  <c:v>3385968</c:v>
                </c:pt>
                <c:pt idx="58">
                  <c:v>3313444</c:v>
                </c:pt>
                <c:pt idx="59">
                  <c:v>4191750</c:v>
                </c:pt>
                <c:pt idx="60">
                  <c:v>4236345</c:v>
                </c:pt>
                <c:pt idx="61">
                  <c:v>3169393</c:v>
                </c:pt>
                <c:pt idx="62">
                  <c:v>3106978</c:v>
                </c:pt>
                <c:pt idx="63">
                  <c:v>3102939</c:v>
                </c:pt>
                <c:pt idx="64">
                  <c:v>3086557</c:v>
                </c:pt>
                <c:pt idx="65">
                  <c:v>3026517</c:v>
                </c:pt>
                <c:pt idx="66">
                  <c:v>2982890</c:v>
                </c:pt>
                <c:pt idx="67">
                  <c:v>2869534</c:v>
                </c:pt>
                <c:pt idx="68">
                  <c:v>2859309</c:v>
                </c:pt>
                <c:pt idx="69">
                  <c:v>2810826</c:v>
                </c:pt>
                <c:pt idx="70">
                  <c:v>2728583</c:v>
                </c:pt>
                <c:pt idx="71">
                  <c:v>1741538</c:v>
                </c:pt>
                <c:pt idx="72">
                  <c:v>56391</c:v>
                </c:pt>
                <c:pt idx="73">
                  <c:v>2540247</c:v>
                </c:pt>
                <c:pt idx="74">
                  <c:v>2534770</c:v>
                </c:pt>
                <c:pt idx="75">
                  <c:v>2495784</c:v>
                </c:pt>
                <c:pt idx="76">
                  <c:v>2491734</c:v>
                </c:pt>
                <c:pt idx="77">
                  <c:v>2486874</c:v>
                </c:pt>
                <c:pt idx="78">
                  <c:v>2456274</c:v>
                </c:pt>
                <c:pt idx="79">
                  <c:v>2455638</c:v>
                </c:pt>
                <c:pt idx="80">
                  <c:v>2449059</c:v>
                </c:pt>
                <c:pt idx="81">
                  <c:v>2347081</c:v>
                </c:pt>
                <c:pt idx="82">
                  <c:v>2235421</c:v>
                </c:pt>
                <c:pt idx="83">
                  <c:v>498815</c:v>
                </c:pt>
                <c:pt idx="84">
                  <c:v>515350</c:v>
                </c:pt>
                <c:pt idx="85">
                  <c:v>521105</c:v>
                </c:pt>
                <c:pt idx="86">
                  <c:v>2098315</c:v>
                </c:pt>
                <c:pt idx="87">
                  <c:v>2076992</c:v>
                </c:pt>
                <c:pt idx="88">
                  <c:v>2072154</c:v>
                </c:pt>
                <c:pt idx="89">
                  <c:v>1899405</c:v>
                </c:pt>
                <c:pt idx="90">
                  <c:v>1884210</c:v>
                </c:pt>
                <c:pt idx="91">
                  <c:v>1863319</c:v>
                </c:pt>
                <c:pt idx="92">
                  <c:v>789026</c:v>
                </c:pt>
                <c:pt idx="93">
                  <c:v>693005</c:v>
                </c:pt>
                <c:pt idx="94">
                  <c:v>700111</c:v>
                </c:pt>
                <c:pt idx="95">
                  <c:v>1790721</c:v>
                </c:pt>
                <c:pt idx="96">
                  <c:v>1782999</c:v>
                </c:pt>
                <c:pt idx="97">
                  <c:v>1781700</c:v>
                </c:pt>
                <c:pt idx="98">
                  <c:v>1769687</c:v>
                </c:pt>
                <c:pt idx="99">
                  <c:v>1768286</c:v>
                </c:pt>
                <c:pt idx="100">
                  <c:v>1763653</c:v>
                </c:pt>
                <c:pt idx="101">
                  <c:v>1745453</c:v>
                </c:pt>
                <c:pt idx="102">
                  <c:v>1744079</c:v>
                </c:pt>
                <c:pt idx="103">
                  <c:v>1743789</c:v>
                </c:pt>
                <c:pt idx="104">
                  <c:v>1735462</c:v>
                </c:pt>
                <c:pt idx="105">
                  <c:v>888986</c:v>
                </c:pt>
                <c:pt idx="106">
                  <c:v>974016</c:v>
                </c:pt>
                <c:pt idx="107">
                  <c:v>984469</c:v>
                </c:pt>
                <c:pt idx="108">
                  <c:v>985033</c:v>
                </c:pt>
                <c:pt idx="109">
                  <c:v>987127</c:v>
                </c:pt>
                <c:pt idx="110">
                  <c:v>999132</c:v>
                </c:pt>
                <c:pt idx="111">
                  <c:v>1084327</c:v>
                </c:pt>
                <c:pt idx="112">
                  <c:v>1102186</c:v>
                </c:pt>
                <c:pt idx="113">
                  <c:v>1139054</c:v>
                </c:pt>
                <c:pt idx="114">
                  <c:v>1151965</c:v>
                </c:pt>
                <c:pt idx="115">
                  <c:v>1164514</c:v>
                </c:pt>
                <c:pt idx="116">
                  <c:v>1395793</c:v>
                </c:pt>
                <c:pt idx="117">
                  <c:v>1354213</c:v>
                </c:pt>
                <c:pt idx="118">
                  <c:v>1352393</c:v>
                </c:pt>
                <c:pt idx="119">
                  <c:v>1309752</c:v>
                </c:pt>
                <c:pt idx="120">
                  <c:v>1298598</c:v>
                </c:pt>
                <c:pt idx="121">
                  <c:v>1293641</c:v>
                </c:pt>
                <c:pt idx="122">
                  <c:v>1280723</c:v>
                </c:pt>
                <c:pt idx="123">
                  <c:v>1254916</c:v>
                </c:pt>
                <c:pt idx="124">
                  <c:v>1253443</c:v>
                </c:pt>
                <c:pt idx="125">
                  <c:v>1249576</c:v>
                </c:pt>
                <c:pt idx="126">
                  <c:v>1213474</c:v>
                </c:pt>
                <c:pt idx="127">
                  <c:v>1181018</c:v>
                </c:pt>
                <c:pt idx="128">
                  <c:v>1180839</c:v>
                </c:pt>
                <c:pt idx="129">
                  <c:v>1504771</c:v>
                </c:pt>
                <c:pt idx="130">
                  <c:v>1573578</c:v>
                </c:pt>
                <c:pt idx="131">
                  <c:v>1583225</c:v>
                </c:pt>
                <c:pt idx="132">
                  <c:v>1591901</c:v>
                </c:pt>
                <c:pt idx="133">
                  <c:v>1595234</c:v>
                </c:pt>
                <c:pt idx="134">
                  <c:v>1596820</c:v>
                </c:pt>
                <c:pt idx="135">
                  <c:v>1597138</c:v>
                </c:pt>
                <c:pt idx="136">
                  <c:v>1597982</c:v>
                </c:pt>
                <c:pt idx="137">
                  <c:v>1599346</c:v>
                </c:pt>
                <c:pt idx="138">
                  <c:v>1599759</c:v>
                </c:pt>
                <c:pt idx="139">
                  <c:v>1599950</c:v>
                </c:pt>
                <c:pt idx="140">
                  <c:v>1600347</c:v>
                </c:pt>
                <c:pt idx="141">
                  <c:v>1600727</c:v>
                </c:pt>
                <c:pt idx="142">
                  <c:v>1602339</c:v>
                </c:pt>
                <c:pt idx="143">
                  <c:v>1603757</c:v>
                </c:pt>
                <c:pt idx="144">
                  <c:v>1603939</c:v>
                </c:pt>
                <c:pt idx="145">
                  <c:v>1605994</c:v>
                </c:pt>
                <c:pt idx="146">
                  <c:v>1607440</c:v>
                </c:pt>
                <c:pt idx="147">
                  <c:v>1608473</c:v>
                </c:pt>
                <c:pt idx="148">
                  <c:v>1638693</c:v>
                </c:pt>
                <c:pt idx="149">
                  <c:v>1644044</c:v>
                </c:pt>
                <c:pt idx="150">
                  <c:v>1651339</c:v>
                </c:pt>
                <c:pt idx="151">
                  <c:v>1682950</c:v>
                </c:pt>
                <c:pt idx="152">
                  <c:v>1684940</c:v>
                </c:pt>
                <c:pt idx="153">
                  <c:v>1698529</c:v>
                </c:pt>
                <c:pt idx="154">
                  <c:v>691334</c:v>
                </c:pt>
                <c:pt idx="155">
                  <c:v>678360</c:v>
                </c:pt>
                <c:pt idx="156">
                  <c:v>662931</c:v>
                </c:pt>
                <c:pt idx="157">
                  <c:v>2040382</c:v>
                </c:pt>
                <c:pt idx="158">
                  <c:v>1929125</c:v>
                </c:pt>
                <c:pt idx="159">
                  <c:v>1929796</c:v>
                </c:pt>
                <c:pt idx="160">
                  <c:v>1952197</c:v>
                </c:pt>
                <c:pt idx="161">
                  <c:v>1968822</c:v>
                </c:pt>
                <c:pt idx="162">
                  <c:v>1978473</c:v>
                </c:pt>
                <c:pt idx="163">
                  <c:v>1978892</c:v>
                </c:pt>
                <c:pt idx="164">
                  <c:v>2160953</c:v>
                </c:pt>
                <c:pt idx="165">
                  <c:v>598868</c:v>
                </c:pt>
                <c:pt idx="166">
                  <c:v>1286252</c:v>
                </c:pt>
                <c:pt idx="167">
                  <c:v>569614</c:v>
                </c:pt>
                <c:pt idx="168">
                  <c:v>556259</c:v>
                </c:pt>
                <c:pt idx="169">
                  <c:v>550313</c:v>
                </c:pt>
                <c:pt idx="170">
                  <c:v>1994518</c:v>
                </c:pt>
                <c:pt idx="171">
                  <c:v>491860</c:v>
                </c:pt>
                <c:pt idx="172">
                  <c:v>477798</c:v>
                </c:pt>
                <c:pt idx="173">
                  <c:v>4338619</c:v>
                </c:pt>
                <c:pt idx="174">
                  <c:v>1942235</c:v>
                </c:pt>
                <c:pt idx="175">
                  <c:v>3827782</c:v>
                </c:pt>
                <c:pt idx="176">
                  <c:v>797702</c:v>
                </c:pt>
                <c:pt idx="177">
                  <c:v>1606365</c:v>
                </c:pt>
                <c:pt idx="178">
                  <c:v>1605741</c:v>
                </c:pt>
                <c:pt idx="179">
                  <c:v>1280325</c:v>
                </c:pt>
                <c:pt idx="180">
                  <c:v>1186298</c:v>
                </c:pt>
                <c:pt idx="181">
                  <c:v>1601058</c:v>
                </c:pt>
                <c:pt idx="182">
                  <c:v>1598619</c:v>
                </c:pt>
                <c:pt idx="183">
                  <c:v>2981167</c:v>
                </c:pt>
                <c:pt idx="184">
                  <c:v>3039589</c:v>
                </c:pt>
                <c:pt idx="185">
                  <c:v>2784173</c:v>
                </c:pt>
                <c:pt idx="186">
                  <c:v>223885</c:v>
                </c:pt>
                <c:pt idx="187">
                  <c:v>1758648</c:v>
                </c:pt>
                <c:pt idx="188">
                  <c:v>1758205</c:v>
                </c:pt>
                <c:pt idx="189">
                  <c:v>2235750</c:v>
                </c:pt>
                <c:pt idx="190">
                  <c:v>1596218</c:v>
                </c:pt>
                <c:pt idx="191">
                  <c:v>1940624</c:v>
                </c:pt>
                <c:pt idx="192">
                  <c:v>996689</c:v>
                </c:pt>
                <c:pt idx="193">
                  <c:v>774583</c:v>
                </c:pt>
                <c:pt idx="194">
                  <c:v>1009585</c:v>
                </c:pt>
                <c:pt idx="195">
                  <c:v>1715569</c:v>
                </c:pt>
                <c:pt idx="196">
                  <c:v>386365</c:v>
                </c:pt>
                <c:pt idx="197">
                  <c:v>366765</c:v>
                </c:pt>
                <c:pt idx="198">
                  <c:v>250012</c:v>
                </c:pt>
                <c:pt idx="199">
                  <c:v>236023</c:v>
                </c:pt>
                <c:pt idx="200">
                  <c:v>2736141</c:v>
                </c:pt>
                <c:pt idx="201">
                  <c:v>3101678</c:v>
                </c:pt>
                <c:pt idx="202">
                  <c:v>3167255</c:v>
                </c:pt>
                <c:pt idx="203">
                  <c:v>4227538</c:v>
                </c:pt>
                <c:pt idx="204">
                  <c:v>4194234</c:v>
                </c:pt>
                <c:pt idx="205">
                  <c:v>4103802</c:v>
                </c:pt>
                <c:pt idx="206">
                  <c:v>3794229</c:v>
                </c:pt>
                <c:pt idx="207">
                  <c:v>3636497</c:v>
                </c:pt>
                <c:pt idx="208">
                  <c:v>4657742</c:v>
                </c:pt>
                <c:pt idx="209">
                  <c:v>3299382</c:v>
                </c:pt>
                <c:pt idx="210">
                  <c:v>3253847</c:v>
                </c:pt>
                <c:pt idx="211">
                  <c:v>4681334</c:v>
                </c:pt>
                <c:pt idx="212">
                  <c:v>2631132</c:v>
                </c:pt>
                <c:pt idx="213">
                  <c:v>2556497</c:v>
                </c:pt>
                <c:pt idx="214">
                  <c:v>2503500</c:v>
                </c:pt>
                <c:pt idx="215">
                  <c:v>2319658</c:v>
                </c:pt>
                <c:pt idx="216">
                  <c:v>612132</c:v>
                </c:pt>
                <c:pt idx="217">
                  <c:v>1636763</c:v>
                </c:pt>
                <c:pt idx="218">
                  <c:v>1351819</c:v>
                </c:pt>
                <c:pt idx="219">
                  <c:v>1376283</c:v>
                </c:pt>
                <c:pt idx="220">
                  <c:v>1404848</c:v>
                </c:pt>
                <c:pt idx="221">
                  <c:v>1166116</c:v>
                </c:pt>
                <c:pt idx="222">
                  <c:v>1119196</c:v>
                </c:pt>
                <c:pt idx="223">
                  <c:v>1043980</c:v>
                </c:pt>
                <c:pt idx="224">
                  <c:v>1016368</c:v>
                </c:pt>
                <c:pt idx="225">
                  <c:v>1013286</c:v>
                </c:pt>
                <c:pt idx="226">
                  <c:v>992437</c:v>
                </c:pt>
                <c:pt idx="227">
                  <c:v>738233</c:v>
                </c:pt>
                <c:pt idx="228">
                  <c:v>766973</c:v>
                </c:pt>
                <c:pt idx="229">
                  <c:v>1214321</c:v>
                </c:pt>
                <c:pt idx="230">
                  <c:v>1595568</c:v>
                </c:pt>
                <c:pt idx="231">
                  <c:v>1604385</c:v>
                </c:pt>
                <c:pt idx="232">
                  <c:v>4095314</c:v>
                </c:pt>
                <c:pt idx="233">
                  <c:v>3596872</c:v>
                </c:pt>
                <c:pt idx="234">
                  <c:v>3458579</c:v>
                </c:pt>
                <c:pt idx="235">
                  <c:v>260946</c:v>
                </c:pt>
                <c:pt idx="236">
                  <c:v>1169142</c:v>
                </c:pt>
                <c:pt idx="237">
                  <c:v>1356736</c:v>
                </c:pt>
                <c:pt idx="238">
                  <c:v>1387597</c:v>
                </c:pt>
                <c:pt idx="239">
                  <c:v>1393540</c:v>
                </c:pt>
                <c:pt idx="240">
                  <c:v>1408935</c:v>
                </c:pt>
                <c:pt idx="241">
                  <c:v>1412455</c:v>
                </c:pt>
                <c:pt idx="242">
                  <c:v>1427393</c:v>
                </c:pt>
                <c:pt idx="243">
                  <c:v>1270042</c:v>
                </c:pt>
                <c:pt idx="244">
                  <c:v>1267497</c:v>
                </c:pt>
                <c:pt idx="245">
                  <c:v>1266289</c:v>
                </c:pt>
                <c:pt idx="246">
                  <c:v>1255356</c:v>
                </c:pt>
                <c:pt idx="247">
                  <c:v>1245382</c:v>
                </c:pt>
                <c:pt idx="248">
                  <c:v>1243017</c:v>
                </c:pt>
                <c:pt idx="249">
                  <c:v>1239959</c:v>
                </c:pt>
                <c:pt idx="250">
                  <c:v>1238789</c:v>
                </c:pt>
                <c:pt idx="251">
                  <c:v>1237331</c:v>
                </c:pt>
                <c:pt idx="252">
                  <c:v>1210754</c:v>
                </c:pt>
                <c:pt idx="253">
                  <c:v>1202547</c:v>
                </c:pt>
                <c:pt idx="254">
                  <c:v>1200436</c:v>
                </c:pt>
                <c:pt idx="255">
                  <c:v>1191397</c:v>
                </c:pt>
                <c:pt idx="256">
                  <c:v>1185346</c:v>
                </c:pt>
                <c:pt idx="257">
                  <c:v>1184021</c:v>
                </c:pt>
                <c:pt idx="258">
                  <c:v>1181391</c:v>
                </c:pt>
                <c:pt idx="259">
                  <c:v>1179466</c:v>
                </c:pt>
                <c:pt idx="260">
                  <c:v>1177860</c:v>
                </c:pt>
                <c:pt idx="261">
                  <c:v>1461875</c:v>
                </c:pt>
                <c:pt idx="262">
                  <c:v>1462504</c:v>
                </c:pt>
                <c:pt idx="263">
                  <c:v>1463081</c:v>
                </c:pt>
                <c:pt idx="264">
                  <c:v>1463629</c:v>
                </c:pt>
                <c:pt idx="265">
                  <c:v>1464556</c:v>
                </c:pt>
                <c:pt idx="266">
                  <c:v>1467184</c:v>
                </c:pt>
                <c:pt idx="267">
                  <c:v>1468161</c:v>
                </c:pt>
                <c:pt idx="268">
                  <c:v>1468642</c:v>
                </c:pt>
                <c:pt idx="269">
                  <c:v>1474272</c:v>
                </c:pt>
                <c:pt idx="270">
                  <c:v>1507633</c:v>
                </c:pt>
                <c:pt idx="271">
                  <c:v>1527358</c:v>
                </c:pt>
                <c:pt idx="272">
                  <c:v>1534107</c:v>
                </c:pt>
                <c:pt idx="273">
                  <c:v>1534612</c:v>
                </c:pt>
                <c:pt idx="274">
                  <c:v>1535250</c:v>
                </c:pt>
                <c:pt idx="275">
                  <c:v>1536888</c:v>
                </c:pt>
                <c:pt idx="276">
                  <c:v>1538424</c:v>
                </c:pt>
                <c:pt idx="277">
                  <c:v>1542185</c:v>
                </c:pt>
                <c:pt idx="278">
                  <c:v>1545004</c:v>
                </c:pt>
                <c:pt idx="279">
                  <c:v>1549839</c:v>
                </c:pt>
                <c:pt idx="280">
                  <c:v>1550636</c:v>
                </c:pt>
                <c:pt idx="281">
                  <c:v>1557130</c:v>
                </c:pt>
                <c:pt idx="282">
                  <c:v>1559033</c:v>
                </c:pt>
                <c:pt idx="283">
                  <c:v>1560793</c:v>
                </c:pt>
                <c:pt idx="284">
                  <c:v>1562782</c:v>
                </c:pt>
                <c:pt idx="285">
                  <c:v>1570549</c:v>
                </c:pt>
                <c:pt idx="286">
                  <c:v>1583703</c:v>
                </c:pt>
                <c:pt idx="287">
                  <c:v>1585264</c:v>
                </c:pt>
                <c:pt idx="288">
                  <c:v>1591225</c:v>
                </c:pt>
                <c:pt idx="289">
                  <c:v>1598271</c:v>
                </c:pt>
                <c:pt idx="290">
                  <c:v>1601608</c:v>
                </c:pt>
                <c:pt idx="291">
                  <c:v>1601933</c:v>
                </c:pt>
                <c:pt idx="292">
                  <c:v>1602882</c:v>
                </c:pt>
                <c:pt idx="293">
                  <c:v>1603250</c:v>
                </c:pt>
                <c:pt idx="294">
                  <c:v>1606794</c:v>
                </c:pt>
                <c:pt idx="295">
                  <c:v>1616190</c:v>
                </c:pt>
                <c:pt idx="296">
                  <c:v>1622214</c:v>
                </c:pt>
                <c:pt idx="297">
                  <c:v>1629730</c:v>
                </c:pt>
                <c:pt idx="298">
                  <c:v>1630061</c:v>
                </c:pt>
                <c:pt idx="299">
                  <c:v>1630748</c:v>
                </c:pt>
                <c:pt idx="300">
                  <c:v>1634594</c:v>
                </c:pt>
                <c:pt idx="301">
                  <c:v>1648283</c:v>
                </c:pt>
                <c:pt idx="302">
                  <c:v>1648951</c:v>
                </c:pt>
                <c:pt idx="303">
                  <c:v>1652009</c:v>
                </c:pt>
                <c:pt idx="304">
                  <c:v>1684032</c:v>
                </c:pt>
                <c:pt idx="305">
                  <c:v>1686145</c:v>
                </c:pt>
                <c:pt idx="306">
                  <c:v>217817</c:v>
                </c:pt>
                <c:pt idx="307">
                  <c:v>2925106</c:v>
                </c:pt>
                <c:pt idx="308">
                  <c:v>1694535</c:v>
                </c:pt>
                <c:pt idx="309">
                  <c:v>868350</c:v>
                </c:pt>
                <c:pt idx="310">
                  <c:v>861936</c:v>
                </c:pt>
                <c:pt idx="311">
                  <c:v>861176</c:v>
                </c:pt>
                <c:pt idx="312">
                  <c:v>858926</c:v>
                </c:pt>
                <c:pt idx="313">
                  <c:v>851640</c:v>
                </c:pt>
                <c:pt idx="314">
                  <c:v>850608</c:v>
                </c:pt>
                <c:pt idx="315">
                  <c:v>849463</c:v>
                </c:pt>
                <c:pt idx="316">
                  <c:v>846906</c:v>
                </c:pt>
                <c:pt idx="317">
                  <c:v>811229</c:v>
                </c:pt>
                <c:pt idx="318">
                  <c:v>799411</c:v>
                </c:pt>
                <c:pt idx="319">
                  <c:v>688811</c:v>
                </c:pt>
                <c:pt idx="320">
                  <c:v>688112</c:v>
                </c:pt>
                <c:pt idx="321">
                  <c:v>666235</c:v>
                </c:pt>
                <c:pt idx="322">
                  <c:v>2010386</c:v>
                </c:pt>
                <c:pt idx="323">
                  <c:v>2011231</c:v>
                </c:pt>
                <c:pt idx="324">
                  <c:v>2012992</c:v>
                </c:pt>
                <c:pt idx="325">
                  <c:v>2014176</c:v>
                </c:pt>
                <c:pt idx="326">
                  <c:v>2021856</c:v>
                </c:pt>
                <c:pt idx="327">
                  <c:v>2025566</c:v>
                </c:pt>
                <c:pt idx="328">
                  <c:v>1913948</c:v>
                </c:pt>
                <c:pt idx="329">
                  <c:v>1920791</c:v>
                </c:pt>
                <c:pt idx="330">
                  <c:v>1923736</c:v>
                </c:pt>
                <c:pt idx="331">
                  <c:v>1930561</c:v>
                </c:pt>
                <c:pt idx="332">
                  <c:v>1936170</c:v>
                </c:pt>
                <c:pt idx="333">
                  <c:v>1937988</c:v>
                </c:pt>
                <c:pt idx="334">
                  <c:v>1939065</c:v>
                </c:pt>
                <c:pt idx="335">
                  <c:v>1940897</c:v>
                </c:pt>
                <c:pt idx="336">
                  <c:v>1941453</c:v>
                </c:pt>
                <c:pt idx="337">
                  <c:v>1942685</c:v>
                </c:pt>
                <c:pt idx="338">
                  <c:v>1944504</c:v>
                </c:pt>
                <c:pt idx="339">
                  <c:v>1951846</c:v>
                </c:pt>
                <c:pt idx="340">
                  <c:v>1958257</c:v>
                </c:pt>
                <c:pt idx="341">
                  <c:v>1958757</c:v>
                </c:pt>
                <c:pt idx="342">
                  <c:v>1969828</c:v>
                </c:pt>
                <c:pt idx="343">
                  <c:v>1970400</c:v>
                </c:pt>
                <c:pt idx="344">
                  <c:v>1975422</c:v>
                </c:pt>
                <c:pt idx="345">
                  <c:v>1977013</c:v>
                </c:pt>
                <c:pt idx="346">
                  <c:v>1979175</c:v>
                </c:pt>
                <c:pt idx="347">
                  <c:v>1981416</c:v>
                </c:pt>
                <c:pt idx="348">
                  <c:v>1982850</c:v>
                </c:pt>
                <c:pt idx="349">
                  <c:v>2117077</c:v>
                </c:pt>
                <c:pt idx="350">
                  <c:v>2854343</c:v>
                </c:pt>
                <c:pt idx="351">
                  <c:v>619406</c:v>
                </c:pt>
                <c:pt idx="352">
                  <c:v>604588</c:v>
                </c:pt>
                <c:pt idx="353">
                  <c:v>604080</c:v>
                </c:pt>
                <c:pt idx="354">
                  <c:v>603074</c:v>
                </c:pt>
                <c:pt idx="355">
                  <c:v>601772</c:v>
                </c:pt>
                <c:pt idx="356">
                  <c:v>599631</c:v>
                </c:pt>
                <c:pt idx="357">
                  <c:v>598258</c:v>
                </c:pt>
                <c:pt idx="358">
                  <c:v>597256</c:v>
                </c:pt>
                <c:pt idx="359">
                  <c:v>593152</c:v>
                </c:pt>
                <c:pt idx="360">
                  <c:v>592191</c:v>
                </c:pt>
                <c:pt idx="361">
                  <c:v>589035</c:v>
                </c:pt>
                <c:pt idx="362">
                  <c:v>577960</c:v>
                </c:pt>
                <c:pt idx="363">
                  <c:v>577465</c:v>
                </c:pt>
                <c:pt idx="364">
                  <c:v>571096</c:v>
                </c:pt>
                <c:pt idx="365">
                  <c:v>560520</c:v>
                </c:pt>
                <c:pt idx="366">
                  <c:v>553416</c:v>
                </c:pt>
                <c:pt idx="367">
                  <c:v>552018</c:v>
                </c:pt>
                <c:pt idx="368">
                  <c:v>436319</c:v>
                </c:pt>
                <c:pt idx="369">
                  <c:v>1989097</c:v>
                </c:pt>
                <c:pt idx="370">
                  <c:v>1994855</c:v>
                </c:pt>
                <c:pt idx="371">
                  <c:v>1996626</c:v>
                </c:pt>
                <c:pt idx="372">
                  <c:v>1999350</c:v>
                </c:pt>
                <c:pt idx="373">
                  <c:v>2169737</c:v>
                </c:pt>
                <c:pt idx="374">
                  <c:v>2183288</c:v>
                </c:pt>
                <c:pt idx="375">
                  <c:v>2185256</c:v>
                </c:pt>
                <c:pt idx="376">
                  <c:v>2187650</c:v>
                </c:pt>
                <c:pt idx="377">
                  <c:v>2189911</c:v>
                </c:pt>
                <c:pt idx="378">
                  <c:v>2190887</c:v>
                </c:pt>
                <c:pt idx="379">
                  <c:v>2193111</c:v>
                </c:pt>
                <c:pt idx="380">
                  <c:v>2194615</c:v>
                </c:pt>
                <c:pt idx="381">
                  <c:v>2202783</c:v>
                </c:pt>
                <c:pt idx="382">
                  <c:v>2209315</c:v>
                </c:pt>
                <c:pt idx="383">
                  <c:v>2217321</c:v>
                </c:pt>
                <c:pt idx="384">
                  <c:v>2217919</c:v>
                </c:pt>
                <c:pt idx="385">
                  <c:v>2218746</c:v>
                </c:pt>
                <c:pt idx="386">
                  <c:v>2225005</c:v>
                </c:pt>
                <c:pt idx="387">
                  <c:v>2230092</c:v>
                </c:pt>
                <c:pt idx="388">
                  <c:v>2230419</c:v>
                </c:pt>
                <c:pt idx="389">
                  <c:v>2232954</c:v>
                </c:pt>
                <c:pt idx="390">
                  <c:v>2233930</c:v>
                </c:pt>
                <c:pt idx="391">
                  <c:v>2236197</c:v>
                </c:pt>
                <c:pt idx="392">
                  <c:v>2244094</c:v>
                </c:pt>
                <c:pt idx="393">
                  <c:v>2245289</c:v>
                </c:pt>
                <c:pt idx="394">
                  <c:v>2247137</c:v>
                </c:pt>
                <c:pt idx="395">
                  <c:v>2308981</c:v>
                </c:pt>
                <c:pt idx="396">
                  <c:v>2315595</c:v>
                </c:pt>
                <c:pt idx="397">
                  <c:v>2333546</c:v>
                </c:pt>
                <c:pt idx="398">
                  <c:v>2334558</c:v>
                </c:pt>
                <c:pt idx="399">
                  <c:v>2335011</c:v>
                </c:pt>
                <c:pt idx="400">
                  <c:v>2335380</c:v>
                </c:pt>
                <c:pt idx="401">
                  <c:v>2335930</c:v>
                </c:pt>
                <c:pt idx="402">
                  <c:v>2337035</c:v>
                </c:pt>
                <c:pt idx="403">
                  <c:v>2339547</c:v>
                </c:pt>
                <c:pt idx="404">
                  <c:v>2341311</c:v>
                </c:pt>
                <c:pt idx="405">
                  <c:v>2342367</c:v>
                </c:pt>
                <c:pt idx="406">
                  <c:v>2343685</c:v>
                </c:pt>
                <c:pt idx="407">
                  <c:v>3971420</c:v>
                </c:pt>
                <c:pt idx="408">
                  <c:v>2349983</c:v>
                </c:pt>
                <c:pt idx="409">
                  <c:v>2351259</c:v>
                </c:pt>
                <c:pt idx="410">
                  <c:v>2351259</c:v>
                </c:pt>
                <c:pt idx="411">
                  <c:v>4677272</c:v>
                </c:pt>
                <c:pt idx="412">
                  <c:v>2569558</c:v>
                </c:pt>
                <c:pt idx="413">
                  <c:v>2386507</c:v>
                </c:pt>
                <c:pt idx="414">
                  <c:v>2389108</c:v>
                </c:pt>
                <c:pt idx="415">
                  <c:v>2412638</c:v>
                </c:pt>
                <c:pt idx="416">
                  <c:v>2426853</c:v>
                </c:pt>
                <c:pt idx="417">
                  <c:v>2428255</c:v>
                </c:pt>
                <c:pt idx="418">
                  <c:v>2446163</c:v>
                </c:pt>
                <c:pt idx="419">
                  <c:v>2449625</c:v>
                </c:pt>
                <c:pt idx="420">
                  <c:v>2451563</c:v>
                </c:pt>
                <c:pt idx="421">
                  <c:v>2452291</c:v>
                </c:pt>
                <c:pt idx="422">
                  <c:v>2453638</c:v>
                </c:pt>
                <c:pt idx="423">
                  <c:v>2454857</c:v>
                </c:pt>
                <c:pt idx="424">
                  <c:v>2456888</c:v>
                </c:pt>
                <c:pt idx="425">
                  <c:v>2458115</c:v>
                </c:pt>
                <c:pt idx="426">
                  <c:v>2459164</c:v>
                </c:pt>
                <c:pt idx="427">
                  <c:v>2465055</c:v>
                </c:pt>
                <c:pt idx="428">
                  <c:v>2469228</c:v>
                </c:pt>
                <c:pt idx="429">
                  <c:v>2477651</c:v>
                </c:pt>
                <c:pt idx="430">
                  <c:v>2479538</c:v>
                </c:pt>
                <c:pt idx="431">
                  <c:v>2486215</c:v>
                </c:pt>
                <c:pt idx="432">
                  <c:v>2490587</c:v>
                </c:pt>
                <c:pt idx="433">
                  <c:v>2493520</c:v>
                </c:pt>
                <c:pt idx="434">
                  <c:v>2494980</c:v>
                </c:pt>
                <c:pt idx="435">
                  <c:v>2499369</c:v>
                </c:pt>
                <c:pt idx="436">
                  <c:v>2501940</c:v>
                </c:pt>
                <c:pt idx="437">
                  <c:v>2504748</c:v>
                </c:pt>
                <c:pt idx="438">
                  <c:v>2523521</c:v>
                </c:pt>
                <c:pt idx="439">
                  <c:v>2533604</c:v>
                </c:pt>
                <c:pt idx="440">
                  <c:v>2539598</c:v>
                </c:pt>
                <c:pt idx="441">
                  <c:v>2540593</c:v>
                </c:pt>
                <c:pt idx="442">
                  <c:v>2545606</c:v>
                </c:pt>
                <c:pt idx="443">
                  <c:v>2553103</c:v>
                </c:pt>
                <c:pt idx="444">
                  <c:v>2553407</c:v>
                </c:pt>
                <c:pt idx="445">
                  <c:v>2554401</c:v>
                </c:pt>
                <c:pt idx="446">
                  <c:v>2558798</c:v>
                </c:pt>
                <c:pt idx="447">
                  <c:v>2570320</c:v>
                </c:pt>
                <c:pt idx="448">
                  <c:v>2571889</c:v>
                </c:pt>
                <c:pt idx="449">
                  <c:v>2586665</c:v>
                </c:pt>
                <c:pt idx="450">
                  <c:v>2596555</c:v>
                </c:pt>
                <c:pt idx="451">
                  <c:v>2603648</c:v>
                </c:pt>
                <c:pt idx="452">
                  <c:v>2622477</c:v>
                </c:pt>
                <c:pt idx="453">
                  <c:v>2624925</c:v>
                </c:pt>
                <c:pt idx="454">
                  <c:v>2625388</c:v>
                </c:pt>
                <c:pt idx="455">
                  <c:v>2626027</c:v>
                </c:pt>
                <c:pt idx="456">
                  <c:v>2628945</c:v>
                </c:pt>
                <c:pt idx="457">
                  <c:v>2630253</c:v>
                </c:pt>
                <c:pt idx="458">
                  <c:v>2633349</c:v>
                </c:pt>
                <c:pt idx="459">
                  <c:v>2635185</c:v>
                </c:pt>
                <c:pt idx="460">
                  <c:v>1320474</c:v>
                </c:pt>
                <c:pt idx="461">
                  <c:v>2914920</c:v>
                </c:pt>
                <c:pt idx="462">
                  <c:v>2916129</c:v>
                </c:pt>
                <c:pt idx="463">
                  <c:v>2923505</c:v>
                </c:pt>
                <c:pt idx="464">
                  <c:v>2925106</c:v>
                </c:pt>
                <c:pt idx="465">
                  <c:v>2927648</c:v>
                </c:pt>
                <c:pt idx="466">
                  <c:v>2929030</c:v>
                </c:pt>
                <c:pt idx="467">
                  <c:v>29360</c:v>
                </c:pt>
                <c:pt idx="468">
                  <c:v>4700595</c:v>
                </c:pt>
                <c:pt idx="469">
                  <c:v>26631</c:v>
                </c:pt>
                <c:pt idx="470">
                  <c:v>25577</c:v>
                </c:pt>
                <c:pt idx="471">
                  <c:v>23297</c:v>
                </c:pt>
                <c:pt idx="472">
                  <c:v>22840</c:v>
                </c:pt>
                <c:pt idx="473">
                  <c:v>4692489</c:v>
                </c:pt>
                <c:pt idx="474">
                  <c:v>4691405</c:v>
                </c:pt>
                <c:pt idx="475">
                  <c:v>18742</c:v>
                </c:pt>
                <c:pt idx="476">
                  <c:v>4689451</c:v>
                </c:pt>
                <c:pt idx="477">
                  <c:v>4688568</c:v>
                </c:pt>
                <c:pt idx="478">
                  <c:v>4682540</c:v>
                </c:pt>
                <c:pt idx="479">
                  <c:v>4680581</c:v>
                </c:pt>
                <c:pt idx="480">
                  <c:v>4676532</c:v>
                </c:pt>
                <c:pt idx="481">
                  <c:v>4674822</c:v>
                </c:pt>
                <c:pt idx="482">
                  <c:v>4673959</c:v>
                </c:pt>
                <c:pt idx="483">
                  <c:v>4672943</c:v>
                </c:pt>
                <c:pt idx="484">
                  <c:v>4672088</c:v>
                </c:pt>
                <c:pt idx="485">
                  <c:v>4671416</c:v>
                </c:pt>
                <c:pt idx="486">
                  <c:v>4670509</c:v>
                </c:pt>
                <c:pt idx="487">
                  <c:v>4669812</c:v>
                </c:pt>
                <c:pt idx="488">
                  <c:v>4667777</c:v>
                </c:pt>
                <c:pt idx="489">
                  <c:v>4664607</c:v>
                </c:pt>
                <c:pt idx="490">
                  <c:v>4659497</c:v>
                </c:pt>
                <c:pt idx="491">
                  <c:v>4658701</c:v>
                </c:pt>
                <c:pt idx="492">
                  <c:v>2784996</c:v>
                </c:pt>
                <c:pt idx="493">
                  <c:v>4328415</c:v>
                </c:pt>
                <c:pt idx="494">
                  <c:v>2794161</c:v>
                </c:pt>
                <c:pt idx="495">
                  <c:v>2795481</c:v>
                </c:pt>
                <c:pt idx="496">
                  <c:v>4523796</c:v>
                </c:pt>
                <c:pt idx="497">
                  <c:v>4519189</c:v>
                </c:pt>
                <c:pt idx="498">
                  <c:v>4515798</c:v>
                </c:pt>
                <c:pt idx="499">
                  <c:v>4515271</c:v>
                </c:pt>
                <c:pt idx="500">
                  <c:v>4509654</c:v>
                </c:pt>
                <c:pt idx="501">
                  <c:v>4492609</c:v>
                </c:pt>
                <c:pt idx="502">
                  <c:v>4491623</c:v>
                </c:pt>
                <c:pt idx="503">
                  <c:v>4481704</c:v>
                </c:pt>
                <c:pt idx="504">
                  <c:v>4476631</c:v>
                </c:pt>
                <c:pt idx="505">
                  <c:v>4470813</c:v>
                </c:pt>
                <c:pt idx="506">
                  <c:v>4469792</c:v>
                </c:pt>
                <c:pt idx="507">
                  <c:v>4468529</c:v>
                </c:pt>
                <c:pt idx="508">
                  <c:v>4466987</c:v>
                </c:pt>
                <c:pt idx="509">
                  <c:v>4466267</c:v>
                </c:pt>
                <c:pt idx="510">
                  <c:v>4461047</c:v>
                </c:pt>
                <c:pt idx="511">
                  <c:v>4460206</c:v>
                </c:pt>
                <c:pt idx="512">
                  <c:v>4456246</c:v>
                </c:pt>
                <c:pt idx="513">
                  <c:v>4447308</c:v>
                </c:pt>
                <c:pt idx="514">
                  <c:v>4446603</c:v>
                </c:pt>
                <c:pt idx="515">
                  <c:v>4446010</c:v>
                </c:pt>
                <c:pt idx="516">
                  <c:v>4445673</c:v>
                </c:pt>
                <c:pt idx="517">
                  <c:v>4445431</c:v>
                </c:pt>
                <c:pt idx="518">
                  <c:v>4431409</c:v>
                </c:pt>
                <c:pt idx="519">
                  <c:v>4414296</c:v>
                </c:pt>
                <c:pt idx="520">
                  <c:v>4410168</c:v>
                </c:pt>
                <c:pt idx="521">
                  <c:v>4409697</c:v>
                </c:pt>
                <c:pt idx="522">
                  <c:v>4408887</c:v>
                </c:pt>
                <c:pt idx="523">
                  <c:v>4402585</c:v>
                </c:pt>
                <c:pt idx="524">
                  <c:v>4401039</c:v>
                </c:pt>
                <c:pt idx="525">
                  <c:v>4395866</c:v>
                </c:pt>
                <c:pt idx="526">
                  <c:v>4394353</c:v>
                </c:pt>
                <c:pt idx="527">
                  <c:v>4390380</c:v>
                </c:pt>
                <c:pt idx="528">
                  <c:v>4386950</c:v>
                </c:pt>
                <c:pt idx="529">
                  <c:v>4385623</c:v>
                </c:pt>
                <c:pt idx="530">
                  <c:v>4385021</c:v>
                </c:pt>
                <c:pt idx="531">
                  <c:v>4374448</c:v>
                </c:pt>
                <c:pt idx="532">
                  <c:v>4368528</c:v>
                </c:pt>
                <c:pt idx="533">
                  <c:v>4359689</c:v>
                </c:pt>
                <c:pt idx="534">
                  <c:v>4330261</c:v>
                </c:pt>
                <c:pt idx="535">
                  <c:v>4328415</c:v>
                </c:pt>
                <c:pt idx="536">
                  <c:v>4327555</c:v>
                </c:pt>
                <c:pt idx="537">
                  <c:v>4319505</c:v>
                </c:pt>
                <c:pt idx="538">
                  <c:v>4310804</c:v>
                </c:pt>
                <c:pt idx="539">
                  <c:v>4308437</c:v>
                </c:pt>
                <c:pt idx="540">
                  <c:v>4307314</c:v>
                </c:pt>
                <c:pt idx="541">
                  <c:v>4305737</c:v>
                </c:pt>
                <c:pt idx="542">
                  <c:v>4301898</c:v>
                </c:pt>
                <c:pt idx="543">
                  <c:v>4296015</c:v>
                </c:pt>
                <c:pt idx="544">
                  <c:v>4288010</c:v>
                </c:pt>
                <c:pt idx="545">
                  <c:v>4287171</c:v>
                </c:pt>
                <c:pt idx="546">
                  <c:v>4286325</c:v>
                </c:pt>
                <c:pt idx="547">
                  <c:v>4285629</c:v>
                </c:pt>
                <c:pt idx="548">
                  <c:v>4267897</c:v>
                </c:pt>
                <c:pt idx="549">
                  <c:v>3248484</c:v>
                </c:pt>
                <c:pt idx="550">
                  <c:v>3248990</c:v>
                </c:pt>
                <c:pt idx="551">
                  <c:v>3262500</c:v>
                </c:pt>
                <c:pt idx="552">
                  <c:v>3263696</c:v>
                </c:pt>
                <c:pt idx="553">
                  <c:v>3269992</c:v>
                </c:pt>
                <c:pt idx="554">
                  <c:v>3274220</c:v>
                </c:pt>
                <c:pt idx="555">
                  <c:v>3275040</c:v>
                </c:pt>
                <c:pt idx="556">
                  <c:v>3277264</c:v>
                </c:pt>
                <c:pt idx="557">
                  <c:v>3283529</c:v>
                </c:pt>
                <c:pt idx="558">
                  <c:v>3284125</c:v>
                </c:pt>
                <c:pt idx="559">
                  <c:v>3285240</c:v>
                </c:pt>
                <c:pt idx="560">
                  <c:v>3304711</c:v>
                </c:pt>
                <c:pt idx="561">
                  <c:v>3305260</c:v>
                </c:pt>
                <c:pt idx="562">
                  <c:v>3305893</c:v>
                </c:pt>
                <c:pt idx="563">
                  <c:v>3315662</c:v>
                </c:pt>
                <c:pt idx="564">
                  <c:v>3317188</c:v>
                </c:pt>
                <c:pt idx="565">
                  <c:v>3318559</c:v>
                </c:pt>
                <c:pt idx="566">
                  <c:v>3320871</c:v>
                </c:pt>
                <c:pt idx="567">
                  <c:v>3322294</c:v>
                </c:pt>
                <c:pt idx="568">
                  <c:v>3324651</c:v>
                </c:pt>
                <c:pt idx="569">
                  <c:v>3326183</c:v>
                </c:pt>
                <c:pt idx="570">
                  <c:v>3332686</c:v>
                </c:pt>
                <c:pt idx="571">
                  <c:v>3337156</c:v>
                </c:pt>
                <c:pt idx="572">
                  <c:v>3337942</c:v>
                </c:pt>
                <c:pt idx="573">
                  <c:v>3339705</c:v>
                </c:pt>
                <c:pt idx="574">
                  <c:v>3340146</c:v>
                </c:pt>
                <c:pt idx="575">
                  <c:v>3341728</c:v>
                </c:pt>
                <c:pt idx="576">
                  <c:v>3346043</c:v>
                </c:pt>
                <c:pt idx="577">
                  <c:v>3928393</c:v>
                </c:pt>
                <c:pt idx="578">
                  <c:v>3915894</c:v>
                </c:pt>
                <c:pt idx="579">
                  <c:v>3908309</c:v>
                </c:pt>
                <c:pt idx="580">
                  <c:v>3905206</c:v>
                </c:pt>
                <c:pt idx="581">
                  <c:v>3901489</c:v>
                </c:pt>
                <c:pt idx="582">
                  <c:v>3894504</c:v>
                </c:pt>
                <c:pt idx="583">
                  <c:v>4053414</c:v>
                </c:pt>
                <c:pt idx="584">
                  <c:v>4051795</c:v>
                </c:pt>
                <c:pt idx="585">
                  <c:v>4047259</c:v>
                </c:pt>
                <c:pt idx="586">
                  <c:v>4044849</c:v>
                </c:pt>
                <c:pt idx="587">
                  <c:v>3976754</c:v>
                </c:pt>
                <c:pt idx="588">
                  <c:v>3975124</c:v>
                </c:pt>
                <c:pt idx="589">
                  <c:v>3962427</c:v>
                </c:pt>
                <c:pt idx="590">
                  <c:v>3962089</c:v>
                </c:pt>
                <c:pt idx="591">
                  <c:v>3960321</c:v>
                </c:pt>
                <c:pt idx="592">
                  <c:v>3959587</c:v>
                </c:pt>
                <c:pt idx="593">
                  <c:v>3937816</c:v>
                </c:pt>
                <c:pt idx="594">
                  <c:v>3934113</c:v>
                </c:pt>
                <c:pt idx="595">
                  <c:v>3376527</c:v>
                </c:pt>
                <c:pt idx="596">
                  <c:v>4068083</c:v>
                </c:pt>
                <c:pt idx="597">
                  <c:v>4062207</c:v>
                </c:pt>
                <c:pt idx="598">
                  <c:v>4054223</c:v>
                </c:pt>
                <c:pt idx="599">
                  <c:v>3881910</c:v>
                </c:pt>
                <c:pt idx="600">
                  <c:v>3848185</c:v>
                </c:pt>
                <c:pt idx="601">
                  <c:v>3847845</c:v>
                </c:pt>
                <c:pt idx="602">
                  <c:v>3839117</c:v>
                </c:pt>
                <c:pt idx="603">
                  <c:v>3834585</c:v>
                </c:pt>
                <c:pt idx="604">
                  <c:v>3832134</c:v>
                </c:pt>
                <c:pt idx="605">
                  <c:v>3828295</c:v>
                </c:pt>
                <c:pt idx="606">
                  <c:v>3823858</c:v>
                </c:pt>
                <c:pt idx="607">
                  <c:v>3821684</c:v>
                </c:pt>
                <c:pt idx="608">
                  <c:v>3816635</c:v>
                </c:pt>
                <c:pt idx="609">
                  <c:v>3814390</c:v>
                </c:pt>
                <c:pt idx="610">
                  <c:v>3754458</c:v>
                </c:pt>
                <c:pt idx="611">
                  <c:v>3739722</c:v>
                </c:pt>
                <c:pt idx="612">
                  <c:v>3735258</c:v>
                </c:pt>
                <c:pt idx="613">
                  <c:v>3734790</c:v>
                </c:pt>
                <c:pt idx="614">
                  <c:v>3733975</c:v>
                </c:pt>
                <c:pt idx="615">
                  <c:v>3732846</c:v>
                </c:pt>
                <c:pt idx="616">
                  <c:v>3730352</c:v>
                </c:pt>
                <c:pt idx="617">
                  <c:v>3728203</c:v>
                </c:pt>
                <c:pt idx="618">
                  <c:v>3726225</c:v>
                </c:pt>
                <c:pt idx="619">
                  <c:v>3719575</c:v>
                </c:pt>
                <c:pt idx="620">
                  <c:v>1057119</c:v>
                </c:pt>
                <c:pt idx="621">
                  <c:v>3677462</c:v>
                </c:pt>
                <c:pt idx="622">
                  <c:v>3670171</c:v>
                </c:pt>
                <c:pt idx="623">
                  <c:v>3662349</c:v>
                </c:pt>
                <c:pt idx="624">
                  <c:v>3657454</c:v>
                </c:pt>
                <c:pt idx="625">
                  <c:v>3651503</c:v>
                </c:pt>
                <c:pt idx="626">
                  <c:v>3632247</c:v>
                </c:pt>
                <c:pt idx="627">
                  <c:v>3631602</c:v>
                </c:pt>
                <c:pt idx="628">
                  <c:v>3629809</c:v>
                </c:pt>
                <c:pt idx="629">
                  <c:v>3622492</c:v>
                </c:pt>
                <c:pt idx="630">
                  <c:v>3577835</c:v>
                </c:pt>
                <c:pt idx="631">
                  <c:v>3577275</c:v>
                </c:pt>
                <c:pt idx="632">
                  <c:v>3573191</c:v>
                </c:pt>
                <c:pt idx="633">
                  <c:v>3572589</c:v>
                </c:pt>
                <c:pt idx="634">
                  <c:v>3566262</c:v>
                </c:pt>
                <c:pt idx="635">
                  <c:v>3563172</c:v>
                </c:pt>
                <c:pt idx="636">
                  <c:v>3554607</c:v>
                </c:pt>
                <c:pt idx="637">
                  <c:v>3552669</c:v>
                </c:pt>
                <c:pt idx="638">
                  <c:v>3535968</c:v>
                </c:pt>
                <c:pt idx="639">
                  <c:v>3531513</c:v>
                </c:pt>
                <c:pt idx="640">
                  <c:v>3530300</c:v>
                </c:pt>
                <c:pt idx="641">
                  <c:v>3528647</c:v>
                </c:pt>
                <c:pt idx="642">
                  <c:v>3515123</c:v>
                </c:pt>
                <c:pt idx="643">
                  <c:v>3492158</c:v>
                </c:pt>
                <c:pt idx="644">
                  <c:v>3487047</c:v>
                </c:pt>
                <c:pt idx="645">
                  <c:v>3478442</c:v>
                </c:pt>
                <c:pt idx="646">
                  <c:v>3474381</c:v>
                </c:pt>
                <c:pt idx="647">
                  <c:v>3437306</c:v>
                </c:pt>
                <c:pt idx="648">
                  <c:v>3430562</c:v>
                </c:pt>
                <c:pt idx="649">
                  <c:v>3427736</c:v>
                </c:pt>
                <c:pt idx="650">
                  <c:v>3423538</c:v>
                </c:pt>
                <c:pt idx="651">
                  <c:v>3418459</c:v>
                </c:pt>
                <c:pt idx="652">
                  <c:v>3409957</c:v>
                </c:pt>
                <c:pt idx="653">
                  <c:v>4097591</c:v>
                </c:pt>
                <c:pt idx="654">
                  <c:v>4100622</c:v>
                </c:pt>
                <c:pt idx="655">
                  <c:v>4121767</c:v>
                </c:pt>
                <c:pt idx="656">
                  <c:v>4673401</c:v>
                </c:pt>
                <c:pt idx="657">
                  <c:v>4134513</c:v>
                </c:pt>
                <c:pt idx="658">
                  <c:v>4166837</c:v>
                </c:pt>
                <c:pt idx="659">
                  <c:v>4167722</c:v>
                </c:pt>
                <c:pt idx="660">
                  <c:v>4175038</c:v>
                </c:pt>
                <c:pt idx="661">
                  <c:v>4186436</c:v>
                </c:pt>
                <c:pt idx="662">
                  <c:v>4189985</c:v>
                </c:pt>
                <c:pt idx="663">
                  <c:v>4197885</c:v>
                </c:pt>
                <c:pt idx="664">
                  <c:v>4200422</c:v>
                </c:pt>
                <c:pt idx="665">
                  <c:v>4202379</c:v>
                </c:pt>
                <c:pt idx="666">
                  <c:v>4204897</c:v>
                </c:pt>
                <c:pt idx="667">
                  <c:v>4206982</c:v>
                </c:pt>
                <c:pt idx="668">
                  <c:v>4207908</c:v>
                </c:pt>
                <c:pt idx="669">
                  <c:v>4208926</c:v>
                </c:pt>
                <c:pt idx="670">
                  <c:v>4210826</c:v>
                </c:pt>
                <c:pt idx="671">
                  <c:v>4228421</c:v>
                </c:pt>
                <c:pt idx="672">
                  <c:v>4236931</c:v>
                </c:pt>
                <c:pt idx="673">
                  <c:v>3226351</c:v>
                </c:pt>
                <c:pt idx="674">
                  <c:v>3220975</c:v>
                </c:pt>
                <c:pt idx="675">
                  <c:v>3214673</c:v>
                </c:pt>
                <c:pt idx="676">
                  <c:v>3207935</c:v>
                </c:pt>
                <c:pt idx="677">
                  <c:v>3186872</c:v>
                </c:pt>
                <c:pt idx="678">
                  <c:v>3183655</c:v>
                </c:pt>
                <c:pt idx="679">
                  <c:v>3134308</c:v>
                </c:pt>
                <c:pt idx="680">
                  <c:v>3132073</c:v>
                </c:pt>
                <c:pt idx="681">
                  <c:v>3131108</c:v>
                </c:pt>
                <c:pt idx="682">
                  <c:v>3113418</c:v>
                </c:pt>
                <c:pt idx="683">
                  <c:v>3105785</c:v>
                </c:pt>
                <c:pt idx="684">
                  <c:v>4091609</c:v>
                </c:pt>
                <c:pt idx="685">
                  <c:v>3105480</c:v>
                </c:pt>
                <c:pt idx="686">
                  <c:v>3098115</c:v>
                </c:pt>
                <c:pt idx="687">
                  <c:v>3385968</c:v>
                </c:pt>
                <c:pt idx="688">
                  <c:v>3078613</c:v>
                </c:pt>
                <c:pt idx="689">
                  <c:v>3075791</c:v>
                </c:pt>
                <c:pt idx="690">
                  <c:v>3074607</c:v>
                </c:pt>
                <c:pt idx="691">
                  <c:v>3068818</c:v>
                </c:pt>
                <c:pt idx="692">
                  <c:v>3050981</c:v>
                </c:pt>
                <c:pt idx="693">
                  <c:v>3075791</c:v>
                </c:pt>
                <c:pt idx="694">
                  <c:v>4328415</c:v>
                </c:pt>
                <c:pt idx="695">
                  <c:v>3048496</c:v>
                </c:pt>
                <c:pt idx="696">
                  <c:v>3046619</c:v>
                </c:pt>
                <c:pt idx="697">
                  <c:v>3040541</c:v>
                </c:pt>
                <c:pt idx="698">
                  <c:v>3038591</c:v>
                </c:pt>
                <c:pt idx="699">
                  <c:v>3036837</c:v>
                </c:pt>
                <c:pt idx="700">
                  <c:v>3030706</c:v>
                </c:pt>
                <c:pt idx="701">
                  <c:v>3029323</c:v>
                </c:pt>
                <c:pt idx="702">
                  <c:v>3028373</c:v>
                </c:pt>
                <c:pt idx="703">
                  <c:v>3022314</c:v>
                </c:pt>
                <c:pt idx="704">
                  <c:v>3019685</c:v>
                </c:pt>
                <c:pt idx="705">
                  <c:v>3017834</c:v>
                </c:pt>
                <c:pt idx="706">
                  <c:v>3011008</c:v>
                </c:pt>
                <c:pt idx="707">
                  <c:v>3005081</c:v>
                </c:pt>
                <c:pt idx="708">
                  <c:v>3004349</c:v>
                </c:pt>
                <c:pt idx="709">
                  <c:v>3003544</c:v>
                </c:pt>
                <c:pt idx="710">
                  <c:v>3002783</c:v>
                </c:pt>
                <c:pt idx="711">
                  <c:v>2999513</c:v>
                </c:pt>
                <c:pt idx="712">
                  <c:v>2999115</c:v>
                </c:pt>
                <c:pt idx="713">
                  <c:v>2998229</c:v>
                </c:pt>
                <c:pt idx="714">
                  <c:v>2997300</c:v>
                </c:pt>
                <c:pt idx="715">
                  <c:v>2996042</c:v>
                </c:pt>
                <c:pt idx="716">
                  <c:v>2995629</c:v>
                </c:pt>
                <c:pt idx="717">
                  <c:v>1286252</c:v>
                </c:pt>
                <c:pt idx="718">
                  <c:v>2981752</c:v>
                </c:pt>
                <c:pt idx="719">
                  <c:v>2978779</c:v>
                </c:pt>
                <c:pt idx="720">
                  <c:v>2975924</c:v>
                </c:pt>
                <c:pt idx="721">
                  <c:v>2884055</c:v>
                </c:pt>
                <c:pt idx="722">
                  <c:v>2835706</c:v>
                </c:pt>
                <c:pt idx="723">
                  <c:v>2823871</c:v>
                </c:pt>
                <c:pt idx="724">
                  <c:v>2815018</c:v>
                </c:pt>
                <c:pt idx="725">
                  <c:v>2812835</c:v>
                </c:pt>
                <c:pt idx="726">
                  <c:v>2811975</c:v>
                </c:pt>
                <c:pt idx="727">
                  <c:v>2801074</c:v>
                </c:pt>
                <c:pt idx="728">
                  <c:v>4652284</c:v>
                </c:pt>
                <c:pt idx="729">
                  <c:v>2700838</c:v>
                </c:pt>
                <c:pt idx="730">
                  <c:v>2699024</c:v>
                </c:pt>
                <c:pt idx="731">
                  <c:v>2746638</c:v>
                </c:pt>
                <c:pt idx="732">
                  <c:v>2740725</c:v>
                </c:pt>
                <c:pt idx="733">
                  <c:v>2735746</c:v>
                </c:pt>
                <c:pt idx="734">
                  <c:v>2729284</c:v>
                </c:pt>
                <c:pt idx="735">
                  <c:v>2726811</c:v>
                </c:pt>
                <c:pt idx="736">
                  <c:v>2719859</c:v>
                </c:pt>
                <c:pt idx="737">
                  <c:v>2718768</c:v>
                </c:pt>
                <c:pt idx="738">
                  <c:v>2772177</c:v>
                </c:pt>
                <c:pt idx="739">
                  <c:v>2596555</c:v>
                </c:pt>
                <c:pt idx="740">
                  <c:v>2367305</c:v>
                </c:pt>
                <c:pt idx="741">
                  <c:v>2691668</c:v>
                </c:pt>
                <c:pt idx="742">
                  <c:v>2691166</c:v>
                </c:pt>
                <c:pt idx="743">
                  <c:v>35858</c:v>
                </c:pt>
                <c:pt idx="744">
                  <c:v>37658</c:v>
                </c:pt>
                <c:pt idx="745">
                  <c:v>39545</c:v>
                </c:pt>
                <c:pt idx="746">
                  <c:v>79785</c:v>
                </c:pt>
                <c:pt idx="747">
                  <c:v>84400</c:v>
                </c:pt>
                <c:pt idx="748">
                  <c:v>89292</c:v>
                </c:pt>
                <c:pt idx="749">
                  <c:v>91435</c:v>
                </c:pt>
                <c:pt idx="750">
                  <c:v>92854</c:v>
                </c:pt>
                <c:pt idx="751">
                  <c:v>94848</c:v>
                </c:pt>
                <c:pt idx="752">
                  <c:v>96880</c:v>
                </c:pt>
                <c:pt idx="753">
                  <c:v>97746</c:v>
                </c:pt>
                <c:pt idx="754">
                  <c:v>99817</c:v>
                </c:pt>
                <c:pt idx="755">
                  <c:v>123321</c:v>
                </c:pt>
                <c:pt idx="756">
                  <c:v>126815</c:v>
                </c:pt>
                <c:pt idx="757">
                  <c:v>128194</c:v>
                </c:pt>
                <c:pt idx="758">
                  <c:v>129711</c:v>
                </c:pt>
                <c:pt idx="759">
                  <c:v>155751</c:v>
                </c:pt>
                <c:pt idx="760">
                  <c:v>157528</c:v>
                </c:pt>
                <c:pt idx="761">
                  <c:v>158790</c:v>
                </c:pt>
                <c:pt idx="762">
                  <c:v>162859</c:v>
                </c:pt>
                <c:pt idx="763">
                  <c:v>167231</c:v>
                </c:pt>
                <c:pt idx="764">
                  <c:v>172678</c:v>
                </c:pt>
                <c:pt idx="765">
                  <c:v>176969</c:v>
                </c:pt>
                <c:pt idx="766">
                  <c:v>177856</c:v>
                </c:pt>
                <c:pt idx="767">
                  <c:v>184310</c:v>
                </c:pt>
                <c:pt idx="768">
                  <c:v>190770</c:v>
                </c:pt>
                <c:pt idx="769">
                  <c:v>191793</c:v>
                </c:pt>
                <c:pt idx="770">
                  <c:v>199280</c:v>
                </c:pt>
                <c:pt idx="771">
                  <c:v>202085</c:v>
                </c:pt>
                <c:pt idx="772">
                  <c:v>205223</c:v>
                </c:pt>
                <c:pt idx="773">
                  <c:v>207867</c:v>
                </c:pt>
                <c:pt idx="774">
                  <c:v>209499</c:v>
                </c:pt>
                <c:pt idx="775">
                  <c:v>225021</c:v>
                </c:pt>
                <c:pt idx="776">
                  <c:v>229456</c:v>
                </c:pt>
                <c:pt idx="777">
                  <c:v>230408</c:v>
                </c:pt>
                <c:pt idx="778">
                  <c:v>233621</c:v>
                </c:pt>
                <c:pt idx="779">
                  <c:v>235138</c:v>
                </c:pt>
                <c:pt idx="780">
                  <c:v>239529</c:v>
                </c:pt>
                <c:pt idx="781">
                  <c:v>241527</c:v>
                </c:pt>
                <c:pt idx="782">
                  <c:v>243297</c:v>
                </c:pt>
                <c:pt idx="783">
                  <c:v>244823</c:v>
                </c:pt>
                <c:pt idx="784">
                  <c:v>251083</c:v>
                </c:pt>
                <c:pt idx="785">
                  <c:v>252698</c:v>
                </c:pt>
                <c:pt idx="786">
                  <c:v>256571</c:v>
                </c:pt>
                <c:pt idx="787">
                  <c:v>278396</c:v>
                </c:pt>
                <c:pt idx="788">
                  <c:v>286260</c:v>
                </c:pt>
                <c:pt idx="789">
                  <c:v>286737</c:v>
                </c:pt>
                <c:pt idx="790">
                  <c:v>288347</c:v>
                </c:pt>
                <c:pt idx="791">
                  <c:v>305584</c:v>
                </c:pt>
                <c:pt idx="792">
                  <c:v>311155</c:v>
                </c:pt>
                <c:pt idx="793">
                  <c:v>321464</c:v>
                </c:pt>
                <c:pt idx="794">
                  <c:v>323648</c:v>
                </c:pt>
                <c:pt idx="795">
                  <c:v>324356</c:v>
                </c:pt>
                <c:pt idx="796">
                  <c:v>345145</c:v>
                </c:pt>
                <c:pt idx="797">
                  <c:v>345746</c:v>
                </c:pt>
                <c:pt idx="798">
                  <c:v>347828</c:v>
                </c:pt>
                <c:pt idx="799">
                  <c:v>349077</c:v>
                </c:pt>
                <c:pt idx="800">
                  <c:v>349532</c:v>
                </c:pt>
                <c:pt idx="801">
                  <c:v>351886</c:v>
                </c:pt>
                <c:pt idx="802">
                  <c:v>354085</c:v>
                </c:pt>
                <c:pt idx="803">
                  <c:v>358506</c:v>
                </c:pt>
                <c:pt idx="804">
                  <c:v>359552</c:v>
                </c:pt>
                <c:pt idx="805">
                  <c:v>381411</c:v>
                </c:pt>
                <c:pt idx="806">
                  <c:v>398976</c:v>
                </c:pt>
                <c:pt idx="807">
                  <c:v>402822</c:v>
                </c:pt>
                <c:pt idx="808">
                  <c:v>408763</c:v>
                </c:pt>
                <c:pt idx="809">
                  <c:v>473004</c:v>
                </c:pt>
                <c:pt idx="810">
                  <c:v>479095</c:v>
                </c:pt>
                <c:pt idx="811">
                  <c:v>480632</c:v>
                </c:pt>
                <c:pt idx="812">
                  <c:v>484094</c:v>
                </c:pt>
                <c:pt idx="813">
                  <c:v>490869</c:v>
                </c:pt>
                <c:pt idx="814">
                  <c:v>506590</c:v>
                </c:pt>
                <c:pt idx="815">
                  <c:v>508419</c:v>
                </c:pt>
                <c:pt idx="816">
                  <c:v>518931</c:v>
                </c:pt>
                <c:pt idx="817">
                  <c:v>522905</c:v>
                </c:pt>
                <c:pt idx="818">
                  <c:v>523637</c:v>
                </c:pt>
                <c:pt idx="819">
                  <c:v>526537</c:v>
                </c:pt>
                <c:pt idx="820">
                  <c:v>528652</c:v>
                </c:pt>
                <c:pt idx="821">
                  <c:v>548857</c:v>
                </c:pt>
                <c:pt idx="822">
                  <c:v>412168</c:v>
                </c:pt>
                <c:pt idx="823">
                  <c:v>427037</c:v>
                </c:pt>
                <c:pt idx="824">
                  <c:v>428410</c:v>
                </c:pt>
                <c:pt idx="825">
                  <c:v>2102984</c:v>
                </c:pt>
                <c:pt idx="826">
                  <c:v>2102220</c:v>
                </c:pt>
                <c:pt idx="827">
                  <c:v>2092442</c:v>
                </c:pt>
                <c:pt idx="828">
                  <c:v>2084456</c:v>
                </c:pt>
                <c:pt idx="829">
                  <c:v>2075618</c:v>
                </c:pt>
                <c:pt idx="830">
                  <c:v>2074389</c:v>
                </c:pt>
                <c:pt idx="831">
                  <c:v>2073937</c:v>
                </c:pt>
                <c:pt idx="832">
                  <c:v>2073251</c:v>
                </c:pt>
                <c:pt idx="833">
                  <c:v>2072854</c:v>
                </c:pt>
                <c:pt idx="834">
                  <c:v>2071003</c:v>
                </c:pt>
                <c:pt idx="835">
                  <c:v>2069434</c:v>
                </c:pt>
                <c:pt idx="836">
                  <c:v>2067484</c:v>
                </c:pt>
                <c:pt idx="837">
                  <c:v>2061059</c:v>
                </c:pt>
                <c:pt idx="838">
                  <c:v>2060411</c:v>
                </c:pt>
                <c:pt idx="839">
                  <c:v>2058602</c:v>
                </c:pt>
                <c:pt idx="840">
                  <c:v>1912111</c:v>
                </c:pt>
                <c:pt idx="841">
                  <c:v>1911793</c:v>
                </c:pt>
                <c:pt idx="842">
                  <c:v>1908490</c:v>
                </c:pt>
                <c:pt idx="843">
                  <c:v>1902490</c:v>
                </c:pt>
                <c:pt idx="844">
                  <c:v>1900300</c:v>
                </c:pt>
                <c:pt idx="845">
                  <c:v>1899791</c:v>
                </c:pt>
                <c:pt idx="846">
                  <c:v>1898584</c:v>
                </c:pt>
                <c:pt idx="847">
                  <c:v>1896678</c:v>
                </c:pt>
                <c:pt idx="848">
                  <c:v>1888313</c:v>
                </c:pt>
                <c:pt idx="849">
                  <c:v>1884769</c:v>
                </c:pt>
                <c:pt idx="850">
                  <c:v>1874215</c:v>
                </c:pt>
                <c:pt idx="851">
                  <c:v>1873083</c:v>
                </c:pt>
                <c:pt idx="852">
                  <c:v>1871393</c:v>
                </c:pt>
                <c:pt idx="853">
                  <c:v>1861978</c:v>
                </c:pt>
                <c:pt idx="854">
                  <c:v>1858551</c:v>
                </c:pt>
                <c:pt idx="855">
                  <c:v>1857445</c:v>
                </c:pt>
                <c:pt idx="856">
                  <c:v>1828909</c:v>
                </c:pt>
                <c:pt idx="857">
                  <c:v>1827729</c:v>
                </c:pt>
                <c:pt idx="858">
                  <c:v>754106</c:v>
                </c:pt>
                <c:pt idx="859">
                  <c:v>754849</c:v>
                </c:pt>
                <c:pt idx="860">
                  <c:v>759699</c:v>
                </c:pt>
                <c:pt idx="861">
                  <c:v>762257</c:v>
                </c:pt>
                <c:pt idx="862">
                  <c:v>773720</c:v>
                </c:pt>
                <c:pt idx="863">
                  <c:v>657925</c:v>
                </c:pt>
                <c:pt idx="864">
                  <c:v>701664</c:v>
                </c:pt>
                <c:pt idx="865">
                  <c:v>708311</c:v>
                </c:pt>
                <c:pt idx="866">
                  <c:v>711276</c:v>
                </c:pt>
                <c:pt idx="867">
                  <c:v>717136</c:v>
                </c:pt>
                <c:pt idx="868">
                  <c:v>719429</c:v>
                </c:pt>
                <c:pt idx="869">
                  <c:v>741476</c:v>
                </c:pt>
                <c:pt idx="870">
                  <c:v>737710</c:v>
                </c:pt>
                <c:pt idx="871">
                  <c:v>736980</c:v>
                </c:pt>
                <c:pt idx="872">
                  <c:v>736188</c:v>
                </c:pt>
                <c:pt idx="873">
                  <c:v>2997300</c:v>
                </c:pt>
                <c:pt idx="874">
                  <c:v>1825295</c:v>
                </c:pt>
                <c:pt idx="875">
                  <c:v>1824800</c:v>
                </c:pt>
                <c:pt idx="876">
                  <c:v>1806692</c:v>
                </c:pt>
                <c:pt idx="877">
                  <c:v>1805191</c:v>
                </c:pt>
                <c:pt idx="878">
                  <c:v>1799521</c:v>
                </c:pt>
                <c:pt idx="879">
                  <c:v>1790256</c:v>
                </c:pt>
                <c:pt idx="880">
                  <c:v>1786280</c:v>
                </c:pt>
                <c:pt idx="881">
                  <c:v>1784253</c:v>
                </c:pt>
                <c:pt idx="882">
                  <c:v>1778237</c:v>
                </c:pt>
                <c:pt idx="883">
                  <c:v>1777056</c:v>
                </c:pt>
                <c:pt idx="884">
                  <c:v>1774690</c:v>
                </c:pt>
                <c:pt idx="885">
                  <c:v>1762601</c:v>
                </c:pt>
                <c:pt idx="886">
                  <c:v>1761969</c:v>
                </c:pt>
                <c:pt idx="887">
                  <c:v>1761147</c:v>
                </c:pt>
                <c:pt idx="888">
                  <c:v>1759933</c:v>
                </c:pt>
                <c:pt idx="889">
                  <c:v>1759340</c:v>
                </c:pt>
                <c:pt idx="890">
                  <c:v>1756324</c:v>
                </c:pt>
                <c:pt idx="891">
                  <c:v>1754884</c:v>
                </c:pt>
                <c:pt idx="892">
                  <c:v>1752630</c:v>
                </c:pt>
                <c:pt idx="893">
                  <c:v>1750870</c:v>
                </c:pt>
                <c:pt idx="894">
                  <c:v>1744566</c:v>
                </c:pt>
                <c:pt idx="895">
                  <c:v>1742329</c:v>
                </c:pt>
                <c:pt idx="896">
                  <c:v>1741538</c:v>
                </c:pt>
                <c:pt idx="897">
                  <c:v>1739909</c:v>
                </c:pt>
                <c:pt idx="898">
                  <c:v>1737907</c:v>
                </c:pt>
                <c:pt idx="899">
                  <c:v>1737128</c:v>
                </c:pt>
                <c:pt idx="900">
                  <c:v>1736623</c:v>
                </c:pt>
                <c:pt idx="901">
                  <c:v>874407</c:v>
                </c:pt>
                <c:pt idx="902">
                  <c:v>887858</c:v>
                </c:pt>
                <c:pt idx="903">
                  <c:v>894711</c:v>
                </c:pt>
                <c:pt idx="904">
                  <c:v>898791</c:v>
                </c:pt>
                <c:pt idx="905">
                  <c:v>899948</c:v>
                </c:pt>
                <c:pt idx="906">
                  <c:v>918329</c:v>
                </c:pt>
                <c:pt idx="907">
                  <c:v>919422</c:v>
                </c:pt>
                <c:pt idx="908">
                  <c:v>921205</c:v>
                </c:pt>
                <c:pt idx="909">
                  <c:v>922127</c:v>
                </c:pt>
                <c:pt idx="910">
                  <c:v>939327</c:v>
                </c:pt>
                <c:pt idx="911">
                  <c:v>751253</c:v>
                </c:pt>
                <c:pt idx="912">
                  <c:v>942468</c:v>
                </c:pt>
                <c:pt idx="913">
                  <c:v>951310</c:v>
                </c:pt>
                <c:pt idx="914">
                  <c:v>3098115</c:v>
                </c:pt>
                <c:pt idx="915">
                  <c:v>972451</c:v>
                </c:pt>
                <c:pt idx="916">
                  <c:v>1000254</c:v>
                </c:pt>
                <c:pt idx="917">
                  <c:v>982288</c:v>
                </c:pt>
                <c:pt idx="918">
                  <c:v>988041</c:v>
                </c:pt>
                <c:pt idx="919">
                  <c:v>999693</c:v>
                </c:pt>
                <c:pt idx="920">
                  <c:v>1002072</c:v>
                </c:pt>
                <c:pt idx="921">
                  <c:v>1005212</c:v>
                </c:pt>
                <c:pt idx="922">
                  <c:v>1015228</c:v>
                </c:pt>
                <c:pt idx="923">
                  <c:v>1015972</c:v>
                </c:pt>
                <c:pt idx="924">
                  <c:v>1018753</c:v>
                </c:pt>
                <c:pt idx="925">
                  <c:v>1019326</c:v>
                </c:pt>
                <c:pt idx="926">
                  <c:v>1020661</c:v>
                </c:pt>
                <c:pt idx="927">
                  <c:v>1023009</c:v>
                </c:pt>
                <c:pt idx="928">
                  <c:v>1025997</c:v>
                </c:pt>
                <c:pt idx="929">
                  <c:v>1034914</c:v>
                </c:pt>
                <c:pt idx="930">
                  <c:v>1634924</c:v>
                </c:pt>
                <c:pt idx="931">
                  <c:v>1039172</c:v>
                </c:pt>
                <c:pt idx="932">
                  <c:v>1040668</c:v>
                </c:pt>
                <c:pt idx="933">
                  <c:v>1052276</c:v>
                </c:pt>
                <c:pt idx="934">
                  <c:v>1053222</c:v>
                </c:pt>
                <c:pt idx="935">
                  <c:v>1058203</c:v>
                </c:pt>
                <c:pt idx="936">
                  <c:v>1059192</c:v>
                </c:pt>
                <c:pt idx="937">
                  <c:v>1063869</c:v>
                </c:pt>
                <c:pt idx="938">
                  <c:v>1064895</c:v>
                </c:pt>
                <c:pt idx="939">
                  <c:v>1066469</c:v>
                </c:pt>
                <c:pt idx="940">
                  <c:v>1071401</c:v>
                </c:pt>
                <c:pt idx="941">
                  <c:v>1083292</c:v>
                </c:pt>
                <c:pt idx="942">
                  <c:v>1084956</c:v>
                </c:pt>
                <c:pt idx="943">
                  <c:v>1102942</c:v>
                </c:pt>
                <c:pt idx="944">
                  <c:v>1106112</c:v>
                </c:pt>
                <c:pt idx="945">
                  <c:v>1108669</c:v>
                </c:pt>
                <c:pt idx="946">
                  <c:v>1110424</c:v>
                </c:pt>
                <c:pt idx="947">
                  <c:v>1111263</c:v>
                </c:pt>
                <c:pt idx="948">
                  <c:v>1112165</c:v>
                </c:pt>
                <c:pt idx="949">
                  <c:v>1528072</c:v>
                </c:pt>
                <c:pt idx="950">
                  <c:v>1117402</c:v>
                </c:pt>
                <c:pt idx="951">
                  <c:v>1133691</c:v>
                </c:pt>
                <c:pt idx="952">
                  <c:v>1147423</c:v>
                </c:pt>
                <c:pt idx="953">
                  <c:v>1153952</c:v>
                </c:pt>
                <c:pt idx="954">
                  <c:v>1156807</c:v>
                </c:pt>
                <c:pt idx="955">
                  <c:v>1158271</c:v>
                </c:pt>
                <c:pt idx="956">
                  <c:v>1158996</c:v>
                </c:pt>
                <c:pt idx="957">
                  <c:v>1160986</c:v>
                </c:pt>
                <c:pt idx="958">
                  <c:v>1170733</c:v>
                </c:pt>
                <c:pt idx="959">
                  <c:v>1450352</c:v>
                </c:pt>
                <c:pt idx="960">
                  <c:v>1447191</c:v>
                </c:pt>
                <c:pt idx="961">
                  <c:v>1293194</c:v>
                </c:pt>
                <c:pt idx="962">
                  <c:v>1295063</c:v>
                </c:pt>
                <c:pt idx="963">
                  <c:v>1295972</c:v>
                </c:pt>
                <c:pt idx="964">
                  <c:v>1297529</c:v>
                </c:pt>
                <c:pt idx="965">
                  <c:v>1298076</c:v>
                </c:pt>
                <c:pt idx="966">
                  <c:v>1298896</c:v>
                </c:pt>
                <c:pt idx="967">
                  <c:v>1301193</c:v>
                </c:pt>
                <c:pt idx="968">
                  <c:v>1350167</c:v>
                </c:pt>
                <c:pt idx="969">
                  <c:v>1353544</c:v>
                </c:pt>
                <c:pt idx="970">
                  <c:v>1355282</c:v>
                </c:pt>
                <c:pt idx="971">
                  <c:v>1357842</c:v>
                </c:pt>
                <c:pt idx="972">
                  <c:v>1358942</c:v>
                </c:pt>
                <c:pt idx="973">
                  <c:v>3693313</c:v>
                </c:pt>
                <c:pt idx="974">
                  <c:v>1363520</c:v>
                </c:pt>
                <c:pt idx="975">
                  <c:v>1364026</c:v>
                </c:pt>
                <c:pt idx="976">
                  <c:v>1364540</c:v>
                </c:pt>
                <c:pt idx="977">
                  <c:v>1366074</c:v>
                </c:pt>
                <c:pt idx="978">
                  <c:v>1366237</c:v>
                </c:pt>
                <c:pt idx="979">
                  <c:v>1368378</c:v>
                </c:pt>
                <c:pt idx="980">
                  <c:v>1369100</c:v>
                </c:pt>
                <c:pt idx="981">
                  <c:v>1371791</c:v>
                </c:pt>
                <c:pt idx="982">
                  <c:v>1374590</c:v>
                </c:pt>
                <c:pt idx="983">
                  <c:v>1384501</c:v>
                </c:pt>
                <c:pt idx="984">
                  <c:v>2923505</c:v>
                </c:pt>
                <c:pt idx="985">
                  <c:v>4328415</c:v>
                </c:pt>
                <c:pt idx="986">
                  <c:v>1382422</c:v>
                </c:pt>
                <c:pt idx="987">
                  <c:v>3022314</c:v>
                </c:pt>
                <c:pt idx="988">
                  <c:v>1390759</c:v>
                </c:pt>
                <c:pt idx="989">
                  <c:v>1391666</c:v>
                </c:pt>
                <c:pt idx="990">
                  <c:v>1720139</c:v>
                </c:pt>
                <c:pt idx="991">
                  <c:v>1397031</c:v>
                </c:pt>
                <c:pt idx="992">
                  <c:v>1398270</c:v>
                </c:pt>
                <c:pt idx="993">
                  <c:v>1400080</c:v>
                </c:pt>
                <c:pt idx="994">
                  <c:v>1400977</c:v>
                </c:pt>
                <c:pt idx="995">
                  <c:v>1401553</c:v>
                </c:pt>
                <c:pt idx="996">
                  <c:v>1402690</c:v>
                </c:pt>
                <c:pt idx="997">
                  <c:v>1403643</c:v>
                </c:pt>
                <c:pt idx="998">
                  <c:v>1405735</c:v>
                </c:pt>
                <c:pt idx="999">
                  <c:v>1406941</c:v>
                </c:pt>
                <c:pt idx="1000">
                  <c:v>1411023</c:v>
                </c:pt>
                <c:pt idx="1001">
                  <c:v>1418144</c:v>
                </c:pt>
                <c:pt idx="1002">
                  <c:v>1418863</c:v>
                </c:pt>
                <c:pt idx="1003">
                  <c:v>1420023</c:v>
                </c:pt>
                <c:pt idx="1004">
                  <c:v>1420658</c:v>
                </c:pt>
                <c:pt idx="1005">
                  <c:v>1426543</c:v>
                </c:pt>
                <c:pt idx="1006">
                  <c:v>1428647</c:v>
                </c:pt>
                <c:pt idx="1007">
                  <c:v>1429768</c:v>
                </c:pt>
                <c:pt idx="1008">
                  <c:v>1950865</c:v>
                </c:pt>
                <c:pt idx="1009">
                  <c:v>1430715</c:v>
                </c:pt>
                <c:pt idx="1010">
                  <c:v>1432689</c:v>
                </c:pt>
                <c:pt idx="1011">
                  <c:v>1433481</c:v>
                </c:pt>
                <c:pt idx="1012">
                  <c:v>1694172</c:v>
                </c:pt>
                <c:pt idx="1013">
                  <c:v>1271325</c:v>
                </c:pt>
                <c:pt idx="1014">
                  <c:v>1270860</c:v>
                </c:pt>
                <c:pt idx="1015">
                  <c:v>1267785</c:v>
                </c:pt>
                <c:pt idx="1016">
                  <c:v>1267038</c:v>
                </c:pt>
                <c:pt idx="1017">
                  <c:v>1265392</c:v>
                </c:pt>
                <c:pt idx="1018">
                  <c:v>1264369</c:v>
                </c:pt>
                <c:pt idx="1019">
                  <c:v>1262105</c:v>
                </c:pt>
                <c:pt idx="1020">
                  <c:v>1258493</c:v>
                </c:pt>
                <c:pt idx="1021">
                  <c:v>1258162</c:v>
                </c:pt>
                <c:pt idx="1022">
                  <c:v>1256659</c:v>
                </c:pt>
                <c:pt idx="1023">
                  <c:v>1252329</c:v>
                </c:pt>
                <c:pt idx="1024">
                  <c:v>1250826</c:v>
                </c:pt>
                <c:pt idx="1025">
                  <c:v>1249972</c:v>
                </c:pt>
                <c:pt idx="1026">
                  <c:v>1246857</c:v>
                </c:pt>
                <c:pt idx="1027">
                  <c:v>1245735</c:v>
                </c:pt>
                <c:pt idx="1028">
                  <c:v>1243801</c:v>
                </c:pt>
                <c:pt idx="1029">
                  <c:v>1242233</c:v>
                </c:pt>
                <c:pt idx="1030">
                  <c:v>1240965</c:v>
                </c:pt>
                <c:pt idx="1031">
                  <c:v>3944535</c:v>
                </c:pt>
                <c:pt idx="1032">
                  <c:v>1222923</c:v>
                </c:pt>
                <c:pt idx="1033">
                  <c:v>1224620</c:v>
                </c:pt>
                <c:pt idx="1034">
                  <c:v>1226101</c:v>
                </c:pt>
                <c:pt idx="1035">
                  <c:v>1227304</c:v>
                </c:pt>
                <c:pt idx="1036">
                  <c:v>1227765</c:v>
                </c:pt>
                <c:pt idx="1037">
                  <c:v>1232397</c:v>
                </c:pt>
                <c:pt idx="1038">
                  <c:v>1233711</c:v>
                </c:pt>
                <c:pt idx="1039">
                  <c:v>1218617</c:v>
                </c:pt>
                <c:pt idx="1040">
                  <c:v>1217684</c:v>
                </c:pt>
                <c:pt idx="1041">
                  <c:v>1216918</c:v>
                </c:pt>
                <c:pt idx="1042">
                  <c:v>1216302</c:v>
                </c:pt>
                <c:pt idx="1043">
                  <c:v>1214807</c:v>
                </c:pt>
                <c:pt idx="1044">
                  <c:v>1214321</c:v>
                </c:pt>
                <c:pt idx="1045">
                  <c:v>1212173</c:v>
                </c:pt>
                <c:pt idx="1046">
                  <c:v>1208377</c:v>
                </c:pt>
                <c:pt idx="1047">
                  <c:v>1206208</c:v>
                </c:pt>
                <c:pt idx="1048">
                  <c:v>1204066</c:v>
                </c:pt>
                <c:pt idx="1049">
                  <c:v>1201930</c:v>
                </c:pt>
                <c:pt idx="1050">
                  <c:v>1191679</c:v>
                </c:pt>
                <c:pt idx="1051">
                  <c:v>1190396</c:v>
                </c:pt>
                <c:pt idx="1052">
                  <c:v>1188721</c:v>
                </c:pt>
                <c:pt idx="1053">
                  <c:v>1186908</c:v>
                </c:pt>
                <c:pt idx="1054">
                  <c:v>1183492</c:v>
                </c:pt>
                <c:pt idx="1055">
                  <c:v>1182213</c:v>
                </c:pt>
                <c:pt idx="1056">
                  <c:v>1180293</c:v>
                </c:pt>
                <c:pt idx="1057">
                  <c:v>1178417</c:v>
                </c:pt>
                <c:pt idx="1058">
                  <c:v>1176595</c:v>
                </c:pt>
                <c:pt idx="1059">
                  <c:v>1175477</c:v>
                </c:pt>
                <c:pt idx="1060">
                  <c:v>1174040</c:v>
                </c:pt>
                <c:pt idx="1061">
                  <c:v>1172770</c:v>
                </c:pt>
                <c:pt idx="1062">
                  <c:v>1457968</c:v>
                </c:pt>
                <c:pt idx="1063">
                  <c:v>1459605</c:v>
                </c:pt>
                <c:pt idx="1064">
                  <c:v>3082936</c:v>
                </c:pt>
                <c:pt idx="1065">
                  <c:v>1469283</c:v>
                </c:pt>
                <c:pt idx="1066">
                  <c:v>1471220</c:v>
                </c:pt>
                <c:pt idx="1067">
                  <c:v>1472572</c:v>
                </c:pt>
                <c:pt idx="1068">
                  <c:v>1473352</c:v>
                </c:pt>
                <c:pt idx="1069">
                  <c:v>1475073</c:v>
                </c:pt>
                <c:pt idx="1070">
                  <c:v>1476857</c:v>
                </c:pt>
                <c:pt idx="1071">
                  <c:v>1477909</c:v>
                </c:pt>
                <c:pt idx="1072">
                  <c:v>1480737</c:v>
                </c:pt>
                <c:pt idx="1073">
                  <c:v>1487261</c:v>
                </c:pt>
                <c:pt idx="1074">
                  <c:v>1488548</c:v>
                </c:pt>
                <c:pt idx="1075">
                  <c:v>1491619</c:v>
                </c:pt>
                <c:pt idx="1076">
                  <c:v>1492176</c:v>
                </c:pt>
                <c:pt idx="1077">
                  <c:v>1494203</c:v>
                </c:pt>
                <c:pt idx="1078">
                  <c:v>1495851</c:v>
                </c:pt>
                <c:pt idx="1079">
                  <c:v>1496880</c:v>
                </c:pt>
                <c:pt idx="1080">
                  <c:v>1499326</c:v>
                </c:pt>
                <c:pt idx="1081">
                  <c:v>1500691</c:v>
                </c:pt>
                <c:pt idx="1082">
                  <c:v>1501588</c:v>
                </c:pt>
                <c:pt idx="1083">
                  <c:v>1502834</c:v>
                </c:pt>
                <c:pt idx="1084">
                  <c:v>1503803</c:v>
                </c:pt>
                <c:pt idx="1085">
                  <c:v>1505969</c:v>
                </c:pt>
                <c:pt idx="1086">
                  <c:v>1509044</c:v>
                </c:pt>
                <c:pt idx="1087">
                  <c:v>1514445</c:v>
                </c:pt>
                <c:pt idx="1088">
                  <c:v>1515192</c:v>
                </c:pt>
                <c:pt idx="1089">
                  <c:v>1516363</c:v>
                </c:pt>
                <c:pt idx="1090">
                  <c:v>1517832</c:v>
                </c:pt>
                <c:pt idx="1091">
                  <c:v>3498192</c:v>
                </c:pt>
                <c:pt idx="1092">
                  <c:v>1518881</c:v>
                </c:pt>
                <c:pt idx="1093">
                  <c:v>1515192</c:v>
                </c:pt>
                <c:pt idx="1094">
                  <c:v>1412455</c:v>
                </c:pt>
                <c:pt idx="1095">
                  <c:v>1166502</c:v>
                </c:pt>
                <c:pt idx="1096">
                  <c:v>1523433</c:v>
                </c:pt>
                <c:pt idx="1097">
                  <c:v>1524293</c:v>
                </c:pt>
                <c:pt idx="1098">
                  <c:v>1525610</c:v>
                </c:pt>
                <c:pt idx="1099">
                  <c:v>1528072</c:v>
                </c:pt>
                <c:pt idx="1100">
                  <c:v>1531078</c:v>
                </c:pt>
                <c:pt idx="1101">
                  <c:v>3923568</c:v>
                </c:pt>
                <c:pt idx="1102">
                  <c:v>1532992</c:v>
                </c:pt>
                <c:pt idx="1103">
                  <c:v>1535474</c:v>
                </c:pt>
                <c:pt idx="1104">
                  <c:v>1539875</c:v>
                </c:pt>
                <c:pt idx="1105">
                  <c:v>1541228</c:v>
                </c:pt>
                <c:pt idx="1106">
                  <c:v>1542806</c:v>
                </c:pt>
                <c:pt idx="1107">
                  <c:v>1543896</c:v>
                </c:pt>
                <c:pt idx="1108">
                  <c:v>1545533</c:v>
                </c:pt>
                <c:pt idx="1109">
                  <c:v>1429768</c:v>
                </c:pt>
                <c:pt idx="1110">
                  <c:v>1546364</c:v>
                </c:pt>
                <c:pt idx="1111">
                  <c:v>1548037</c:v>
                </c:pt>
                <c:pt idx="1112">
                  <c:v>1552647</c:v>
                </c:pt>
                <c:pt idx="1113">
                  <c:v>1553116</c:v>
                </c:pt>
                <c:pt idx="1114">
                  <c:v>1554559</c:v>
                </c:pt>
                <c:pt idx="1115">
                  <c:v>1555702</c:v>
                </c:pt>
                <c:pt idx="1116">
                  <c:v>1558272</c:v>
                </c:pt>
                <c:pt idx="1117">
                  <c:v>1563781</c:v>
                </c:pt>
                <c:pt idx="1118">
                  <c:v>1565139</c:v>
                </c:pt>
                <c:pt idx="1119">
                  <c:v>1566094</c:v>
                </c:pt>
                <c:pt idx="1120">
                  <c:v>1572051</c:v>
                </c:pt>
                <c:pt idx="1121">
                  <c:v>1574148</c:v>
                </c:pt>
                <c:pt idx="1122">
                  <c:v>1575954</c:v>
                </c:pt>
                <c:pt idx="1123">
                  <c:v>1577981</c:v>
                </c:pt>
                <c:pt idx="1124">
                  <c:v>1579077</c:v>
                </c:pt>
                <c:pt idx="1125">
                  <c:v>1581347</c:v>
                </c:pt>
                <c:pt idx="1126">
                  <c:v>1584176</c:v>
                </c:pt>
                <c:pt idx="1127">
                  <c:v>1586758</c:v>
                </c:pt>
                <c:pt idx="1128">
                  <c:v>1587830</c:v>
                </c:pt>
                <c:pt idx="1129">
                  <c:v>1593964</c:v>
                </c:pt>
                <c:pt idx="1130">
                  <c:v>1617463</c:v>
                </c:pt>
                <c:pt idx="1131">
                  <c:v>1617846</c:v>
                </c:pt>
                <c:pt idx="1132">
                  <c:v>1622583</c:v>
                </c:pt>
                <c:pt idx="1133">
                  <c:v>1627076</c:v>
                </c:pt>
                <c:pt idx="1134">
                  <c:v>1632301</c:v>
                </c:pt>
                <c:pt idx="1135">
                  <c:v>1637423</c:v>
                </c:pt>
                <c:pt idx="1136">
                  <c:v>1638868</c:v>
                </c:pt>
                <c:pt idx="1137">
                  <c:v>1641052</c:v>
                </c:pt>
                <c:pt idx="1138">
                  <c:v>1642776</c:v>
                </c:pt>
                <c:pt idx="1139">
                  <c:v>1644672</c:v>
                </c:pt>
                <c:pt idx="1140">
                  <c:v>1645083</c:v>
                </c:pt>
                <c:pt idx="1141">
                  <c:v>1645506</c:v>
                </c:pt>
                <c:pt idx="1142">
                  <c:v>1650357</c:v>
                </c:pt>
                <c:pt idx="1143">
                  <c:v>1654098</c:v>
                </c:pt>
                <c:pt idx="1144">
                  <c:v>1656787</c:v>
                </c:pt>
                <c:pt idx="1145">
                  <c:v>1658514</c:v>
                </c:pt>
                <c:pt idx="1146">
                  <c:v>1664763</c:v>
                </c:pt>
                <c:pt idx="1147">
                  <c:v>1665626</c:v>
                </c:pt>
                <c:pt idx="1148">
                  <c:v>1666219</c:v>
                </c:pt>
                <c:pt idx="1149">
                  <c:v>1666922</c:v>
                </c:pt>
                <c:pt idx="1150">
                  <c:v>1667295</c:v>
                </c:pt>
                <c:pt idx="1151">
                  <c:v>696604</c:v>
                </c:pt>
                <c:pt idx="1152">
                  <c:v>1672980</c:v>
                </c:pt>
                <c:pt idx="1153">
                  <c:v>1674279</c:v>
                </c:pt>
                <c:pt idx="1154">
                  <c:v>1675496</c:v>
                </c:pt>
                <c:pt idx="1155">
                  <c:v>1675994</c:v>
                </c:pt>
                <c:pt idx="1156">
                  <c:v>1676460</c:v>
                </c:pt>
                <c:pt idx="1157">
                  <c:v>1677035</c:v>
                </c:pt>
                <c:pt idx="1158">
                  <c:v>1677903</c:v>
                </c:pt>
                <c:pt idx="1159">
                  <c:v>1678375</c:v>
                </c:pt>
                <c:pt idx="1160">
                  <c:v>1685478</c:v>
                </c:pt>
                <c:pt idx="1161">
                  <c:v>1691757</c:v>
                </c:pt>
                <c:pt idx="1162">
                  <c:v>2202086</c:v>
                </c:pt>
                <c:pt idx="1163">
                  <c:v>3063070</c:v>
                </c:pt>
                <c:pt idx="1164">
                  <c:v>2819064</c:v>
                </c:pt>
                <c:pt idx="1165">
                  <c:v>1695378</c:v>
                </c:pt>
                <c:pt idx="1166">
                  <c:v>1696849</c:v>
                </c:pt>
                <c:pt idx="1167">
                  <c:v>3449644</c:v>
                </c:pt>
                <c:pt idx="1168">
                  <c:v>1576734</c:v>
                </c:pt>
                <c:pt idx="1169">
                  <c:v>1697600</c:v>
                </c:pt>
                <c:pt idx="1170">
                  <c:v>1698933</c:v>
                </c:pt>
                <c:pt idx="1171">
                  <c:v>2601015</c:v>
                </c:pt>
                <c:pt idx="1172">
                  <c:v>1699556</c:v>
                </c:pt>
                <c:pt idx="1173">
                  <c:v>1700204</c:v>
                </c:pt>
                <c:pt idx="1174">
                  <c:v>1701686</c:v>
                </c:pt>
                <c:pt idx="1175">
                  <c:v>1706709</c:v>
                </c:pt>
                <c:pt idx="1176">
                  <c:v>1707761</c:v>
                </c:pt>
                <c:pt idx="1177">
                  <c:v>1710280</c:v>
                </c:pt>
                <c:pt idx="1178">
                  <c:v>1711202</c:v>
                </c:pt>
                <c:pt idx="1179">
                  <c:v>1715855</c:v>
                </c:pt>
                <c:pt idx="1180">
                  <c:v>1720994</c:v>
                </c:pt>
                <c:pt idx="1181">
                  <c:v>1719015</c:v>
                </c:pt>
                <c:pt idx="1182">
                  <c:v>1724411</c:v>
                </c:pt>
                <c:pt idx="1183">
                  <c:v>1724838</c:v>
                </c:pt>
                <c:pt idx="1184">
                  <c:v>2719859</c:v>
                </c:pt>
                <c:pt idx="1185">
                  <c:v>1727066</c:v>
                </c:pt>
                <c:pt idx="1186">
                  <c:v>1731129</c:v>
                </c:pt>
                <c:pt idx="1187">
                  <c:v>1733772</c:v>
                </c:pt>
                <c:pt idx="1188">
                  <c:v>871162</c:v>
                </c:pt>
                <c:pt idx="1189">
                  <c:v>870075</c:v>
                </c:pt>
                <c:pt idx="1190">
                  <c:v>869344</c:v>
                </c:pt>
                <c:pt idx="1191">
                  <c:v>865526</c:v>
                </c:pt>
                <c:pt idx="1192">
                  <c:v>864685</c:v>
                </c:pt>
                <c:pt idx="1193">
                  <c:v>864374</c:v>
                </c:pt>
                <c:pt idx="1194">
                  <c:v>862829</c:v>
                </c:pt>
                <c:pt idx="1195">
                  <c:v>859402</c:v>
                </c:pt>
                <c:pt idx="1196">
                  <c:v>149219</c:v>
                </c:pt>
                <c:pt idx="1197">
                  <c:v>858004</c:v>
                </c:pt>
                <c:pt idx="1198">
                  <c:v>856831</c:v>
                </c:pt>
                <c:pt idx="1199">
                  <c:v>1090851</c:v>
                </c:pt>
                <c:pt idx="1200">
                  <c:v>1092617</c:v>
                </c:pt>
                <c:pt idx="1201">
                  <c:v>852973</c:v>
                </c:pt>
                <c:pt idx="1202">
                  <c:v>843119</c:v>
                </c:pt>
                <c:pt idx="1203">
                  <c:v>842226</c:v>
                </c:pt>
                <c:pt idx="1204">
                  <c:v>841437</c:v>
                </c:pt>
                <c:pt idx="1205">
                  <c:v>840787</c:v>
                </c:pt>
                <c:pt idx="1206">
                  <c:v>840121</c:v>
                </c:pt>
                <c:pt idx="1207">
                  <c:v>836629</c:v>
                </c:pt>
                <c:pt idx="1208">
                  <c:v>836313</c:v>
                </c:pt>
                <c:pt idx="1209">
                  <c:v>834458</c:v>
                </c:pt>
                <c:pt idx="1210">
                  <c:v>834027</c:v>
                </c:pt>
                <c:pt idx="1211">
                  <c:v>833283</c:v>
                </c:pt>
                <c:pt idx="1212">
                  <c:v>832488</c:v>
                </c:pt>
                <c:pt idx="1213">
                  <c:v>830861</c:v>
                </c:pt>
                <c:pt idx="1214">
                  <c:v>830223</c:v>
                </c:pt>
                <c:pt idx="1215">
                  <c:v>822197</c:v>
                </c:pt>
                <c:pt idx="1216">
                  <c:v>820477</c:v>
                </c:pt>
                <c:pt idx="1217">
                  <c:v>819097</c:v>
                </c:pt>
                <c:pt idx="1218">
                  <c:v>816385</c:v>
                </c:pt>
                <c:pt idx="1219">
                  <c:v>815737</c:v>
                </c:pt>
                <c:pt idx="1220">
                  <c:v>815407</c:v>
                </c:pt>
                <c:pt idx="1221">
                  <c:v>813942</c:v>
                </c:pt>
                <c:pt idx="1222">
                  <c:v>811546</c:v>
                </c:pt>
                <c:pt idx="1223">
                  <c:v>810655</c:v>
                </c:pt>
                <c:pt idx="1224">
                  <c:v>809031</c:v>
                </c:pt>
                <c:pt idx="1225">
                  <c:v>808746</c:v>
                </c:pt>
                <c:pt idx="1226">
                  <c:v>806271</c:v>
                </c:pt>
                <c:pt idx="1227">
                  <c:v>803062</c:v>
                </c:pt>
                <c:pt idx="1228">
                  <c:v>800397</c:v>
                </c:pt>
                <c:pt idx="1229">
                  <c:v>796821</c:v>
                </c:pt>
                <c:pt idx="1230">
                  <c:v>690750</c:v>
                </c:pt>
                <c:pt idx="1231">
                  <c:v>686313</c:v>
                </c:pt>
                <c:pt idx="1232">
                  <c:v>681635</c:v>
                </c:pt>
                <c:pt idx="1233">
                  <c:v>680130</c:v>
                </c:pt>
                <c:pt idx="1234">
                  <c:v>678908</c:v>
                </c:pt>
                <c:pt idx="1235">
                  <c:v>677330</c:v>
                </c:pt>
                <c:pt idx="1236">
                  <c:v>676644</c:v>
                </c:pt>
                <c:pt idx="1237">
                  <c:v>675529</c:v>
                </c:pt>
                <c:pt idx="1238">
                  <c:v>674231</c:v>
                </c:pt>
                <c:pt idx="1239">
                  <c:v>673743</c:v>
                </c:pt>
                <c:pt idx="1240">
                  <c:v>672130</c:v>
                </c:pt>
                <c:pt idx="1241">
                  <c:v>670719</c:v>
                </c:pt>
                <c:pt idx="1242">
                  <c:v>667848</c:v>
                </c:pt>
                <c:pt idx="1243">
                  <c:v>3437306</c:v>
                </c:pt>
                <c:pt idx="1244">
                  <c:v>664133</c:v>
                </c:pt>
                <c:pt idx="1245">
                  <c:v>663290</c:v>
                </c:pt>
                <c:pt idx="1246">
                  <c:v>661529</c:v>
                </c:pt>
                <c:pt idx="1247">
                  <c:v>659076</c:v>
                </c:pt>
                <c:pt idx="1248">
                  <c:v>646685</c:v>
                </c:pt>
                <c:pt idx="1249">
                  <c:v>645326</c:v>
                </c:pt>
                <c:pt idx="1250">
                  <c:v>644057</c:v>
                </c:pt>
                <c:pt idx="1251">
                  <c:v>643254</c:v>
                </c:pt>
                <c:pt idx="1252">
                  <c:v>641019</c:v>
                </c:pt>
                <c:pt idx="1253">
                  <c:v>639431</c:v>
                </c:pt>
                <c:pt idx="1254">
                  <c:v>636233</c:v>
                </c:pt>
                <c:pt idx="1255">
                  <c:v>635698</c:v>
                </c:pt>
                <c:pt idx="1256">
                  <c:v>634861</c:v>
                </c:pt>
                <c:pt idx="1257">
                  <c:v>634274</c:v>
                </c:pt>
                <c:pt idx="1258">
                  <c:v>2009345</c:v>
                </c:pt>
                <c:pt idx="1259">
                  <c:v>2012067</c:v>
                </c:pt>
                <c:pt idx="1260">
                  <c:v>2019007</c:v>
                </c:pt>
                <c:pt idx="1261">
                  <c:v>3098115</c:v>
                </c:pt>
                <c:pt idx="1262">
                  <c:v>2022572</c:v>
                </c:pt>
                <c:pt idx="1263">
                  <c:v>2023030</c:v>
                </c:pt>
                <c:pt idx="1264">
                  <c:v>2024600</c:v>
                </c:pt>
                <c:pt idx="1265">
                  <c:v>2026897</c:v>
                </c:pt>
                <c:pt idx="1266">
                  <c:v>2040729</c:v>
                </c:pt>
                <c:pt idx="1267">
                  <c:v>2041686</c:v>
                </c:pt>
                <c:pt idx="1268">
                  <c:v>2042349</c:v>
                </c:pt>
                <c:pt idx="1269">
                  <c:v>2049285</c:v>
                </c:pt>
                <c:pt idx="1270">
                  <c:v>2052592</c:v>
                </c:pt>
                <c:pt idx="1271">
                  <c:v>2053909</c:v>
                </c:pt>
                <c:pt idx="1272">
                  <c:v>1913608</c:v>
                </c:pt>
                <c:pt idx="1273">
                  <c:v>1914529</c:v>
                </c:pt>
                <c:pt idx="1274">
                  <c:v>1915764</c:v>
                </c:pt>
                <c:pt idx="1275">
                  <c:v>1917036</c:v>
                </c:pt>
                <c:pt idx="1276">
                  <c:v>1918431</c:v>
                </c:pt>
                <c:pt idx="1277">
                  <c:v>1919054</c:v>
                </c:pt>
                <c:pt idx="1278">
                  <c:v>1922597</c:v>
                </c:pt>
                <c:pt idx="1279">
                  <c:v>1923118</c:v>
                </c:pt>
                <c:pt idx="1280">
                  <c:v>1925350</c:v>
                </c:pt>
                <c:pt idx="1281">
                  <c:v>1927016</c:v>
                </c:pt>
                <c:pt idx="1282">
                  <c:v>1928140</c:v>
                </c:pt>
                <c:pt idx="1283">
                  <c:v>1931955</c:v>
                </c:pt>
                <c:pt idx="1284">
                  <c:v>1932860</c:v>
                </c:pt>
                <c:pt idx="1285">
                  <c:v>1934865</c:v>
                </c:pt>
                <c:pt idx="1286">
                  <c:v>1943098</c:v>
                </c:pt>
                <c:pt idx="1287">
                  <c:v>1948215</c:v>
                </c:pt>
                <c:pt idx="1288">
                  <c:v>1949287</c:v>
                </c:pt>
                <c:pt idx="1289">
                  <c:v>1952652</c:v>
                </c:pt>
                <c:pt idx="1290">
                  <c:v>1955396</c:v>
                </c:pt>
                <c:pt idx="1291">
                  <c:v>1959209</c:v>
                </c:pt>
                <c:pt idx="1292">
                  <c:v>1966549</c:v>
                </c:pt>
                <c:pt idx="1293">
                  <c:v>1963417</c:v>
                </c:pt>
                <c:pt idx="1294">
                  <c:v>1960255</c:v>
                </c:pt>
                <c:pt idx="1295">
                  <c:v>1960255</c:v>
                </c:pt>
                <c:pt idx="1296">
                  <c:v>1967190</c:v>
                </c:pt>
                <c:pt idx="1297">
                  <c:v>1971556</c:v>
                </c:pt>
                <c:pt idx="1298">
                  <c:v>1973946</c:v>
                </c:pt>
                <c:pt idx="1299">
                  <c:v>1974703</c:v>
                </c:pt>
                <c:pt idx="1300">
                  <c:v>1979723</c:v>
                </c:pt>
                <c:pt idx="1301">
                  <c:v>1980521</c:v>
                </c:pt>
                <c:pt idx="1302">
                  <c:v>1984045</c:v>
                </c:pt>
                <c:pt idx="1303">
                  <c:v>2113215</c:v>
                </c:pt>
                <c:pt idx="1304">
                  <c:v>2114490</c:v>
                </c:pt>
                <c:pt idx="1305">
                  <c:v>2116461</c:v>
                </c:pt>
                <c:pt idx="1306">
                  <c:v>2117601</c:v>
                </c:pt>
                <c:pt idx="1307">
                  <c:v>2119964</c:v>
                </c:pt>
                <c:pt idx="1308">
                  <c:v>2121431</c:v>
                </c:pt>
                <c:pt idx="1309">
                  <c:v>2126496</c:v>
                </c:pt>
                <c:pt idx="1310">
                  <c:v>2127939</c:v>
                </c:pt>
                <c:pt idx="1311">
                  <c:v>2130247</c:v>
                </c:pt>
                <c:pt idx="1312">
                  <c:v>2132027</c:v>
                </c:pt>
                <c:pt idx="1313">
                  <c:v>2133393</c:v>
                </c:pt>
                <c:pt idx="1314">
                  <c:v>2143616</c:v>
                </c:pt>
                <c:pt idx="1315">
                  <c:v>2148447</c:v>
                </c:pt>
                <c:pt idx="1316">
                  <c:v>2149683</c:v>
                </c:pt>
                <c:pt idx="1317">
                  <c:v>2150836</c:v>
                </c:pt>
                <c:pt idx="1318">
                  <c:v>2151448</c:v>
                </c:pt>
                <c:pt idx="1319">
                  <c:v>2160513</c:v>
                </c:pt>
                <c:pt idx="1320">
                  <c:v>2162583</c:v>
                </c:pt>
                <c:pt idx="1321">
                  <c:v>2157997</c:v>
                </c:pt>
                <c:pt idx="1322">
                  <c:v>2156691</c:v>
                </c:pt>
                <c:pt idx="1323">
                  <c:v>2154739</c:v>
                </c:pt>
                <c:pt idx="1324">
                  <c:v>631868</c:v>
                </c:pt>
                <c:pt idx="1325">
                  <c:v>631110</c:v>
                </c:pt>
                <c:pt idx="1326">
                  <c:v>630451</c:v>
                </c:pt>
                <c:pt idx="1327">
                  <c:v>629711</c:v>
                </c:pt>
                <c:pt idx="1328">
                  <c:v>628503</c:v>
                </c:pt>
                <c:pt idx="1329">
                  <c:v>626140</c:v>
                </c:pt>
                <c:pt idx="1330">
                  <c:v>623786</c:v>
                </c:pt>
                <c:pt idx="1331">
                  <c:v>616426</c:v>
                </c:pt>
                <c:pt idx="1332">
                  <c:v>2354023</c:v>
                </c:pt>
                <c:pt idx="1333">
                  <c:v>615481</c:v>
                </c:pt>
                <c:pt idx="1334">
                  <c:v>614274</c:v>
                </c:pt>
                <c:pt idx="1335">
                  <c:v>613193</c:v>
                </c:pt>
                <c:pt idx="1336">
                  <c:v>610902</c:v>
                </c:pt>
                <c:pt idx="1337">
                  <c:v>609707</c:v>
                </c:pt>
                <c:pt idx="1338">
                  <c:v>608252</c:v>
                </c:pt>
                <c:pt idx="1339">
                  <c:v>607808</c:v>
                </c:pt>
                <c:pt idx="1340">
                  <c:v>605427</c:v>
                </c:pt>
                <c:pt idx="1341">
                  <c:v>602161</c:v>
                </c:pt>
                <c:pt idx="1342">
                  <c:v>601342</c:v>
                </c:pt>
                <c:pt idx="1343">
                  <c:v>596704</c:v>
                </c:pt>
                <c:pt idx="1344">
                  <c:v>594751</c:v>
                </c:pt>
                <c:pt idx="1345">
                  <c:v>593824</c:v>
                </c:pt>
                <c:pt idx="1346">
                  <c:v>591480</c:v>
                </c:pt>
                <c:pt idx="1347">
                  <c:v>590585</c:v>
                </c:pt>
                <c:pt idx="1348">
                  <c:v>609707</c:v>
                </c:pt>
                <c:pt idx="1349">
                  <c:v>4455159</c:v>
                </c:pt>
                <c:pt idx="1350">
                  <c:v>589553</c:v>
                </c:pt>
                <c:pt idx="1351">
                  <c:v>586250</c:v>
                </c:pt>
                <c:pt idx="1352">
                  <c:v>584658</c:v>
                </c:pt>
                <c:pt idx="1353">
                  <c:v>582098</c:v>
                </c:pt>
                <c:pt idx="1354">
                  <c:v>581130</c:v>
                </c:pt>
                <c:pt idx="1355">
                  <c:v>579351</c:v>
                </c:pt>
                <c:pt idx="1356">
                  <c:v>576741</c:v>
                </c:pt>
                <c:pt idx="1357">
                  <c:v>576206</c:v>
                </c:pt>
                <c:pt idx="1358">
                  <c:v>575148</c:v>
                </c:pt>
                <c:pt idx="1359">
                  <c:v>574406</c:v>
                </c:pt>
                <c:pt idx="1360">
                  <c:v>573784</c:v>
                </c:pt>
                <c:pt idx="1361">
                  <c:v>570009</c:v>
                </c:pt>
                <c:pt idx="1362">
                  <c:v>569155</c:v>
                </c:pt>
                <c:pt idx="1363">
                  <c:v>567278</c:v>
                </c:pt>
                <c:pt idx="1364">
                  <c:v>561686</c:v>
                </c:pt>
                <c:pt idx="1365">
                  <c:v>560875</c:v>
                </c:pt>
                <c:pt idx="1366">
                  <c:v>557129</c:v>
                </c:pt>
                <c:pt idx="1367">
                  <c:v>555733</c:v>
                </c:pt>
                <c:pt idx="1368">
                  <c:v>555407</c:v>
                </c:pt>
                <c:pt idx="1369">
                  <c:v>554145</c:v>
                </c:pt>
                <c:pt idx="1370">
                  <c:v>550865</c:v>
                </c:pt>
                <c:pt idx="1371">
                  <c:v>431889</c:v>
                </c:pt>
                <c:pt idx="1372">
                  <c:v>432481</c:v>
                </c:pt>
                <c:pt idx="1373">
                  <c:v>433387</c:v>
                </c:pt>
                <c:pt idx="1374">
                  <c:v>410739</c:v>
                </c:pt>
                <c:pt idx="1375">
                  <c:v>1990547</c:v>
                </c:pt>
                <c:pt idx="1376">
                  <c:v>2000137</c:v>
                </c:pt>
                <c:pt idx="1377">
                  <c:v>2170394</c:v>
                </c:pt>
                <c:pt idx="1378">
                  <c:v>2172551</c:v>
                </c:pt>
                <c:pt idx="1379">
                  <c:v>2173441</c:v>
                </c:pt>
                <c:pt idx="1380">
                  <c:v>2174879</c:v>
                </c:pt>
                <c:pt idx="1381">
                  <c:v>2175728</c:v>
                </c:pt>
                <c:pt idx="1382">
                  <c:v>2177332</c:v>
                </c:pt>
                <c:pt idx="1383">
                  <c:v>2178920</c:v>
                </c:pt>
                <c:pt idx="1384">
                  <c:v>2179962</c:v>
                </c:pt>
                <c:pt idx="1385">
                  <c:v>2180661</c:v>
                </c:pt>
                <c:pt idx="1386">
                  <c:v>2182091</c:v>
                </c:pt>
                <c:pt idx="1387">
                  <c:v>2186005</c:v>
                </c:pt>
                <c:pt idx="1388">
                  <c:v>2186505</c:v>
                </c:pt>
                <c:pt idx="1389">
                  <c:v>2188193</c:v>
                </c:pt>
                <c:pt idx="1390">
                  <c:v>2195108</c:v>
                </c:pt>
                <c:pt idx="1391">
                  <c:v>2195804</c:v>
                </c:pt>
                <c:pt idx="1392">
                  <c:v>2197014</c:v>
                </c:pt>
                <c:pt idx="1393">
                  <c:v>2200409</c:v>
                </c:pt>
                <c:pt idx="1394">
                  <c:v>2201109</c:v>
                </c:pt>
                <c:pt idx="1395">
                  <c:v>2203348</c:v>
                </c:pt>
                <c:pt idx="1396">
                  <c:v>2204102</c:v>
                </c:pt>
                <c:pt idx="1397">
                  <c:v>2205303</c:v>
                </c:pt>
                <c:pt idx="1398">
                  <c:v>2207645</c:v>
                </c:pt>
                <c:pt idx="1399">
                  <c:v>3548744</c:v>
                </c:pt>
                <c:pt idx="1400">
                  <c:v>2219380</c:v>
                </c:pt>
                <c:pt idx="1401">
                  <c:v>2220896</c:v>
                </c:pt>
                <c:pt idx="1402">
                  <c:v>2221404</c:v>
                </c:pt>
                <c:pt idx="1403">
                  <c:v>2223485</c:v>
                </c:pt>
                <c:pt idx="1404">
                  <c:v>2227126</c:v>
                </c:pt>
                <c:pt idx="1405">
                  <c:v>2231799</c:v>
                </c:pt>
                <c:pt idx="1406">
                  <c:v>2234207</c:v>
                </c:pt>
                <c:pt idx="1407">
                  <c:v>2237766</c:v>
                </c:pt>
                <c:pt idx="1408">
                  <c:v>3671382</c:v>
                </c:pt>
                <c:pt idx="1409">
                  <c:v>2242309</c:v>
                </c:pt>
                <c:pt idx="1410">
                  <c:v>2244922</c:v>
                </c:pt>
                <c:pt idx="1411">
                  <c:v>2246091</c:v>
                </c:pt>
                <c:pt idx="1412">
                  <c:v>2248460</c:v>
                </c:pt>
                <c:pt idx="1413">
                  <c:v>2252101</c:v>
                </c:pt>
                <c:pt idx="1414">
                  <c:v>2252789</c:v>
                </c:pt>
                <c:pt idx="1415">
                  <c:v>2253699</c:v>
                </c:pt>
                <c:pt idx="1416">
                  <c:v>2255310</c:v>
                </c:pt>
                <c:pt idx="1417">
                  <c:v>2255751</c:v>
                </c:pt>
                <c:pt idx="1418">
                  <c:v>2257447</c:v>
                </c:pt>
                <c:pt idx="1419">
                  <c:v>2258730</c:v>
                </c:pt>
                <c:pt idx="1420">
                  <c:v>2259479</c:v>
                </c:pt>
                <c:pt idx="1421">
                  <c:v>2259792</c:v>
                </c:pt>
                <c:pt idx="1422">
                  <c:v>2259962</c:v>
                </c:pt>
                <c:pt idx="1423">
                  <c:v>2266963</c:v>
                </c:pt>
                <c:pt idx="1424">
                  <c:v>2268875</c:v>
                </c:pt>
                <c:pt idx="1425">
                  <c:v>2269363</c:v>
                </c:pt>
                <c:pt idx="1426">
                  <c:v>2271069</c:v>
                </c:pt>
                <c:pt idx="1427">
                  <c:v>2272827</c:v>
                </c:pt>
                <c:pt idx="1428">
                  <c:v>2273087</c:v>
                </c:pt>
                <c:pt idx="1429">
                  <c:v>2269620</c:v>
                </c:pt>
                <c:pt idx="1430">
                  <c:v>239529</c:v>
                </c:pt>
                <c:pt idx="1431">
                  <c:v>2282876</c:v>
                </c:pt>
                <c:pt idx="1432">
                  <c:v>2283391</c:v>
                </c:pt>
                <c:pt idx="1433">
                  <c:v>2284991</c:v>
                </c:pt>
                <c:pt idx="1434">
                  <c:v>2286706</c:v>
                </c:pt>
                <c:pt idx="1435">
                  <c:v>2286894</c:v>
                </c:pt>
                <c:pt idx="1436">
                  <c:v>2288135</c:v>
                </c:pt>
                <c:pt idx="1437">
                  <c:v>2289975</c:v>
                </c:pt>
                <c:pt idx="1438">
                  <c:v>2291507</c:v>
                </c:pt>
                <c:pt idx="1439">
                  <c:v>2292366</c:v>
                </c:pt>
                <c:pt idx="1440">
                  <c:v>2292920</c:v>
                </c:pt>
                <c:pt idx="1441">
                  <c:v>2293382</c:v>
                </c:pt>
                <c:pt idx="1442">
                  <c:v>2296623</c:v>
                </c:pt>
                <c:pt idx="1443">
                  <c:v>2300204</c:v>
                </c:pt>
                <c:pt idx="1444">
                  <c:v>1974703</c:v>
                </c:pt>
                <c:pt idx="1445">
                  <c:v>3499790</c:v>
                </c:pt>
                <c:pt idx="1446">
                  <c:v>3501037</c:v>
                </c:pt>
                <c:pt idx="1447">
                  <c:v>3503212</c:v>
                </c:pt>
                <c:pt idx="1448">
                  <c:v>3504066</c:v>
                </c:pt>
                <c:pt idx="1449">
                  <c:v>2312958</c:v>
                </c:pt>
                <c:pt idx="1450">
                  <c:v>2316301</c:v>
                </c:pt>
                <c:pt idx="1451">
                  <c:v>2318136</c:v>
                </c:pt>
                <c:pt idx="1452">
                  <c:v>2320281</c:v>
                </c:pt>
                <c:pt idx="1453">
                  <c:v>2320728</c:v>
                </c:pt>
                <c:pt idx="1454">
                  <c:v>2321294</c:v>
                </c:pt>
                <c:pt idx="1455">
                  <c:v>2322459</c:v>
                </c:pt>
                <c:pt idx="1456">
                  <c:v>2324813</c:v>
                </c:pt>
                <c:pt idx="1457">
                  <c:v>2326019</c:v>
                </c:pt>
                <c:pt idx="1458">
                  <c:v>2329880</c:v>
                </c:pt>
                <c:pt idx="1459">
                  <c:v>3511190</c:v>
                </c:pt>
                <c:pt idx="1460">
                  <c:v>2332618</c:v>
                </c:pt>
                <c:pt idx="1461">
                  <c:v>1541228</c:v>
                </c:pt>
                <c:pt idx="1462">
                  <c:v>4251447</c:v>
                </c:pt>
                <c:pt idx="1463">
                  <c:v>2313953</c:v>
                </c:pt>
                <c:pt idx="1464">
                  <c:v>2340585</c:v>
                </c:pt>
                <c:pt idx="1465">
                  <c:v>2341664</c:v>
                </c:pt>
                <c:pt idx="1466">
                  <c:v>2342597</c:v>
                </c:pt>
                <c:pt idx="1467">
                  <c:v>2344643</c:v>
                </c:pt>
                <c:pt idx="1468">
                  <c:v>2346116</c:v>
                </c:pt>
                <c:pt idx="1469">
                  <c:v>2347532</c:v>
                </c:pt>
                <c:pt idx="1470">
                  <c:v>402822</c:v>
                </c:pt>
                <c:pt idx="1471">
                  <c:v>2352792</c:v>
                </c:pt>
                <c:pt idx="1472">
                  <c:v>222519</c:v>
                </c:pt>
                <c:pt idx="1473">
                  <c:v>2374574</c:v>
                </c:pt>
                <c:pt idx="1474">
                  <c:v>2998229</c:v>
                </c:pt>
                <c:pt idx="1475">
                  <c:v>4184567</c:v>
                </c:pt>
                <c:pt idx="1476">
                  <c:v>4673401</c:v>
                </c:pt>
                <c:pt idx="1477">
                  <c:v>4184567</c:v>
                </c:pt>
                <c:pt idx="1478">
                  <c:v>4678419</c:v>
                </c:pt>
                <c:pt idx="1479">
                  <c:v>3408185</c:v>
                </c:pt>
                <c:pt idx="1480">
                  <c:v>3620309</c:v>
                </c:pt>
                <c:pt idx="1481">
                  <c:v>2376822</c:v>
                </c:pt>
                <c:pt idx="1482">
                  <c:v>2378693</c:v>
                </c:pt>
                <c:pt idx="1483">
                  <c:v>2382104</c:v>
                </c:pt>
                <c:pt idx="1484">
                  <c:v>2382577</c:v>
                </c:pt>
                <c:pt idx="1485">
                  <c:v>2386812</c:v>
                </c:pt>
                <c:pt idx="1486">
                  <c:v>2387770</c:v>
                </c:pt>
                <c:pt idx="1487">
                  <c:v>2388163</c:v>
                </c:pt>
                <c:pt idx="1488">
                  <c:v>2391189</c:v>
                </c:pt>
                <c:pt idx="1489">
                  <c:v>2401474</c:v>
                </c:pt>
                <c:pt idx="1490">
                  <c:v>4300941</c:v>
                </c:pt>
                <c:pt idx="1491">
                  <c:v>3878726</c:v>
                </c:pt>
                <c:pt idx="1492">
                  <c:v>4070205</c:v>
                </c:pt>
                <c:pt idx="1493">
                  <c:v>2317108</c:v>
                </c:pt>
                <c:pt idx="1494">
                  <c:v>3568321</c:v>
                </c:pt>
                <c:pt idx="1495">
                  <c:v>3433057</c:v>
                </c:pt>
                <c:pt idx="1496">
                  <c:v>3343733</c:v>
                </c:pt>
                <c:pt idx="1497">
                  <c:v>2903724</c:v>
                </c:pt>
                <c:pt idx="1498">
                  <c:v>2677746</c:v>
                </c:pt>
                <c:pt idx="1499">
                  <c:v>4624849</c:v>
                </c:pt>
                <c:pt idx="1500">
                  <c:v>2680624</c:v>
                </c:pt>
                <c:pt idx="1501">
                  <c:v>4623101</c:v>
                </c:pt>
                <c:pt idx="1502">
                  <c:v>4622103</c:v>
                </c:pt>
                <c:pt idx="1503">
                  <c:v>4621054</c:v>
                </c:pt>
                <c:pt idx="1504">
                  <c:v>2410512</c:v>
                </c:pt>
                <c:pt idx="1505">
                  <c:v>2413688</c:v>
                </c:pt>
                <c:pt idx="1506">
                  <c:v>2415224</c:v>
                </c:pt>
                <c:pt idx="1507">
                  <c:v>2416890</c:v>
                </c:pt>
                <c:pt idx="1508">
                  <c:v>2417623</c:v>
                </c:pt>
                <c:pt idx="1509">
                  <c:v>2418426</c:v>
                </c:pt>
                <c:pt idx="1510">
                  <c:v>2419510</c:v>
                </c:pt>
                <c:pt idx="1511">
                  <c:v>2421820</c:v>
                </c:pt>
                <c:pt idx="1512">
                  <c:v>2422245</c:v>
                </c:pt>
                <c:pt idx="1513">
                  <c:v>2424232</c:v>
                </c:pt>
                <c:pt idx="1514">
                  <c:v>2425118</c:v>
                </c:pt>
                <c:pt idx="1515">
                  <c:v>2426377</c:v>
                </c:pt>
                <c:pt idx="1516">
                  <c:v>2427088</c:v>
                </c:pt>
                <c:pt idx="1517">
                  <c:v>2427570</c:v>
                </c:pt>
                <c:pt idx="1518">
                  <c:v>2428953</c:v>
                </c:pt>
                <c:pt idx="1519">
                  <c:v>2430704</c:v>
                </c:pt>
                <c:pt idx="1520">
                  <c:v>2431797</c:v>
                </c:pt>
                <c:pt idx="1521">
                  <c:v>2432953</c:v>
                </c:pt>
                <c:pt idx="1522">
                  <c:v>656921</c:v>
                </c:pt>
                <c:pt idx="1523">
                  <c:v>2188193</c:v>
                </c:pt>
                <c:pt idx="1524">
                  <c:v>2444271</c:v>
                </c:pt>
                <c:pt idx="1525">
                  <c:v>2445577</c:v>
                </c:pt>
                <c:pt idx="1526">
                  <c:v>2447126</c:v>
                </c:pt>
                <c:pt idx="1527">
                  <c:v>2448615</c:v>
                </c:pt>
                <c:pt idx="1528">
                  <c:v>2450222</c:v>
                </c:pt>
                <c:pt idx="1529">
                  <c:v>2459470</c:v>
                </c:pt>
                <c:pt idx="1530">
                  <c:v>2459901</c:v>
                </c:pt>
                <c:pt idx="1531">
                  <c:v>2464376</c:v>
                </c:pt>
                <c:pt idx="1532">
                  <c:v>2465434</c:v>
                </c:pt>
                <c:pt idx="1533">
                  <c:v>2466595</c:v>
                </c:pt>
                <c:pt idx="1534">
                  <c:v>2467158</c:v>
                </c:pt>
                <c:pt idx="1535">
                  <c:v>2470742</c:v>
                </c:pt>
                <c:pt idx="1536">
                  <c:v>2475770</c:v>
                </c:pt>
                <c:pt idx="1537">
                  <c:v>2476392</c:v>
                </c:pt>
                <c:pt idx="1538">
                  <c:v>2477187</c:v>
                </c:pt>
                <c:pt idx="1539">
                  <c:v>2477947</c:v>
                </c:pt>
                <c:pt idx="1540">
                  <c:v>2478312</c:v>
                </c:pt>
                <c:pt idx="1541">
                  <c:v>2479870</c:v>
                </c:pt>
                <c:pt idx="1542">
                  <c:v>2480834</c:v>
                </c:pt>
                <c:pt idx="1543">
                  <c:v>2484618</c:v>
                </c:pt>
                <c:pt idx="1544">
                  <c:v>2492567</c:v>
                </c:pt>
                <c:pt idx="1545">
                  <c:v>2494350</c:v>
                </c:pt>
                <c:pt idx="1546">
                  <c:v>2496709</c:v>
                </c:pt>
                <c:pt idx="1547">
                  <c:v>2497982</c:v>
                </c:pt>
                <c:pt idx="1548">
                  <c:v>2503964</c:v>
                </c:pt>
                <c:pt idx="1549">
                  <c:v>2506610</c:v>
                </c:pt>
                <c:pt idx="1550">
                  <c:v>2510106</c:v>
                </c:pt>
                <c:pt idx="1551">
                  <c:v>3463838</c:v>
                </c:pt>
                <c:pt idx="1552">
                  <c:v>2512636</c:v>
                </c:pt>
                <c:pt idx="1553">
                  <c:v>2514047</c:v>
                </c:pt>
                <c:pt idx="1554">
                  <c:v>2516780</c:v>
                </c:pt>
                <c:pt idx="1555">
                  <c:v>2517389</c:v>
                </c:pt>
                <c:pt idx="1556">
                  <c:v>2519467</c:v>
                </c:pt>
                <c:pt idx="1557">
                  <c:v>2526615</c:v>
                </c:pt>
                <c:pt idx="1558">
                  <c:v>2528823</c:v>
                </c:pt>
                <c:pt idx="1559">
                  <c:v>2529780</c:v>
                </c:pt>
                <c:pt idx="1560">
                  <c:v>2530583</c:v>
                </c:pt>
                <c:pt idx="1561">
                  <c:v>2531273</c:v>
                </c:pt>
                <c:pt idx="1562">
                  <c:v>2535138</c:v>
                </c:pt>
                <c:pt idx="1563">
                  <c:v>2536254</c:v>
                </c:pt>
                <c:pt idx="1564">
                  <c:v>2537109</c:v>
                </c:pt>
                <c:pt idx="1565">
                  <c:v>2537968</c:v>
                </c:pt>
                <c:pt idx="1566">
                  <c:v>2541342</c:v>
                </c:pt>
                <c:pt idx="1567">
                  <c:v>2546836</c:v>
                </c:pt>
                <c:pt idx="1568">
                  <c:v>2550308</c:v>
                </c:pt>
                <c:pt idx="1569">
                  <c:v>2552536</c:v>
                </c:pt>
                <c:pt idx="1570">
                  <c:v>2553858</c:v>
                </c:pt>
                <c:pt idx="1571">
                  <c:v>2555440</c:v>
                </c:pt>
                <c:pt idx="1572">
                  <c:v>2596555</c:v>
                </c:pt>
                <c:pt idx="1573">
                  <c:v>2557229</c:v>
                </c:pt>
                <c:pt idx="1574">
                  <c:v>2562092</c:v>
                </c:pt>
                <c:pt idx="1575">
                  <c:v>2563076</c:v>
                </c:pt>
                <c:pt idx="1576">
                  <c:v>2563922</c:v>
                </c:pt>
                <c:pt idx="1577">
                  <c:v>3802923</c:v>
                </c:pt>
                <c:pt idx="1578">
                  <c:v>2573016</c:v>
                </c:pt>
                <c:pt idx="1579">
                  <c:v>2574435</c:v>
                </c:pt>
                <c:pt idx="1580">
                  <c:v>2577043</c:v>
                </c:pt>
                <c:pt idx="1581">
                  <c:v>2578004</c:v>
                </c:pt>
                <c:pt idx="1582">
                  <c:v>2579002</c:v>
                </c:pt>
                <c:pt idx="1583">
                  <c:v>2584393</c:v>
                </c:pt>
                <c:pt idx="1584">
                  <c:v>2585036</c:v>
                </c:pt>
                <c:pt idx="1585">
                  <c:v>2585631</c:v>
                </c:pt>
                <c:pt idx="1586">
                  <c:v>2588539</c:v>
                </c:pt>
                <c:pt idx="1587">
                  <c:v>2590117</c:v>
                </c:pt>
                <c:pt idx="1588">
                  <c:v>2592572</c:v>
                </c:pt>
                <c:pt idx="1589">
                  <c:v>2599602</c:v>
                </c:pt>
                <c:pt idx="1590">
                  <c:v>2601015</c:v>
                </c:pt>
                <c:pt idx="1591">
                  <c:v>2608798</c:v>
                </c:pt>
                <c:pt idx="1592">
                  <c:v>2612147</c:v>
                </c:pt>
                <c:pt idx="1593">
                  <c:v>2620009</c:v>
                </c:pt>
                <c:pt idx="1594">
                  <c:v>2620520</c:v>
                </c:pt>
                <c:pt idx="1595">
                  <c:v>2627618</c:v>
                </c:pt>
                <c:pt idx="1596">
                  <c:v>2631517</c:v>
                </c:pt>
                <c:pt idx="1597">
                  <c:v>2632362</c:v>
                </c:pt>
                <c:pt idx="1598">
                  <c:v>2634001</c:v>
                </c:pt>
                <c:pt idx="1599">
                  <c:v>2635974</c:v>
                </c:pt>
                <c:pt idx="1600">
                  <c:v>3243482</c:v>
                </c:pt>
                <c:pt idx="1601">
                  <c:v>3244447</c:v>
                </c:pt>
                <c:pt idx="1602">
                  <c:v>3245250</c:v>
                </c:pt>
                <c:pt idx="1603">
                  <c:v>4520337</c:v>
                </c:pt>
                <c:pt idx="1604">
                  <c:v>2397425</c:v>
                </c:pt>
                <c:pt idx="1605">
                  <c:v>4331164</c:v>
                </c:pt>
                <c:pt idx="1606">
                  <c:v>3354570</c:v>
                </c:pt>
                <c:pt idx="1607">
                  <c:v>2197014</c:v>
                </c:pt>
                <c:pt idx="1608">
                  <c:v>2925106</c:v>
                </c:pt>
                <c:pt idx="1609">
                  <c:v>613193</c:v>
                </c:pt>
                <c:pt idx="1610">
                  <c:v>3821992</c:v>
                </c:pt>
                <c:pt idx="1611">
                  <c:v>3878378</c:v>
                </c:pt>
                <c:pt idx="1612">
                  <c:v>2685453</c:v>
                </c:pt>
                <c:pt idx="1613">
                  <c:v>1320474</c:v>
                </c:pt>
                <c:pt idx="1614">
                  <c:v>4212295</c:v>
                </c:pt>
                <c:pt idx="1615">
                  <c:v>4212295</c:v>
                </c:pt>
                <c:pt idx="1616">
                  <c:v>2916830</c:v>
                </c:pt>
                <c:pt idx="1617">
                  <c:v>2919316</c:v>
                </c:pt>
                <c:pt idx="1618">
                  <c:v>2926309</c:v>
                </c:pt>
                <c:pt idx="1619">
                  <c:v>3147488</c:v>
                </c:pt>
                <c:pt idx="1620">
                  <c:v>3149625</c:v>
                </c:pt>
                <c:pt idx="1621">
                  <c:v>24703</c:v>
                </c:pt>
                <c:pt idx="1622">
                  <c:v>4689844</c:v>
                </c:pt>
                <c:pt idx="1623">
                  <c:v>4687363</c:v>
                </c:pt>
                <c:pt idx="1624">
                  <c:v>4684930</c:v>
                </c:pt>
                <c:pt idx="1625">
                  <c:v>4683417</c:v>
                </c:pt>
                <c:pt idx="1626">
                  <c:v>4678419</c:v>
                </c:pt>
                <c:pt idx="1627">
                  <c:v>4677272</c:v>
                </c:pt>
                <c:pt idx="1628">
                  <c:v>4675621</c:v>
                </c:pt>
                <c:pt idx="1629">
                  <c:v>4670300</c:v>
                </c:pt>
                <c:pt idx="1630">
                  <c:v>4665498</c:v>
                </c:pt>
                <c:pt idx="1631">
                  <c:v>4663912</c:v>
                </c:pt>
                <c:pt idx="1632">
                  <c:v>4663280</c:v>
                </c:pt>
                <c:pt idx="1633">
                  <c:v>3241101</c:v>
                </c:pt>
                <c:pt idx="1634">
                  <c:v>4653516</c:v>
                </c:pt>
                <c:pt idx="1635">
                  <c:v>4652857</c:v>
                </c:pt>
                <c:pt idx="1636">
                  <c:v>2781489</c:v>
                </c:pt>
                <c:pt idx="1637">
                  <c:v>2782772</c:v>
                </c:pt>
                <c:pt idx="1638">
                  <c:v>2786261</c:v>
                </c:pt>
                <c:pt idx="1639">
                  <c:v>3526438</c:v>
                </c:pt>
                <c:pt idx="1640">
                  <c:v>431889</c:v>
                </c:pt>
                <c:pt idx="1641">
                  <c:v>2787776</c:v>
                </c:pt>
                <c:pt idx="1642">
                  <c:v>1237331</c:v>
                </c:pt>
                <c:pt idx="1643">
                  <c:v>4452622</c:v>
                </c:pt>
                <c:pt idx="1644">
                  <c:v>57728</c:v>
                </c:pt>
                <c:pt idx="1645">
                  <c:v>2791574</c:v>
                </c:pt>
                <c:pt idx="1646">
                  <c:v>2795997</c:v>
                </c:pt>
                <c:pt idx="1647">
                  <c:v>2394167</c:v>
                </c:pt>
                <c:pt idx="1648">
                  <c:v>2797544</c:v>
                </c:pt>
                <c:pt idx="1649">
                  <c:v>1343521</c:v>
                </c:pt>
                <c:pt idx="1650">
                  <c:v>1336324</c:v>
                </c:pt>
                <c:pt idx="1651">
                  <c:v>4587473</c:v>
                </c:pt>
                <c:pt idx="1652">
                  <c:v>2407184</c:v>
                </c:pt>
                <c:pt idx="1653">
                  <c:v>2408431</c:v>
                </c:pt>
                <c:pt idx="1654">
                  <c:v>2293382</c:v>
                </c:pt>
                <c:pt idx="1655">
                  <c:v>2374574</c:v>
                </c:pt>
                <c:pt idx="1656">
                  <c:v>2296623</c:v>
                </c:pt>
                <c:pt idx="1657">
                  <c:v>4523113</c:v>
                </c:pt>
                <c:pt idx="1658">
                  <c:v>4522764</c:v>
                </c:pt>
                <c:pt idx="1659">
                  <c:v>4522061</c:v>
                </c:pt>
                <c:pt idx="1660">
                  <c:v>4520337</c:v>
                </c:pt>
                <c:pt idx="1661">
                  <c:v>4518350</c:v>
                </c:pt>
                <c:pt idx="1662">
                  <c:v>4517220</c:v>
                </c:pt>
                <c:pt idx="1663">
                  <c:v>4516720</c:v>
                </c:pt>
                <c:pt idx="1664">
                  <c:v>4512673</c:v>
                </c:pt>
                <c:pt idx="1665">
                  <c:v>4509654</c:v>
                </c:pt>
                <c:pt idx="1666">
                  <c:v>4511427</c:v>
                </c:pt>
                <c:pt idx="1667">
                  <c:v>4508553</c:v>
                </c:pt>
                <c:pt idx="1668">
                  <c:v>4507396</c:v>
                </c:pt>
                <c:pt idx="1669">
                  <c:v>4507023</c:v>
                </c:pt>
                <c:pt idx="1670">
                  <c:v>4504654</c:v>
                </c:pt>
                <c:pt idx="1671">
                  <c:v>645326</c:v>
                </c:pt>
                <c:pt idx="1672">
                  <c:v>4502651</c:v>
                </c:pt>
                <c:pt idx="1673">
                  <c:v>4501181</c:v>
                </c:pt>
                <c:pt idx="1674">
                  <c:v>4499428</c:v>
                </c:pt>
                <c:pt idx="1675">
                  <c:v>4498885</c:v>
                </c:pt>
                <c:pt idx="1676">
                  <c:v>4498076</c:v>
                </c:pt>
                <c:pt idx="1677">
                  <c:v>4495384</c:v>
                </c:pt>
                <c:pt idx="1678">
                  <c:v>4493398</c:v>
                </c:pt>
                <c:pt idx="1679">
                  <c:v>4184567</c:v>
                </c:pt>
                <c:pt idx="1680">
                  <c:v>4487728</c:v>
                </c:pt>
                <c:pt idx="1681">
                  <c:v>4484156</c:v>
                </c:pt>
                <c:pt idx="1682">
                  <c:v>4479479</c:v>
                </c:pt>
                <c:pt idx="1683">
                  <c:v>4476878</c:v>
                </c:pt>
                <c:pt idx="1684">
                  <c:v>4473842</c:v>
                </c:pt>
                <c:pt idx="1685">
                  <c:v>4473262</c:v>
                </c:pt>
                <c:pt idx="1686">
                  <c:v>4464424</c:v>
                </c:pt>
                <c:pt idx="1687">
                  <c:v>4463242</c:v>
                </c:pt>
                <c:pt idx="1688">
                  <c:v>4458212</c:v>
                </c:pt>
                <c:pt idx="1689">
                  <c:v>4455159</c:v>
                </c:pt>
                <c:pt idx="1690">
                  <c:v>4454349</c:v>
                </c:pt>
                <c:pt idx="1691">
                  <c:v>4452622</c:v>
                </c:pt>
                <c:pt idx="1692">
                  <c:v>4449836</c:v>
                </c:pt>
                <c:pt idx="1693">
                  <c:v>4447836</c:v>
                </c:pt>
                <c:pt idx="1694">
                  <c:v>4300017</c:v>
                </c:pt>
                <c:pt idx="1695">
                  <c:v>4443811</c:v>
                </c:pt>
                <c:pt idx="1696">
                  <c:v>4442108</c:v>
                </c:pt>
                <c:pt idx="1697">
                  <c:v>4441165</c:v>
                </c:pt>
                <c:pt idx="1698">
                  <c:v>4440588</c:v>
                </c:pt>
                <c:pt idx="1699">
                  <c:v>4439445</c:v>
                </c:pt>
                <c:pt idx="1700">
                  <c:v>1927016</c:v>
                </c:pt>
                <c:pt idx="1701">
                  <c:v>1805191</c:v>
                </c:pt>
                <c:pt idx="1702">
                  <c:v>4432515</c:v>
                </c:pt>
                <c:pt idx="1703">
                  <c:v>4431815</c:v>
                </c:pt>
                <c:pt idx="1704">
                  <c:v>4430954</c:v>
                </c:pt>
                <c:pt idx="1705">
                  <c:v>4424792</c:v>
                </c:pt>
                <c:pt idx="1706">
                  <c:v>4422708</c:v>
                </c:pt>
                <c:pt idx="1707">
                  <c:v>4422312</c:v>
                </c:pt>
                <c:pt idx="1708">
                  <c:v>4419400</c:v>
                </c:pt>
                <c:pt idx="1709">
                  <c:v>4417400</c:v>
                </c:pt>
                <c:pt idx="1710">
                  <c:v>4415166</c:v>
                </c:pt>
                <c:pt idx="1711">
                  <c:v>4413441</c:v>
                </c:pt>
                <c:pt idx="1712">
                  <c:v>4410970</c:v>
                </c:pt>
                <c:pt idx="1713">
                  <c:v>4407640</c:v>
                </c:pt>
                <c:pt idx="1714">
                  <c:v>4403416</c:v>
                </c:pt>
                <c:pt idx="1715">
                  <c:v>4401675</c:v>
                </c:pt>
                <c:pt idx="1716">
                  <c:v>4398808</c:v>
                </c:pt>
                <c:pt idx="1717">
                  <c:v>4392641</c:v>
                </c:pt>
                <c:pt idx="1718">
                  <c:v>4391440</c:v>
                </c:pt>
                <c:pt idx="1719">
                  <c:v>4390679</c:v>
                </c:pt>
                <c:pt idx="1720">
                  <c:v>4387701</c:v>
                </c:pt>
                <c:pt idx="1721">
                  <c:v>4386078</c:v>
                </c:pt>
                <c:pt idx="1722">
                  <c:v>4384321</c:v>
                </c:pt>
                <c:pt idx="1723">
                  <c:v>4383776</c:v>
                </c:pt>
                <c:pt idx="1724">
                  <c:v>4383534</c:v>
                </c:pt>
                <c:pt idx="1725">
                  <c:v>4382193</c:v>
                </c:pt>
                <c:pt idx="1726">
                  <c:v>4381390</c:v>
                </c:pt>
                <c:pt idx="1727">
                  <c:v>4380338</c:v>
                </c:pt>
                <c:pt idx="1728">
                  <c:v>4376698</c:v>
                </c:pt>
                <c:pt idx="1729">
                  <c:v>4375475</c:v>
                </c:pt>
                <c:pt idx="1730">
                  <c:v>4372547</c:v>
                </c:pt>
                <c:pt idx="1731">
                  <c:v>4370577</c:v>
                </c:pt>
                <c:pt idx="1732">
                  <c:v>4366488</c:v>
                </c:pt>
                <c:pt idx="1733">
                  <c:v>4366180</c:v>
                </c:pt>
                <c:pt idx="1734">
                  <c:v>4364393</c:v>
                </c:pt>
                <c:pt idx="1735">
                  <c:v>4360134</c:v>
                </c:pt>
                <c:pt idx="1736">
                  <c:v>1036839</c:v>
                </c:pt>
                <c:pt idx="1737">
                  <c:v>4356048</c:v>
                </c:pt>
                <c:pt idx="1738">
                  <c:v>4352856</c:v>
                </c:pt>
                <c:pt idx="1739">
                  <c:v>4352235</c:v>
                </c:pt>
                <c:pt idx="1740">
                  <c:v>4351756</c:v>
                </c:pt>
                <c:pt idx="1741">
                  <c:v>4350041</c:v>
                </c:pt>
                <c:pt idx="1742">
                  <c:v>4348459</c:v>
                </c:pt>
                <c:pt idx="1743">
                  <c:v>4346638</c:v>
                </c:pt>
                <c:pt idx="1744">
                  <c:v>4345679</c:v>
                </c:pt>
                <c:pt idx="1745">
                  <c:v>4144752</c:v>
                </c:pt>
                <c:pt idx="1746">
                  <c:v>4345195</c:v>
                </c:pt>
                <c:pt idx="1747">
                  <c:v>4345019</c:v>
                </c:pt>
                <c:pt idx="1748">
                  <c:v>4344467</c:v>
                </c:pt>
                <c:pt idx="1749">
                  <c:v>4343673</c:v>
                </c:pt>
                <c:pt idx="1750">
                  <c:v>4341580</c:v>
                </c:pt>
                <c:pt idx="1751">
                  <c:v>4339888</c:v>
                </c:pt>
                <c:pt idx="1752">
                  <c:v>4338761</c:v>
                </c:pt>
                <c:pt idx="1753">
                  <c:v>4336477</c:v>
                </c:pt>
                <c:pt idx="1754">
                  <c:v>4334864</c:v>
                </c:pt>
                <c:pt idx="1755">
                  <c:v>4333932</c:v>
                </c:pt>
                <c:pt idx="1756">
                  <c:v>4332861</c:v>
                </c:pt>
                <c:pt idx="1757">
                  <c:v>4331164</c:v>
                </c:pt>
                <c:pt idx="1758">
                  <c:v>4325618</c:v>
                </c:pt>
                <c:pt idx="1759">
                  <c:v>4324436</c:v>
                </c:pt>
                <c:pt idx="1760">
                  <c:v>4322991</c:v>
                </c:pt>
                <c:pt idx="1761">
                  <c:v>4321733</c:v>
                </c:pt>
                <c:pt idx="1762">
                  <c:v>4320743</c:v>
                </c:pt>
                <c:pt idx="1763">
                  <c:v>4318861</c:v>
                </c:pt>
                <c:pt idx="1764">
                  <c:v>4317506</c:v>
                </c:pt>
                <c:pt idx="1765">
                  <c:v>4315044</c:v>
                </c:pt>
                <c:pt idx="1766">
                  <c:v>4312972</c:v>
                </c:pt>
                <c:pt idx="1767">
                  <c:v>4308708</c:v>
                </c:pt>
                <c:pt idx="1768">
                  <c:v>4304008</c:v>
                </c:pt>
                <c:pt idx="1769">
                  <c:v>4300941</c:v>
                </c:pt>
                <c:pt idx="1770">
                  <c:v>4300017</c:v>
                </c:pt>
                <c:pt idx="1771">
                  <c:v>4299174</c:v>
                </c:pt>
                <c:pt idx="1772">
                  <c:v>4297889</c:v>
                </c:pt>
                <c:pt idx="1773">
                  <c:v>4297597</c:v>
                </c:pt>
                <c:pt idx="1774">
                  <c:v>4294991</c:v>
                </c:pt>
                <c:pt idx="1775">
                  <c:v>4294620</c:v>
                </c:pt>
                <c:pt idx="1776">
                  <c:v>4293301</c:v>
                </c:pt>
                <c:pt idx="1777">
                  <c:v>4292651</c:v>
                </c:pt>
                <c:pt idx="1778">
                  <c:v>4290297</c:v>
                </c:pt>
                <c:pt idx="1779">
                  <c:v>4284929</c:v>
                </c:pt>
                <c:pt idx="1780">
                  <c:v>4283992</c:v>
                </c:pt>
                <c:pt idx="1781">
                  <c:v>333026</c:v>
                </c:pt>
                <c:pt idx="1782">
                  <c:v>2555440</c:v>
                </c:pt>
                <c:pt idx="1783">
                  <c:v>2893803</c:v>
                </c:pt>
                <c:pt idx="1784">
                  <c:v>960180</c:v>
                </c:pt>
                <c:pt idx="1785">
                  <c:v>4270712</c:v>
                </c:pt>
                <c:pt idx="1786">
                  <c:v>4269099</c:v>
                </c:pt>
                <c:pt idx="1787">
                  <c:v>4266645</c:v>
                </c:pt>
                <c:pt idx="1788">
                  <c:v>4266645</c:v>
                </c:pt>
                <c:pt idx="1789">
                  <c:v>4261376</c:v>
                </c:pt>
                <c:pt idx="1790">
                  <c:v>4261053</c:v>
                </c:pt>
                <c:pt idx="1791">
                  <c:v>4257188</c:v>
                </c:pt>
                <c:pt idx="1792">
                  <c:v>4255509</c:v>
                </c:pt>
                <c:pt idx="1793">
                  <c:v>4254174</c:v>
                </c:pt>
                <c:pt idx="1794">
                  <c:v>4253422</c:v>
                </c:pt>
                <c:pt idx="1795">
                  <c:v>4252580</c:v>
                </c:pt>
                <c:pt idx="1796">
                  <c:v>4251447</c:v>
                </c:pt>
                <c:pt idx="1797">
                  <c:v>4250446</c:v>
                </c:pt>
                <c:pt idx="1798">
                  <c:v>4249505</c:v>
                </c:pt>
                <c:pt idx="1799">
                  <c:v>4247861</c:v>
                </c:pt>
                <c:pt idx="1800">
                  <c:v>3238881</c:v>
                </c:pt>
                <c:pt idx="1801">
                  <c:v>3241101</c:v>
                </c:pt>
                <c:pt idx="1802">
                  <c:v>3246951</c:v>
                </c:pt>
                <c:pt idx="1803">
                  <c:v>3252673</c:v>
                </c:pt>
                <c:pt idx="1804">
                  <c:v>3254469</c:v>
                </c:pt>
                <c:pt idx="1805">
                  <c:v>31866</c:v>
                </c:pt>
                <c:pt idx="1806">
                  <c:v>30240</c:v>
                </c:pt>
                <c:pt idx="1807">
                  <c:v>3258147</c:v>
                </c:pt>
                <c:pt idx="1808">
                  <c:v>3259383</c:v>
                </c:pt>
                <c:pt idx="1809">
                  <c:v>3260771</c:v>
                </c:pt>
                <c:pt idx="1810">
                  <c:v>3264354</c:v>
                </c:pt>
                <c:pt idx="1811">
                  <c:v>3265540</c:v>
                </c:pt>
                <c:pt idx="1812">
                  <c:v>3266727</c:v>
                </c:pt>
                <c:pt idx="1813">
                  <c:v>3268944</c:v>
                </c:pt>
                <c:pt idx="1814">
                  <c:v>3271459</c:v>
                </c:pt>
                <c:pt idx="1815">
                  <c:v>3272344</c:v>
                </c:pt>
                <c:pt idx="1816">
                  <c:v>3277778</c:v>
                </c:pt>
                <c:pt idx="1817">
                  <c:v>3278325</c:v>
                </c:pt>
                <c:pt idx="1818">
                  <c:v>3280670</c:v>
                </c:pt>
                <c:pt idx="1819">
                  <c:v>3281968</c:v>
                </c:pt>
                <c:pt idx="1820">
                  <c:v>3286021</c:v>
                </c:pt>
                <c:pt idx="1821">
                  <c:v>3286952</c:v>
                </c:pt>
                <c:pt idx="1822">
                  <c:v>3288221</c:v>
                </c:pt>
                <c:pt idx="1823">
                  <c:v>3289502</c:v>
                </c:pt>
                <c:pt idx="1824">
                  <c:v>3290145</c:v>
                </c:pt>
                <c:pt idx="1825">
                  <c:v>3293024</c:v>
                </c:pt>
                <c:pt idx="1826">
                  <c:v>3302479</c:v>
                </c:pt>
                <c:pt idx="1827">
                  <c:v>3306855</c:v>
                </c:pt>
                <c:pt idx="1828">
                  <c:v>3309642</c:v>
                </c:pt>
                <c:pt idx="1829">
                  <c:v>3311024</c:v>
                </c:pt>
                <c:pt idx="1830">
                  <c:v>3311636</c:v>
                </c:pt>
                <c:pt idx="1831">
                  <c:v>3314148</c:v>
                </c:pt>
                <c:pt idx="1832">
                  <c:v>3314809</c:v>
                </c:pt>
                <c:pt idx="1833">
                  <c:v>3317828</c:v>
                </c:pt>
                <c:pt idx="1834">
                  <c:v>3320125</c:v>
                </c:pt>
                <c:pt idx="1835">
                  <c:v>3321228</c:v>
                </c:pt>
                <c:pt idx="1836">
                  <c:v>3323571</c:v>
                </c:pt>
                <c:pt idx="1837">
                  <c:v>3331807</c:v>
                </c:pt>
                <c:pt idx="1838">
                  <c:v>3333983</c:v>
                </c:pt>
                <c:pt idx="1839">
                  <c:v>3335330</c:v>
                </c:pt>
                <c:pt idx="1840">
                  <c:v>3336299</c:v>
                </c:pt>
                <c:pt idx="1841">
                  <c:v>3340440</c:v>
                </c:pt>
                <c:pt idx="1842">
                  <c:v>3342513</c:v>
                </c:pt>
                <c:pt idx="1843">
                  <c:v>3343733</c:v>
                </c:pt>
                <c:pt idx="1844">
                  <c:v>3345402</c:v>
                </c:pt>
                <c:pt idx="1845">
                  <c:v>3347018</c:v>
                </c:pt>
                <c:pt idx="1846">
                  <c:v>3348684</c:v>
                </c:pt>
                <c:pt idx="1847">
                  <c:v>3349336</c:v>
                </c:pt>
                <c:pt idx="1848">
                  <c:v>3357781</c:v>
                </c:pt>
                <c:pt idx="1849">
                  <c:v>3929466</c:v>
                </c:pt>
                <c:pt idx="1850">
                  <c:v>3927689</c:v>
                </c:pt>
                <c:pt idx="1851">
                  <c:v>3927201</c:v>
                </c:pt>
                <c:pt idx="1852">
                  <c:v>3925876</c:v>
                </c:pt>
                <c:pt idx="1853">
                  <c:v>3924867</c:v>
                </c:pt>
                <c:pt idx="1854">
                  <c:v>3916561</c:v>
                </c:pt>
                <c:pt idx="1855">
                  <c:v>3914355</c:v>
                </c:pt>
                <c:pt idx="1856">
                  <c:v>3909233</c:v>
                </c:pt>
                <c:pt idx="1857">
                  <c:v>3907228</c:v>
                </c:pt>
                <c:pt idx="1858">
                  <c:v>3906255</c:v>
                </c:pt>
                <c:pt idx="1859">
                  <c:v>3902366</c:v>
                </c:pt>
                <c:pt idx="1860">
                  <c:v>3898276</c:v>
                </c:pt>
                <c:pt idx="1861">
                  <c:v>3897315</c:v>
                </c:pt>
                <c:pt idx="1862">
                  <c:v>3895245</c:v>
                </c:pt>
                <c:pt idx="1863">
                  <c:v>3893266</c:v>
                </c:pt>
                <c:pt idx="1864">
                  <c:v>3892744</c:v>
                </c:pt>
                <c:pt idx="1865">
                  <c:v>4050031</c:v>
                </c:pt>
                <c:pt idx="1866">
                  <c:v>4048528</c:v>
                </c:pt>
                <c:pt idx="1867">
                  <c:v>4047615</c:v>
                </c:pt>
                <c:pt idx="1868">
                  <c:v>3985081</c:v>
                </c:pt>
                <c:pt idx="1869">
                  <c:v>3984368</c:v>
                </c:pt>
                <c:pt idx="1870">
                  <c:v>3982695</c:v>
                </c:pt>
                <c:pt idx="1871">
                  <c:v>3981351</c:v>
                </c:pt>
                <c:pt idx="1872">
                  <c:v>3979788</c:v>
                </c:pt>
                <c:pt idx="1873">
                  <c:v>3978738</c:v>
                </c:pt>
                <c:pt idx="1874">
                  <c:v>3977694</c:v>
                </c:pt>
                <c:pt idx="1875">
                  <c:v>3660312</c:v>
                </c:pt>
                <c:pt idx="1876">
                  <c:v>3977234</c:v>
                </c:pt>
                <c:pt idx="1877">
                  <c:v>3971420</c:v>
                </c:pt>
                <c:pt idx="1878">
                  <c:v>3969977</c:v>
                </c:pt>
                <c:pt idx="1879">
                  <c:v>3965612</c:v>
                </c:pt>
                <c:pt idx="1880">
                  <c:v>3965032</c:v>
                </c:pt>
                <c:pt idx="1881">
                  <c:v>3964620</c:v>
                </c:pt>
                <c:pt idx="1882">
                  <c:v>3955382</c:v>
                </c:pt>
                <c:pt idx="1883">
                  <c:v>3954109</c:v>
                </c:pt>
                <c:pt idx="1884">
                  <c:v>3949726</c:v>
                </c:pt>
                <c:pt idx="1885">
                  <c:v>3946880</c:v>
                </c:pt>
                <c:pt idx="1886">
                  <c:v>3945588</c:v>
                </c:pt>
                <c:pt idx="1887">
                  <c:v>3943363</c:v>
                </c:pt>
                <c:pt idx="1888">
                  <c:v>3941942</c:v>
                </c:pt>
                <c:pt idx="1889">
                  <c:v>3941110</c:v>
                </c:pt>
                <c:pt idx="1890">
                  <c:v>3938706</c:v>
                </c:pt>
                <c:pt idx="1891">
                  <c:v>3932660</c:v>
                </c:pt>
                <c:pt idx="1892">
                  <c:v>3358722</c:v>
                </c:pt>
                <c:pt idx="1893">
                  <c:v>3359978</c:v>
                </c:pt>
                <c:pt idx="1894">
                  <c:v>3361348</c:v>
                </c:pt>
                <c:pt idx="1895">
                  <c:v>3362088</c:v>
                </c:pt>
                <c:pt idx="1896">
                  <c:v>3618559</c:v>
                </c:pt>
                <c:pt idx="1897">
                  <c:v>3369690</c:v>
                </c:pt>
                <c:pt idx="1898">
                  <c:v>3370594</c:v>
                </c:pt>
                <c:pt idx="1899">
                  <c:v>3374049</c:v>
                </c:pt>
                <c:pt idx="1900">
                  <c:v>3375339</c:v>
                </c:pt>
                <c:pt idx="1901">
                  <c:v>3377934</c:v>
                </c:pt>
                <c:pt idx="1902">
                  <c:v>3379454</c:v>
                </c:pt>
                <c:pt idx="1903">
                  <c:v>1229447</c:v>
                </c:pt>
                <c:pt idx="1904">
                  <c:v>3381027</c:v>
                </c:pt>
                <c:pt idx="1905">
                  <c:v>3382214</c:v>
                </c:pt>
                <c:pt idx="1906">
                  <c:v>3384927</c:v>
                </c:pt>
                <c:pt idx="1907">
                  <c:v>3385968</c:v>
                </c:pt>
                <c:pt idx="1908">
                  <c:v>3387302</c:v>
                </c:pt>
                <c:pt idx="1909">
                  <c:v>3403040</c:v>
                </c:pt>
                <c:pt idx="1910">
                  <c:v>3404433</c:v>
                </c:pt>
                <c:pt idx="1911">
                  <c:v>3408185</c:v>
                </c:pt>
                <c:pt idx="1912">
                  <c:v>3411165</c:v>
                </c:pt>
                <c:pt idx="1913">
                  <c:v>3412749</c:v>
                </c:pt>
                <c:pt idx="1914">
                  <c:v>3413552</c:v>
                </c:pt>
                <c:pt idx="1915">
                  <c:v>3415091</c:v>
                </c:pt>
                <c:pt idx="1916">
                  <c:v>3421124</c:v>
                </c:pt>
                <c:pt idx="1917">
                  <c:v>3423133</c:v>
                </c:pt>
                <c:pt idx="1918">
                  <c:v>3424447</c:v>
                </c:pt>
                <c:pt idx="1919">
                  <c:v>3425055</c:v>
                </c:pt>
                <c:pt idx="1920">
                  <c:v>3426963</c:v>
                </c:pt>
                <c:pt idx="1921">
                  <c:v>3429266</c:v>
                </c:pt>
                <c:pt idx="1922">
                  <c:v>3433057</c:v>
                </c:pt>
                <c:pt idx="1923">
                  <c:v>3435312</c:v>
                </c:pt>
                <c:pt idx="1924">
                  <c:v>3438820</c:v>
                </c:pt>
                <c:pt idx="1925">
                  <c:v>3444200</c:v>
                </c:pt>
                <c:pt idx="1926">
                  <c:v>3449050</c:v>
                </c:pt>
                <c:pt idx="1927">
                  <c:v>3458978</c:v>
                </c:pt>
                <c:pt idx="1928">
                  <c:v>3461262</c:v>
                </c:pt>
                <c:pt idx="1929">
                  <c:v>3461916</c:v>
                </c:pt>
                <c:pt idx="1930">
                  <c:v>3463838</c:v>
                </c:pt>
                <c:pt idx="1931">
                  <c:v>3464742</c:v>
                </c:pt>
                <c:pt idx="1932">
                  <c:v>3466182</c:v>
                </c:pt>
                <c:pt idx="1933">
                  <c:v>3467001</c:v>
                </c:pt>
                <c:pt idx="1934">
                  <c:v>3468055</c:v>
                </c:pt>
                <c:pt idx="1935">
                  <c:v>3468441</c:v>
                </c:pt>
                <c:pt idx="1936">
                  <c:v>3468942</c:v>
                </c:pt>
                <c:pt idx="1937">
                  <c:v>3470591</c:v>
                </c:pt>
                <c:pt idx="1938">
                  <c:v>3472085</c:v>
                </c:pt>
                <c:pt idx="1939">
                  <c:v>3473265</c:v>
                </c:pt>
                <c:pt idx="1940">
                  <c:v>3475213</c:v>
                </c:pt>
                <c:pt idx="1941">
                  <c:v>3477293</c:v>
                </c:pt>
                <c:pt idx="1942">
                  <c:v>3480183</c:v>
                </c:pt>
                <c:pt idx="1943">
                  <c:v>3482213</c:v>
                </c:pt>
                <c:pt idx="1944">
                  <c:v>3484483</c:v>
                </c:pt>
                <c:pt idx="1945">
                  <c:v>3488162</c:v>
                </c:pt>
                <c:pt idx="1946">
                  <c:v>3489053</c:v>
                </c:pt>
                <c:pt idx="1947">
                  <c:v>3489967</c:v>
                </c:pt>
                <c:pt idx="1948">
                  <c:v>1542185</c:v>
                </c:pt>
                <c:pt idx="1949">
                  <c:v>3506296</c:v>
                </c:pt>
                <c:pt idx="1950">
                  <c:v>313916</c:v>
                </c:pt>
                <c:pt idx="1951">
                  <c:v>3507680</c:v>
                </c:pt>
                <c:pt idx="1952">
                  <c:v>3509808</c:v>
                </c:pt>
                <c:pt idx="1953">
                  <c:v>3512758</c:v>
                </c:pt>
                <c:pt idx="1954">
                  <c:v>3513331</c:v>
                </c:pt>
                <c:pt idx="1955">
                  <c:v>4356048</c:v>
                </c:pt>
                <c:pt idx="1956">
                  <c:v>925415</c:v>
                </c:pt>
                <c:pt idx="1957">
                  <c:v>3514033</c:v>
                </c:pt>
                <c:pt idx="1958">
                  <c:v>3514533</c:v>
                </c:pt>
                <c:pt idx="1959">
                  <c:v>3516075</c:v>
                </c:pt>
                <c:pt idx="1960">
                  <c:v>3517251</c:v>
                </c:pt>
                <c:pt idx="1961">
                  <c:v>3518375</c:v>
                </c:pt>
                <c:pt idx="1962">
                  <c:v>3519882</c:v>
                </c:pt>
                <c:pt idx="1963">
                  <c:v>3520571</c:v>
                </c:pt>
                <c:pt idx="1964">
                  <c:v>3523058</c:v>
                </c:pt>
                <c:pt idx="1965">
                  <c:v>3524352</c:v>
                </c:pt>
                <c:pt idx="1966">
                  <c:v>3525452</c:v>
                </c:pt>
                <c:pt idx="1967">
                  <c:v>3528245</c:v>
                </c:pt>
                <c:pt idx="1968">
                  <c:v>3534366</c:v>
                </c:pt>
                <c:pt idx="1969">
                  <c:v>3539201</c:v>
                </c:pt>
                <c:pt idx="1970">
                  <c:v>3540416</c:v>
                </c:pt>
                <c:pt idx="1971">
                  <c:v>3541563</c:v>
                </c:pt>
                <c:pt idx="1972">
                  <c:v>3545006</c:v>
                </c:pt>
                <c:pt idx="1973">
                  <c:v>3546002</c:v>
                </c:pt>
                <c:pt idx="1974">
                  <c:v>3553920</c:v>
                </c:pt>
                <c:pt idx="1975">
                  <c:v>3557681</c:v>
                </c:pt>
                <c:pt idx="1976">
                  <c:v>3558706</c:v>
                </c:pt>
                <c:pt idx="1977">
                  <c:v>3560642</c:v>
                </c:pt>
                <c:pt idx="1978">
                  <c:v>3563837</c:v>
                </c:pt>
                <c:pt idx="1979">
                  <c:v>3565528</c:v>
                </c:pt>
                <c:pt idx="1980">
                  <c:v>3569145</c:v>
                </c:pt>
                <c:pt idx="1981">
                  <c:v>3569815</c:v>
                </c:pt>
                <c:pt idx="1982">
                  <c:v>3570104</c:v>
                </c:pt>
                <c:pt idx="1983">
                  <c:v>3575004</c:v>
                </c:pt>
                <c:pt idx="1984">
                  <c:v>3578488</c:v>
                </c:pt>
                <c:pt idx="1985">
                  <c:v>3580633</c:v>
                </c:pt>
                <c:pt idx="1986">
                  <c:v>3583821</c:v>
                </c:pt>
                <c:pt idx="1987">
                  <c:v>3588731</c:v>
                </c:pt>
                <c:pt idx="1988">
                  <c:v>3592843</c:v>
                </c:pt>
                <c:pt idx="1989">
                  <c:v>3593143</c:v>
                </c:pt>
                <c:pt idx="1990">
                  <c:v>3595062</c:v>
                </c:pt>
                <c:pt idx="1991">
                  <c:v>3597129</c:v>
                </c:pt>
                <c:pt idx="1992">
                  <c:v>3601533</c:v>
                </c:pt>
                <c:pt idx="1993">
                  <c:v>3618559</c:v>
                </c:pt>
                <c:pt idx="1994">
                  <c:v>2605075</c:v>
                </c:pt>
                <c:pt idx="1995">
                  <c:v>1450352</c:v>
                </c:pt>
                <c:pt idx="1996">
                  <c:v>3199411</c:v>
                </c:pt>
                <c:pt idx="1997">
                  <c:v>3200633</c:v>
                </c:pt>
                <c:pt idx="1998">
                  <c:v>3602059</c:v>
                </c:pt>
                <c:pt idx="1999">
                  <c:v>3602681</c:v>
                </c:pt>
                <c:pt idx="2000">
                  <c:v>705224</c:v>
                </c:pt>
                <c:pt idx="2001">
                  <c:v>3607687</c:v>
                </c:pt>
                <c:pt idx="2002">
                  <c:v>3612613</c:v>
                </c:pt>
                <c:pt idx="2003">
                  <c:v>3613405</c:v>
                </c:pt>
                <c:pt idx="2004">
                  <c:v>3614337</c:v>
                </c:pt>
                <c:pt idx="2005">
                  <c:v>3616842</c:v>
                </c:pt>
                <c:pt idx="2006">
                  <c:v>3619307</c:v>
                </c:pt>
                <c:pt idx="2007">
                  <c:v>3620309</c:v>
                </c:pt>
                <c:pt idx="2008">
                  <c:v>85451</c:v>
                </c:pt>
                <c:pt idx="2009">
                  <c:v>86502</c:v>
                </c:pt>
                <c:pt idx="2010">
                  <c:v>3634268</c:v>
                </c:pt>
                <c:pt idx="2011">
                  <c:v>3637227</c:v>
                </c:pt>
                <c:pt idx="2012">
                  <c:v>3639199</c:v>
                </c:pt>
                <c:pt idx="2013">
                  <c:v>3640859</c:v>
                </c:pt>
                <c:pt idx="2014">
                  <c:v>3641763</c:v>
                </c:pt>
                <c:pt idx="2015">
                  <c:v>3643296</c:v>
                </c:pt>
                <c:pt idx="2016">
                  <c:v>3644330</c:v>
                </c:pt>
                <c:pt idx="2017">
                  <c:v>3656948</c:v>
                </c:pt>
                <c:pt idx="2018">
                  <c:v>3662803</c:v>
                </c:pt>
                <c:pt idx="2019">
                  <c:v>3666139</c:v>
                </c:pt>
                <c:pt idx="2020">
                  <c:v>3666694</c:v>
                </c:pt>
                <c:pt idx="2021">
                  <c:v>2654973</c:v>
                </c:pt>
                <c:pt idx="2022">
                  <c:v>3671382</c:v>
                </c:pt>
                <c:pt idx="2023">
                  <c:v>3675481</c:v>
                </c:pt>
                <c:pt idx="2024">
                  <c:v>3678051</c:v>
                </c:pt>
                <c:pt idx="2025">
                  <c:v>3678978</c:v>
                </c:pt>
                <c:pt idx="2026">
                  <c:v>3681390</c:v>
                </c:pt>
                <c:pt idx="2027">
                  <c:v>3682523</c:v>
                </c:pt>
                <c:pt idx="2028">
                  <c:v>3684031</c:v>
                </c:pt>
                <c:pt idx="2029">
                  <c:v>2205303</c:v>
                </c:pt>
                <c:pt idx="2030">
                  <c:v>3691432</c:v>
                </c:pt>
                <c:pt idx="2031">
                  <c:v>3692198</c:v>
                </c:pt>
                <c:pt idx="2032">
                  <c:v>3694223</c:v>
                </c:pt>
                <c:pt idx="2033">
                  <c:v>1055591</c:v>
                </c:pt>
                <c:pt idx="2034">
                  <c:v>3696168</c:v>
                </c:pt>
                <c:pt idx="2035">
                  <c:v>3696866</c:v>
                </c:pt>
                <c:pt idx="2036">
                  <c:v>972451</c:v>
                </c:pt>
                <c:pt idx="2037">
                  <c:v>2590931</c:v>
                </c:pt>
                <c:pt idx="2038">
                  <c:v>4487728</c:v>
                </c:pt>
                <c:pt idx="2039">
                  <c:v>1058203</c:v>
                </c:pt>
                <c:pt idx="2040">
                  <c:v>4197885</c:v>
                </c:pt>
                <c:pt idx="2041">
                  <c:v>645326</c:v>
                </c:pt>
                <c:pt idx="2042">
                  <c:v>1147423</c:v>
                </c:pt>
                <c:pt idx="2043">
                  <c:v>3706883</c:v>
                </c:pt>
                <c:pt idx="2044">
                  <c:v>3708928</c:v>
                </c:pt>
                <c:pt idx="2045">
                  <c:v>3711075</c:v>
                </c:pt>
                <c:pt idx="2046">
                  <c:v>3714435</c:v>
                </c:pt>
                <c:pt idx="2047">
                  <c:v>3714977</c:v>
                </c:pt>
                <c:pt idx="2048">
                  <c:v>3715961</c:v>
                </c:pt>
                <c:pt idx="2049">
                  <c:v>3717418</c:v>
                </c:pt>
                <c:pt idx="2050">
                  <c:v>3720727</c:v>
                </c:pt>
                <c:pt idx="2051">
                  <c:v>3724926</c:v>
                </c:pt>
                <c:pt idx="2052">
                  <c:v>3726732</c:v>
                </c:pt>
                <c:pt idx="2053">
                  <c:v>3728685</c:v>
                </c:pt>
                <c:pt idx="2054">
                  <c:v>3731887</c:v>
                </c:pt>
                <c:pt idx="2055">
                  <c:v>3735620</c:v>
                </c:pt>
                <c:pt idx="2056">
                  <c:v>3736612</c:v>
                </c:pt>
                <c:pt idx="2057">
                  <c:v>3736981</c:v>
                </c:pt>
                <c:pt idx="2058">
                  <c:v>3737294</c:v>
                </c:pt>
                <c:pt idx="2059">
                  <c:v>3738435</c:v>
                </c:pt>
                <c:pt idx="2060">
                  <c:v>3740285</c:v>
                </c:pt>
                <c:pt idx="2061">
                  <c:v>3742684</c:v>
                </c:pt>
                <c:pt idx="2062">
                  <c:v>3743991</c:v>
                </c:pt>
                <c:pt idx="2063">
                  <c:v>3745462</c:v>
                </c:pt>
                <c:pt idx="2064">
                  <c:v>3746207</c:v>
                </c:pt>
                <c:pt idx="2065">
                  <c:v>3752353</c:v>
                </c:pt>
                <c:pt idx="2066">
                  <c:v>3756752</c:v>
                </c:pt>
                <c:pt idx="2067">
                  <c:v>3757715</c:v>
                </c:pt>
                <c:pt idx="2068">
                  <c:v>3758728</c:v>
                </c:pt>
                <c:pt idx="2069">
                  <c:v>3765393</c:v>
                </c:pt>
                <c:pt idx="2070">
                  <c:v>3228612</c:v>
                </c:pt>
                <c:pt idx="2071">
                  <c:v>3766247</c:v>
                </c:pt>
                <c:pt idx="2072">
                  <c:v>3767844</c:v>
                </c:pt>
                <c:pt idx="2073">
                  <c:v>4335245</c:v>
                </c:pt>
                <c:pt idx="2074">
                  <c:v>2560613</c:v>
                </c:pt>
                <c:pt idx="2075">
                  <c:v>144576</c:v>
                </c:pt>
                <c:pt idx="2076">
                  <c:v>3783691</c:v>
                </c:pt>
                <c:pt idx="2077">
                  <c:v>3784379</c:v>
                </c:pt>
                <c:pt idx="2078">
                  <c:v>3785358</c:v>
                </c:pt>
                <c:pt idx="2079">
                  <c:v>3786399</c:v>
                </c:pt>
                <c:pt idx="2080">
                  <c:v>2654973</c:v>
                </c:pt>
                <c:pt idx="2081">
                  <c:v>1181391</c:v>
                </c:pt>
                <c:pt idx="2082">
                  <c:v>2213929</c:v>
                </c:pt>
                <c:pt idx="2083">
                  <c:v>3791850</c:v>
                </c:pt>
                <c:pt idx="2084">
                  <c:v>3793349</c:v>
                </c:pt>
                <c:pt idx="2085">
                  <c:v>3796031</c:v>
                </c:pt>
                <c:pt idx="2086">
                  <c:v>3796878</c:v>
                </c:pt>
                <c:pt idx="2087">
                  <c:v>3797826</c:v>
                </c:pt>
                <c:pt idx="2088">
                  <c:v>3799005</c:v>
                </c:pt>
                <c:pt idx="2089">
                  <c:v>3804068</c:v>
                </c:pt>
                <c:pt idx="2090">
                  <c:v>3805694</c:v>
                </c:pt>
                <c:pt idx="2091">
                  <c:v>3806652</c:v>
                </c:pt>
                <c:pt idx="2092">
                  <c:v>3808613</c:v>
                </c:pt>
                <c:pt idx="2093">
                  <c:v>3809639</c:v>
                </c:pt>
                <c:pt idx="2094">
                  <c:v>3818196</c:v>
                </c:pt>
                <c:pt idx="2095">
                  <c:v>3819160</c:v>
                </c:pt>
                <c:pt idx="2096">
                  <c:v>3820950</c:v>
                </c:pt>
                <c:pt idx="2097">
                  <c:v>3821992</c:v>
                </c:pt>
                <c:pt idx="2098">
                  <c:v>3832844</c:v>
                </c:pt>
                <c:pt idx="2099">
                  <c:v>3835104</c:v>
                </c:pt>
                <c:pt idx="2100">
                  <c:v>3835825</c:v>
                </c:pt>
                <c:pt idx="2101">
                  <c:v>3837805</c:v>
                </c:pt>
                <c:pt idx="2102">
                  <c:v>3839735</c:v>
                </c:pt>
                <c:pt idx="2103">
                  <c:v>3845071</c:v>
                </c:pt>
                <c:pt idx="2104">
                  <c:v>2562092</c:v>
                </c:pt>
                <c:pt idx="2105">
                  <c:v>3848815</c:v>
                </c:pt>
                <c:pt idx="2106">
                  <c:v>3851874</c:v>
                </c:pt>
                <c:pt idx="2107">
                  <c:v>3856368</c:v>
                </c:pt>
                <c:pt idx="2108">
                  <c:v>3857184</c:v>
                </c:pt>
                <c:pt idx="2109">
                  <c:v>420312</c:v>
                </c:pt>
                <c:pt idx="2110">
                  <c:v>3878726</c:v>
                </c:pt>
                <c:pt idx="2111">
                  <c:v>3880236</c:v>
                </c:pt>
                <c:pt idx="2112">
                  <c:v>2073251</c:v>
                </c:pt>
                <c:pt idx="2113">
                  <c:v>1280325</c:v>
                </c:pt>
                <c:pt idx="2114">
                  <c:v>3888679</c:v>
                </c:pt>
                <c:pt idx="2115">
                  <c:v>3889694</c:v>
                </c:pt>
                <c:pt idx="2116">
                  <c:v>4055476</c:v>
                </c:pt>
                <c:pt idx="2117">
                  <c:v>4056927</c:v>
                </c:pt>
                <c:pt idx="2118">
                  <c:v>4060148</c:v>
                </c:pt>
                <c:pt idx="2119">
                  <c:v>4066031</c:v>
                </c:pt>
                <c:pt idx="2120">
                  <c:v>4070205</c:v>
                </c:pt>
                <c:pt idx="2121">
                  <c:v>4071114</c:v>
                </c:pt>
                <c:pt idx="2122">
                  <c:v>4072031</c:v>
                </c:pt>
                <c:pt idx="2123">
                  <c:v>4073052</c:v>
                </c:pt>
                <c:pt idx="2124">
                  <c:v>4080892</c:v>
                </c:pt>
                <c:pt idx="2125">
                  <c:v>4081662</c:v>
                </c:pt>
                <c:pt idx="2126">
                  <c:v>4084748</c:v>
                </c:pt>
                <c:pt idx="2127">
                  <c:v>4088852</c:v>
                </c:pt>
                <c:pt idx="2128">
                  <c:v>4089550</c:v>
                </c:pt>
                <c:pt idx="2129">
                  <c:v>4094672</c:v>
                </c:pt>
                <c:pt idx="2130">
                  <c:v>4099071</c:v>
                </c:pt>
                <c:pt idx="2131">
                  <c:v>4101505</c:v>
                </c:pt>
                <c:pt idx="2132">
                  <c:v>3772800</c:v>
                </c:pt>
                <c:pt idx="2133">
                  <c:v>3019685</c:v>
                </c:pt>
                <c:pt idx="2134">
                  <c:v>3302479</c:v>
                </c:pt>
                <c:pt idx="2135">
                  <c:v>3311636</c:v>
                </c:pt>
                <c:pt idx="2136">
                  <c:v>3305260</c:v>
                </c:pt>
                <c:pt idx="2137">
                  <c:v>1000254</c:v>
                </c:pt>
                <c:pt idx="2138">
                  <c:v>4105157</c:v>
                </c:pt>
                <c:pt idx="2139">
                  <c:v>4107574</c:v>
                </c:pt>
                <c:pt idx="2140">
                  <c:v>4107819</c:v>
                </c:pt>
                <c:pt idx="2141">
                  <c:v>252698</c:v>
                </c:pt>
                <c:pt idx="2142">
                  <c:v>4113277</c:v>
                </c:pt>
                <c:pt idx="2143">
                  <c:v>4115070</c:v>
                </c:pt>
                <c:pt idx="2144">
                  <c:v>4117317</c:v>
                </c:pt>
                <c:pt idx="2145">
                  <c:v>4119547</c:v>
                </c:pt>
                <c:pt idx="2146">
                  <c:v>4120727</c:v>
                </c:pt>
                <c:pt idx="2147">
                  <c:v>2569558</c:v>
                </c:pt>
                <c:pt idx="2148">
                  <c:v>4678419</c:v>
                </c:pt>
                <c:pt idx="2149">
                  <c:v>4194841</c:v>
                </c:pt>
                <c:pt idx="2150">
                  <c:v>2998229</c:v>
                </c:pt>
                <c:pt idx="2151">
                  <c:v>4677272</c:v>
                </c:pt>
                <c:pt idx="2152">
                  <c:v>4243863</c:v>
                </c:pt>
                <c:pt idx="2153">
                  <c:v>3934654</c:v>
                </c:pt>
                <c:pt idx="2154">
                  <c:v>885873</c:v>
                </c:pt>
                <c:pt idx="2155">
                  <c:v>3791850</c:v>
                </c:pt>
                <c:pt idx="2156">
                  <c:v>4135117</c:v>
                </c:pt>
                <c:pt idx="2157">
                  <c:v>4138531</c:v>
                </c:pt>
                <c:pt idx="2158">
                  <c:v>4140918</c:v>
                </c:pt>
                <c:pt idx="2159">
                  <c:v>4141679</c:v>
                </c:pt>
                <c:pt idx="2160">
                  <c:v>4144752</c:v>
                </c:pt>
                <c:pt idx="2161">
                  <c:v>4148167</c:v>
                </c:pt>
                <c:pt idx="2162">
                  <c:v>4148793</c:v>
                </c:pt>
                <c:pt idx="2163">
                  <c:v>4149495</c:v>
                </c:pt>
                <c:pt idx="2164">
                  <c:v>4155915</c:v>
                </c:pt>
                <c:pt idx="2165">
                  <c:v>4158722</c:v>
                </c:pt>
                <c:pt idx="2166">
                  <c:v>4159368</c:v>
                </c:pt>
                <c:pt idx="2167">
                  <c:v>4160797</c:v>
                </c:pt>
                <c:pt idx="2168">
                  <c:v>4161631</c:v>
                </c:pt>
                <c:pt idx="2169">
                  <c:v>4243386</c:v>
                </c:pt>
                <c:pt idx="2170">
                  <c:v>4164383</c:v>
                </c:pt>
                <c:pt idx="2171">
                  <c:v>4165284</c:v>
                </c:pt>
                <c:pt idx="2172">
                  <c:v>4165659</c:v>
                </c:pt>
                <c:pt idx="2173">
                  <c:v>4169473</c:v>
                </c:pt>
                <c:pt idx="2174">
                  <c:v>4172286</c:v>
                </c:pt>
                <c:pt idx="2175">
                  <c:v>1099068</c:v>
                </c:pt>
                <c:pt idx="2176">
                  <c:v>3505584</c:v>
                </c:pt>
                <c:pt idx="2177">
                  <c:v>2590931</c:v>
                </c:pt>
                <c:pt idx="2178">
                  <c:v>4178946</c:v>
                </c:pt>
                <c:pt idx="2179">
                  <c:v>4180833</c:v>
                </c:pt>
                <c:pt idx="2180">
                  <c:v>4183910</c:v>
                </c:pt>
                <c:pt idx="2181">
                  <c:v>4190897</c:v>
                </c:pt>
                <c:pt idx="2182">
                  <c:v>4192346</c:v>
                </c:pt>
                <c:pt idx="2183">
                  <c:v>4201753</c:v>
                </c:pt>
                <c:pt idx="2184">
                  <c:v>4205893</c:v>
                </c:pt>
                <c:pt idx="2185">
                  <c:v>4205893</c:v>
                </c:pt>
                <c:pt idx="2186">
                  <c:v>4212295</c:v>
                </c:pt>
                <c:pt idx="2187">
                  <c:v>4215081</c:v>
                </c:pt>
                <c:pt idx="2188">
                  <c:v>1424894</c:v>
                </c:pt>
                <c:pt idx="2189">
                  <c:v>4218356</c:v>
                </c:pt>
                <c:pt idx="2190">
                  <c:v>4219205</c:v>
                </c:pt>
                <c:pt idx="2191">
                  <c:v>4222554</c:v>
                </c:pt>
                <c:pt idx="2192">
                  <c:v>4222897</c:v>
                </c:pt>
                <c:pt idx="2193">
                  <c:v>4229701</c:v>
                </c:pt>
                <c:pt idx="2194">
                  <c:v>4231339</c:v>
                </c:pt>
                <c:pt idx="2195">
                  <c:v>4233708</c:v>
                </c:pt>
                <c:pt idx="2196">
                  <c:v>4237512</c:v>
                </c:pt>
                <c:pt idx="2197">
                  <c:v>4240149</c:v>
                </c:pt>
                <c:pt idx="2198">
                  <c:v>4242667</c:v>
                </c:pt>
                <c:pt idx="2199">
                  <c:v>4243386</c:v>
                </c:pt>
                <c:pt idx="2200">
                  <c:v>3235893</c:v>
                </c:pt>
                <c:pt idx="2201">
                  <c:v>3233506</c:v>
                </c:pt>
                <c:pt idx="2202">
                  <c:v>3225742</c:v>
                </c:pt>
                <c:pt idx="2203">
                  <c:v>3225127</c:v>
                </c:pt>
                <c:pt idx="2204">
                  <c:v>3219134</c:v>
                </c:pt>
                <c:pt idx="2205">
                  <c:v>3217849</c:v>
                </c:pt>
                <c:pt idx="2206">
                  <c:v>3215624</c:v>
                </c:pt>
                <c:pt idx="2207">
                  <c:v>3214163</c:v>
                </c:pt>
                <c:pt idx="2208">
                  <c:v>3212293</c:v>
                </c:pt>
                <c:pt idx="2209">
                  <c:v>3211625</c:v>
                </c:pt>
                <c:pt idx="2210">
                  <c:v>3210873</c:v>
                </c:pt>
                <c:pt idx="2211">
                  <c:v>3209094</c:v>
                </c:pt>
                <c:pt idx="2212">
                  <c:v>3206788</c:v>
                </c:pt>
                <c:pt idx="2213">
                  <c:v>3203573</c:v>
                </c:pt>
                <c:pt idx="2214">
                  <c:v>3201916</c:v>
                </c:pt>
                <c:pt idx="2215">
                  <c:v>3990550</c:v>
                </c:pt>
                <c:pt idx="2216">
                  <c:v>225378</c:v>
                </c:pt>
                <c:pt idx="2217">
                  <c:v>3189745</c:v>
                </c:pt>
                <c:pt idx="2218">
                  <c:v>3187339</c:v>
                </c:pt>
                <c:pt idx="2219">
                  <c:v>3185960</c:v>
                </c:pt>
                <c:pt idx="2220">
                  <c:v>3182726</c:v>
                </c:pt>
                <c:pt idx="2221">
                  <c:v>3179123</c:v>
                </c:pt>
                <c:pt idx="2222">
                  <c:v>3177854</c:v>
                </c:pt>
                <c:pt idx="2223">
                  <c:v>3176006</c:v>
                </c:pt>
                <c:pt idx="2224">
                  <c:v>3174670</c:v>
                </c:pt>
                <c:pt idx="2225">
                  <c:v>3763337</c:v>
                </c:pt>
                <c:pt idx="2226">
                  <c:v>3170513</c:v>
                </c:pt>
                <c:pt idx="2227">
                  <c:v>3168988</c:v>
                </c:pt>
                <c:pt idx="2228">
                  <c:v>3165779</c:v>
                </c:pt>
                <c:pt idx="2229">
                  <c:v>3153269</c:v>
                </c:pt>
                <c:pt idx="2230">
                  <c:v>3151076</c:v>
                </c:pt>
                <c:pt idx="2231">
                  <c:v>3149625</c:v>
                </c:pt>
                <c:pt idx="2232">
                  <c:v>3147488</c:v>
                </c:pt>
                <c:pt idx="2233">
                  <c:v>3146173</c:v>
                </c:pt>
                <c:pt idx="2234">
                  <c:v>3141102</c:v>
                </c:pt>
                <c:pt idx="2235">
                  <c:v>3139674</c:v>
                </c:pt>
                <c:pt idx="2236">
                  <c:v>3137341</c:v>
                </c:pt>
                <c:pt idx="2237">
                  <c:v>3136074</c:v>
                </c:pt>
                <c:pt idx="2238">
                  <c:v>556259</c:v>
                </c:pt>
                <c:pt idx="2239">
                  <c:v>3135393</c:v>
                </c:pt>
                <c:pt idx="2240">
                  <c:v>3133415</c:v>
                </c:pt>
                <c:pt idx="2241">
                  <c:v>3129806</c:v>
                </c:pt>
                <c:pt idx="2242">
                  <c:v>3119203</c:v>
                </c:pt>
                <c:pt idx="2243">
                  <c:v>3118050</c:v>
                </c:pt>
                <c:pt idx="2244">
                  <c:v>3116578</c:v>
                </c:pt>
                <c:pt idx="2245">
                  <c:v>3114915</c:v>
                </c:pt>
                <c:pt idx="2246">
                  <c:v>3114214</c:v>
                </c:pt>
                <c:pt idx="2247">
                  <c:v>3113418</c:v>
                </c:pt>
                <c:pt idx="2248">
                  <c:v>3111461</c:v>
                </c:pt>
                <c:pt idx="2249">
                  <c:v>3110252</c:v>
                </c:pt>
                <c:pt idx="2250">
                  <c:v>3108254</c:v>
                </c:pt>
                <c:pt idx="2251">
                  <c:v>3103163</c:v>
                </c:pt>
                <c:pt idx="2252">
                  <c:v>3099522</c:v>
                </c:pt>
                <c:pt idx="2253">
                  <c:v>3099031</c:v>
                </c:pt>
                <c:pt idx="2254">
                  <c:v>3098115</c:v>
                </c:pt>
                <c:pt idx="2255">
                  <c:v>3097166</c:v>
                </c:pt>
                <c:pt idx="2256">
                  <c:v>3087246</c:v>
                </c:pt>
                <c:pt idx="2257">
                  <c:v>3085881</c:v>
                </c:pt>
                <c:pt idx="2258">
                  <c:v>3085142</c:v>
                </c:pt>
                <c:pt idx="2259">
                  <c:v>3384927</c:v>
                </c:pt>
                <c:pt idx="2260">
                  <c:v>3386657</c:v>
                </c:pt>
                <c:pt idx="2261">
                  <c:v>3386657</c:v>
                </c:pt>
                <c:pt idx="2262">
                  <c:v>2818021</c:v>
                </c:pt>
                <c:pt idx="2263">
                  <c:v>550865</c:v>
                </c:pt>
                <c:pt idx="2264">
                  <c:v>3560642</c:v>
                </c:pt>
                <c:pt idx="2265">
                  <c:v>3561607</c:v>
                </c:pt>
                <c:pt idx="2266">
                  <c:v>3559736</c:v>
                </c:pt>
                <c:pt idx="2267">
                  <c:v>550865</c:v>
                </c:pt>
                <c:pt idx="2268">
                  <c:v>1152219</c:v>
                </c:pt>
                <c:pt idx="2269">
                  <c:v>1529498</c:v>
                </c:pt>
                <c:pt idx="2270">
                  <c:v>4584729</c:v>
                </c:pt>
                <c:pt idx="2271">
                  <c:v>3074801</c:v>
                </c:pt>
                <c:pt idx="2272">
                  <c:v>3071727</c:v>
                </c:pt>
                <c:pt idx="2273">
                  <c:v>2798838</c:v>
                </c:pt>
                <c:pt idx="2274">
                  <c:v>2098315</c:v>
                </c:pt>
                <c:pt idx="2275">
                  <c:v>711276</c:v>
                </c:pt>
                <c:pt idx="2276">
                  <c:v>3068330</c:v>
                </c:pt>
                <c:pt idx="2277">
                  <c:v>3066709</c:v>
                </c:pt>
                <c:pt idx="2278">
                  <c:v>3065439</c:v>
                </c:pt>
                <c:pt idx="2279">
                  <c:v>3059742</c:v>
                </c:pt>
                <c:pt idx="2280">
                  <c:v>3057537</c:v>
                </c:pt>
                <c:pt idx="2281">
                  <c:v>3056285</c:v>
                </c:pt>
                <c:pt idx="2282">
                  <c:v>3053160</c:v>
                </c:pt>
                <c:pt idx="2283">
                  <c:v>3052426</c:v>
                </c:pt>
                <c:pt idx="2284">
                  <c:v>4392641</c:v>
                </c:pt>
                <c:pt idx="2285">
                  <c:v>182217</c:v>
                </c:pt>
                <c:pt idx="2286">
                  <c:v>3043629</c:v>
                </c:pt>
                <c:pt idx="2287">
                  <c:v>3042717</c:v>
                </c:pt>
                <c:pt idx="2288">
                  <c:v>3034582</c:v>
                </c:pt>
                <c:pt idx="2289">
                  <c:v>3027284</c:v>
                </c:pt>
                <c:pt idx="2290">
                  <c:v>3025303</c:v>
                </c:pt>
                <c:pt idx="2291">
                  <c:v>3023756</c:v>
                </c:pt>
                <c:pt idx="2292">
                  <c:v>3021209</c:v>
                </c:pt>
                <c:pt idx="2293">
                  <c:v>3018605</c:v>
                </c:pt>
                <c:pt idx="2294">
                  <c:v>3015688</c:v>
                </c:pt>
                <c:pt idx="2295">
                  <c:v>3014208</c:v>
                </c:pt>
                <c:pt idx="2296">
                  <c:v>3009329</c:v>
                </c:pt>
                <c:pt idx="2297">
                  <c:v>3007328</c:v>
                </c:pt>
                <c:pt idx="2298">
                  <c:v>3000771</c:v>
                </c:pt>
                <c:pt idx="2299">
                  <c:v>3000023</c:v>
                </c:pt>
                <c:pt idx="2300">
                  <c:v>2995058</c:v>
                </c:pt>
                <c:pt idx="2301">
                  <c:v>2990405</c:v>
                </c:pt>
                <c:pt idx="2302">
                  <c:v>2989611</c:v>
                </c:pt>
                <c:pt idx="2303">
                  <c:v>4283992</c:v>
                </c:pt>
                <c:pt idx="2304">
                  <c:v>3938706</c:v>
                </c:pt>
                <c:pt idx="2305">
                  <c:v>2983369</c:v>
                </c:pt>
                <c:pt idx="2306">
                  <c:v>2982247</c:v>
                </c:pt>
                <c:pt idx="2307">
                  <c:v>2981454</c:v>
                </c:pt>
                <c:pt idx="2308">
                  <c:v>2977694</c:v>
                </c:pt>
                <c:pt idx="2309">
                  <c:v>2976403</c:v>
                </c:pt>
                <c:pt idx="2310">
                  <c:v>2974500</c:v>
                </c:pt>
                <c:pt idx="2311">
                  <c:v>2969711</c:v>
                </c:pt>
                <c:pt idx="2312">
                  <c:v>2967729</c:v>
                </c:pt>
                <c:pt idx="2313">
                  <c:v>2964806</c:v>
                </c:pt>
                <c:pt idx="2314">
                  <c:v>2964120</c:v>
                </c:pt>
                <c:pt idx="2315">
                  <c:v>2959622</c:v>
                </c:pt>
                <c:pt idx="2316">
                  <c:v>2933666</c:v>
                </c:pt>
                <c:pt idx="2317">
                  <c:v>2946257</c:v>
                </c:pt>
                <c:pt idx="2318">
                  <c:v>237246</c:v>
                </c:pt>
                <c:pt idx="2319">
                  <c:v>4014710</c:v>
                </c:pt>
                <c:pt idx="2320">
                  <c:v>2958269</c:v>
                </c:pt>
                <c:pt idx="2321">
                  <c:v>295442</c:v>
                </c:pt>
                <c:pt idx="2322">
                  <c:v>4251447</c:v>
                </c:pt>
                <c:pt idx="2323">
                  <c:v>295442</c:v>
                </c:pt>
                <c:pt idx="2324">
                  <c:v>2930641</c:v>
                </c:pt>
                <c:pt idx="2325">
                  <c:v>2890661</c:v>
                </c:pt>
                <c:pt idx="2326">
                  <c:v>2888672</c:v>
                </c:pt>
                <c:pt idx="2327">
                  <c:v>2886674</c:v>
                </c:pt>
                <c:pt idx="2328">
                  <c:v>2885745</c:v>
                </c:pt>
                <c:pt idx="2329">
                  <c:v>2883370</c:v>
                </c:pt>
                <c:pt idx="2330">
                  <c:v>2881834</c:v>
                </c:pt>
                <c:pt idx="2331">
                  <c:v>2880828</c:v>
                </c:pt>
                <c:pt idx="2332">
                  <c:v>2878769</c:v>
                </c:pt>
                <c:pt idx="2333">
                  <c:v>2878177</c:v>
                </c:pt>
                <c:pt idx="2334">
                  <c:v>2877153</c:v>
                </c:pt>
                <c:pt idx="2335">
                  <c:v>2874266</c:v>
                </c:pt>
                <c:pt idx="2336">
                  <c:v>1882812</c:v>
                </c:pt>
                <c:pt idx="2337">
                  <c:v>2866168</c:v>
                </c:pt>
                <c:pt idx="2338">
                  <c:v>2683759</c:v>
                </c:pt>
                <c:pt idx="2339">
                  <c:v>2682455</c:v>
                </c:pt>
                <c:pt idx="2340">
                  <c:v>2899943</c:v>
                </c:pt>
                <c:pt idx="2341">
                  <c:v>185567</c:v>
                </c:pt>
                <c:pt idx="2342">
                  <c:v>1058203</c:v>
                </c:pt>
                <c:pt idx="2343">
                  <c:v>941110</c:v>
                </c:pt>
                <c:pt idx="2344">
                  <c:v>2680624</c:v>
                </c:pt>
                <c:pt idx="2345">
                  <c:v>2678646</c:v>
                </c:pt>
                <c:pt idx="2346">
                  <c:v>2677746</c:v>
                </c:pt>
                <c:pt idx="2347">
                  <c:v>2676875</c:v>
                </c:pt>
                <c:pt idx="2348">
                  <c:v>4626863</c:v>
                </c:pt>
                <c:pt idx="2349">
                  <c:v>4627279</c:v>
                </c:pt>
                <c:pt idx="2350">
                  <c:v>4629147</c:v>
                </c:pt>
                <c:pt idx="2351">
                  <c:v>2675740</c:v>
                </c:pt>
                <c:pt idx="2352">
                  <c:v>4629776</c:v>
                </c:pt>
                <c:pt idx="2353">
                  <c:v>280429</c:v>
                </c:pt>
                <c:pt idx="2354">
                  <c:v>2740725</c:v>
                </c:pt>
                <c:pt idx="2355">
                  <c:v>3513331</c:v>
                </c:pt>
                <c:pt idx="2356">
                  <c:v>3687282</c:v>
                </c:pt>
                <c:pt idx="2357">
                  <c:v>2860483</c:v>
                </c:pt>
                <c:pt idx="2358">
                  <c:v>2858971</c:v>
                </c:pt>
                <c:pt idx="2359">
                  <c:v>2858275</c:v>
                </c:pt>
                <c:pt idx="2360">
                  <c:v>731013</c:v>
                </c:pt>
                <c:pt idx="2361">
                  <c:v>2851828</c:v>
                </c:pt>
                <c:pt idx="2362">
                  <c:v>2850008</c:v>
                </c:pt>
                <c:pt idx="2363">
                  <c:v>2849386</c:v>
                </c:pt>
                <c:pt idx="2364">
                  <c:v>2848043</c:v>
                </c:pt>
                <c:pt idx="2365">
                  <c:v>2845659</c:v>
                </c:pt>
                <c:pt idx="2366">
                  <c:v>2844636</c:v>
                </c:pt>
                <c:pt idx="2367">
                  <c:v>2843577</c:v>
                </c:pt>
                <c:pt idx="2368">
                  <c:v>2889462</c:v>
                </c:pt>
                <c:pt idx="2369">
                  <c:v>2890661</c:v>
                </c:pt>
                <c:pt idx="2370">
                  <c:v>2837881</c:v>
                </c:pt>
                <c:pt idx="2371">
                  <c:v>2834516</c:v>
                </c:pt>
                <c:pt idx="2372">
                  <c:v>2828444</c:v>
                </c:pt>
                <c:pt idx="2373">
                  <c:v>2827432</c:v>
                </c:pt>
                <c:pt idx="2374">
                  <c:v>2826208</c:v>
                </c:pt>
                <c:pt idx="2375">
                  <c:v>2825935</c:v>
                </c:pt>
                <c:pt idx="2376">
                  <c:v>2821871</c:v>
                </c:pt>
                <c:pt idx="2377">
                  <c:v>2820428</c:v>
                </c:pt>
                <c:pt idx="2378">
                  <c:v>2819064</c:v>
                </c:pt>
                <c:pt idx="2379">
                  <c:v>2807674</c:v>
                </c:pt>
                <c:pt idx="2380">
                  <c:v>2806762</c:v>
                </c:pt>
                <c:pt idx="2381">
                  <c:v>2805404</c:v>
                </c:pt>
                <c:pt idx="2382">
                  <c:v>2803383</c:v>
                </c:pt>
                <c:pt idx="2383">
                  <c:v>2798838</c:v>
                </c:pt>
                <c:pt idx="2384">
                  <c:v>2706505</c:v>
                </c:pt>
                <c:pt idx="2385">
                  <c:v>2704074</c:v>
                </c:pt>
                <c:pt idx="2386">
                  <c:v>2702552</c:v>
                </c:pt>
                <c:pt idx="2387">
                  <c:v>2697150</c:v>
                </c:pt>
                <c:pt idx="2388">
                  <c:v>2696542</c:v>
                </c:pt>
                <c:pt idx="2389">
                  <c:v>2695477</c:v>
                </c:pt>
                <c:pt idx="2390">
                  <c:v>2692112</c:v>
                </c:pt>
                <c:pt idx="2391">
                  <c:v>1888313</c:v>
                </c:pt>
                <c:pt idx="2392">
                  <c:v>412726</c:v>
                </c:pt>
                <c:pt idx="2393">
                  <c:v>2752555</c:v>
                </c:pt>
                <c:pt idx="2394">
                  <c:v>2751695</c:v>
                </c:pt>
                <c:pt idx="2395">
                  <c:v>2750295</c:v>
                </c:pt>
                <c:pt idx="2396">
                  <c:v>2746845</c:v>
                </c:pt>
                <c:pt idx="2397">
                  <c:v>2745877</c:v>
                </c:pt>
                <c:pt idx="2398">
                  <c:v>2743954</c:v>
                </c:pt>
                <c:pt idx="2399">
                  <c:v>2743462</c:v>
                </c:pt>
                <c:pt idx="2400">
                  <c:v>2742819</c:v>
                </c:pt>
                <c:pt idx="2401">
                  <c:v>2742336</c:v>
                </c:pt>
                <c:pt idx="2402">
                  <c:v>2738358</c:v>
                </c:pt>
                <c:pt idx="2403">
                  <c:v>2736620</c:v>
                </c:pt>
                <c:pt idx="2404">
                  <c:v>2734680</c:v>
                </c:pt>
                <c:pt idx="2405">
                  <c:v>2733670</c:v>
                </c:pt>
                <c:pt idx="2406">
                  <c:v>2732478</c:v>
                </c:pt>
                <c:pt idx="2407">
                  <c:v>2731259</c:v>
                </c:pt>
                <c:pt idx="2408">
                  <c:v>2730416</c:v>
                </c:pt>
                <c:pt idx="2409">
                  <c:v>2726258</c:v>
                </c:pt>
                <c:pt idx="2410">
                  <c:v>2725458</c:v>
                </c:pt>
                <c:pt idx="2411">
                  <c:v>2721621</c:v>
                </c:pt>
                <c:pt idx="2412">
                  <c:v>2721621</c:v>
                </c:pt>
                <c:pt idx="2413">
                  <c:v>2720398</c:v>
                </c:pt>
                <c:pt idx="2414">
                  <c:v>2716100</c:v>
                </c:pt>
                <c:pt idx="2415">
                  <c:v>2714094</c:v>
                </c:pt>
                <c:pt idx="2416">
                  <c:v>2779673</c:v>
                </c:pt>
                <c:pt idx="2417">
                  <c:v>2774422</c:v>
                </c:pt>
                <c:pt idx="2418">
                  <c:v>1382422</c:v>
                </c:pt>
                <c:pt idx="2419">
                  <c:v>340658</c:v>
                </c:pt>
                <c:pt idx="2420">
                  <c:v>1557130</c:v>
                </c:pt>
                <c:pt idx="2421">
                  <c:v>1555702</c:v>
                </c:pt>
                <c:pt idx="2422">
                  <c:v>2767961</c:v>
                </c:pt>
                <c:pt idx="2423">
                  <c:v>4375475</c:v>
                </c:pt>
                <c:pt idx="2424">
                  <c:v>2766055</c:v>
                </c:pt>
                <c:pt idx="2425">
                  <c:v>2761866</c:v>
                </c:pt>
                <c:pt idx="2426">
                  <c:v>2761350</c:v>
                </c:pt>
                <c:pt idx="2427">
                  <c:v>2760601</c:v>
                </c:pt>
                <c:pt idx="2428">
                  <c:v>2759260</c:v>
                </c:pt>
                <c:pt idx="2429">
                  <c:v>38643</c:v>
                </c:pt>
                <c:pt idx="2430">
                  <c:v>40579</c:v>
                </c:pt>
                <c:pt idx="2431">
                  <c:v>41685</c:v>
                </c:pt>
                <c:pt idx="2432">
                  <c:v>43517</c:v>
                </c:pt>
                <c:pt idx="2433">
                  <c:v>4449836</c:v>
                </c:pt>
                <c:pt idx="2434">
                  <c:v>48852</c:v>
                </c:pt>
                <c:pt idx="2435">
                  <c:v>51834</c:v>
                </c:pt>
                <c:pt idx="2436">
                  <c:v>53358</c:v>
                </c:pt>
                <c:pt idx="2437">
                  <c:v>54590</c:v>
                </c:pt>
                <c:pt idx="2438">
                  <c:v>55435</c:v>
                </c:pt>
                <c:pt idx="2439">
                  <c:v>60435</c:v>
                </c:pt>
                <c:pt idx="2440">
                  <c:v>61528</c:v>
                </c:pt>
                <c:pt idx="2441">
                  <c:v>62962</c:v>
                </c:pt>
                <c:pt idx="2442">
                  <c:v>63507</c:v>
                </c:pt>
                <c:pt idx="2443">
                  <c:v>64503</c:v>
                </c:pt>
                <c:pt idx="2444">
                  <c:v>67062</c:v>
                </c:pt>
                <c:pt idx="2445">
                  <c:v>69930</c:v>
                </c:pt>
                <c:pt idx="2446">
                  <c:v>3774688</c:v>
                </c:pt>
                <c:pt idx="2447">
                  <c:v>986720</c:v>
                </c:pt>
                <c:pt idx="2448">
                  <c:v>2929030</c:v>
                </c:pt>
                <c:pt idx="2449">
                  <c:v>77453</c:v>
                </c:pt>
                <c:pt idx="2450">
                  <c:v>81005</c:v>
                </c:pt>
                <c:pt idx="2451">
                  <c:v>81612</c:v>
                </c:pt>
                <c:pt idx="2452">
                  <c:v>82440</c:v>
                </c:pt>
                <c:pt idx="2453">
                  <c:v>83295</c:v>
                </c:pt>
                <c:pt idx="2454">
                  <c:v>4372547</c:v>
                </c:pt>
                <c:pt idx="2455">
                  <c:v>85032</c:v>
                </c:pt>
                <c:pt idx="2456">
                  <c:v>480632</c:v>
                </c:pt>
                <c:pt idx="2457">
                  <c:v>87961</c:v>
                </c:pt>
                <c:pt idx="2458">
                  <c:v>3712569</c:v>
                </c:pt>
                <c:pt idx="2459">
                  <c:v>92578</c:v>
                </c:pt>
                <c:pt idx="2460">
                  <c:v>93560</c:v>
                </c:pt>
                <c:pt idx="2461">
                  <c:v>95307</c:v>
                </c:pt>
                <c:pt idx="2462">
                  <c:v>98558</c:v>
                </c:pt>
                <c:pt idx="2463">
                  <c:v>98984</c:v>
                </c:pt>
                <c:pt idx="2464">
                  <c:v>100956</c:v>
                </c:pt>
                <c:pt idx="2465">
                  <c:v>102326</c:v>
                </c:pt>
                <c:pt idx="2466">
                  <c:v>3971420</c:v>
                </c:pt>
                <c:pt idx="2467">
                  <c:v>106017</c:v>
                </c:pt>
                <c:pt idx="2468">
                  <c:v>108422</c:v>
                </c:pt>
                <c:pt idx="2469">
                  <c:v>4519189</c:v>
                </c:pt>
                <c:pt idx="2470">
                  <c:v>110525</c:v>
                </c:pt>
                <c:pt idx="2471">
                  <c:v>113946</c:v>
                </c:pt>
                <c:pt idx="2472">
                  <c:v>120917</c:v>
                </c:pt>
                <c:pt idx="2473">
                  <c:v>121784</c:v>
                </c:pt>
                <c:pt idx="2474">
                  <c:v>124416</c:v>
                </c:pt>
                <c:pt idx="2475">
                  <c:v>125912</c:v>
                </c:pt>
                <c:pt idx="2476">
                  <c:v>130654</c:v>
                </c:pt>
                <c:pt idx="2477">
                  <c:v>132200</c:v>
                </c:pt>
                <c:pt idx="2478">
                  <c:v>136252</c:v>
                </c:pt>
                <c:pt idx="2479">
                  <c:v>136782</c:v>
                </c:pt>
                <c:pt idx="2480">
                  <c:v>137375</c:v>
                </c:pt>
                <c:pt idx="2481">
                  <c:v>139292</c:v>
                </c:pt>
                <c:pt idx="2482">
                  <c:v>4372547</c:v>
                </c:pt>
                <c:pt idx="2483">
                  <c:v>143598</c:v>
                </c:pt>
                <c:pt idx="2484">
                  <c:v>144576</c:v>
                </c:pt>
                <c:pt idx="2485">
                  <c:v>145552</c:v>
                </c:pt>
                <c:pt idx="2486">
                  <c:v>149219</c:v>
                </c:pt>
                <c:pt idx="2487">
                  <c:v>152524</c:v>
                </c:pt>
                <c:pt idx="2488">
                  <c:v>153358</c:v>
                </c:pt>
                <c:pt idx="2489">
                  <c:v>160083</c:v>
                </c:pt>
                <c:pt idx="2490">
                  <c:v>160735</c:v>
                </c:pt>
                <c:pt idx="2491">
                  <c:v>162030</c:v>
                </c:pt>
                <c:pt idx="2492">
                  <c:v>163521</c:v>
                </c:pt>
                <c:pt idx="2493">
                  <c:v>164999</c:v>
                </c:pt>
                <c:pt idx="2494">
                  <c:v>165652</c:v>
                </c:pt>
                <c:pt idx="2495">
                  <c:v>166502</c:v>
                </c:pt>
                <c:pt idx="2496">
                  <c:v>167920</c:v>
                </c:pt>
                <c:pt idx="2497">
                  <c:v>170298</c:v>
                </c:pt>
                <c:pt idx="2498">
                  <c:v>171430</c:v>
                </c:pt>
                <c:pt idx="2499">
                  <c:v>178900</c:v>
                </c:pt>
                <c:pt idx="2500">
                  <c:v>181450</c:v>
                </c:pt>
                <c:pt idx="2501">
                  <c:v>184649</c:v>
                </c:pt>
                <c:pt idx="2502">
                  <c:v>1164808</c:v>
                </c:pt>
                <c:pt idx="2503">
                  <c:v>185567</c:v>
                </c:pt>
                <c:pt idx="2504">
                  <c:v>186284</c:v>
                </c:pt>
                <c:pt idx="2505">
                  <c:v>33984</c:v>
                </c:pt>
                <c:pt idx="2506">
                  <c:v>189155</c:v>
                </c:pt>
                <c:pt idx="2507">
                  <c:v>190210</c:v>
                </c:pt>
                <c:pt idx="2508">
                  <c:v>194187</c:v>
                </c:pt>
                <c:pt idx="2509">
                  <c:v>196876</c:v>
                </c:pt>
                <c:pt idx="2510">
                  <c:v>197386</c:v>
                </c:pt>
                <c:pt idx="2511">
                  <c:v>200175</c:v>
                </c:pt>
                <c:pt idx="2512">
                  <c:v>203188</c:v>
                </c:pt>
                <c:pt idx="2513">
                  <c:v>204128</c:v>
                </c:pt>
                <c:pt idx="2514">
                  <c:v>207089</c:v>
                </c:pt>
                <c:pt idx="2515">
                  <c:v>212777</c:v>
                </c:pt>
                <c:pt idx="2516">
                  <c:v>215437</c:v>
                </c:pt>
                <c:pt idx="2517">
                  <c:v>215920</c:v>
                </c:pt>
                <c:pt idx="2518">
                  <c:v>217004</c:v>
                </c:pt>
                <c:pt idx="2519">
                  <c:v>217817</c:v>
                </c:pt>
                <c:pt idx="2520">
                  <c:v>219217</c:v>
                </c:pt>
                <c:pt idx="2521">
                  <c:v>2369189</c:v>
                </c:pt>
                <c:pt idx="2522">
                  <c:v>2368083</c:v>
                </c:pt>
                <c:pt idx="2523">
                  <c:v>2367305</c:v>
                </c:pt>
                <c:pt idx="2524">
                  <c:v>2364515</c:v>
                </c:pt>
                <c:pt idx="2525">
                  <c:v>4218356</c:v>
                </c:pt>
                <c:pt idx="2526">
                  <c:v>4219205</c:v>
                </c:pt>
                <c:pt idx="2527">
                  <c:v>2363666</c:v>
                </c:pt>
                <c:pt idx="2528">
                  <c:v>2359012</c:v>
                </c:pt>
                <c:pt idx="2529">
                  <c:v>224468</c:v>
                </c:pt>
                <c:pt idx="2530">
                  <c:v>925415</c:v>
                </c:pt>
                <c:pt idx="2531">
                  <c:v>226732</c:v>
                </c:pt>
                <c:pt idx="2532">
                  <c:v>230898</c:v>
                </c:pt>
                <c:pt idx="2533">
                  <c:v>236350</c:v>
                </c:pt>
                <c:pt idx="2534">
                  <c:v>237246</c:v>
                </c:pt>
                <c:pt idx="2535">
                  <c:v>238599</c:v>
                </c:pt>
                <c:pt idx="2536">
                  <c:v>242656</c:v>
                </c:pt>
                <c:pt idx="2537">
                  <c:v>243919</c:v>
                </c:pt>
                <c:pt idx="2538">
                  <c:v>246068</c:v>
                </c:pt>
                <c:pt idx="2539">
                  <c:v>246980</c:v>
                </c:pt>
                <c:pt idx="2540">
                  <c:v>249067</c:v>
                </c:pt>
                <c:pt idx="2541">
                  <c:v>255069</c:v>
                </c:pt>
                <c:pt idx="2542">
                  <c:v>257603</c:v>
                </c:pt>
                <c:pt idx="2543">
                  <c:v>258850</c:v>
                </c:pt>
                <c:pt idx="2544">
                  <c:v>259559</c:v>
                </c:pt>
                <c:pt idx="2545">
                  <c:v>261530</c:v>
                </c:pt>
                <c:pt idx="2546">
                  <c:v>280429</c:v>
                </c:pt>
                <c:pt idx="2547">
                  <c:v>281105</c:v>
                </c:pt>
                <c:pt idx="2548">
                  <c:v>281646</c:v>
                </c:pt>
                <c:pt idx="2549">
                  <c:v>283543</c:v>
                </c:pt>
                <c:pt idx="2550">
                  <c:v>285774</c:v>
                </c:pt>
                <c:pt idx="2551">
                  <c:v>288585</c:v>
                </c:pt>
                <c:pt idx="2552">
                  <c:v>290139</c:v>
                </c:pt>
                <c:pt idx="2553">
                  <c:v>292537</c:v>
                </c:pt>
                <c:pt idx="2554">
                  <c:v>177856</c:v>
                </c:pt>
                <c:pt idx="2555">
                  <c:v>295442</c:v>
                </c:pt>
                <c:pt idx="2556">
                  <c:v>297630</c:v>
                </c:pt>
                <c:pt idx="2557">
                  <c:v>3217849</c:v>
                </c:pt>
                <c:pt idx="2558">
                  <c:v>300634</c:v>
                </c:pt>
                <c:pt idx="2559">
                  <c:v>302541</c:v>
                </c:pt>
                <c:pt idx="2560">
                  <c:v>303095</c:v>
                </c:pt>
                <c:pt idx="2561">
                  <c:v>304110</c:v>
                </c:pt>
                <c:pt idx="2562">
                  <c:v>306127</c:v>
                </c:pt>
                <c:pt idx="2563">
                  <c:v>307625</c:v>
                </c:pt>
                <c:pt idx="2564">
                  <c:v>309031</c:v>
                </c:pt>
                <c:pt idx="2565">
                  <c:v>312274</c:v>
                </c:pt>
                <c:pt idx="2566">
                  <c:v>313916</c:v>
                </c:pt>
                <c:pt idx="2567">
                  <c:v>316714</c:v>
                </c:pt>
                <c:pt idx="2568">
                  <c:v>318416</c:v>
                </c:pt>
                <c:pt idx="2569">
                  <c:v>319321</c:v>
                </c:pt>
                <c:pt idx="2570">
                  <c:v>320319</c:v>
                </c:pt>
                <c:pt idx="2571">
                  <c:v>323133</c:v>
                </c:pt>
                <c:pt idx="2572">
                  <c:v>325386</c:v>
                </c:pt>
                <c:pt idx="2573">
                  <c:v>326132</c:v>
                </c:pt>
                <c:pt idx="2574">
                  <c:v>3965612</c:v>
                </c:pt>
                <c:pt idx="2575">
                  <c:v>3618559</c:v>
                </c:pt>
                <c:pt idx="2576">
                  <c:v>3616842</c:v>
                </c:pt>
                <c:pt idx="2577">
                  <c:v>1656787</c:v>
                </c:pt>
                <c:pt idx="2578">
                  <c:v>328290</c:v>
                </c:pt>
                <c:pt idx="2579">
                  <c:v>329689</c:v>
                </c:pt>
                <c:pt idx="2580">
                  <c:v>331389</c:v>
                </c:pt>
                <c:pt idx="2581">
                  <c:v>333026</c:v>
                </c:pt>
                <c:pt idx="2582">
                  <c:v>335635</c:v>
                </c:pt>
                <c:pt idx="2583">
                  <c:v>336488</c:v>
                </c:pt>
                <c:pt idx="2584">
                  <c:v>339161</c:v>
                </c:pt>
                <c:pt idx="2585">
                  <c:v>339871</c:v>
                </c:pt>
                <c:pt idx="2586">
                  <c:v>340658</c:v>
                </c:pt>
                <c:pt idx="2587">
                  <c:v>343567</c:v>
                </c:pt>
                <c:pt idx="2588">
                  <c:v>346539</c:v>
                </c:pt>
                <c:pt idx="2589">
                  <c:v>350975</c:v>
                </c:pt>
                <c:pt idx="2590">
                  <c:v>352369</c:v>
                </c:pt>
                <c:pt idx="2591">
                  <c:v>354450</c:v>
                </c:pt>
                <c:pt idx="2592">
                  <c:v>355543</c:v>
                </c:pt>
                <c:pt idx="2593">
                  <c:v>356606</c:v>
                </c:pt>
                <c:pt idx="2594">
                  <c:v>364026</c:v>
                </c:pt>
                <c:pt idx="2595">
                  <c:v>364787</c:v>
                </c:pt>
                <c:pt idx="2596">
                  <c:v>366171</c:v>
                </c:pt>
                <c:pt idx="2597">
                  <c:v>367189</c:v>
                </c:pt>
                <c:pt idx="2598">
                  <c:v>367836</c:v>
                </c:pt>
                <c:pt idx="2599">
                  <c:v>369358</c:v>
                </c:pt>
                <c:pt idx="2600">
                  <c:v>3696866</c:v>
                </c:pt>
                <c:pt idx="2601">
                  <c:v>376430</c:v>
                </c:pt>
                <c:pt idx="2602">
                  <c:v>376577</c:v>
                </c:pt>
                <c:pt idx="2603">
                  <c:v>380458</c:v>
                </c:pt>
                <c:pt idx="2604">
                  <c:v>383288</c:v>
                </c:pt>
                <c:pt idx="2605">
                  <c:v>385858</c:v>
                </c:pt>
                <c:pt idx="2606">
                  <c:v>386867</c:v>
                </c:pt>
                <c:pt idx="2607">
                  <c:v>387528</c:v>
                </c:pt>
                <c:pt idx="2608">
                  <c:v>391256</c:v>
                </c:pt>
                <c:pt idx="2609">
                  <c:v>396247</c:v>
                </c:pt>
                <c:pt idx="2610">
                  <c:v>400309</c:v>
                </c:pt>
                <c:pt idx="2611">
                  <c:v>401576</c:v>
                </c:pt>
                <c:pt idx="2612">
                  <c:v>404609</c:v>
                </c:pt>
                <c:pt idx="2613">
                  <c:v>407995</c:v>
                </c:pt>
                <c:pt idx="2614">
                  <c:v>409459</c:v>
                </c:pt>
                <c:pt idx="2615">
                  <c:v>474787</c:v>
                </c:pt>
                <c:pt idx="2616">
                  <c:v>475611</c:v>
                </c:pt>
                <c:pt idx="2617">
                  <c:v>477222</c:v>
                </c:pt>
                <c:pt idx="2618">
                  <c:v>485076</c:v>
                </c:pt>
                <c:pt idx="2619">
                  <c:v>485768</c:v>
                </c:pt>
                <c:pt idx="2620">
                  <c:v>486958</c:v>
                </c:pt>
                <c:pt idx="2621">
                  <c:v>492239</c:v>
                </c:pt>
                <c:pt idx="2622">
                  <c:v>499255</c:v>
                </c:pt>
                <c:pt idx="2623">
                  <c:v>500035</c:v>
                </c:pt>
                <c:pt idx="2624">
                  <c:v>501639</c:v>
                </c:pt>
                <c:pt idx="2625">
                  <c:v>503125</c:v>
                </c:pt>
                <c:pt idx="2626">
                  <c:v>505146</c:v>
                </c:pt>
                <c:pt idx="2627">
                  <c:v>506032</c:v>
                </c:pt>
                <c:pt idx="2628">
                  <c:v>4406047</c:v>
                </c:pt>
                <c:pt idx="2629">
                  <c:v>507629</c:v>
                </c:pt>
                <c:pt idx="2630">
                  <c:v>508009</c:v>
                </c:pt>
                <c:pt idx="2631">
                  <c:v>508863</c:v>
                </c:pt>
                <c:pt idx="2632">
                  <c:v>514487</c:v>
                </c:pt>
                <c:pt idx="2633">
                  <c:v>518413</c:v>
                </c:pt>
                <c:pt idx="2634">
                  <c:v>519822</c:v>
                </c:pt>
                <c:pt idx="2635">
                  <c:v>521875</c:v>
                </c:pt>
                <c:pt idx="2636">
                  <c:v>524325</c:v>
                </c:pt>
                <c:pt idx="2637">
                  <c:v>524933</c:v>
                </c:pt>
                <c:pt idx="2638">
                  <c:v>527568</c:v>
                </c:pt>
                <c:pt idx="2639">
                  <c:v>529238</c:v>
                </c:pt>
                <c:pt idx="2640">
                  <c:v>529565</c:v>
                </c:pt>
                <c:pt idx="2641">
                  <c:v>530172</c:v>
                </c:pt>
                <c:pt idx="2642">
                  <c:v>530917</c:v>
                </c:pt>
                <c:pt idx="2643">
                  <c:v>532196</c:v>
                </c:pt>
                <c:pt idx="2644">
                  <c:v>532794</c:v>
                </c:pt>
                <c:pt idx="2645">
                  <c:v>2053909</c:v>
                </c:pt>
                <c:pt idx="2646">
                  <c:v>542151</c:v>
                </c:pt>
                <c:pt idx="2647">
                  <c:v>542981</c:v>
                </c:pt>
                <c:pt idx="2648">
                  <c:v>544710</c:v>
                </c:pt>
                <c:pt idx="2649">
                  <c:v>546162</c:v>
                </c:pt>
                <c:pt idx="2650">
                  <c:v>547235</c:v>
                </c:pt>
                <c:pt idx="2651">
                  <c:v>549777</c:v>
                </c:pt>
                <c:pt idx="2652">
                  <c:v>412726</c:v>
                </c:pt>
                <c:pt idx="2653">
                  <c:v>415084</c:v>
                </c:pt>
                <c:pt idx="2654">
                  <c:v>1502834</c:v>
                </c:pt>
                <c:pt idx="2655">
                  <c:v>417027</c:v>
                </c:pt>
                <c:pt idx="2656">
                  <c:v>418142</c:v>
                </c:pt>
                <c:pt idx="2657">
                  <c:v>419596</c:v>
                </c:pt>
                <c:pt idx="2658">
                  <c:v>4300017</c:v>
                </c:pt>
                <c:pt idx="2659">
                  <c:v>424142</c:v>
                </c:pt>
                <c:pt idx="2660">
                  <c:v>425925</c:v>
                </c:pt>
                <c:pt idx="2661">
                  <c:v>429828</c:v>
                </c:pt>
                <c:pt idx="2662">
                  <c:v>430608</c:v>
                </c:pt>
                <c:pt idx="2663">
                  <c:v>2112298</c:v>
                </c:pt>
                <c:pt idx="2664">
                  <c:v>2111572</c:v>
                </c:pt>
                <c:pt idx="2665">
                  <c:v>2110873</c:v>
                </c:pt>
                <c:pt idx="2666">
                  <c:v>2109383</c:v>
                </c:pt>
                <c:pt idx="2667">
                  <c:v>2108889</c:v>
                </c:pt>
                <c:pt idx="2668">
                  <c:v>2107109</c:v>
                </c:pt>
                <c:pt idx="2669">
                  <c:v>2105759</c:v>
                </c:pt>
                <c:pt idx="2670">
                  <c:v>3098115</c:v>
                </c:pt>
                <c:pt idx="2671">
                  <c:v>2104033</c:v>
                </c:pt>
                <c:pt idx="2672">
                  <c:v>2101344</c:v>
                </c:pt>
                <c:pt idx="2673">
                  <c:v>2099873</c:v>
                </c:pt>
                <c:pt idx="2674">
                  <c:v>2099101</c:v>
                </c:pt>
                <c:pt idx="2675">
                  <c:v>2097862</c:v>
                </c:pt>
                <c:pt idx="2676">
                  <c:v>2097483</c:v>
                </c:pt>
                <c:pt idx="2677">
                  <c:v>2095841</c:v>
                </c:pt>
                <c:pt idx="2678">
                  <c:v>2095222</c:v>
                </c:pt>
                <c:pt idx="2679">
                  <c:v>2093906</c:v>
                </c:pt>
                <c:pt idx="2680">
                  <c:v>2090247</c:v>
                </c:pt>
                <c:pt idx="2681">
                  <c:v>2088070</c:v>
                </c:pt>
                <c:pt idx="2682">
                  <c:v>2083490</c:v>
                </c:pt>
                <c:pt idx="2683">
                  <c:v>2080097</c:v>
                </c:pt>
                <c:pt idx="2684">
                  <c:v>2064619</c:v>
                </c:pt>
                <c:pt idx="2685">
                  <c:v>2062758</c:v>
                </c:pt>
                <c:pt idx="2686">
                  <c:v>2059872</c:v>
                </c:pt>
                <c:pt idx="2687">
                  <c:v>1720139</c:v>
                </c:pt>
                <c:pt idx="2688">
                  <c:v>2056031</c:v>
                </c:pt>
                <c:pt idx="2689">
                  <c:v>1911242</c:v>
                </c:pt>
                <c:pt idx="2690">
                  <c:v>1910394</c:v>
                </c:pt>
                <c:pt idx="2691">
                  <c:v>1909564</c:v>
                </c:pt>
                <c:pt idx="2692">
                  <c:v>1907357</c:v>
                </c:pt>
                <c:pt idx="2693">
                  <c:v>1906551</c:v>
                </c:pt>
                <c:pt idx="2694">
                  <c:v>1905143</c:v>
                </c:pt>
                <c:pt idx="2695">
                  <c:v>1904305</c:v>
                </c:pt>
                <c:pt idx="2696">
                  <c:v>1902023</c:v>
                </c:pt>
                <c:pt idx="2697">
                  <c:v>1900452</c:v>
                </c:pt>
                <c:pt idx="2698">
                  <c:v>1894202</c:v>
                </c:pt>
                <c:pt idx="2699">
                  <c:v>1893241</c:v>
                </c:pt>
                <c:pt idx="2700">
                  <c:v>1892208</c:v>
                </c:pt>
                <c:pt idx="2701">
                  <c:v>1891406</c:v>
                </c:pt>
                <c:pt idx="2702">
                  <c:v>1889094</c:v>
                </c:pt>
                <c:pt idx="2703">
                  <c:v>1886971</c:v>
                </c:pt>
                <c:pt idx="2704">
                  <c:v>1885625</c:v>
                </c:pt>
                <c:pt idx="2705">
                  <c:v>1882812</c:v>
                </c:pt>
                <c:pt idx="2706">
                  <c:v>1881155</c:v>
                </c:pt>
                <c:pt idx="2707">
                  <c:v>1878885</c:v>
                </c:pt>
                <c:pt idx="2708">
                  <c:v>1877226</c:v>
                </c:pt>
                <c:pt idx="2709">
                  <c:v>1870768</c:v>
                </c:pt>
                <c:pt idx="2710">
                  <c:v>1865666</c:v>
                </c:pt>
                <c:pt idx="2711">
                  <c:v>1859337</c:v>
                </c:pt>
                <c:pt idx="2712">
                  <c:v>1856873</c:v>
                </c:pt>
                <c:pt idx="2713">
                  <c:v>1833346</c:v>
                </c:pt>
                <c:pt idx="2714">
                  <c:v>1828372</c:v>
                </c:pt>
                <c:pt idx="2715">
                  <c:v>758763</c:v>
                </c:pt>
                <c:pt idx="2716">
                  <c:v>760450</c:v>
                </c:pt>
                <c:pt idx="2717">
                  <c:v>761483</c:v>
                </c:pt>
                <c:pt idx="2718">
                  <c:v>764150</c:v>
                </c:pt>
                <c:pt idx="2719">
                  <c:v>765697</c:v>
                </c:pt>
                <c:pt idx="2720">
                  <c:v>766587</c:v>
                </c:pt>
                <c:pt idx="2721">
                  <c:v>767239</c:v>
                </c:pt>
                <c:pt idx="2722">
                  <c:v>767448</c:v>
                </c:pt>
                <c:pt idx="2723">
                  <c:v>768317</c:v>
                </c:pt>
                <c:pt idx="2724">
                  <c:v>771697</c:v>
                </c:pt>
                <c:pt idx="2725">
                  <c:v>771697</c:v>
                </c:pt>
                <c:pt idx="2726">
                  <c:v>772441</c:v>
                </c:pt>
                <c:pt idx="2727">
                  <c:v>774028</c:v>
                </c:pt>
                <c:pt idx="2728">
                  <c:v>775362</c:v>
                </c:pt>
                <c:pt idx="2729">
                  <c:v>777321</c:v>
                </c:pt>
                <c:pt idx="2730">
                  <c:v>778720</c:v>
                </c:pt>
                <c:pt idx="2731">
                  <c:v>781229</c:v>
                </c:pt>
                <c:pt idx="2732">
                  <c:v>783238</c:v>
                </c:pt>
                <c:pt idx="2733">
                  <c:v>785243</c:v>
                </c:pt>
                <c:pt idx="2734">
                  <c:v>786516</c:v>
                </c:pt>
                <c:pt idx="2735">
                  <c:v>786957</c:v>
                </c:pt>
                <c:pt idx="2736">
                  <c:v>787583</c:v>
                </c:pt>
                <c:pt idx="2737">
                  <c:v>788180</c:v>
                </c:pt>
                <c:pt idx="2738">
                  <c:v>792000</c:v>
                </c:pt>
                <c:pt idx="2739">
                  <c:v>793676</c:v>
                </c:pt>
                <c:pt idx="2740">
                  <c:v>693711</c:v>
                </c:pt>
                <c:pt idx="2741">
                  <c:v>651148</c:v>
                </c:pt>
                <c:pt idx="2742">
                  <c:v>651744</c:v>
                </c:pt>
                <c:pt idx="2743">
                  <c:v>652501</c:v>
                </c:pt>
                <c:pt idx="2744">
                  <c:v>653677</c:v>
                </c:pt>
                <c:pt idx="2745">
                  <c:v>656921</c:v>
                </c:pt>
                <c:pt idx="2746">
                  <c:v>658319</c:v>
                </c:pt>
                <c:pt idx="2747">
                  <c:v>655258</c:v>
                </c:pt>
                <c:pt idx="2748">
                  <c:v>655258</c:v>
                </c:pt>
                <c:pt idx="2749">
                  <c:v>695067</c:v>
                </c:pt>
                <c:pt idx="2750">
                  <c:v>698178</c:v>
                </c:pt>
                <c:pt idx="2751">
                  <c:v>699029</c:v>
                </c:pt>
                <c:pt idx="2752">
                  <c:v>3051610</c:v>
                </c:pt>
                <c:pt idx="2753">
                  <c:v>704655</c:v>
                </c:pt>
                <c:pt idx="2754">
                  <c:v>705224</c:v>
                </c:pt>
                <c:pt idx="2755">
                  <c:v>3723623</c:v>
                </c:pt>
                <c:pt idx="2756">
                  <c:v>709534</c:v>
                </c:pt>
                <c:pt idx="2757">
                  <c:v>712427</c:v>
                </c:pt>
                <c:pt idx="2758">
                  <c:v>713606</c:v>
                </c:pt>
                <c:pt idx="2759">
                  <c:v>717914</c:v>
                </c:pt>
                <c:pt idx="2760">
                  <c:v>720549</c:v>
                </c:pt>
                <c:pt idx="2761">
                  <c:v>721767</c:v>
                </c:pt>
                <c:pt idx="2762">
                  <c:v>723753</c:v>
                </c:pt>
                <c:pt idx="2763">
                  <c:v>724598</c:v>
                </c:pt>
                <c:pt idx="2764">
                  <c:v>751253</c:v>
                </c:pt>
                <c:pt idx="2765">
                  <c:v>747892</c:v>
                </c:pt>
                <c:pt idx="2766">
                  <c:v>747184</c:v>
                </c:pt>
                <c:pt idx="2767">
                  <c:v>745520</c:v>
                </c:pt>
                <c:pt idx="2768">
                  <c:v>742867</c:v>
                </c:pt>
                <c:pt idx="2769">
                  <c:v>741782</c:v>
                </c:pt>
                <c:pt idx="2770">
                  <c:v>740288</c:v>
                </c:pt>
                <c:pt idx="2771">
                  <c:v>734119</c:v>
                </c:pt>
                <c:pt idx="2772">
                  <c:v>3322777</c:v>
                </c:pt>
                <c:pt idx="2773">
                  <c:v>1824291</c:v>
                </c:pt>
                <c:pt idx="2774">
                  <c:v>1823691</c:v>
                </c:pt>
                <c:pt idx="2775">
                  <c:v>1822293</c:v>
                </c:pt>
                <c:pt idx="2776">
                  <c:v>1818894</c:v>
                </c:pt>
                <c:pt idx="2777">
                  <c:v>1817900</c:v>
                </c:pt>
                <c:pt idx="2778">
                  <c:v>1813503</c:v>
                </c:pt>
                <c:pt idx="2779">
                  <c:v>1803150</c:v>
                </c:pt>
                <c:pt idx="2780">
                  <c:v>1800369</c:v>
                </c:pt>
                <c:pt idx="2781">
                  <c:v>589553</c:v>
                </c:pt>
                <c:pt idx="2782">
                  <c:v>1797207</c:v>
                </c:pt>
                <c:pt idx="2783">
                  <c:v>1794641</c:v>
                </c:pt>
                <c:pt idx="2784">
                  <c:v>1793272</c:v>
                </c:pt>
                <c:pt idx="2785">
                  <c:v>1792319</c:v>
                </c:pt>
                <c:pt idx="2786">
                  <c:v>1791686</c:v>
                </c:pt>
                <c:pt idx="2787">
                  <c:v>1789066</c:v>
                </c:pt>
                <c:pt idx="2788">
                  <c:v>1785317</c:v>
                </c:pt>
                <c:pt idx="2789">
                  <c:v>1779415</c:v>
                </c:pt>
                <c:pt idx="2790">
                  <c:v>1775776</c:v>
                </c:pt>
                <c:pt idx="2791">
                  <c:v>1773341</c:v>
                </c:pt>
                <c:pt idx="2792">
                  <c:v>1771860</c:v>
                </c:pt>
                <c:pt idx="2793">
                  <c:v>1769998</c:v>
                </c:pt>
                <c:pt idx="2794">
                  <c:v>1768745</c:v>
                </c:pt>
                <c:pt idx="2795">
                  <c:v>1766556</c:v>
                </c:pt>
                <c:pt idx="2796">
                  <c:v>1763070</c:v>
                </c:pt>
                <c:pt idx="2797">
                  <c:v>1756844</c:v>
                </c:pt>
                <c:pt idx="2798">
                  <c:v>1752996</c:v>
                </c:pt>
                <c:pt idx="2799">
                  <c:v>1752334</c:v>
                </c:pt>
                <c:pt idx="2800">
                  <c:v>1751532</c:v>
                </c:pt>
                <c:pt idx="2801">
                  <c:v>1749588</c:v>
                </c:pt>
                <c:pt idx="2802">
                  <c:v>1748489</c:v>
                </c:pt>
                <c:pt idx="2803">
                  <c:v>1747749</c:v>
                </c:pt>
                <c:pt idx="2804">
                  <c:v>1745741</c:v>
                </c:pt>
                <c:pt idx="2805">
                  <c:v>1740460</c:v>
                </c:pt>
                <c:pt idx="2806">
                  <c:v>1735988</c:v>
                </c:pt>
                <c:pt idx="2807">
                  <c:v>1735719</c:v>
                </c:pt>
                <c:pt idx="2808">
                  <c:v>1734186</c:v>
                </c:pt>
                <c:pt idx="2809">
                  <c:v>872970</c:v>
                </c:pt>
                <c:pt idx="2810">
                  <c:v>878336</c:v>
                </c:pt>
                <c:pt idx="2811">
                  <c:v>884676</c:v>
                </c:pt>
                <c:pt idx="2812">
                  <c:v>886520</c:v>
                </c:pt>
                <c:pt idx="2813">
                  <c:v>890210</c:v>
                </c:pt>
                <c:pt idx="2814">
                  <c:v>891062</c:v>
                </c:pt>
                <c:pt idx="2815">
                  <c:v>892534</c:v>
                </c:pt>
                <c:pt idx="2816">
                  <c:v>895869</c:v>
                </c:pt>
                <c:pt idx="2817">
                  <c:v>1473352</c:v>
                </c:pt>
                <c:pt idx="2818">
                  <c:v>918763</c:v>
                </c:pt>
                <c:pt idx="2819">
                  <c:v>4066031</c:v>
                </c:pt>
                <c:pt idx="2820">
                  <c:v>919812</c:v>
                </c:pt>
                <c:pt idx="2821">
                  <c:v>751253</c:v>
                </c:pt>
                <c:pt idx="2822">
                  <c:v>924872</c:v>
                </c:pt>
                <c:pt idx="2823">
                  <c:v>925415</c:v>
                </c:pt>
                <c:pt idx="2824">
                  <c:v>930061</c:v>
                </c:pt>
                <c:pt idx="2825">
                  <c:v>932124</c:v>
                </c:pt>
                <c:pt idx="2826">
                  <c:v>935738</c:v>
                </c:pt>
                <c:pt idx="2827">
                  <c:v>939803</c:v>
                </c:pt>
                <c:pt idx="2828">
                  <c:v>941110</c:v>
                </c:pt>
                <c:pt idx="2829">
                  <c:v>944277</c:v>
                </c:pt>
                <c:pt idx="2830">
                  <c:v>945334</c:v>
                </c:pt>
                <c:pt idx="2831">
                  <c:v>946167</c:v>
                </c:pt>
                <c:pt idx="2832">
                  <c:v>947056</c:v>
                </c:pt>
                <c:pt idx="2833">
                  <c:v>947839</c:v>
                </c:pt>
                <c:pt idx="2834">
                  <c:v>948912</c:v>
                </c:pt>
                <c:pt idx="2835">
                  <c:v>949595</c:v>
                </c:pt>
                <c:pt idx="2836">
                  <c:v>952829</c:v>
                </c:pt>
                <c:pt idx="2837">
                  <c:v>954324</c:v>
                </c:pt>
                <c:pt idx="2838">
                  <c:v>956193</c:v>
                </c:pt>
                <c:pt idx="2839">
                  <c:v>956730</c:v>
                </c:pt>
                <c:pt idx="2840">
                  <c:v>958788</c:v>
                </c:pt>
                <c:pt idx="2841">
                  <c:v>962422</c:v>
                </c:pt>
                <c:pt idx="2842">
                  <c:v>966867</c:v>
                </c:pt>
                <c:pt idx="2843">
                  <c:v>969795</c:v>
                </c:pt>
                <c:pt idx="2844">
                  <c:v>970513</c:v>
                </c:pt>
                <c:pt idx="2845">
                  <c:v>971152</c:v>
                </c:pt>
                <c:pt idx="2846">
                  <c:v>985875</c:v>
                </c:pt>
                <c:pt idx="2847">
                  <c:v>986241</c:v>
                </c:pt>
                <c:pt idx="2848">
                  <c:v>986720</c:v>
                </c:pt>
                <c:pt idx="2849">
                  <c:v>997106</c:v>
                </c:pt>
                <c:pt idx="2850">
                  <c:v>997863</c:v>
                </c:pt>
                <c:pt idx="2851">
                  <c:v>998569</c:v>
                </c:pt>
                <c:pt idx="2852">
                  <c:v>1003087</c:v>
                </c:pt>
                <c:pt idx="2853">
                  <c:v>1004049</c:v>
                </c:pt>
                <c:pt idx="2854">
                  <c:v>1005862</c:v>
                </c:pt>
                <c:pt idx="2855">
                  <c:v>1007290</c:v>
                </c:pt>
                <c:pt idx="2856">
                  <c:v>1009585</c:v>
                </c:pt>
                <c:pt idx="2857">
                  <c:v>1013850</c:v>
                </c:pt>
                <c:pt idx="2858">
                  <c:v>1021276</c:v>
                </c:pt>
                <c:pt idx="2859">
                  <c:v>1023613</c:v>
                </c:pt>
                <c:pt idx="2860">
                  <c:v>1024477</c:v>
                </c:pt>
                <c:pt idx="2861">
                  <c:v>1025131</c:v>
                </c:pt>
                <c:pt idx="2862">
                  <c:v>1031232</c:v>
                </c:pt>
                <c:pt idx="2863">
                  <c:v>1034057</c:v>
                </c:pt>
                <c:pt idx="2864">
                  <c:v>1036002</c:v>
                </c:pt>
                <c:pt idx="2865">
                  <c:v>333026</c:v>
                </c:pt>
                <c:pt idx="2866">
                  <c:v>3107447</c:v>
                </c:pt>
                <c:pt idx="2867">
                  <c:v>1049609</c:v>
                </c:pt>
                <c:pt idx="2868">
                  <c:v>1051468</c:v>
                </c:pt>
                <c:pt idx="2869">
                  <c:v>1055591</c:v>
                </c:pt>
                <c:pt idx="2870">
                  <c:v>1057119</c:v>
                </c:pt>
                <c:pt idx="2871">
                  <c:v>1062078</c:v>
                </c:pt>
                <c:pt idx="2872">
                  <c:v>1067675</c:v>
                </c:pt>
                <c:pt idx="2873">
                  <c:v>1072622</c:v>
                </c:pt>
                <c:pt idx="2874">
                  <c:v>1073685</c:v>
                </c:pt>
                <c:pt idx="2875">
                  <c:v>1077132</c:v>
                </c:pt>
                <c:pt idx="2876">
                  <c:v>1078382</c:v>
                </c:pt>
                <c:pt idx="2877">
                  <c:v>1079310</c:v>
                </c:pt>
                <c:pt idx="2878">
                  <c:v>1081543</c:v>
                </c:pt>
                <c:pt idx="2879">
                  <c:v>1086373</c:v>
                </c:pt>
                <c:pt idx="2880">
                  <c:v>1097789</c:v>
                </c:pt>
                <c:pt idx="2881">
                  <c:v>1098243</c:v>
                </c:pt>
                <c:pt idx="2882">
                  <c:v>1099068</c:v>
                </c:pt>
                <c:pt idx="2883">
                  <c:v>1104047</c:v>
                </c:pt>
                <c:pt idx="2884">
                  <c:v>1108090</c:v>
                </c:pt>
                <c:pt idx="2885">
                  <c:v>1109650</c:v>
                </c:pt>
                <c:pt idx="2886">
                  <c:v>1114599</c:v>
                </c:pt>
                <c:pt idx="2887">
                  <c:v>1119736</c:v>
                </c:pt>
                <c:pt idx="2888">
                  <c:v>1120788</c:v>
                </c:pt>
                <c:pt idx="2889">
                  <c:v>1121256</c:v>
                </c:pt>
                <c:pt idx="2890">
                  <c:v>1121813</c:v>
                </c:pt>
                <c:pt idx="2891">
                  <c:v>1122907</c:v>
                </c:pt>
                <c:pt idx="2892">
                  <c:v>1124447</c:v>
                </c:pt>
                <c:pt idx="2893">
                  <c:v>1126030</c:v>
                </c:pt>
                <c:pt idx="2894">
                  <c:v>1134319</c:v>
                </c:pt>
                <c:pt idx="2895">
                  <c:v>1135610</c:v>
                </c:pt>
                <c:pt idx="2896">
                  <c:v>1137719</c:v>
                </c:pt>
                <c:pt idx="2897">
                  <c:v>1139354</c:v>
                </c:pt>
                <c:pt idx="2898">
                  <c:v>1142340</c:v>
                </c:pt>
                <c:pt idx="2899">
                  <c:v>1146045</c:v>
                </c:pt>
                <c:pt idx="2900">
                  <c:v>1149020</c:v>
                </c:pt>
                <c:pt idx="2901">
                  <c:v>1151008</c:v>
                </c:pt>
                <c:pt idx="2902">
                  <c:v>1152219</c:v>
                </c:pt>
                <c:pt idx="2903">
                  <c:v>1154250</c:v>
                </c:pt>
                <c:pt idx="2904">
                  <c:v>1155900</c:v>
                </c:pt>
                <c:pt idx="2905">
                  <c:v>1157709</c:v>
                </c:pt>
                <c:pt idx="2906">
                  <c:v>1159733</c:v>
                </c:pt>
                <c:pt idx="2907">
                  <c:v>2803383</c:v>
                </c:pt>
                <c:pt idx="2908">
                  <c:v>1161804</c:v>
                </c:pt>
                <c:pt idx="2909">
                  <c:v>1162868</c:v>
                </c:pt>
                <c:pt idx="2910">
                  <c:v>1166502</c:v>
                </c:pt>
                <c:pt idx="2911">
                  <c:v>1169870</c:v>
                </c:pt>
                <c:pt idx="2912">
                  <c:v>1456694</c:v>
                </c:pt>
                <c:pt idx="2913">
                  <c:v>1451151</c:v>
                </c:pt>
                <c:pt idx="2914">
                  <c:v>1448978</c:v>
                </c:pt>
                <c:pt idx="2915">
                  <c:v>1447863</c:v>
                </c:pt>
                <c:pt idx="2916">
                  <c:v>1442804</c:v>
                </c:pt>
                <c:pt idx="2917">
                  <c:v>1441431</c:v>
                </c:pt>
                <c:pt idx="2918">
                  <c:v>1279666</c:v>
                </c:pt>
                <c:pt idx="2919">
                  <c:v>1281250</c:v>
                </c:pt>
                <c:pt idx="2920">
                  <c:v>1283527</c:v>
                </c:pt>
                <c:pt idx="2921">
                  <c:v>1284364</c:v>
                </c:pt>
                <c:pt idx="2922">
                  <c:v>1286252</c:v>
                </c:pt>
                <c:pt idx="2923">
                  <c:v>1287149</c:v>
                </c:pt>
                <c:pt idx="2924">
                  <c:v>1287858</c:v>
                </c:pt>
                <c:pt idx="2925">
                  <c:v>1289379</c:v>
                </c:pt>
                <c:pt idx="2926">
                  <c:v>1290295</c:v>
                </c:pt>
                <c:pt idx="2927">
                  <c:v>1291739</c:v>
                </c:pt>
                <c:pt idx="2928">
                  <c:v>1300288</c:v>
                </c:pt>
                <c:pt idx="2929">
                  <c:v>1302671</c:v>
                </c:pt>
                <c:pt idx="2930">
                  <c:v>1308059</c:v>
                </c:pt>
                <c:pt idx="2931">
                  <c:v>1310548</c:v>
                </c:pt>
                <c:pt idx="2932">
                  <c:v>1311447</c:v>
                </c:pt>
                <c:pt idx="2933">
                  <c:v>1348696</c:v>
                </c:pt>
                <c:pt idx="2934">
                  <c:v>1352034</c:v>
                </c:pt>
                <c:pt idx="2935">
                  <c:v>1352797</c:v>
                </c:pt>
                <c:pt idx="2936">
                  <c:v>3237917</c:v>
                </c:pt>
                <c:pt idx="2937">
                  <c:v>3645454</c:v>
                </c:pt>
                <c:pt idx="2938">
                  <c:v>2605075</c:v>
                </c:pt>
                <c:pt idx="2939">
                  <c:v>1619773</c:v>
                </c:pt>
                <c:pt idx="2940">
                  <c:v>1626017</c:v>
                </c:pt>
                <c:pt idx="2941">
                  <c:v>1722945</c:v>
                </c:pt>
                <c:pt idx="2942">
                  <c:v>864100</c:v>
                </c:pt>
                <c:pt idx="2943">
                  <c:v>635285</c:v>
                </c:pt>
                <c:pt idx="2944">
                  <c:v>2021279</c:v>
                </c:pt>
                <c:pt idx="2945">
                  <c:v>1950865</c:v>
                </c:pt>
                <c:pt idx="2946">
                  <c:v>1954422</c:v>
                </c:pt>
                <c:pt idx="2947">
                  <c:v>764150</c:v>
                </c:pt>
                <c:pt idx="2948">
                  <c:v>2763971</c:v>
                </c:pt>
                <c:pt idx="2949">
                  <c:v>111957</c:v>
                </c:pt>
                <c:pt idx="2950">
                  <c:v>744001</c:v>
                </c:pt>
                <c:pt idx="2951">
                  <c:v>789572</c:v>
                </c:pt>
                <c:pt idx="2952">
                  <c:v>3443609</c:v>
                </c:pt>
                <c:pt idx="2953">
                  <c:v>1079968</c:v>
                </c:pt>
                <c:pt idx="2954">
                  <c:v>4681828</c:v>
                </c:pt>
                <c:pt idx="2955">
                  <c:v>3535052</c:v>
                </c:pt>
                <c:pt idx="2956">
                  <c:v>3509050</c:v>
                </c:pt>
                <c:pt idx="2957">
                  <c:v>3344460</c:v>
                </c:pt>
                <c:pt idx="2958">
                  <c:v>3325114</c:v>
                </c:pt>
                <c:pt idx="2959">
                  <c:v>3270493</c:v>
                </c:pt>
                <c:pt idx="2960">
                  <c:v>2243482</c:v>
                </c:pt>
                <c:pt idx="2961">
                  <c:v>1372477</c:v>
                </c:pt>
                <c:pt idx="2962">
                  <c:v>1209876</c:v>
                </c:pt>
                <c:pt idx="2963">
                  <c:v>488094</c:v>
                </c:pt>
                <c:pt idx="2964">
                  <c:v>516912</c:v>
                </c:pt>
                <c:pt idx="2965">
                  <c:v>3350823</c:v>
                </c:pt>
                <c:pt idx="2966">
                  <c:v>2097022</c:v>
                </c:pt>
                <c:pt idx="2967">
                  <c:v>1461590</c:v>
                </c:pt>
                <c:pt idx="2968">
                  <c:v>1462277</c:v>
                </c:pt>
                <c:pt idx="2969">
                  <c:v>3457845</c:v>
                </c:pt>
                <c:pt idx="2970">
                  <c:v>2603186</c:v>
                </c:pt>
                <c:pt idx="2971">
                  <c:v>2263903</c:v>
                </c:pt>
                <c:pt idx="2972">
                  <c:v>2377810</c:v>
                </c:pt>
                <c:pt idx="2973">
                  <c:v>3102489</c:v>
                </c:pt>
                <c:pt idx="2974">
                  <c:v>1459285</c:v>
                </c:pt>
                <c:pt idx="2975">
                  <c:v>1550636</c:v>
                </c:pt>
                <c:pt idx="2976">
                  <c:v>4416224</c:v>
                </c:pt>
                <c:pt idx="2977">
                  <c:v>4428642</c:v>
                </c:pt>
                <c:pt idx="2978">
                  <c:v>1947391</c:v>
                </c:pt>
                <c:pt idx="2979">
                  <c:v>3047452</c:v>
                </c:pt>
                <c:pt idx="2980">
                  <c:v>4170940</c:v>
                </c:pt>
                <c:pt idx="2981">
                  <c:v>2822960</c:v>
                </c:pt>
                <c:pt idx="2982">
                  <c:v>3733231</c:v>
                </c:pt>
                <c:pt idx="2983">
                  <c:v>3723623</c:v>
                </c:pt>
                <c:pt idx="2984">
                  <c:v>1440125</c:v>
                </c:pt>
                <c:pt idx="2985">
                  <c:v>2514047</c:v>
                </c:pt>
                <c:pt idx="2986">
                  <c:v>3152597</c:v>
                </c:pt>
                <c:pt idx="2987">
                  <c:v>3794229</c:v>
                </c:pt>
                <c:pt idx="2988">
                  <c:v>1460301</c:v>
                </c:pt>
                <c:pt idx="2989">
                  <c:v>1633451</c:v>
                </c:pt>
                <c:pt idx="2990">
                  <c:v>3483731</c:v>
                </c:pt>
                <c:pt idx="2991">
                  <c:v>703568</c:v>
                </c:pt>
                <c:pt idx="2992">
                  <c:v>790520</c:v>
                </c:pt>
                <c:pt idx="2993">
                  <c:v>255554</c:v>
                </c:pt>
                <c:pt idx="2994">
                  <c:v>48132</c:v>
                </c:pt>
                <c:pt idx="2995">
                  <c:v>2889462</c:v>
                </c:pt>
                <c:pt idx="2996">
                  <c:v>2197894</c:v>
                </c:pt>
                <c:pt idx="2997">
                  <c:v>1987380</c:v>
                </c:pt>
                <c:pt idx="2998">
                  <c:v>489172</c:v>
                </c:pt>
                <c:pt idx="2999">
                  <c:v>1087966</c:v>
                </c:pt>
                <c:pt idx="3000">
                  <c:v>3878378</c:v>
                </c:pt>
                <c:pt idx="3001">
                  <c:v>1639388</c:v>
                </c:pt>
                <c:pt idx="3002">
                  <c:v>4176855</c:v>
                </c:pt>
                <c:pt idx="3003">
                  <c:v>3576708</c:v>
                </c:pt>
                <c:pt idx="3004">
                  <c:v>2072257</c:v>
                </c:pt>
                <c:pt idx="3005">
                  <c:v>361317</c:v>
                </c:pt>
                <c:pt idx="3006">
                  <c:v>822954</c:v>
                </c:pt>
                <c:pt idx="3007">
                  <c:v>854145</c:v>
                </c:pt>
                <c:pt idx="3008">
                  <c:v>146816</c:v>
                </c:pt>
                <c:pt idx="3009">
                  <c:v>1124936</c:v>
                </c:pt>
                <c:pt idx="3010">
                  <c:v>954324</c:v>
                </c:pt>
                <c:pt idx="3011">
                  <c:v>2278344</c:v>
                </c:pt>
                <c:pt idx="3012">
                  <c:v>3293577</c:v>
                </c:pt>
                <c:pt idx="3013">
                  <c:v>3741720</c:v>
                </c:pt>
                <c:pt idx="3014">
                  <c:v>1950474</c:v>
                </c:pt>
                <c:pt idx="3015">
                  <c:v>4573583</c:v>
                </c:pt>
                <c:pt idx="3016">
                  <c:v>4570020</c:v>
                </c:pt>
                <c:pt idx="3017">
                  <c:v>618037</c:v>
                </c:pt>
                <c:pt idx="3018">
                  <c:v>769209</c:v>
                </c:pt>
                <c:pt idx="3019">
                  <c:v>1587595</c:v>
                </c:pt>
                <c:pt idx="3020">
                  <c:v>3205254</c:v>
                </c:pt>
                <c:pt idx="3021">
                  <c:v>4563042</c:v>
                </c:pt>
                <c:pt idx="3022">
                  <c:v>1382422</c:v>
                </c:pt>
                <c:pt idx="3023">
                  <c:v>1390170</c:v>
                </c:pt>
                <c:pt idx="3024">
                  <c:v>1409622</c:v>
                </c:pt>
                <c:pt idx="3025">
                  <c:v>1415620</c:v>
                </c:pt>
                <c:pt idx="3026">
                  <c:v>1424274</c:v>
                </c:pt>
                <c:pt idx="3027">
                  <c:v>1269425</c:v>
                </c:pt>
                <c:pt idx="3028">
                  <c:v>1259303</c:v>
                </c:pt>
                <c:pt idx="3029">
                  <c:v>4452622</c:v>
                </c:pt>
                <c:pt idx="3030">
                  <c:v>1119736</c:v>
                </c:pt>
                <c:pt idx="3031">
                  <c:v>1519665</c:v>
                </c:pt>
                <c:pt idx="3032">
                  <c:v>1579934</c:v>
                </c:pt>
                <c:pt idx="3033">
                  <c:v>1585991</c:v>
                </c:pt>
                <c:pt idx="3034">
                  <c:v>1674818</c:v>
                </c:pt>
                <c:pt idx="3035">
                  <c:v>3878726</c:v>
                </c:pt>
                <c:pt idx="3036">
                  <c:v>1902807</c:v>
                </c:pt>
                <c:pt idx="3037">
                  <c:v>1713190</c:v>
                </c:pt>
                <c:pt idx="3038">
                  <c:v>1714787</c:v>
                </c:pt>
                <c:pt idx="3039">
                  <c:v>860206</c:v>
                </c:pt>
                <c:pt idx="3040">
                  <c:v>847443</c:v>
                </c:pt>
                <c:pt idx="3041">
                  <c:v>4310804</c:v>
                </c:pt>
                <c:pt idx="3042">
                  <c:v>845172</c:v>
                </c:pt>
                <c:pt idx="3043">
                  <c:v>829236</c:v>
                </c:pt>
                <c:pt idx="3044">
                  <c:v>824747</c:v>
                </c:pt>
                <c:pt idx="3045">
                  <c:v>672988</c:v>
                </c:pt>
                <c:pt idx="3046">
                  <c:v>1912606</c:v>
                </c:pt>
                <c:pt idx="3047">
                  <c:v>1931302</c:v>
                </c:pt>
                <c:pt idx="3048">
                  <c:v>1945045</c:v>
                </c:pt>
                <c:pt idx="3049">
                  <c:v>1983062</c:v>
                </c:pt>
                <c:pt idx="3050">
                  <c:v>1984508</c:v>
                </c:pt>
                <c:pt idx="3051">
                  <c:v>1406941</c:v>
                </c:pt>
                <c:pt idx="3052">
                  <c:v>572126</c:v>
                </c:pt>
                <c:pt idx="3053">
                  <c:v>1992941</c:v>
                </c:pt>
                <c:pt idx="3054">
                  <c:v>1997107</c:v>
                </c:pt>
                <c:pt idx="3055">
                  <c:v>2215178</c:v>
                </c:pt>
                <c:pt idx="3056">
                  <c:v>2225469</c:v>
                </c:pt>
                <c:pt idx="3057">
                  <c:v>2265925</c:v>
                </c:pt>
                <c:pt idx="3058">
                  <c:v>2270774</c:v>
                </c:pt>
                <c:pt idx="3059">
                  <c:v>2284496</c:v>
                </c:pt>
                <c:pt idx="3060">
                  <c:v>3501890</c:v>
                </c:pt>
                <c:pt idx="3061">
                  <c:v>2373741</c:v>
                </c:pt>
                <c:pt idx="3062">
                  <c:v>4477533</c:v>
                </c:pt>
                <c:pt idx="3063">
                  <c:v>1270042</c:v>
                </c:pt>
                <c:pt idx="3064">
                  <c:v>2000137</c:v>
                </c:pt>
                <c:pt idx="3065">
                  <c:v>2461021</c:v>
                </c:pt>
                <c:pt idx="3066">
                  <c:v>2472429</c:v>
                </c:pt>
                <c:pt idx="3067">
                  <c:v>1502834</c:v>
                </c:pt>
                <c:pt idx="3068">
                  <c:v>2515456</c:v>
                </c:pt>
                <c:pt idx="3069">
                  <c:v>2573819</c:v>
                </c:pt>
                <c:pt idx="3070">
                  <c:v>2590931</c:v>
                </c:pt>
                <c:pt idx="3071">
                  <c:v>2594142</c:v>
                </c:pt>
                <c:pt idx="3072">
                  <c:v>2602340</c:v>
                </c:pt>
                <c:pt idx="3073">
                  <c:v>2636980</c:v>
                </c:pt>
                <c:pt idx="3074">
                  <c:v>2922394</c:v>
                </c:pt>
                <c:pt idx="3075">
                  <c:v>4666757</c:v>
                </c:pt>
                <c:pt idx="3076">
                  <c:v>2786793</c:v>
                </c:pt>
                <c:pt idx="3077">
                  <c:v>4521622</c:v>
                </c:pt>
                <c:pt idx="3078">
                  <c:v>134010</c:v>
                </c:pt>
                <c:pt idx="3079">
                  <c:v>4494191</c:v>
                </c:pt>
                <c:pt idx="3080">
                  <c:v>4480837</c:v>
                </c:pt>
                <c:pt idx="3081">
                  <c:v>4475586</c:v>
                </c:pt>
                <c:pt idx="3082">
                  <c:v>4474386</c:v>
                </c:pt>
                <c:pt idx="3083">
                  <c:v>4438748</c:v>
                </c:pt>
                <c:pt idx="3084">
                  <c:v>4411804</c:v>
                </c:pt>
                <c:pt idx="3085">
                  <c:v>4382969</c:v>
                </c:pt>
                <c:pt idx="3086">
                  <c:v>4370109</c:v>
                </c:pt>
                <c:pt idx="3087">
                  <c:v>4335245</c:v>
                </c:pt>
                <c:pt idx="3088">
                  <c:v>4295402</c:v>
                </c:pt>
                <c:pt idx="3089">
                  <c:v>4280977</c:v>
                </c:pt>
                <c:pt idx="3090">
                  <c:v>4656232</c:v>
                </c:pt>
                <c:pt idx="3091">
                  <c:v>4271760</c:v>
                </c:pt>
                <c:pt idx="3092">
                  <c:v>4263248</c:v>
                </c:pt>
                <c:pt idx="3093">
                  <c:v>4258966</c:v>
                </c:pt>
                <c:pt idx="3094">
                  <c:v>4247002</c:v>
                </c:pt>
                <c:pt idx="3095">
                  <c:v>3239885</c:v>
                </c:pt>
                <c:pt idx="3096">
                  <c:v>3249747</c:v>
                </c:pt>
                <c:pt idx="3097">
                  <c:v>4423690</c:v>
                </c:pt>
                <c:pt idx="3098">
                  <c:v>3327211</c:v>
                </c:pt>
                <c:pt idx="3099">
                  <c:v>3920232</c:v>
                </c:pt>
                <c:pt idx="3100">
                  <c:v>4045414</c:v>
                </c:pt>
                <c:pt idx="3101">
                  <c:v>3966935</c:v>
                </c:pt>
                <c:pt idx="3102">
                  <c:v>3951251</c:v>
                </c:pt>
                <c:pt idx="3103">
                  <c:v>1984508</c:v>
                </c:pt>
                <c:pt idx="3104">
                  <c:v>3405700</c:v>
                </c:pt>
                <c:pt idx="3105">
                  <c:v>3416749</c:v>
                </c:pt>
                <c:pt idx="3106">
                  <c:v>3447507</c:v>
                </c:pt>
                <c:pt idx="3107">
                  <c:v>3449644</c:v>
                </c:pt>
                <c:pt idx="3108">
                  <c:v>3462557</c:v>
                </c:pt>
                <c:pt idx="3109">
                  <c:v>3465763</c:v>
                </c:pt>
                <c:pt idx="3110">
                  <c:v>3490858</c:v>
                </c:pt>
                <c:pt idx="3111">
                  <c:v>3521236</c:v>
                </c:pt>
                <c:pt idx="3112">
                  <c:v>3597768</c:v>
                </c:pt>
                <c:pt idx="3113">
                  <c:v>3599956</c:v>
                </c:pt>
                <c:pt idx="3114">
                  <c:v>3611286</c:v>
                </c:pt>
                <c:pt idx="3115">
                  <c:v>3615969</c:v>
                </c:pt>
                <c:pt idx="3116">
                  <c:v>3621275</c:v>
                </c:pt>
                <c:pt idx="3117">
                  <c:v>3624657</c:v>
                </c:pt>
                <c:pt idx="3118">
                  <c:v>3626016</c:v>
                </c:pt>
                <c:pt idx="3119">
                  <c:v>3646074</c:v>
                </c:pt>
                <c:pt idx="3120">
                  <c:v>3651954</c:v>
                </c:pt>
                <c:pt idx="3121">
                  <c:v>3652859</c:v>
                </c:pt>
                <c:pt idx="3122">
                  <c:v>2537109</c:v>
                </c:pt>
                <c:pt idx="3123">
                  <c:v>3687282</c:v>
                </c:pt>
                <c:pt idx="3124">
                  <c:v>1401699</c:v>
                </c:pt>
                <c:pt idx="3125">
                  <c:v>3019685</c:v>
                </c:pt>
                <c:pt idx="3126">
                  <c:v>3712569</c:v>
                </c:pt>
                <c:pt idx="3127">
                  <c:v>3746565</c:v>
                </c:pt>
                <c:pt idx="3128">
                  <c:v>3748768</c:v>
                </c:pt>
                <c:pt idx="3129">
                  <c:v>1823691</c:v>
                </c:pt>
                <c:pt idx="3130">
                  <c:v>3755668</c:v>
                </c:pt>
                <c:pt idx="3131">
                  <c:v>3764327</c:v>
                </c:pt>
                <c:pt idx="3132">
                  <c:v>4624849</c:v>
                </c:pt>
                <c:pt idx="3133">
                  <c:v>3802923</c:v>
                </c:pt>
                <c:pt idx="3134">
                  <c:v>3815065</c:v>
                </c:pt>
                <c:pt idx="3135">
                  <c:v>3843663</c:v>
                </c:pt>
                <c:pt idx="3136">
                  <c:v>3877309</c:v>
                </c:pt>
                <c:pt idx="3137">
                  <c:v>4087344</c:v>
                </c:pt>
                <c:pt idx="3138">
                  <c:v>3385968</c:v>
                </c:pt>
                <c:pt idx="3139">
                  <c:v>4109017</c:v>
                </c:pt>
                <c:pt idx="3140">
                  <c:v>4111855</c:v>
                </c:pt>
                <c:pt idx="3141">
                  <c:v>4116811</c:v>
                </c:pt>
                <c:pt idx="3142">
                  <c:v>2213929</c:v>
                </c:pt>
                <c:pt idx="3143">
                  <c:v>4189411</c:v>
                </c:pt>
                <c:pt idx="3144">
                  <c:v>4203660</c:v>
                </c:pt>
                <c:pt idx="3145">
                  <c:v>1617846</c:v>
                </c:pt>
                <c:pt idx="3146">
                  <c:v>3205895</c:v>
                </c:pt>
                <c:pt idx="3147">
                  <c:v>3991274</c:v>
                </c:pt>
                <c:pt idx="3148">
                  <c:v>4458212</c:v>
                </c:pt>
                <c:pt idx="3149">
                  <c:v>3180433</c:v>
                </c:pt>
                <c:pt idx="3150">
                  <c:v>3138151</c:v>
                </c:pt>
                <c:pt idx="3151">
                  <c:v>3125932</c:v>
                </c:pt>
                <c:pt idx="3152">
                  <c:v>3107447</c:v>
                </c:pt>
                <c:pt idx="3153">
                  <c:v>3096021</c:v>
                </c:pt>
                <c:pt idx="3154">
                  <c:v>3076546</c:v>
                </c:pt>
                <c:pt idx="3155">
                  <c:v>3934654</c:v>
                </c:pt>
                <c:pt idx="3156">
                  <c:v>3063070</c:v>
                </c:pt>
                <c:pt idx="3157">
                  <c:v>3054552</c:v>
                </c:pt>
                <c:pt idx="3158">
                  <c:v>2988248</c:v>
                </c:pt>
                <c:pt idx="3159">
                  <c:v>2965591</c:v>
                </c:pt>
                <c:pt idx="3160">
                  <c:v>2930641</c:v>
                </c:pt>
                <c:pt idx="3161">
                  <c:v>2842905</c:v>
                </c:pt>
                <c:pt idx="3162">
                  <c:v>2831660</c:v>
                </c:pt>
                <c:pt idx="3163">
                  <c:v>2802013</c:v>
                </c:pt>
                <c:pt idx="3164">
                  <c:v>2705847</c:v>
                </c:pt>
                <c:pt idx="3165">
                  <c:v>2749318</c:v>
                </c:pt>
                <c:pt idx="3166">
                  <c:v>2741830</c:v>
                </c:pt>
                <c:pt idx="3167">
                  <c:v>2776206</c:v>
                </c:pt>
                <c:pt idx="3168">
                  <c:v>2759583</c:v>
                </c:pt>
                <c:pt idx="3169">
                  <c:v>68376</c:v>
                </c:pt>
                <c:pt idx="3170">
                  <c:v>159291</c:v>
                </c:pt>
                <c:pt idx="3171">
                  <c:v>169427</c:v>
                </c:pt>
                <c:pt idx="3172">
                  <c:v>179615</c:v>
                </c:pt>
                <c:pt idx="3173">
                  <c:v>183642</c:v>
                </c:pt>
                <c:pt idx="3174">
                  <c:v>214473</c:v>
                </c:pt>
                <c:pt idx="3175">
                  <c:v>327734</c:v>
                </c:pt>
                <c:pt idx="3176">
                  <c:v>330487</c:v>
                </c:pt>
                <c:pt idx="3177">
                  <c:v>344207</c:v>
                </c:pt>
                <c:pt idx="3178">
                  <c:v>396637</c:v>
                </c:pt>
                <c:pt idx="3179">
                  <c:v>405557</c:v>
                </c:pt>
                <c:pt idx="3180">
                  <c:v>479507</c:v>
                </c:pt>
                <c:pt idx="3181">
                  <c:v>482100</c:v>
                </c:pt>
                <c:pt idx="3182">
                  <c:v>503984</c:v>
                </c:pt>
                <c:pt idx="3183">
                  <c:v>2788442</c:v>
                </c:pt>
                <c:pt idx="3184">
                  <c:v>2057809</c:v>
                </c:pt>
                <c:pt idx="3185">
                  <c:v>1347395</c:v>
                </c:pt>
                <c:pt idx="3186">
                  <c:v>4587473</c:v>
                </c:pt>
                <c:pt idx="3187">
                  <c:v>2603186</c:v>
                </c:pt>
                <c:pt idx="3188">
                  <c:v>2282566</c:v>
                </c:pt>
                <c:pt idx="3189">
                  <c:v>1864702</c:v>
                </c:pt>
                <c:pt idx="3190">
                  <c:v>757465</c:v>
                </c:pt>
                <c:pt idx="3191">
                  <c:v>765004</c:v>
                </c:pt>
                <c:pt idx="3192">
                  <c:v>691882</c:v>
                </c:pt>
                <c:pt idx="3193">
                  <c:v>652957</c:v>
                </c:pt>
                <c:pt idx="3194">
                  <c:v>706863</c:v>
                </c:pt>
                <c:pt idx="3195">
                  <c:v>714813</c:v>
                </c:pt>
                <c:pt idx="3196">
                  <c:v>717405</c:v>
                </c:pt>
                <c:pt idx="3197">
                  <c:v>722777</c:v>
                </c:pt>
                <c:pt idx="3198">
                  <c:v>2605075</c:v>
                </c:pt>
                <c:pt idx="3199">
                  <c:v>1889094</c:v>
                </c:pt>
                <c:pt idx="3200">
                  <c:v>1753667</c:v>
                </c:pt>
                <c:pt idx="3201">
                  <c:v>1738914</c:v>
                </c:pt>
                <c:pt idx="3202">
                  <c:v>875039</c:v>
                </c:pt>
                <c:pt idx="3203">
                  <c:v>917512</c:v>
                </c:pt>
                <c:pt idx="3204">
                  <c:v>943281</c:v>
                </c:pt>
                <c:pt idx="3205">
                  <c:v>953683</c:v>
                </c:pt>
                <c:pt idx="3206">
                  <c:v>1043980</c:v>
                </c:pt>
                <c:pt idx="3207">
                  <c:v>1038173</c:v>
                </c:pt>
                <c:pt idx="3208">
                  <c:v>1045994</c:v>
                </c:pt>
                <c:pt idx="3209">
                  <c:v>1808787</c:v>
                </c:pt>
                <c:pt idx="3210">
                  <c:v>1105578</c:v>
                </c:pt>
                <c:pt idx="3211">
                  <c:v>1113396</c:v>
                </c:pt>
                <c:pt idx="3212">
                  <c:v>1444803</c:v>
                </c:pt>
                <c:pt idx="3213">
                  <c:v>1413128</c:v>
                </c:pt>
                <c:pt idx="3214">
                  <c:v>1518320</c:v>
                </c:pt>
                <c:pt idx="3215">
                  <c:v>2263903</c:v>
                </c:pt>
                <c:pt idx="3216">
                  <c:v>2284020</c:v>
                </c:pt>
                <c:pt idx="3217">
                  <c:v>2337370</c:v>
                </c:pt>
                <c:pt idx="3218">
                  <c:v>3191634</c:v>
                </c:pt>
                <c:pt idx="3219">
                  <c:v>663290</c:v>
                </c:pt>
                <c:pt idx="3220">
                  <c:v>2502456</c:v>
                </c:pt>
                <c:pt idx="3221">
                  <c:v>4289313</c:v>
                </c:pt>
                <c:pt idx="3222">
                  <c:v>4245790</c:v>
                </c:pt>
                <c:pt idx="3223">
                  <c:v>3273529</c:v>
                </c:pt>
                <c:pt idx="3224">
                  <c:v>3919546</c:v>
                </c:pt>
                <c:pt idx="3225">
                  <c:v>4052181</c:v>
                </c:pt>
                <c:pt idx="3226">
                  <c:v>3452582</c:v>
                </c:pt>
                <c:pt idx="3227">
                  <c:v>3499436</c:v>
                </c:pt>
                <c:pt idx="3228">
                  <c:v>3555466</c:v>
                </c:pt>
                <c:pt idx="3229">
                  <c:v>1345510</c:v>
                </c:pt>
                <c:pt idx="3230">
                  <c:v>4123967</c:v>
                </c:pt>
                <c:pt idx="3231">
                  <c:v>3109248</c:v>
                </c:pt>
                <c:pt idx="3232">
                  <c:v>198414</c:v>
                </c:pt>
                <c:pt idx="3233">
                  <c:v>527094</c:v>
                </c:pt>
                <c:pt idx="3234">
                  <c:v>1902807</c:v>
                </c:pt>
                <c:pt idx="3235">
                  <c:v>961627</c:v>
                </c:pt>
                <c:pt idx="3236">
                  <c:v>967833</c:v>
                </c:pt>
                <c:pt idx="3237">
                  <c:v>1302024</c:v>
                </c:pt>
                <c:pt idx="3238">
                  <c:v>4615229</c:v>
                </c:pt>
                <c:pt idx="3239">
                  <c:v>786102</c:v>
                </c:pt>
                <c:pt idx="3240">
                  <c:v>4584729</c:v>
                </c:pt>
                <c:pt idx="3241">
                  <c:v>46512</c:v>
                </c:pt>
                <c:pt idx="3242">
                  <c:v>3138825</c:v>
                </c:pt>
                <c:pt idx="3243">
                  <c:v>4117847</c:v>
                </c:pt>
                <c:pt idx="3244">
                  <c:v>4110434</c:v>
                </c:pt>
                <c:pt idx="3245">
                  <c:v>3799915</c:v>
                </c:pt>
                <c:pt idx="3246">
                  <c:v>3683152</c:v>
                </c:pt>
                <c:pt idx="3247">
                  <c:v>4576127</c:v>
                </c:pt>
                <c:pt idx="3248">
                  <c:v>4574259</c:v>
                </c:pt>
                <c:pt idx="3249">
                  <c:v>4572254</c:v>
                </c:pt>
                <c:pt idx="3250">
                  <c:v>4570673</c:v>
                </c:pt>
                <c:pt idx="3251">
                  <c:v>4570242</c:v>
                </c:pt>
                <c:pt idx="3252">
                  <c:v>4564285</c:v>
                </c:pt>
                <c:pt idx="3253">
                  <c:v>2277067</c:v>
                </c:pt>
                <c:pt idx="3254">
                  <c:v>2282036</c:v>
                </c:pt>
                <c:pt idx="3255">
                  <c:v>4563802</c:v>
                </c:pt>
                <c:pt idx="3256">
                  <c:v>4563320</c:v>
                </c:pt>
                <c:pt idx="3257">
                  <c:v>4562810</c:v>
                </c:pt>
                <c:pt idx="3258">
                  <c:v>4562577</c:v>
                </c:pt>
                <c:pt idx="3259">
                  <c:v>4561704</c:v>
                </c:pt>
                <c:pt idx="3260">
                  <c:v>4557878</c:v>
                </c:pt>
                <c:pt idx="3261">
                  <c:v>4556098</c:v>
                </c:pt>
                <c:pt idx="3262">
                  <c:v>4554809</c:v>
                </c:pt>
                <c:pt idx="3263">
                  <c:v>4554354</c:v>
                </c:pt>
                <c:pt idx="3264">
                  <c:v>4553850</c:v>
                </c:pt>
                <c:pt idx="3265">
                  <c:v>4553267</c:v>
                </c:pt>
                <c:pt idx="3266">
                  <c:v>4552577</c:v>
                </c:pt>
                <c:pt idx="3267">
                  <c:v>4541524</c:v>
                </c:pt>
                <c:pt idx="3268">
                  <c:v>4540881</c:v>
                </c:pt>
                <c:pt idx="3269">
                  <c:v>4540491</c:v>
                </c:pt>
                <c:pt idx="3270">
                  <c:v>4540234</c:v>
                </c:pt>
                <c:pt idx="3271">
                  <c:v>4538608</c:v>
                </c:pt>
                <c:pt idx="3272">
                  <c:v>3975711</c:v>
                </c:pt>
                <c:pt idx="3273">
                  <c:v>3019685</c:v>
                </c:pt>
                <c:pt idx="3274">
                  <c:v>1031232</c:v>
                </c:pt>
                <c:pt idx="3275">
                  <c:v>4266645</c:v>
                </c:pt>
                <c:pt idx="3276">
                  <c:v>4363061</c:v>
                </c:pt>
                <c:pt idx="3277">
                  <c:v>3938706</c:v>
                </c:pt>
                <c:pt idx="3278">
                  <c:v>2393186</c:v>
                </c:pt>
                <c:pt idx="3279">
                  <c:v>2305953</c:v>
                </c:pt>
                <c:pt idx="3280">
                  <c:v>1969207</c:v>
                </c:pt>
                <c:pt idx="3281">
                  <c:v>952829</c:v>
                </c:pt>
                <c:pt idx="3282">
                  <c:v>4583323</c:v>
                </c:pt>
                <c:pt idx="3283">
                  <c:v>4648147</c:v>
                </c:pt>
                <c:pt idx="3284">
                  <c:v>2798838</c:v>
                </c:pt>
                <c:pt idx="3285">
                  <c:v>4547264</c:v>
                </c:pt>
                <c:pt idx="3286">
                  <c:v>2274528</c:v>
                </c:pt>
                <c:pt idx="3287">
                  <c:v>4551002</c:v>
                </c:pt>
                <c:pt idx="3288">
                  <c:v>1992439</c:v>
                </c:pt>
                <c:pt idx="3289">
                  <c:v>3147488</c:v>
                </c:pt>
                <c:pt idx="3290">
                  <c:v>2932726</c:v>
                </c:pt>
                <c:pt idx="3291">
                  <c:v>2257447</c:v>
                </c:pt>
                <c:pt idx="3292">
                  <c:v>4575101</c:v>
                </c:pt>
                <c:pt idx="3293">
                  <c:v>2932726</c:v>
                </c:pt>
                <c:pt idx="3294">
                  <c:v>2957435</c:v>
                </c:pt>
                <c:pt idx="3295">
                  <c:v>2901965</c:v>
                </c:pt>
                <c:pt idx="3296">
                  <c:v>3073496</c:v>
                </c:pt>
                <c:pt idx="3297">
                  <c:v>266799</c:v>
                </c:pt>
                <c:pt idx="3298">
                  <c:v>1380996</c:v>
                </c:pt>
                <c:pt idx="3299">
                  <c:v>565199</c:v>
                </c:pt>
                <c:pt idx="3300">
                  <c:v>1999097</c:v>
                </c:pt>
                <c:pt idx="3301">
                  <c:v>3259021</c:v>
                </c:pt>
                <c:pt idx="3302">
                  <c:v>3665461</c:v>
                </c:pt>
                <c:pt idx="3303">
                  <c:v>4166199</c:v>
                </c:pt>
                <c:pt idx="3304">
                  <c:v>1764253</c:v>
                </c:pt>
                <c:pt idx="3305">
                  <c:v>1741007</c:v>
                </c:pt>
                <c:pt idx="3306">
                  <c:v>1396148</c:v>
                </c:pt>
                <c:pt idx="3307">
                  <c:v>573206</c:v>
                </c:pt>
                <c:pt idx="3308">
                  <c:v>3529931</c:v>
                </c:pt>
                <c:pt idx="3309">
                  <c:v>3614978</c:v>
                </c:pt>
                <c:pt idx="3310">
                  <c:v>291564</c:v>
                </c:pt>
                <c:pt idx="3311">
                  <c:v>414647</c:v>
                </c:pt>
                <c:pt idx="3312">
                  <c:v>3166391</c:v>
                </c:pt>
                <c:pt idx="3313">
                  <c:v>3176881</c:v>
                </c:pt>
                <c:pt idx="3314">
                  <c:v>3210141</c:v>
                </c:pt>
                <c:pt idx="3315">
                  <c:v>3221975</c:v>
                </c:pt>
                <c:pt idx="3316">
                  <c:v>3235055</c:v>
                </c:pt>
                <c:pt idx="3317">
                  <c:v>4235337</c:v>
                </c:pt>
                <c:pt idx="3318">
                  <c:v>4199787</c:v>
                </c:pt>
                <c:pt idx="3319">
                  <c:v>4178222</c:v>
                </c:pt>
                <c:pt idx="3320">
                  <c:v>4151906</c:v>
                </c:pt>
                <c:pt idx="3321">
                  <c:v>4139446</c:v>
                </c:pt>
                <c:pt idx="3322">
                  <c:v>4125879</c:v>
                </c:pt>
                <c:pt idx="3323">
                  <c:v>4114082</c:v>
                </c:pt>
                <c:pt idx="3324">
                  <c:v>4099528</c:v>
                </c:pt>
                <c:pt idx="3325">
                  <c:v>4069112</c:v>
                </c:pt>
                <c:pt idx="3326">
                  <c:v>4063299</c:v>
                </c:pt>
                <c:pt idx="3327">
                  <c:v>4059272</c:v>
                </c:pt>
                <c:pt idx="3328">
                  <c:v>1808787</c:v>
                </c:pt>
                <c:pt idx="3329">
                  <c:v>3852632</c:v>
                </c:pt>
                <c:pt idx="3330">
                  <c:v>3837066</c:v>
                </c:pt>
                <c:pt idx="3331">
                  <c:v>3834139</c:v>
                </c:pt>
                <c:pt idx="3332">
                  <c:v>3548744</c:v>
                </c:pt>
                <c:pt idx="3333">
                  <c:v>2988248</c:v>
                </c:pt>
                <c:pt idx="3334">
                  <c:v>3753308</c:v>
                </c:pt>
                <c:pt idx="3335">
                  <c:v>2592572</c:v>
                </c:pt>
                <c:pt idx="3336">
                  <c:v>3740906</c:v>
                </c:pt>
                <c:pt idx="3337">
                  <c:v>3713548</c:v>
                </c:pt>
                <c:pt idx="3338">
                  <c:v>3707779</c:v>
                </c:pt>
                <c:pt idx="3339">
                  <c:v>4571020</c:v>
                </c:pt>
                <c:pt idx="3340">
                  <c:v>2268875</c:v>
                </c:pt>
                <c:pt idx="3341">
                  <c:v>3449644</c:v>
                </c:pt>
                <c:pt idx="3342">
                  <c:v>3624023</c:v>
                </c:pt>
                <c:pt idx="3343">
                  <c:v>3606022</c:v>
                </c:pt>
                <c:pt idx="3344">
                  <c:v>3543495</c:v>
                </c:pt>
                <c:pt idx="3345">
                  <c:v>3511190</c:v>
                </c:pt>
                <c:pt idx="3346">
                  <c:v>3184533</c:v>
                </c:pt>
                <c:pt idx="3347">
                  <c:v>4241894</c:v>
                </c:pt>
                <c:pt idx="3348">
                  <c:v>4196921</c:v>
                </c:pt>
                <c:pt idx="3349">
                  <c:v>4192813</c:v>
                </c:pt>
                <c:pt idx="3350">
                  <c:v>4135649</c:v>
                </c:pt>
                <c:pt idx="3351">
                  <c:v>4074593</c:v>
                </c:pt>
                <c:pt idx="3352">
                  <c:v>3891115</c:v>
                </c:pt>
                <c:pt idx="3353">
                  <c:v>3825719</c:v>
                </c:pt>
                <c:pt idx="3354">
                  <c:v>3229096</c:v>
                </c:pt>
                <c:pt idx="3355">
                  <c:v>3740638</c:v>
                </c:pt>
                <c:pt idx="3356">
                  <c:v>3674682</c:v>
                </c:pt>
                <c:pt idx="3357">
                  <c:v>3673255</c:v>
                </c:pt>
                <c:pt idx="3358">
                  <c:v>4573389</c:v>
                </c:pt>
                <c:pt idx="3359">
                  <c:v>3590699</c:v>
                </c:pt>
                <c:pt idx="3360">
                  <c:v>3561607</c:v>
                </c:pt>
                <c:pt idx="3361">
                  <c:v>3548744</c:v>
                </c:pt>
                <c:pt idx="3362">
                  <c:v>3497518</c:v>
                </c:pt>
                <c:pt idx="3363">
                  <c:v>3060615</c:v>
                </c:pt>
                <c:pt idx="3364">
                  <c:v>3051610</c:v>
                </c:pt>
                <c:pt idx="3365">
                  <c:v>3045105</c:v>
                </c:pt>
                <c:pt idx="3366">
                  <c:v>3033865</c:v>
                </c:pt>
                <c:pt idx="3367">
                  <c:v>2991597</c:v>
                </c:pt>
                <c:pt idx="3368">
                  <c:v>2985310</c:v>
                </c:pt>
                <c:pt idx="3369">
                  <c:v>2888018</c:v>
                </c:pt>
                <c:pt idx="3370">
                  <c:v>2850193</c:v>
                </c:pt>
                <c:pt idx="3371">
                  <c:v>2837478</c:v>
                </c:pt>
                <c:pt idx="3372">
                  <c:v>2826937</c:v>
                </c:pt>
                <c:pt idx="3373">
                  <c:v>2818021</c:v>
                </c:pt>
                <c:pt idx="3374">
                  <c:v>2816419</c:v>
                </c:pt>
                <c:pt idx="3375">
                  <c:v>4651661</c:v>
                </c:pt>
                <c:pt idx="3376">
                  <c:v>2698556</c:v>
                </c:pt>
                <c:pt idx="3377">
                  <c:v>2755877</c:v>
                </c:pt>
                <c:pt idx="3378">
                  <c:v>3768863</c:v>
                </c:pt>
                <c:pt idx="3379">
                  <c:v>2687211</c:v>
                </c:pt>
                <c:pt idx="3380">
                  <c:v>57728</c:v>
                </c:pt>
                <c:pt idx="3381">
                  <c:v>1659763</c:v>
                </c:pt>
                <c:pt idx="3382">
                  <c:v>745520</c:v>
                </c:pt>
                <c:pt idx="3383">
                  <c:v>4484156</c:v>
                </c:pt>
                <c:pt idx="3384">
                  <c:v>2362061</c:v>
                </c:pt>
                <c:pt idx="3385">
                  <c:v>137932</c:v>
                </c:pt>
                <c:pt idx="3386">
                  <c:v>141852</c:v>
                </c:pt>
                <c:pt idx="3387">
                  <c:v>208977</c:v>
                </c:pt>
                <c:pt idx="3388">
                  <c:v>210301</c:v>
                </c:pt>
                <c:pt idx="3389">
                  <c:v>2372353</c:v>
                </c:pt>
                <c:pt idx="3390">
                  <c:v>314927</c:v>
                </c:pt>
                <c:pt idx="3391">
                  <c:v>332625</c:v>
                </c:pt>
                <c:pt idx="3392">
                  <c:v>337462</c:v>
                </c:pt>
                <c:pt idx="3393">
                  <c:v>378256</c:v>
                </c:pt>
                <c:pt idx="3394">
                  <c:v>383880</c:v>
                </c:pt>
                <c:pt idx="3395">
                  <c:v>397959</c:v>
                </c:pt>
                <c:pt idx="3396">
                  <c:v>3064464</c:v>
                </c:pt>
                <c:pt idx="3397">
                  <c:v>3041885</c:v>
                </c:pt>
                <c:pt idx="3398">
                  <c:v>3024632</c:v>
                </c:pt>
                <c:pt idx="3399">
                  <c:v>2996457</c:v>
                </c:pt>
                <c:pt idx="3400">
                  <c:v>2852910</c:v>
                </c:pt>
                <c:pt idx="3401">
                  <c:v>2826522</c:v>
                </c:pt>
                <c:pt idx="3402">
                  <c:v>2799716</c:v>
                </c:pt>
                <c:pt idx="3403">
                  <c:v>2762531</c:v>
                </c:pt>
                <c:pt idx="3404">
                  <c:v>59016</c:v>
                </c:pt>
                <c:pt idx="3405">
                  <c:v>102919</c:v>
                </c:pt>
                <c:pt idx="3406">
                  <c:v>202085</c:v>
                </c:pt>
                <c:pt idx="3407">
                  <c:v>220700</c:v>
                </c:pt>
                <c:pt idx="3408">
                  <c:v>384989</c:v>
                </c:pt>
                <c:pt idx="3409">
                  <c:v>1344324</c:v>
                </c:pt>
                <c:pt idx="3410">
                  <c:v>3526438</c:v>
                </c:pt>
                <c:pt idx="3411">
                  <c:v>4659817</c:v>
                </c:pt>
                <c:pt idx="3412">
                  <c:v>4661996</c:v>
                </c:pt>
                <c:pt idx="3413">
                  <c:v>32625</c:v>
                </c:pt>
                <c:pt idx="3414">
                  <c:v>3772800</c:v>
                </c:pt>
                <c:pt idx="3415">
                  <c:v>3773747</c:v>
                </c:pt>
                <c:pt idx="3416">
                  <c:v>2024600</c:v>
                </c:pt>
                <c:pt idx="3417">
                  <c:v>561686</c:v>
                </c:pt>
                <c:pt idx="3418">
                  <c:v>2607734</c:v>
                </c:pt>
                <c:pt idx="3419">
                  <c:v>2598324</c:v>
                </c:pt>
                <c:pt idx="3420">
                  <c:v>2584000</c:v>
                </c:pt>
                <c:pt idx="3421">
                  <c:v>2569012</c:v>
                </c:pt>
                <c:pt idx="3422">
                  <c:v>2565730</c:v>
                </c:pt>
                <c:pt idx="3423">
                  <c:v>2548900</c:v>
                </c:pt>
                <c:pt idx="3424">
                  <c:v>2519983</c:v>
                </c:pt>
                <c:pt idx="3425">
                  <c:v>2511138</c:v>
                </c:pt>
                <c:pt idx="3426">
                  <c:v>2483199</c:v>
                </c:pt>
                <c:pt idx="3427">
                  <c:v>2481801</c:v>
                </c:pt>
                <c:pt idx="3428">
                  <c:v>2474816</c:v>
                </c:pt>
                <c:pt idx="3429">
                  <c:v>2468308</c:v>
                </c:pt>
                <c:pt idx="3430">
                  <c:v>797702</c:v>
                </c:pt>
                <c:pt idx="3431">
                  <c:v>2411821</c:v>
                </c:pt>
                <c:pt idx="3432">
                  <c:v>3344460</c:v>
                </c:pt>
                <c:pt idx="3433">
                  <c:v>2864121</c:v>
                </c:pt>
                <c:pt idx="3434">
                  <c:v>2384225</c:v>
                </c:pt>
                <c:pt idx="3435">
                  <c:v>1441431</c:v>
                </c:pt>
                <c:pt idx="3436">
                  <c:v>2338503</c:v>
                </c:pt>
                <c:pt idx="3437">
                  <c:v>20827</c:v>
                </c:pt>
                <c:pt idx="3438">
                  <c:v>2623860</c:v>
                </c:pt>
                <c:pt idx="3439">
                  <c:v>2595693</c:v>
                </c:pt>
                <c:pt idx="3440">
                  <c:v>2527893</c:v>
                </c:pt>
                <c:pt idx="3441">
                  <c:v>2524647</c:v>
                </c:pt>
                <c:pt idx="3442">
                  <c:v>2317108</c:v>
                </c:pt>
                <c:pt idx="3443">
                  <c:v>4247861</c:v>
                </c:pt>
                <c:pt idx="3444">
                  <c:v>2130969</c:v>
                </c:pt>
                <c:pt idx="3445">
                  <c:v>3217849</c:v>
                </c:pt>
                <c:pt idx="3446">
                  <c:v>2118255</c:v>
                </c:pt>
                <c:pt idx="3447">
                  <c:v>1924303</c:v>
                </c:pt>
                <c:pt idx="3448">
                  <c:v>2046595</c:v>
                </c:pt>
                <c:pt idx="3449">
                  <c:v>642311</c:v>
                </c:pt>
                <c:pt idx="3450">
                  <c:v>683711</c:v>
                </c:pt>
                <c:pt idx="3451">
                  <c:v>685276</c:v>
                </c:pt>
                <c:pt idx="3452">
                  <c:v>794714</c:v>
                </c:pt>
                <c:pt idx="3453">
                  <c:v>804905</c:v>
                </c:pt>
                <c:pt idx="3454">
                  <c:v>806886</c:v>
                </c:pt>
                <c:pt idx="3455">
                  <c:v>812211</c:v>
                </c:pt>
                <c:pt idx="3456">
                  <c:v>817981</c:v>
                </c:pt>
                <c:pt idx="3457">
                  <c:v>831580</c:v>
                </c:pt>
                <c:pt idx="3458">
                  <c:v>837943</c:v>
                </c:pt>
                <c:pt idx="3459">
                  <c:v>838760</c:v>
                </c:pt>
                <c:pt idx="3460">
                  <c:v>1089886</c:v>
                </c:pt>
                <c:pt idx="3461">
                  <c:v>1124936</c:v>
                </c:pt>
                <c:pt idx="3462">
                  <c:v>2762531</c:v>
                </c:pt>
                <c:pt idx="3463">
                  <c:v>3684031</c:v>
                </c:pt>
                <c:pt idx="3464">
                  <c:v>1694172</c:v>
                </c:pt>
                <c:pt idx="3465">
                  <c:v>1663728</c:v>
                </c:pt>
                <c:pt idx="3466">
                  <c:v>1652801</c:v>
                </c:pt>
                <c:pt idx="3467">
                  <c:v>1634924</c:v>
                </c:pt>
                <c:pt idx="3468">
                  <c:v>1623304</c:v>
                </c:pt>
                <c:pt idx="3469">
                  <c:v>1621415</c:v>
                </c:pt>
                <c:pt idx="3470">
                  <c:v>1620432</c:v>
                </c:pt>
                <c:pt idx="3471">
                  <c:v>2161735</c:v>
                </c:pt>
                <c:pt idx="3472">
                  <c:v>1934192</c:v>
                </c:pt>
                <c:pt idx="3473">
                  <c:v>2015235</c:v>
                </c:pt>
                <c:pt idx="3474">
                  <c:v>667092</c:v>
                </c:pt>
                <c:pt idx="3475">
                  <c:v>844589</c:v>
                </c:pt>
                <c:pt idx="3476">
                  <c:v>1670009</c:v>
                </c:pt>
                <c:pt idx="3477">
                  <c:v>1659763</c:v>
                </c:pt>
                <c:pt idx="3478">
                  <c:v>3105785</c:v>
                </c:pt>
                <c:pt idx="3479">
                  <c:v>4513470</c:v>
                </c:pt>
                <c:pt idx="3480">
                  <c:v>4496666</c:v>
                </c:pt>
                <c:pt idx="3481">
                  <c:v>4489740</c:v>
                </c:pt>
                <c:pt idx="3482">
                  <c:v>4465165</c:v>
                </c:pt>
                <c:pt idx="3483">
                  <c:v>4435262</c:v>
                </c:pt>
                <c:pt idx="3484">
                  <c:v>153358</c:v>
                </c:pt>
                <c:pt idx="3485">
                  <c:v>3437306</c:v>
                </c:pt>
                <c:pt idx="3486">
                  <c:v>4343055</c:v>
                </c:pt>
                <c:pt idx="3487">
                  <c:v>4243863</c:v>
                </c:pt>
                <c:pt idx="3488">
                  <c:v>3295220</c:v>
                </c:pt>
                <c:pt idx="3489">
                  <c:v>4506259</c:v>
                </c:pt>
                <c:pt idx="3490">
                  <c:v>4396714</c:v>
                </c:pt>
                <c:pt idx="3491">
                  <c:v>4248580</c:v>
                </c:pt>
                <c:pt idx="3492">
                  <c:v>3251113</c:v>
                </c:pt>
                <c:pt idx="3493">
                  <c:v>30717</c:v>
                </c:pt>
                <c:pt idx="3494">
                  <c:v>1790926</c:v>
                </c:pt>
                <c:pt idx="3495">
                  <c:v>1798074</c:v>
                </c:pt>
                <c:pt idx="3496">
                  <c:v>1807018</c:v>
                </c:pt>
                <c:pt idx="3497">
                  <c:v>1808787</c:v>
                </c:pt>
                <c:pt idx="3498">
                  <c:v>739060</c:v>
                </c:pt>
                <c:pt idx="3499">
                  <c:v>708807</c:v>
                </c:pt>
                <c:pt idx="3500">
                  <c:v>702279</c:v>
                </c:pt>
                <c:pt idx="3501">
                  <c:v>776891</c:v>
                </c:pt>
                <c:pt idx="3502">
                  <c:v>1830578</c:v>
                </c:pt>
                <c:pt idx="3503">
                  <c:v>1866350</c:v>
                </c:pt>
                <c:pt idx="3504">
                  <c:v>1867850</c:v>
                </c:pt>
                <c:pt idx="3505">
                  <c:v>1875430</c:v>
                </c:pt>
                <c:pt idx="3506">
                  <c:v>2059033</c:v>
                </c:pt>
                <c:pt idx="3507">
                  <c:v>2077665</c:v>
                </c:pt>
                <c:pt idx="3508">
                  <c:v>1781036</c:v>
                </c:pt>
                <c:pt idx="3509">
                  <c:v>1821113</c:v>
                </c:pt>
                <c:pt idx="3510">
                  <c:v>696604</c:v>
                </c:pt>
                <c:pt idx="3511">
                  <c:v>1901575</c:v>
                </c:pt>
                <c:pt idx="3512">
                  <c:v>1902807</c:v>
                </c:pt>
                <c:pt idx="3513">
                  <c:v>1018453</c:v>
                </c:pt>
                <c:pt idx="3514">
                  <c:v>1026613</c:v>
                </c:pt>
                <c:pt idx="3515">
                  <c:v>1042701</c:v>
                </c:pt>
                <c:pt idx="3516">
                  <c:v>1053827</c:v>
                </c:pt>
                <c:pt idx="3517">
                  <c:v>1075976</c:v>
                </c:pt>
                <c:pt idx="3518">
                  <c:v>1080662</c:v>
                </c:pt>
                <c:pt idx="3519">
                  <c:v>1087966</c:v>
                </c:pt>
                <c:pt idx="3520">
                  <c:v>1095103</c:v>
                </c:pt>
                <c:pt idx="3521">
                  <c:v>1100607</c:v>
                </c:pt>
                <c:pt idx="3522">
                  <c:v>1103749</c:v>
                </c:pt>
                <c:pt idx="3523">
                  <c:v>1136844</c:v>
                </c:pt>
                <c:pt idx="3524">
                  <c:v>1140790</c:v>
                </c:pt>
                <c:pt idx="3525">
                  <c:v>1142703</c:v>
                </c:pt>
                <c:pt idx="3526">
                  <c:v>1452160</c:v>
                </c:pt>
                <c:pt idx="3527">
                  <c:v>1440983</c:v>
                </c:pt>
                <c:pt idx="3528">
                  <c:v>1036839</c:v>
                </c:pt>
                <c:pt idx="3529">
                  <c:v>1164808</c:v>
                </c:pt>
                <c:pt idx="3530">
                  <c:v>3374049</c:v>
                </c:pt>
                <c:pt idx="3531">
                  <c:v>3923568</c:v>
                </c:pt>
                <c:pt idx="3532">
                  <c:v>3918138</c:v>
                </c:pt>
                <c:pt idx="3533">
                  <c:v>3900848</c:v>
                </c:pt>
                <c:pt idx="3534">
                  <c:v>3899369</c:v>
                </c:pt>
                <c:pt idx="3535">
                  <c:v>3973350</c:v>
                </c:pt>
                <c:pt idx="3536">
                  <c:v>3956662</c:v>
                </c:pt>
                <c:pt idx="3537">
                  <c:v>3944535</c:v>
                </c:pt>
                <c:pt idx="3538">
                  <c:v>3363104</c:v>
                </c:pt>
                <c:pt idx="3539">
                  <c:v>3371682</c:v>
                </c:pt>
                <c:pt idx="3540">
                  <c:v>3903549</c:v>
                </c:pt>
                <c:pt idx="3541">
                  <c:v>3969048</c:v>
                </c:pt>
                <c:pt idx="3542">
                  <c:v>1305069</c:v>
                </c:pt>
                <c:pt idx="3543">
                  <c:v>1305890</c:v>
                </c:pt>
                <c:pt idx="3544">
                  <c:v>1313849</c:v>
                </c:pt>
                <c:pt idx="3545">
                  <c:v>1388700</c:v>
                </c:pt>
                <c:pt idx="3546">
                  <c:v>1392696</c:v>
                </c:pt>
                <c:pt idx="3547">
                  <c:v>1401699</c:v>
                </c:pt>
                <c:pt idx="3548">
                  <c:v>1278485</c:v>
                </c:pt>
                <c:pt idx="3549">
                  <c:v>1282554</c:v>
                </c:pt>
                <c:pt idx="3550">
                  <c:v>1299687</c:v>
                </c:pt>
                <c:pt idx="3551">
                  <c:v>3945588</c:v>
                </c:pt>
                <c:pt idx="3552">
                  <c:v>1399210</c:v>
                </c:pt>
                <c:pt idx="3553">
                  <c:v>1424894</c:v>
                </c:pt>
                <c:pt idx="3554">
                  <c:v>2199170</c:v>
                </c:pt>
                <c:pt idx="3555">
                  <c:v>2222231</c:v>
                </c:pt>
                <c:pt idx="3556">
                  <c:v>2229102</c:v>
                </c:pt>
                <c:pt idx="3557">
                  <c:v>2239207</c:v>
                </c:pt>
                <c:pt idx="3558">
                  <c:v>2274196</c:v>
                </c:pt>
                <c:pt idx="3559">
                  <c:v>2202086</c:v>
                </c:pt>
                <c:pt idx="3560">
                  <c:v>2213929</c:v>
                </c:pt>
                <c:pt idx="3561">
                  <c:v>3122931</c:v>
                </c:pt>
                <c:pt idx="3562">
                  <c:v>3111920</c:v>
                </c:pt>
                <c:pt idx="3563">
                  <c:v>3100522</c:v>
                </c:pt>
                <c:pt idx="3564">
                  <c:v>1588650</c:v>
                </c:pt>
                <c:pt idx="3565">
                  <c:v>1568303</c:v>
                </c:pt>
                <c:pt idx="3566">
                  <c:v>1564285</c:v>
                </c:pt>
                <c:pt idx="3567">
                  <c:v>1551814</c:v>
                </c:pt>
                <c:pt idx="3568">
                  <c:v>1522709</c:v>
                </c:pt>
                <c:pt idx="3569">
                  <c:v>1521966</c:v>
                </c:pt>
                <c:pt idx="3570">
                  <c:v>1493650</c:v>
                </c:pt>
                <c:pt idx="3571">
                  <c:v>1592626</c:v>
                </c:pt>
                <c:pt idx="3572">
                  <c:v>513945</c:v>
                </c:pt>
                <c:pt idx="3573">
                  <c:v>417741</c:v>
                </c:pt>
                <c:pt idx="3574">
                  <c:v>2789207</c:v>
                </c:pt>
                <c:pt idx="3575">
                  <c:v>2085798</c:v>
                </c:pt>
                <c:pt idx="3576">
                  <c:v>515909</c:v>
                </c:pt>
                <c:pt idx="3577">
                  <c:v>2082384</c:v>
                </c:pt>
                <c:pt idx="3578">
                  <c:v>605113</c:v>
                </c:pt>
                <c:pt idx="3579">
                  <c:v>617184</c:v>
                </c:pt>
                <c:pt idx="3580">
                  <c:v>619973</c:v>
                </c:pt>
                <c:pt idx="3581">
                  <c:v>2158674</c:v>
                </c:pt>
                <c:pt idx="3582">
                  <c:v>958238</c:v>
                </c:pt>
                <c:pt idx="3583">
                  <c:v>951860</c:v>
                </c:pt>
                <c:pt idx="3584">
                  <c:v>3768863</c:v>
                </c:pt>
                <c:pt idx="3585">
                  <c:v>885873</c:v>
                </c:pt>
                <c:pt idx="3586">
                  <c:v>1244625</c:v>
                </c:pt>
                <c:pt idx="3587">
                  <c:v>1214057</c:v>
                </c:pt>
                <c:pt idx="3588">
                  <c:v>1199904</c:v>
                </c:pt>
                <c:pt idx="3589">
                  <c:v>3441011</c:v>
                </c:pt>
                <c:pt idx="3590">
                  <c:v>3471066</c:v>
                </c:pt>
                <c:pt idx="3591">
                  <c:v>3476197</c:v>
                </c:pt>
                <c:pt idx="3592">
                  <c:v>3439430</c:v>
                </c:pt>
                <c:pt idx="3593">
                  <c:v>3442895</c:v>
                </c:pt>
                <c:pt idx="3594">
                  <c:v>3343090</c:v>
                </c:pt>
                <c:pt idx="3595">
                  <c:v>3333453</c:v>
                </c:pt>
                <c:pt idx="3596">
                  <c:v>3319207</c:v>
                </c:pt>
                <c:pt idx="3597">
                  <c:v>1470685</c:v>
                </c:pt>
                <c:pt idx="3598">
                  <c:v>435217</c:v>
                </c:pt>
                <c:pt idx="3599">
                  <c:v>2680624</c:v>
                </c:pt>
                <c:pt idx="3600">
                  <c:v>4587473</c:v>
                </c:pt>
                <c:pt idx="3601">
                  <c:v>478158</c:v>
                </c:pt>
                <c:pt idx="3602">
                  <c:v>985589</c:v>
                </c:pt>
                <c:pt idx="3603">
                  <c:v>980393</c:v>
                </c:pt>
                <c:pt idx="3604">
                  <c:v>684776</c:v>
                </c:pt>
                <c:pt idx="3605">
                  <c:v>245816</c:v>
                </c:pt>
                <c:pt idx="3606">
                  <c:v>1764566</c:v>
                </c:pt>
                <c:pt idx="3607">
                  <c:v>1636416</c:v>
                </c:pt>
                <c:pt idx="3608">
                  <c:v>1709014</c:v>
                </c:pt>
                <c:pt idx="3609">
                  <c:v>2178578</c:v>
                </c:pt>
                <c:pt idx="3610">
                  <c:v>2196292</c:v>
                </c:pt>
                <c:pt idx="3611">
                  <c:v>3353705</c:v>
                </c:pt>
                <c:pt idx="3612">
                  <c:v>4268631</c:v>
                </c:pt>
                <c:pt idx="3613">
                  <c:v>3815893</c:v>
                </c:pt>
                <c:pt idx="3614">
                  <c:v>340658</c:v>
                </c:pt>
                <c:pt idx="3615">
                  <c:v>4227855</c:v>
                </c:pt>
                <c:pt idx="3616">
                  <c:v>2931726</c:v>
                </c:pt>
                <c:pt idx="3617">
                  <c:v>2678185</c:v>
                </c:pt>
                <c:pt idx="3618">
                  <c:v>2855287</c:v>
                </c:pt>
                <c:pt idx="3619">
                  <c:v>256999</c:v>
                </c:pt>
                <c:pt idx="3620">
                  <c:v>389570</c:v>
                </c:pt>
                <c:pt idx="3621">
                  <c:v>2055621</c:v>
                </c:pt>
                <c:pt idx="3622">
                  <c:v>736545</c:v>
                </c:pt>
                <c:pt idx="3623">
                  <c:v>1061159</c:v>
                </c:pt>
                <c:pt idx="3624">
                  <c:v>1476380</c:v>
                </c:pt>
                <c:pt idx="3625">
                  <c:v>4320342</c:v>
                </c:pt>
                <c:pt idx="3626">
                  <c:v>4560004</c:v>
                </c:pt>
                <c:pt idx="3627">
                  <c:v>2322459</c:v>
                </c:pt>
                <c:pt idx="3628">
                  <c:v>2124738</c:v>
                </c:pt>
                <c:pt idx="3629">
                  <c:v>2679289</c:v>
                </c:pt>
                <c:pt idx="3630">
                  <c:v>1367154</c:v>
                </c:pt>
                <c:pt idx="3631">
                  <c:v>1074740</c:v>
                </c:pt>
                <c:pt idx="3632">
                  <c:v>1016627</c:v>
                </c:pt>
                <c:pt idx="3633">
                  <c:v>960180</c:v>
                </c:pt>
                <c:pt idx="3634">
                  <c:v>752537</c:v>
                </c:pt>
                <c:pt idx="3635">
                  <c:v>700503</c:v>
                </c:pt>
                <c:pt idx="3636">
                  <c:v>769644</c:v>
                </c:pt>
                <c:pt idx="3637">
                  <c:v>755857</c:v>
                </c:pt>
                <c:pt idx="3638">
                  <c:v>1881810</c:v>
                </c:pt>
                <c:pt idx="3639">
                  <c:v>511307</c:v>
                </c:pt>
                <c:pt idx="3640">
                  <c:v>483347</c:v>
                </c:pt>
                <c:pt idx="3641">
                  <c:v>392631</c:v>
                </c:pt>
                <c:pt idx="3642">
                  <c:v>2365128</c:v>
                </c:pt>
                <c:pt idx="3643">
                  <c:v>221149</c:v>
                </c:pt>
                <c:pt idx="3644">
                  <c:v>211444</c:v>
                </c:pt>
                <c:pt idx="3645">
                  <c:v>147731</c:v>
                </c:pt>
                <c:pt idx="3646">
                  <c:v>134010</c:v>
                </c:pt>
                <c:pt idx="3647">
                  <c:v>4406047</c:v>
                </c:pt>
                <c:pt idx="3648">
                  <c:v>225378</c:v>
                </c:pt>
                <c:pt idx="3649">
                  <c:v>2679989</c:v>
                </c:pt>
                <c:pt idx="3650">
                  <c:v>2882426</c:v>
                </c:pt>
                <c:pt idx="3651">
                  <c:v>2979860</c:v>
                </c:pt>
                <c:pt idx="3652">
                  <c:v>3058775</c:v>
                </c:pt>
                <c:pt idx="3653">
                  <c:v>3155456</c:v>
                </c:pt>
                <c:pt idx="3654">
                  <c:v>3761069</c:v>
                </c:pt>
                <c:pt idx="3655">
                  <c:v>4241245</c:v>
                </c:pt>
                <c:pt idx="3656">
                  <c:v>4194841</c:v>
                </c:pt>
                <c:pt idx="3657">
                  <c:v>4187460</c:v>
                </c:pt>
                <c:pt idx="3658">
                  <c:v>4163390</c:v>
                </c:pt>
                <c:pt idx="3659">
                  <c:v>4110091</c:v>
                </c:pt>
                <c:pt idx="3660">
                  <c:v>4085683</c:v>
                </c:pt>
                <c:pt idx="3661">
                  <c:v>4064735</c:v>
                </c:pt>
                <c:pt idx="3662">
                  <c:v>4063770</c:v>
                </c:pt>
                <c:pt idx="3663">
                  <c:v>3801154</c:v>
                </c:pt>
                <c:pt idx="3664">
                  <c:v>3768863</c:v>
                </c:pt>
                <c:pt idx="3665">
                  <c:v>3680300</c:v>
                </c:pt>
                <c:pt idx="3666">
                  <c:v>4564983</c:v>
                </c:pt>
                <c:pt idx="3667">
                  <c:v>3637585</c:v>
                </c:pt>
                <c:pt idx="3668">
                  <c:v>3633000</c:v>
                </c:pt>
                <c:pt idx="3669">
                  <c:v>3589827</c:v>
                </c:pt>
                <c:pt idx="3670">
                  <c:v>3564685</c:v>
                </c:pt>
                <c:pt idx="3671">
                  <c:v>3559736</c:v>
                </c:pt>
                <c:pt idx="3672">
                  <c:v>3526438</c:v>
                </c:pt>
                <c:pt idx="3673">
                  <c:v>3492941</c:v>
                </c:pt>
                <c:pt idx="3674">
                  <c:v>2090247</c:v>
                </c:pt>
                <c:pt idx="3675">
                  <c:v>3465155</c:v>
                </c:pt>
                <c:pt idx="3676">
                  <c:v>3459379</c:v>
                </c:pt>
                <c:pt idx="3677">
                  <c:v>3454428</c:v>
                </c:pt>
                <c:pt idx="3678">
                  <c:v>2098315</c:v>
                </c:pt>
                <c:pt idx="3679">
                  <c:v>3407601</c:v>
                </c:pt>
                <c:pt idx="3680">
                  <c:v>3389482</c:v>
                </c:pt>
                <c:pt idx="3681">
                  <c:v>3386657</c:v>
                </c:pt>
                <c:pt idx="3682">
                  <c:v>3382798</c:v>
                </c:pt>
                <c:pt idx="3683">
                  <c:v>3367507</c:v>
                </c:pt>
                <c:pt idx="3684">
                  <c:v>3935673</c:v>
                </c:pt>
                <c:pt idx="3685">
                  <c:v>1110424</c:v>
                </c:pt>
                <c:pt idx="3686">
                  <c:v>3661312</c:v>
                </c:pt>
                <c:pt idx="3687">
                  <c:v>4043285</c:v>
                </c:pt>
                <c:pt idx="3688">
                  <c:v>3322777</c:v>
                </c:pt>
                <c:pt idx="3689">
                  <c:v>3300892</c:v>
                </c:pt>
                <c:pt idx="3690">
                  <c:v>3291404</c:v>
                </c:pt>
                <c:pt idx="3691">
                  <c:v>3267081</c:v>
                </c:pt>
                <c:pt idx="3692">
                  <c:v>4261819</c:v>
                </c:pt>
                <c:pt idx="3693">
                  <c:v>4274134</c:v>
                </c:pt>
                <c:pt idx="3694">
                  <c:v>4334345</c:v>
                </c:pt>
                <c:pt idx="3695">
                  <c:v>4361946</c:v>
                </c:pt>
                <c:pt idx="3696">
                  <c:v>4400103</c:v>
                </c:pt>
                <c:pt idx="3697">
                  <c:v>4406047</c:v>
                </c:pt>
                <c:pt idx="3698">
                  <c:v>4471823</c:v>
                </c:pt>
                <c:pt idx="3699">
                  <c:v>4477533</c:v>
                </c:pt>
                <c:pt idx="3700">
                  <c:v>3977694</c:v>
                </c:pt>
                <c:pt idx="3701">
                  <c:v>3526438</c:v>
                </c:pt>
                <c:pt idx="3702">
                  <c:v>33984</c:v>
                </c:pt>
                <c:pt idx="3703">
                  <c:v>3770519</c:v>
                </c:pt>
                <c:pt idx="3704">
                  <c:v>3241959</c:v>
                </c:pt>
                <c:pt idx="3705">
                  <c:v>2605979</c:v>
                </c:pt>
                <c:pt idx="3706">
                  <c:v>2522143</c:v>
                </c:pt>
                <c:pt idx="3707">
                  <c:v>2505966</c:v>
                </c:pt>
                <c:pt idx="3708">
                  <c:v>2487880</c:v>
                </c:pt>
                <c:pt idx="3709">
                  <c:v>2463443</c:v>
                </c:pt>
                <c:pt idx="3710">
                  <c:v>2443668</c:v>
                </c:pt>
                <c:pt idx="3711">
                  <c:v>2422976</c:v>
                </c:pt>
                <c:pt idx="3712">
                  <c:v>2420394</c:v>
                </c:pt>
                <c:pt idx="3713">
                  <c:v>2385810</c:v>
                </c:pt>
                <c:pt idx="3714">
                  <c:v>2535138</c:v>
                </c:pt>
                <c:pt idx="3715">
                  <c:v>2319149</c:v>
                </c:pt>
                <c:pt idx="3716">
                  <c:v>2291827</c:v>
                </c:pt>
                <c:pt idx="3717">
                  <c:v>2270348</c:v>
                </c:pt>
                <c:pt idx="3718">
                  <c:v>2251094</c:v>
                </c:pt>
                <c:pt idx="3719">
                  <c:v>1936668</c:v>
                </c:pt>
                <c:pt idx="3720">
                  <c:v>1919652</c:v>
                </c:pt>
                <c:pt idx="3721">
                  <c:v>2025906</c:v>
                </c:pt>
                <c:pt idx="3722">
                  <c:v>2017032</c:v>
                </c:pt>
                <c:pt idx="3723">
                  <c:v>632925</c:v>
                </c:pt>
                <c:pt idx="3724">
                  <c:v>677749</c:v>
                </c:pt>
                <c:pt idx="3725">
                  <c:v>823814</c:v>
                </c:pt>
                <c:pt idx="3726">
                  <c:v>826325</c:v>
                </c:pt>
                <c:pt idx="3727">
                  <c:v>1732406</c:v>
                </c:pt>
                <c:pt idx="3728">
                  <c:v>1726380</c:v>
                </c:pt>
                <c:pt idx="3729">
                  <c:v>1725166</c:v>
                </c:pt>
                <c:pt idx="3730">
                  <c:v>3124833</c:v>
                </c:pt>
                <c:pt idx="3731">
                  <c:v>1671220</c:v>
                </c:pt>
                <c:pt idx="3732">
                  <c:v>1661812</c:v>
                </c:pt>
                <c:pt idx="3733">
                  <c:v>1655082</c:v>
                </c:pt>
                <c:pt idx="3734">
                  <c:v>1646246</c:v>
                </c:pt>
                <c:pt idx="3735">
                  <c:v>1547025</c:v>
                </c:pt>
                <c:pt idx="3736">
                  <c:v>2066861</c:v>
                </c:pt>
                <c:pt idx="3737">
                  <c:v>437715</c:v>
                </c:pt>
                <c:pt idx="3738">
                  <c:v>399335</c:v>
                </c:pt>
                <c:pt idx="3739">
                  <c:v>128846</c:v>
                </c:pt>
                <c:pt idx="3740">
                  <c:v>2841104</c:v>
                </c:pt>
                <c:pt idx="3741">
                  <c:v>2875648</c:v>
                </c:pt>
                <c:pt idx="3742">
                  <c:v>4627920</c:v>
                </c:pt>
                <c:pt idx="3743">
                  <c:v>4224055</c:v>
                </c:pt>
                <c:pt idx="3744">
                  <c:v>4091609</c:v>
                </c:pt>
                <c:pt idx="3745">
                  <c:v>4541880</c:v>
                </c:pt>
                <c:pt idx="3746">
                  <c:v>3557681</c:v>
                </c:pt>
                <c:pt idx="3747">
                  <c:v>3420571</c:v>
                </c:pt>
                <c:pt idx="3748">
                  <c:v>3328082</c:v>
                </c:pt>
                <c:pt idx="3749">
                  <c:v>4347140</c:v>
                </c:pt>
              </c:numCache>
            </c:numRef>
          </c:yVal>
          <c:smooth val="0"/>
          <c:extLst>
            <c:ext xmlns:c16="http://schemas.microsoft.com/office/drawing/2014/chart" uri="{C3380CC4-5D6E-409C-BE32-E72D297353CC}">
              <c16:uniqueId val="{00000000-BC43-AA4A-9A2C-D291FFEC458A}"/>
            </c:ext>
          </c:extLst>
        </c:ser>
        <c:dLbls>
          <c:showLegendKey val="0"/>
          <c:showVal val="0"/>
          <c:showCatName val="0"/>
          <c:showSerName val="0"/>
          <c:showPercent val="0"/>
          <c:showBubbleSize val="0"/>
        </c:dLbls>
        <c:axId val="919120239"/>
        <c:axId val="699202847"/>
      </c:scatterChart>
      <c:valAx>
        <c:axId val="919120239"/>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Aeromonas hydrophila, ZYAH72</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9202847"/>
        <c:crosses val="autoZero"/>
        <c:crossBetween val="midCat"/>
      </c:valAx>
      <c:valAx>
        <c:axId val="6992028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9120239"/>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A.</a:t>
            </a:r>
            <a:r>
              <a:rPr lang="en-US" i="1" baseline="0"/>
              <a:t> </a:t>
            </a:r>
            <a:r>
              <a:rPr lang="en-US" i="1"/>
              <a:t>veronii</a:t>
            </a:r>
            <a:r>
              <a:rPr lang="en-US"/>
              <a:t>_Hm21_chromosome CoverGskew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'A_veronii_Hm21_chromosome.fna.m'!$C$1</c:f>
              <c:strCache>
                <c:ptCount val="1"/>
                <c:pt idx="0">
                  <c:v>CoverGskew</c:v>
                </c:pt>
              </c:strCache>
            </c:strRef>
          </c:tx>
          <c:spPr>
            <a:ln w="19050" cap="rnd">
              <a:noFill/>
              <a:round/>
            </a:ln>
            <a:effectLst/>
          </c:spPr>
          <c:marker>
            <c:symbol val="circle"/>
            <c:size val="5"/>
            <c:spPr>
              <a:solidFill>
                <a:schemeClr val="accent1"/>
              </a:solidFill>
              <a:ln w="9525">
                <a:solidFill>
                  <a:schemeClr val="accent1"/>
                </a:solidFill>
              </a:ln>
              <a:effectLst/>
            </c:spPr>
          </c:marker>
          <c:xVal>
            <c:numRef>
              <c:f>'A_veronii_Hm21_chromosome.fna.m'!$A$2:$A$4711</c:f>
              <c:numCache>
                <c:formatCode>General</c:formatCode>
                <c:ptCount val="471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pt idx="100">
                  <c:v>101000</c:v>
                </c:pt>
                <c:pt idx="101">
                  <c:v>102000</c:v>
                </c:pt>
                <c:pt idx="102">
                  <c:v>103000</c:v>
                </c:pt>
                <c:pt idx="103">
                  <c:v>104000</c:v>
                </c:pt>
                <c:pt idx="104">
                  <c:v>105000</c:v>
                </c:pt>
                <c:pt idx="105">
                  <c:v>106000</c:v>
                </c:pt>
                <c:pt idx="106">
                  <c:v>107000</c:v>
                </c:pt>
                <c:pt idx="107">
                  <c:v>108000</c:v>
                </c:pt>
                <c:pt idx="108">
                  <c:v>109000</c:v>
                </c:pt>
                <c:pt idx="109">
                  <c:v>110000</c:v>
                </c:pt>
                <c:pt idx="110">
                  <c:v>111000</c:v>
                </c:pt>
                <c:pt idx="111">
                  <c:v>112000</c:v>
                </c:pt>
                <c:pt idx="112">
                  <c:v>113000</c:v>
                </c:pt>
                <c:pt idx="113">
                  <c:v>114000</c:v>
                </c:pt>
                <c:pt idx="114">
                  <c:v>115000</c:v>
                </c:pt>
                <c:pt idx="115">
                  <c:v>116000</c:v>
                </c:pt>
                <c:pt idx="116">
                  <c:v>117000</c:v>
                </c:pt>
                <c:pt idx="117">
                  <c:v>118000</c:v>
                </c:pt>
                <c:pt idx="118">
                  <c:v>119000</c:v>
                </c:pt>
                <c:pt idx="119">
                  <c:v>120000</c:v>
                </c:pt>
                <c:pt idx="120">
                  <c:v>121000</c:v>
                </c:pt>
                <c:pt idx="121">
                  <c:v>122000</c:v>
                </c:pt>
                <c:pt idx="122">
                  <c:v>123000</c:v>
                </c:pt>
                <c:pt idx="123">
                  <c:v>124000</c:v>
                </c:pt>
                <c:pt idx="124">
                  <c:v>125000</c:v>
                </c:pt>
                <c:pt idx="125">
                  <c:v>126000</c:v>
                </c:pt>
                <c:pt idx="126">
                  <c:v>127000</c:v>
                </c:pt>
                <c:pt idx="127">
                  <c:v>128000</c:v>
                </c:pt>
                <c:pt idx="128">
                  <c:v>129000</c:v>
                </c:pt>
                <c:pt idx="129">
                  <c:v>130000</c:v>
                </c:pt>
                <c:pt idx="130">
                  <c:v>131000</c:v>
                </c:pt>
                <c:pt idx="131">
                  <c:v>132000</c:v>
                </c:pt>
                <c:pt idx="132">
                  <c:v>133000</c:v>
                </c:pt>
                <c:pt idx="133">
                  <c:v>134000</c:v>
                </c:pt>
                <c:pt idx="134">
                  <c:v>135000</c:v>
                </c:pt>
                <c:pt idx="135">
                  <c:v>136000</c:v>
                </c:pt>
                <c:pt idx="136">
                  <c:v>137000</c:v>
                </c:pt>
                <c:pt idx="137">
                  <c:v>138000</c:v>
                </c:pt>
                <c:pt idx="138">
                  <c:v>139000</c:v>
                </c:pt>
                <c:pt idx="139">
                  <c:v>140000</c:v>
                </c:pt>
                <c:pt idx="140">
                  <c:v>141000</c:v>
                </c:pt>
                <c:pt idx="141">
                  <c:v>142000</c:v>
                </c:pt>
                <c:pt idx="142">
                  <c:v>143000</c:v>
                </c:pt>
                <c:pt idx="143">
                  <c:v>144000</c:v>
                </c:pt>
                <c:pt idx="144">
                  <c:v>145000</c:v>
                </c:pt>
                <c:pt idx="145">
                  <c:v>146000</c:v>
                </c:pt>
                <c:pt idx="146">
                  <c:v>147000</c:v>
                </c:pt>
                <c:pt idx="147">
                  <c:v>148000</c:v>
                </c:pt>
                <c:pt idx="148">
                  <c:v>149000</c:v>
                </c:pt>
                <c:pt idx="149">
                  <c:v>150000</c:v>
                </c:pt>
                <c:pt idx="150">
                  <c:v>151000</c:v>
                </c:pt>
                <c:pt idx="151">
                  <c:v>152000</c:v>
                </c:pt>
                <c:pt idx="152">
                  <c:v>153000</c:v>
                </c:pt>
                <c:pt idx="153">
                  <c:v>154000</c:v>
                </c:pt>
                <c:pt idx="154">
                  <c:v>155000</c:v>
                </c:pt>
                <c:pt idx="155">
                  <c:v>156000</c:v>
                </c:pt>
                <c:pt idx="156">
                  <c:v>157000</c:v>
                </c:pt>
                <c:pt idx="157">
                  <c:v>158000</c:v>
                </c:pt>
                <c:pt idx="158">
                  <c:v>159000</c:v>
                </c:pt>
                <c:pt idx="159">
                  <c:v>160000</c:v>
                </c:pt>
                <c:pt idx="160">
                  <c:v>161000</c:v>
                </c:pt>
                <c:pt idx="161">
                  <c:v>162000</c:v>
                </c:pt>
                <c:pt idx="162">
                  <c:v>163000</c:v>
                </c:pt>
                <c:pt idx="163">
                  <c:v>164000</c:v>
                </c:pt>
                <c:pt idx="164">
                  <c:v>165000</c:v>
                </c:pt>
                <c:pt idx="165">
                  <c:v>166000</c:v>
                </c:pt>
                <c:pt idx="166">
                  <c:v>167000</c:v>
                </c:pt>
                <c:pt idx="167">
                  <c:v>168000</c:v>
                </c:pt>
                <c:pt idx="168">
                  <c:v>169000</c:v>
                </c:pt>
                <c:pt idx="169">
                  <c:v>170000</c:v>
                </c:pt>
                <c:pt idx="170">
                  <c:v>171000</c:v>
                </c:pt>
                <c:pt idx="171">
                  <c:v>172000</c:v>
                </c:pt>
                <c:pt idx="172">
                  <c:v>173000</c:v>
                </c:pt>
                <c:pt idx="173">
                  <c:v>174000</c:v>
                </c:pt>
                <c:pt idx="174">
                  <c:v>175000</c:v>
                </c:pt>
                <c:pt idx="175">
                  <c:v>176000</c:v>
                </c:pt>
                <c:pt idx="176">
                  <c:v>177000</c:v>
                </c:pt>
                <c:pt idx="177">
                  <c:v>178000</c:v>
                </c:pt>
                <c:pt idx="178">
                  <c:v>179000</c:v>
                </c:pt>
                <c:pt idx="179">
                  <c:v>180000</c:v>
                </c:pt>
                <c:pt idx="180">
                  <c:v>181000</c:v>
                </c:pt>
                <c:pt idx="181">
                  <c:v>182000</c:v>
                </c:pt>
                <c:pt idx="182">
                  <c:v>183000</c:v>
                </c:pt>
                <c:pt idx="183">
                  <c:v>184000</c:v>
                </c:pt>
                <c:pt idx="184">
                  <c:v>185000</c:v>
                </c:pt>
                <c:pt idx="185">
                  <c:v>186000</c:v>
                </c:pt>
                <c:pt idx="186">
                  <c:v>187000</c:v>
                </c:pt>
                <c:pt idx="187">
                  <c:v>188000</c:v>
                </c:pt>
                <c:pt idx="188">
                  <c:v>189000</c:v>
                </c:pt>
                <c:pt idx="189">
                  <c:v>190000</c:v>
                </c:pt>
                <c:pt idx="190">
                  <c:v>191000</c:v>
                </c:pt>
                <c:pt idx="191">
                  <c:v>192000</c:v>
                </c:pt>
                <c:pt idx="192">
                  <c:v>193000</c:v>
                </c:pt>
                <c:pt idx="193">
                  <c:v>194000</c:v>
                </c:pt>
                <c:pt idx="194">
                  <c:v>195000</c:v>
                </c:pt>
                <c:pt idx="195">
                  <c:v>196000</c:v>
                </c:pt>
                <c:pt idx="196">
                  <c:v>197000</c:v>
                </c:pt>
                <c:pt idx="197">
                  <c:v>198000</c:v>
                </c:pt>
                <c:pt idx="198">
                  <c:v>199000</c:v>
                </c:pt>
                <c:pt idx="199">
                  <c:v>200000</c:v>
                </c:pt>
                <c:pt idx="200">
                  <c:v>201000</c:v>
                </c:pt>
                <c:pt idx="201">
                  <c:v>202000</c:v>
                </c:pt>
                <c:pt idx="202">
                  <c:v>203000</c:v>
                </c:pt>
                <c:pt idx="203">
                  <c:v>204000</c:v>
                </c:pt>
                <c:pt idx="204">
                  <c:v>205000</c:v>
                </c:pt>
                <c:pt idx="205">
                  <c:v>206000</c:v>
                </c:pt>
                <c:pt idx="206">
                  <c:v>207000</c:v>
                </c:pt>
                <c:pt idx="207">
                  <c:v>208000</c:v>
                </c:pt>
                <c:pt idx="208">
                  <c:v>209000</c:v>
                </c:pt>
                <c:pt idx="209">
                  <c:v>210000</c:v>
                </c:pt>
                <c:pt idx="210">
                  <c:v>211000</c:v>
                </c:pt>
                <c:pt idx="211">
                  <c:v>212000</c:v>
                </c:pt>
                <c:pt idx="212">
                  <c:v>213000</c:v>
                </c:pt>
                <c:pt idx="213">
                  <c:v>214000</c:v>
                </c:pt>
                <c:pt idx="214">
                  <c:v>215000</c:v>
                </c:pt>
                <c:pt idx="215">
                  <c:v>216000</c:v>
                </c:pt>
                <c:pt idx="216">
                  <c:v>217000</c:v>
                </c:pt>
                <c:pt idx="217">
                  <c:v>218000</c:v>
                </c:pt>
                <c:pt idx="218">
                  <c:v>219000</c:v>
                </c:pt>
                <c:pt idx="219">
                  <c:v>220000</c:v>
                </c:pt>
                <c:pt idx="220">
                  <c:v>221000</c:v>
                </c:pt>
                <c:pt idx="221">
                  <c:v>222000</c:v>
                </c:pt>
                <c:pt idx="222">
                  <c:v>223000</c:v>
                </c:pt>
                <c:pt idx="223">
                  <c:v>224000</c:v>
                </c:pt>
                <c:pt idx="224">
                  <c:v>225000</c:v>
                </c:pt>
                <c:pt idx="225">
                  <c:v>226000</c:v>
                </c:pt>
                <c:pt idx="226">
                  <c:v>227000</c:v>
                </c:pt>
                <c:pt idx="227">
                  <c:v>228000</c:v>
                </c:pt>
                <c:pt idx="228">
                  <c:v>229000</c:v>
                </c:pt>
                <c:pt idx="229">
                  <c:v>230000</c:v>
                </c:pt>
                <c:pt idx="230">
                  <c:v>231000</c:v>
                </c:pt>
                <c:pt idx="231">
                  <c:v>232000</c:v>
                </c:pt>
                <c:pt idx="232">
                  <c:v>233000</c:v>
                </c:pt>
                <c:pt idx="233">
                  <c:v>234000</c:v>
                </c:pt>
                <c:pt idx="234">
                  <c:v>235000</c:v>
                </c:pt>
                <c:pt idx="235">
                  <c:v>236000</c:v>
                </c:pt>
                <c:pt idx="236">
                  <c:v>237000</c:v>
                </c:pt>
                <c:pt idx="237">
                  <c:v>238000</c:v>
                </c:pt>
                <c:pt idx="238">
                  <c:v>239000</c:v>
                </c:pt>
                <c:pt idx="239">
                  <c:v>240000</c:v>
                </c:pt>
                <c:pt idx="240">
                  <c:v>241000</c:v>
                </c:pt>
                <c:pt idx="241">
                  <c:v>242000</c:v>
                </c:pt>
                <c:pt idx="242">
                  <c:v>243000</c:v>
                </c:pt>
                <c:pt idx="243">
                  <c:v>244000</c:v>
                </c:pt>
                <c:pt idx="244">
                  <c:v>245000</c:v>
                </c:pt>
                <c:pt idx="245">
                  <c:v>246000</c:v>
                </c:pt>
                <c:pt idx="246">
                  <c:v>247000</c:v>
                </c:pt>
                <c:pt idx="247">
                  <c:v>248000</c:v>
                </c:pt>
                <c:pt idx="248">
                  <c:v>249000</c:v>
                </c:pt>
                <c:pt idx="249">
                  <c:v>250000</c:v>
                </c:pt>
                <c:pt idx="250">
                  <c:v>251000</c:v>
                </c:pt>
                <c:pt idx="251">
                  <c:v>252000</c:v>
                </c:pt>
                <c:pt idx="252">
                  <c:v>253000</c:v>
                </c:pt>
                <c:pt idx="253">
                  <c:v>254000</c:v>
                </c:pt>
                <c:pt idx="254">
                  <c:v>255000</c:v>
                </c:pt>
                <c:pt idx="255">
                  <c:v>256000</c:v>
                </c:pt>
                <c:pt idx="256">
                  <c:v>257000</c:v>
                </c:pt>
                <c:pt idx="257">
                  <c:v>258000</c:v>
                </c:pt>
                <c:pt idx="258">
                  <c:v>259000</c:v>
                </c:pt>
                <c:pt idx="259">
                  <c:v>260000</c:v>
                </c:pt>
                <c:pt idx="260">
                  <c:v>261000</c:v>
                </c:pt>
                <c:pt idx="261">
                  <c:v>262000</c:v>
                </c:pt>
                <c:pt idx="262">
                  <c:v>263000</c:v>
                </c:pt>
                <c:pt idx="263">
                  <c:v>264000</c:v>
                </c:pt>
                <c:pt idx="264">
                  <c:v>265000</c:v>
                </c:pt>
                <c:pt idx="265">
                  <c:v>266000</c:v>
                </c:pt>
                <c:pt idx="266">
                  <c:v>267000</c:v>
                </c:pt>
                <c:pt idx="267">
                  <c:v>268000</c:v>
                </c:pt>
                <c:pt idx="268">
                  <c:v>269000</c:v>
                </c:pt>
                <c:pt idx="269">
                  <c:v>270000</c:v>
                </c:pt>
                <c:pt idx="270">
                  <c:v>271000</c:v>
                </c:pt>
                <c:pt idx="271">
                  <c:v>272000</c:v>
                </c:pt>
                <c:pt idx="272">
                  <c:v>273000</c:v>
                </c:pt>
                <c:pt idx="273">
                  <c:v>274000</c:v>
                </c:pt>
                <c:pt idx="274">
                  <c:v>275000</c:v>
                </c:pt>
                <c:pt idx="275">
                  <c:v>276000</c:v>
                </c:pt>
                <c:pt idx="276">
                  <c:v>277000</c:v>
                </c:pt>
                <c:pt idx="277">
                  <c:v>278000</c:v>
                </c:pt>
                <c:pt idx="278">
                  <c:v>279000</c:v>
                </c:pt>
                <c:pt idx="279">
                  <c:v>280000</c:v>
                </c:pt>
                <c:pt idx="280">
                  <c:v>281000</c:v>
                </c:pt>
                <c:pt idx="281">
                  <c:v>282000</c:v>
                </c:pt>
                <c:pt idx="282">
                  <c:v>283000</c:v>
                </c:pt>
                <c:pt idx="283">
                  <c:v>284000</c:v>
                </c:pt>
                <c:pt idx="284">
                  <c:v>285000</c:v>
                </c:pt>
                <c:pt idx="285">
                  <c:v>286000</c:v>
                </c:pt>
                <c:pt idx="286">
                  <c:v>287000</c:v>
                </c:pt>
                <c:pt idx="287">
                  <c:v>288000</c:v>
                </c:pt>
                <c:pt idx="288">
                  <c:v>289000</c:v>
                </c:pt>
                <c:pt idx="289">
                  <c:v>290000</c:v>
                </c:pt>
                <c:pt idx="290">
                  <c:v>291000</c:v>
                </c:pt>
                <c:pt idx="291">
                  <c:v>292000</c:v>
                </c:pt>
                <c:pt idx="292">
                  <c:v>293000</c:v>
                </c:pt>
                <c:pt idx="293">
                  <c:v>294000</c:v>
                </c:pt>
                <c:pt idx="294">
                  <c:v>295000</c:v>
                </c:pt>
                <c:pt idx="295">
                  <c:v>296000</c:v>
                </c:pt>
                <c:pt idx="296">
                  <c:v>297000</c:v>
                </c:pt>
                <c:pt idx="297">
                  <c:v>298000</c:v>
                </c:pt>
                <c:pt idx="298">
                  <c:v>299000</c:v>
                </c:pt>
                <c:pt idx="299">
                  <c:v>300000</c:v>
                </c:pt>
                <c:pt idx="300">
                  <c:v>301000</c:v>
                </c:pt>
                <c:pt idx="301">
                  <c:v>302000</c:v>
                </c:pt>
                <c:pt idx="302">
                  <c:v>303000</c:v>
                </c:pt>
                <c:pt idx="303">
                  <c:v>304000</c:v>
                </c:pt>
                <c:pt idx="304">
                  <c:v>305000</c:v>
                </c:pt>
                <c:pt idx="305">
                  <c:v>306000</c:v>
                </c:pt>
                <c:pt idx="306">
                  <c:v>307000</c:v>
                </c:pt>
                <c:pt idx="307">
                  <c:v>308000</c:v>
                </c:pt>
                <c:pt idx="308">
                  <c:v>309000</c:v>
                </c:pt>
                <c:pt idx="309">
                  <c:v>310000</c:v>
                </c:pt>
                <c:pt idx="310">
                  <c:v>311000</c:v>
                </c:pt>
                <c:pt idx="311">
                  <c:v>312000</c:v>
                </c:pt>
                <c:pt idx="312">
                  <c:v>313000</c:v>
                </c:pt>
                <c:pt idx="313">
                  <c:v>314000</c:v>
                </c:pt>
                <c:pt idx="314">
                  <c:v>315000</c:v>
                </c:pt>
                <c:pt idx="315">
                  <c:v>316000</c:v>
                </c:pt>
                <c:pt idx="316">
                  <c:v>317000</c:v>
                </c:pt>
                <c:pt idx="317">
                  <c:v>318000</c:v>
                </c:pt>
                <c:pt idx="318">
                  <c:v>319000</c:v>
                </c:pt>
                <c:pt idx="319">
                  <c:v>320000</c:v>
                </c:pt>
                <c:pt idx="320">
                  <c:v>321000</c:v>
                </c:pt>
                <c:pt idx="321">
                  <c:v>322000</c:v>
                </c:pt>
                <c:pt idx="322">
                  <c:v>323000</c:v>
                </c:pt>
                <c:pt idx="323">
                  <c:v>324000</c:v>
                </c:pt>
                <c:pt idx="324">
                  <c:v>325000</c:v>
                </c:pt>
                <c:pt idx="325">
                  <c:v>326000</c:v>
                </c:pt>
                <c:pt idx="326">
                  <c:v>327000</c:v>
                </c:pt>
                <c:pt idx="327">
                  <c:v>328000</c:v>
                </c:pt>
                <c:pt idx="328">
                  <c:v>329000</c:v>
                </c:pt>
                <c:pt idx="329">
                  <c:v>330000</c:v>
                </c:pt>
                <c:pt idx="330">
                  <c:v>331000</c:v>
                </c:pt>
                <c:pt idx="331">
                  <c:v>332000</c:v>
                </c:pt>
                <c:pt idx="332">
                  <c:v>333000</c:v>
                </c:pt>
                <c:pt idx="333">
                  <c:v>334000</c:v>
                </c:pt>
                <c:pt idx="334">
                  <c:v>335000</c:v>
                </c:pt>
                <c:pt idx="335">
                  <c:v>336000</c:v>
                </c:pt>
                <c:pt idx="336">
                  <c:v>337000</c:v>
                </c:pt>
                <c:pt idx="337">
                  <c:v>338000</c:v>
                </c:pt>
                <c:pt idx="338">
                  <c:v>339000</c:v>
                </c:pt>
                <c:pt idx="339">
                  <c:v>340000</c:v>
                </c:pt>
                <c:pt idx="340">
                  <c:v>341000</c:v>
                </c:pt>
                <c:pt idx="341">
                  <c:v>342000</c:v>
                </c:pt>
                <c:pt idx="342">
                  <c:v>343000</c:v>
                </c:pt>
                <c:pt idx="343">
                  <c:v>344000</c:v>
                </c:pt>
                <c:pt idx="344">
                  <c:v>345000</c:v>
                </c:pt>
                <c:pt idx="345">
                  <c:v>346000</c:v>
                </c:pt>
                <c:pt idx="346">
                  <c:v>347000</c:v>
                </c:pt>
                <c:pt idx="347">
                  <c:v>348000</c:v>
                </c:pt>
                <c:pt idx="348">
                  <c:v>349000</c:v>
                </c:pt>
                <c:pt idx="349">
                  <c:v>350000</c:v>
                </c:pt>
                <c:pt idx="350">
                  <c:v>351000</c:v>
                </c:pt>
                <c:pt idx="351">
                  <c:v>352000</c:v>
                </c:pt>
                <c:pt idx="352">
                  <c:v>353000</c:v>
                </c:pt>
                <c:pt idx="353">
                  <c:v>354000</c:v>
                </c:pt>
                <c:pt idx="354">
                  <c:v>355000</c:v>
                </c:pt>
                <c:pt idx="355">
                  <c:v>356000</c:v>
                </c:pt>
                <c:pt idx="356">
                  <c:v>357000</c:v>
                </c:pt>
                <c:pt idx="357">
                  <c:v>358000</c:v>
                </c:pt>
                <c:pt idx="358">
                  <c:v>359000</c:v>
                </c:pt>
                <c:pt idx="359">
                  <c:v>360000</c:v>
                </c:pt>
                <c:pt idx="360">
                  <c:v>361000</c:v>
                </c:pt>
                <c:pt idx="361">
                  <c:v>362000</c:v>
                </c:pt>
                <c:pt idx="362">
                  <c:v>363000</c:v>
                </c:pt>
                <c:pt idx="363">
                  <c:v>364000</c:v>
                </c:pt>
                <c:pt idx="364">
                  <c:v>365000</c:v>
                </c:pt>
                <c:pt idx="365">
                  <c:v>366000</c:v>
                </c:pt>
                <c:pt idx="366">
                  <c:v>367000</c:v>
                </c:pt>
                <c:pt idx="367">
                  <c:v>368000</c:v>
                </c:pt>
                <c:pt idx="368">
                  <c:v>369000</c:v>
                </c:pt>
                <c:pt idx="369">
                  <c:v>370000</c:v>
                </c:pt>
                <c:pt idx="370">
                  <c:v>371000</c:v>
                </c:pt>
                <c:pt idx="371">
                  <c:v>372000</c:v>
                </c:pt>
                <c:pt idx="372">
                  <c:v>373000</c:v>
                </c:pt>
                <c:pt idx="373">
                  <c:v>374000</c:v>
                </c:pt>
                <c:pt idx="374">
                  <c:v>375000</c:v>
                </c:pt>
                <c:pt idx="375">
                  <c:v>376000</c:v>
                </c:pt>
                <c:pt idx="376">
                  <c:v>377000</c:v>
                </c:pt>
                <c:pt idx="377">
                  <c:v>378000</c:v>
                </c:pt>
                <c:pt idx="378">
                  <c:v>379000</c:v>
                </c:pt>
                <c:pt idx="379">
                  <c:v>380000</c:v>
                </c:pt>
                <c:pt idx="380">
                  <c:v>381000</c:v>
                </c:pt>
                <c:pt idx="381">
                  <c:v>382000</c:v>
                </c:pt>
                <c:pt idx="382">
                  <c:v>383000</c:v>
                </c:pt>
                <c:pt idx="383">
                  <c:v>384000</c:v>
                </c:pt>
                <c:pt idx="384">
                  <c:v>385000</c:v>
                </c:pt>
                <c:pt idx="385">
                  <c:v>386000</c:v>
                </c:pt>
                <c:pt idx="386">
                  <c:v>387000</c:v>
                </c:pt>
                <c:pt idx="387">
                  <c:v>388000</c:v>
                </c:pt>
                <c:pt idx="388">
                  <c:v>389000</c:v>
                </c:pt>
                <c:pt idx="389">
                  <c:v>390000</c:v>
                </c:pt>
                <c:pt idx="390">
                  <c:v>391000</c:v>
                </c:pt>
                <c:pt idx="391">
                  <c:v>392000</c:v>
                </c:pt>
                <c:pt idx="392">
                  <c:v>393000</c:v>
                </c:pt>
                <c:pt idx="393">
                  <c:v>394000</c:v>
                </c:pt>
                <c:pt idx="394">
                  <c:v>395000</c:v>
                </c:pt>
                <c:pt idx="395">
                  <c:v>396000</c:v>
                </c:pt>
                <c:pt idx="396">
                  <c:v>397000</c:v>
                </c:pt>
                <c:pt idx="397">
                  <c:v>398000</c:v>
                </c:pt>
                <c:pt idx="398">
                  <c:v>399000</c:v>
                </c:pt>
                <c:pt idx="399">
                  <c:v>400000</c:v>
                </c:pt>
                <c:pt idx="400">
                  <c:v>401000</c:v>
                </c:pt>
                <c:pt idx="401">
                  <c:v>402000</c:v>
                </c:pt>
                <c:pt idx="402">
                  <c:v>403000</c:v>
                </c:pt>
                <c:pt idx="403">
                  <c:v>404000</c:v>
                </c:pt>
                <c:pt idx="404">
                  <c:v>405000</c:v>
                </c:pt>
                <c:pt idx="405">
                  <c:v>406000</c:v>
                </c:pt>
                <c:pt idx="406">
                  <c:v>407000</c:v>
                </c:pt>
                <c:pt idx="407">
                  <c:v>408000</c:v>
                </c:pt>
                <c:pt idx="408">
                  <c:v>409000</c:v>
                </c:pt>
                <c:pt idx="409">
                  <c:v>410000</c:v>
                </c:pt>
                <c:pt idx="410">
                  <c:v>411000</c:v>
                </c:pt>
                <c:pt idx="411">
                  <c:v>412000</c:v>
                </c:pt>
                <c:pt idx="412">
                  <c:v>413000</c:v>
                </c:pt>
                <c:pt idx="413">
                  <c:v>414000</c:v>
                </c:pt>
                <c:pt idx="414">
                  <c:v>415000</c:v>
                </c:pt>
                <c:pt idx="415">
                  <c:v>416000</c:v>
                </c:pt>
                <c:pt idx="416">
                  <c:v>417000</c:v>
                </c:pt>
                <c:pt idx="417">
                  <c:v>418000</c:v>
                </c:pt>
                <c:pt idx="418">
                  <c:v>419000</c:v>
                </c:pt>
                <c:pt idx="419">
                  <c:v>420000</c:v>
                </c:pt>
                <c:pt idx="420">
                  <c:v>421000</c:v>
                </c:pt>
                <c:pt idx="421">
                  <c:v>422000</c:v>
                </c:pt>
                <c:pt idx="422">
                  <c:v>423000</c:v>
                </c:pt>
                <c:pt idx="423">
                  <c:v>424000</c:v>
                </c:pt>
                <c:pt idx="424">
                  <c:v>425000</c:v>
                </c:pt>
                <c:pt idx="425">
                  <c:v>426000</c:v>
                </c:pt>
                <c:pt idx="426">
                  <c:v>427000</c:v>
                </c:pt>
                <c:pt idx="427">
                  <c:v>428000</c:v>
                </c:pt>
                <c:pt idx="428">
                  <c:v>429000</c:v>
                </c:pt>
                <c:pt idx="429">
                  <c:v>430000</c:v>
                </c:pt>
                <c:pt idx="430">
                  <c:v>431000</c:v>
                </c:pt>
                <c:pt idx="431">
                  <c:v>432000</c:v>
                </c:pt>
                <c:pt idx="432">
                  <c:v>433000</c:v>
                </c:pt>
                <c:pt idx="433">
                  <c:v>434000</c:v>
                </c:pt>
                <c:pt idx="434">
                  <c:v>435000</c:v>
                </c:pt>
                <c:pt idx="435">
                  <c:v>436000</c:v>
                </c:pt>
                <c:pt idx="436">
                  <c:v>437000</c:v>
                </c:pt>
                <c:pt idx="437">
                  <c:v>438000</c:v>
                </c:pt>
                <c:pt idx="438">
                  <c:v>439000</c:v>
                </c:pt>
                <c:pt idx="439">
                  <c:v>440000</c:v>
                </c:pt>
                <c:pt idx="440">
                  <c:v>441000</c:v>
                </c:pt>
                <c:pt idx="441">
                  <c:v>442000</c:v>
                </c:pt>
                <c:pt idx="442">
                  <c:v>443000</c:v>
                </c:pt>
                <c:pt idx="443">
                  <c:v>444000</c:v>
                </c:pt>
                <c:pt idx="444">
                  <c:v>445000</c:v>
                </c:pt>
                <c:pt idx="445">
                  <c:v>446000</c:v>
                </c:pt>
                <c:pt idx="446">
                  <c:v>447000</c:v>
                </c:pt>
                <c:pt idx="447">
                  <c:v>448000</c:v>
                </c:pt>
                <c:pt idx="448">
                  <c:v>449000</c:v>
                </c:pt>
                <c:pt idx="449">
                  <c:v>450000</c:v>
                </c:pt>
                <c:pt idx="450">
                  <c:v>451000</c:v>
                </c:pt>
                <c:pt idx="451">
                  <c:v>452000</c:v>
                </c:pt>
                <c:pt idx="452">
                  <c:v>453000</c:v>
                </c:pt>
                <c:pt idx="453">
                  <c:v>454000</c:v>
                </c:pt>
                <c:pt idx="454">
                  <c:v>455000</c:v>
                </c:pt>
                <c:pt idx="455">
                  <c:v>456000</c:v>
                </c:pt>
                <c:pt idx="456">
                  <c:v>457000</c:v>
                </c:pt>
                <c:pt idx="457">
                  <c:v>458000</c:v>
                </c:pt>
                <c:pt idx="458">
                  <c:v>459000</c:v>
                </c:pt>
                <c:pt idx="459">
                  <c:v>460000</c:v>
                </c:pt>
                <c:pt idx="460">
                  <c:v>461000</c:v>
                </c:pt>
                <c:pt idx="461">
                  <c:v>462000</c:v>
                </c:pt>
                <c:pt idx="462">
                  <c:v>463000</c:v>
                </c:pt>
                <c:pt idx="463">
                  <c:v>464000</c:v>
                </c:pt>
                <c:pt idx="464">
                  <c:v>465000</c:v>
                </c:pt>
                <c:pt idx="465">
                  <c:v>466000</c:v>
                </c:pt>
                <c:pt idx="466">
                  <c:v>467000</c:v>
                </c:pt>
                <c:pt idx="467">
                  <c:v>468000</c:v>
                </c:pt>
                <c:pt idx="468">
                  <c:v>469000</c:v>
                </c:pt>
                <c:pt idx="469">
                  <c:v>470000</c:v>
                </c:pt>
                <c:pt idx="470">
                  <c:v>471000</c:v>
                </c:pt>
                <c:pt idx="471">
                  <c:v>472000</c:v>
                </c:pt>
                <c:pt idx="472">
                  <c:v>473000</c:v>
                </c:pt>
                <c:pt idx="473">
                  <c:v>474000</c:v>
                </c:pt>
                <c:pt idx="474">
                  <c:v>475000</c:v>
                </c:pt>
                <c:pt idx="475">
                  <c:v>476000</c:v>
                </c:pt>
                <c:pt idx="476">
                  <c:v>477000</c:v>
                </c:pt>
                <c:pt idx="477">
                  <c:v>478000</c:v>
                </c:pt>
                <c:pt idx="478">
                  <c:v>479000</c:v>
                </c:pt>
                <c:pt idx="479">
                  <c:v>480000</c:v>
                </c:pt>
                <c:pt idx="480">
                  <c:v>481000</c:v>
                </c:pt>
                <c:pt idx="481">
                  <c:v>482000</c:v>
                </c:pt>
                <c:pt idx="482">
                  <c:v>483000</c:v>
                </c:pt>
                <c:pt idx="483">
                  <c:v>484000</c:v>
                </c:pt>
                <c:pt idx="484">
                  <c:v>485000</c:v>
                </c:pt>
                <c:pt idx="485">
                  <c:v>486000</c:v>
                </c:pt>
                <c:pt idx="486">
                  <c:v>487000</c:v>
                </c:pt>
                <c:pt idx="487">
                  <c:v>488000</c:v>
                </c:pt>
                <c:pt idx="488">
                  <c:v>489000</c:v>
                </c:pt>
                <c:pt idx="489">
                  <c:v>490000</c:v>
                </c:pt>
                <c:pt idx="490">
                  <c:v>491000</c:v>
                </c:pt>
                <c:pt idx="491">
                  <c:v>492000</c:v>
                </c:pt>
                <c:pt idx="492">
                  <c:v>493000</c:v>
                </c:pt>
                <c:pt idx="493">
                  <c:v>494000</c:v>
                </c:pt>
                <c:pt idx="494">
                  <c:v>495000</c:v>
                </c:pt>
                <c:pt idx="495">
                  <c:v>496000</c:v>
                </c:pt>
                <c:pt idx="496">
                  <c:v>497000</c:v>
                </c:pt>
                <c:pt idx="497">
                  <c:v>498000</c:v>
                </c:pt>
                <c:pt idx="498">
                  <c:v>499000</c:v>
                </c:pt>
                <c:pt idx="499">
                  <c:v>500000</c:v>
                </c:pt>
                <c:pt idx="500">
                  <c:v>501000</c:v>
                </c:pt>
                <c:pt idx="501">
                  <c:v>502000</c:v>
                </c:pt>
                <c:pt idx="502">
                  <c:v>503000</c:v>
                </c:pt>
                <c:pt idx="503">
                  <c:v>504000</c:v>
                </c:pt>
                <c:pt idx="504">
                  <c:v>505000</c:v>
                </c:pt>
                <c:pt idx="505">
                  <c:v>506000</c:v>
                </c:pt>
                <c:pt idx="506">
                  <c:v>507000</c:v>
                </c:pt>
                <c:pt idx="507">
                  <c:v>508000</c:v>
                </c:pt>
                <c:pt idx="508">
                  <c:v>509000</c:v>
                </c:pt>
                <c:pt idx="509">
                  <c:v>510000</c:v>
                </c:pt>
                <c:pt idx="510">
                  <c:v>511000</c:v>
                </c:pt>
                <c:pt idx="511">
                  <c:v>512000</c:v>
                </c:pt>
                <c:pt idx="512">
                  <c:v>513000</c:v>
                </c:pt>
                <c:pt idx="513">
                  <c:v>514000</c:v>
                </c:pt>
                <c:pt idx="514">
                  <c:v>515000</c:v>
                </c:pt>
                <c:pt idx="515">
                  <c:v>516000</c:v>
                </c:pt>
                <c:pt idx="516">
                  <c:v>517000</c:v>
                </c:pt>
                <c:pt idx="517">
                  <c:v>518000</c:v>
                </c:pt>
                <c:pt idx="518">
                  <c:v>519000</c:v>
                </c:pt>
                <c:pt idx="519">
                  <c:v>520000</c:v>
                </c:pt>
                <c:pt idx="520">
                  <c:v>521000</c:v>
                </c:pt>
                <c:pt idx="521">
                  <c:v>522000</c:v>
                </c:pt>
                <c:pt idx="522">
                  <c:v>523000</c:v>
                </c:pt>
                <c:pt idx="523">
                  <c:v>524000</c:v>
                </c:pt>
                <c:pt idx="524">
                  <c:v>525000</c:v>
                </c:pt>
                <c:pt idx="525">
                  <c:v>526000</c:v>
                </c:pt>
                <c:pt idx="526">
                  <c:v>527000</c:v>
                </c:pt>
                <c:pt idx="527">
                  <c:v>528000</c:v>
                </c:pt>
                <c:pt idx="528">
                  <c:v>529000</c:v>
                </c:pt>
                <c:pt idx="529">
                  <c:v>530000</c:v>
                </c:pt>
                <c:pt idx="530">
                  <c:v>531000</c:v>
                </c:pt>
                <c:pt idx="531">
                  <c:v>532000</c:v>
                </c:pt>
                <c:pt idx="532">
                  <c:v>533000</c:v>
                </c:pt>
                <c:pt idx="533">
                  <c:v>534000</c:v>
                </c:pt>
                <c:pt idx="534">
                  <c:v>535000</c:v>
                </c:pt>
                <c:pt idx="535">
                  <c:v>536000</c:v>
                </c:pt>
                <c:pt idx="536">
                  <c:v>537000</c:v>
                </c:pt>
                <c:pt idx="537">
                  <c:v>538000</c:v>
                </c:pt>
                <c:pt idx="538">
                  <c:v>539000</c:v>
                </c:pt>
                <c:pt idx="539">
                  <c:v>540000</c:v>
                </c:pt>
                <c:pt idx="540">
                  <c:v>541000</c:v>
                </c:pt>
                <c:pt idx="541">
                  <c:v>542000</c:v>
                </c:pt>
                <c:pt idx="542">
                  <c:v>543000</c:v>
                </c:pt>
                <c:pt idx="543">
                  <c:v>544000</c:v>
                </c:pt>
                <c:pt idx="544">
                  <c:v>545000</c:v>
                </c:pt>
                <c:pt idx="545">
                  <c:v>546000</c:v>
                </c:pt>
                <c:pt idx="546">
                  <c:v>547000</c:v>
                </c:pt>
                <c:pt idx="547">
                  <c:v>548000</c:v>
                </c:pt>
                <c:pt idx="548">
                  <c:v>549000</c:v>
                </c:pt>
                <c:pt idx="549">
                  <c:v>550000</c:v>
                </c:pt>
                <c:pt idx="550">
                  <c:v>551000</c:v>
                </c:pt>
                <c:pt idx="551">
                  <c:v>552000</c:v>
                </c:pt>
                <c:pt idx="552">
                  <c:v>553000</c:v>
                </c:pt>
                <c:pt idx="553">
                  <c:v>554000</c:v>
                </c:pt>
                <c:pt idx="554">
                  <c:v>555000</c:v>
                </c:pt>
                <c:pt idx="555">
                  <c:v>556000</c:v>
                </c:pt>
                <c:pt idx="556">
                  <c:v>557000</c:v>
                </c:pt>
                <c:pt idx="557">
                  <c:v>558000</c:v>
                </c:pt>
                <c:pt idx="558">
                  <c:v>559000</c:v>
                </c:pt>
                <c:pt idx="559">
                  <c:v>560000</c:v>
                </c:pt>
                <c:pt idx="560">
                  <c:v>561000</c:v>
                </c:pt>
                <c:pt idx="561">
                  <c:v>562000</c:v>
                </c:pt>
                <c:pt idx="562">
                  <c:v>563000</c:v>
                </c:pt>
                <c:pt idx="563">
                  <c:v>564000</c:v>
                </c:pt>
                <c:pt idx="564">
                  <c:v>565000</c:v>
                </c:pt>
                <c:pt idx="565">
                  <c:v>566000</c:v>
                </c:pt>
                <c:pt idx="566">
                  <c:v>567000</c:v>
                </c:pt>
                <c:pt idx="567">
                  <c:v>568000</c:v>
                </c:pt>
                <c:pt idx="568">
                  <c:v>569000</c:v>
                </c:pt>
                <c:pt idx="569">
                  <c:v>570000</c:v>
                </c:pt>
                <c:pt idx="570">
                  <c:v>571000</c:v>
                </c:pt>
                <c:pt idx="571">
                  <c:v>572000</c:v>
                </c:pt>
                <c:pt idx="572">
                  <c:v>573000</c:v>
                </c:pt>
                <c:pt idx="573">
                  <c:v>574000</c:v>
                </c:pt>
                <c:pt idx="574">
                  <c:v>575000</c:v>
                </c:pt>
                <c:pt idx="575">
                  <c:v>576000</c:v>
                </c:pt>
                <c:pt idx="576">
                  <c:v>577000</c:v>
                </c:pt>
                <c:pt idx="577">
                  <c:v>578000</c:v>
                </c:pt>
                <c:pt idx="578">
                  <c:v>579000</c:v>
                </c:pt>
                <c:pt idx="579">
                  <c:v>580000</c:v>
                </c:pt>
                <c:pt idx="580">
                  <c:v>581000</c:v>
                </c:pt>
                <c:pt idx="581">
                  <c:v>582000</c:v>
                </c:pt>
                <c:pt idx="582">
                  <c:v>583000</c:v>
                </c:pt>
                <c:pt idx="583">
                  <c:v>584000</c:v>
                </c:pt>
                <c:pt idx="584">
                  <c:v>585000</c:v>
                </c:pt>
                <c:pt idx="585">
                  <c:v>586000</c:v>
                </c:pt>
                <c:pt idx="586">
                  <c:v>587000</c:v>
                </c:pt>
                <c:pt idx="587">
                  <c:v>588000</c:v>
                </c:pt>
                <c:pt idx="588">
                  <c:v>589000</c:v>
                </c:pt>
                <c:pt idx="589">
                  <c:v>590000</c:v>
                </c:pt>
                <c:pt idx="590">
                  <c:v>591000</c:v>
                </c:pt>
                <c:pt idx="591">
                  <c:v>592000</c:v>
                </c:pt>
                <c:pt idx="592">
                  <c:v>593000</c:v>
                </c:pt>
                <c:pt idx="593">
                  <c:v>594000</c:v>
                </c:pt>
                <c:pt idx="594">
                  <c:v>595000</c:v>
                </c:pt>
                <c:pt idx="595">
                  <c:v>596000</c:v>
                </c:pt>
                <c:pt idx="596">
                  <c:v>597000</c:v>
                </c:pt>
                <c:pt idx="597">
                  <c:v>598000</c:v>
                </c:pt>
                <c:pt idx="598">
                  <c:v>599000</c:v>
                </c:pt>
                <c:pt idx="599">
                  <c:v>600000</c:v>
                </c:pt>
                <c:pt idx="600">
                  <c:v>601000</c:v>
                </c:pt>
                <c:pt idx="601">
                  <c:v>602000</c:v>
                </c:pt>
                <c:pt idx="602">
                  <c:v>603000</c:v>
                </c:pt>
                <c:pt idx="603">
                  <c:v>604000</c:v>
                </c:pt>
                <c:pt idx="604">
                  <c:v>605000</c:v>
                </c:pt>
                <c:pt idx="605">
                  <c:v>606000</c:v>
                </c:pt>
                <c:pt idx="606">
                  <c:v>607000</c:v>
                </c:pt>
                <c:pt idx="607">
                  <c:v>608000</c:v>
                </c:pt>
                <c:pt idx="608">
                  <c:v>609000</c:v>
                </c:pt>
                <c:pt idx="609">
                  <c:v>610000</c:v>
                </c:pt>
                <c:pt idx="610">
                  <c:v>611000</c:v>
                </c:pt>
                <c:pt idx="611">
                  <c:v>612000</c:v>
                </c:pt>
                <c:pt idx="612">
                  <c:v>613000</c:v>
                </c:pt>
                <c:pt idx="613">
                  <c:v>614000</c:v>
                </c:pt>
                <c:pt idx="614">
                  <c:v>615000</c:v>
                </c:pt>
                <c:pt idx="615">
                  <c:v>616000</c:v>
                </c:pt>
                <c:pt idx="616">
                  <c:v>617000</c:v>
                </c:pt>
                <c:pt idx="617">
                  <c:v>618000</c:v>
                </c:pt>
                <c:pt idx="618">
                  <c:v>619000</c:v>
                </c:pt>
                <c:pt idx="619">
                  <c:v>620000</c:v>
                </c:pt>
                <c:pt idx="620">
                  <c:v>621000</c:v>
                </c:pt>
                <c:pt idx="621">
                  <c:v>622000</c:v>
                </c:pt>
                <c:pt idx="622">
                  <c:v>623000</c:v>
                </c:pt>
                <c:pt idx="623">
                  <c:v>624000</c:v>
                </c:pt>
                <c:pt idx="624">
                  <c:v>625000</c:v>
                </c:pt>
                <c:pt idx="625">
                  <c:v>626000</c:v>
                </c:pt>
                <c:pt idx="626">
                  <c:v>627000</c:v>
                </c:pt>
                <c:pt idx="627">
                  <c:v>628000</c:v>
                </c:pt>
                <c:pt idx="628">
                  <c:v>629000</c:v>
                </c:pt>
                <c:pt idx="629">
                  <c:v>630000</c:v>
                </c:pt>
                <c:pt idx="630">
                  <c:v>631000</c:v>
                </c:pt>
                <c:pt idx="631">
                  <c:v>632000</c:v>
                </c:pt>
                <c:pt idx="632">
                  <c:v>633000</c:v>
                </c:pt>
                <c:pt idx="633">
                  <c:v>634000</c:v>
                </c:pt>
                <c:pt idx="634">
                  <c:v>635000</c:v>
                </c:pt>
                <c:pt idx="635">
                  <c:v>636000</c:v>
                </c:pt>
                <c:pt idx="636">
                  <c:v>637000</c:v>
                </c:pt>
                <c:pt idx="637">
                  <c:v>638000</c:v>
                </c:pt>
                <c:pt idx="638">
                  <c:v>639000</c:v>
                </c:pt>
                <c:pt idx="639">
                  <c:v>640000</c:v>
                </c:pt>
                <c:pt idx="640">
                  <c:v>641000</c:v>
                </c:pt>
                <c:pt idx="641">
                  <c:v>642000</c:v>
                </c:pt>
                <c:pt idx="642">
                  <c:v>643000</c:v>
                </c:pt>
                <c:pt idx="643">
                  <c:v>644000</c:v>
                </c:pt>
                <c:pt idx="644">
                  <c:v>645000</c:v>
                </c:pt>
                <c:pt idx="645">
                  <c:v>646000</c:v>
                </c:pt>
                <c:pt idx="646">
                  <c:v>647000</c:v>
                </c:pt>
                <c:pt idx="647">
                  <c:v>648000</c:v>
                </c:pt>
                <c:pt idx="648">
                  <c:v>649000</c:v>
                </c:pt>
                <c:pt idx="649">
                  <c:v>650000</c:v>
                </c:pt>
                <c:pt idx="650">
                  <c:v>651000</c:v>
                </c:pt>
                <c:pt idx="651">
                  <c:v>652000</c:v>
                </c:pt>
                <c:pt idx="652">
                  <c:v>653000</c:v>
                </c:pt>
                <c:pt idx="653">
                  <c:v>654000</c:v>
                </c:pt>
                <c:pt idx="654">
                  <c:v>655000</c:v>
                </c:pt>
                <c:pt idx="655">
                  <c:v>656000</c:v>
                </c:pt>
                <c:pt idx="656">
                  <c:v>657000</c:v>
                </c:pt>
                <c:pt idx="657">
                  <c:v>658000</c:v>
                </c:pt>
                <c:pt idx="658">
                  <c:v>659000</c:v>
                </c:pt>
                <c:pt idx="659">
                  <c:v>660000</c:v>
                </c:pt>
                <c:pt idx="660">
                  <c:v>661000</c:v>
                </c:pt>
                <c:pt idx="661">
                  <c:v>662000</c:v>
                </c:pt>
                <c:pt idx="662">
                  <c:v>663000</c:v>
                </c:pt>
                <c:pt idx="663">
                  <c:v>664000</c:v>
                </c:pt>
                <c:pt idx="664">
                  <c:v>665000</c:v>
                </c:pt>
                <c:pt idx="665">
                  <c:v>666000</c:v>
                </c:pt>
                <c:pt idx="666">
                  <c:v>667000</c:v>
                </c:pt>
                <c:pt idx="667">
                  <c:v>668000</c:v>
                </c:pt>
                <c:pt idx="668">
                  <c:v>669000</c:v>
                </c:pt>
                <c:pt idx="669">
                  <c:v>670000</c:v>
                </c:pt>
                <c:pt idx="670">
                  <c:v>671000</c:v>
                </c:pt>
                <c:pt idx="671">
                  <c:v>672000</c:v>
                </c:pt>
                <c:pt idx="672">
                  <c:v>673000</c:v>
                </c:pt>
                <c:pt idx="673">
                  <c:v>674000</c:v>
                </c:pt>
                <c:pt idx="674">
                  <c:v>675000</c:v>
                </c:pt>
                <c:pt idx="675">
                  <c:v>676000</c:v>
                </c:pt>
                <c:pt idx="676">
                  <c:v>677000</c:v>
                </c:pt>
                <c:pt idx="677">
                  <c:v>678000</c:v>
                </c:pt>
                <c:pt idx="678">
                  <c:v>679000</c:v>
                </c:pt>
                <c:pt idx="679">
                  <c:v>680000</c:v>
                </c:pt>
                <c:pt idx="680">
                  <c:v>681000</c:v>
                </c:pt>
                <c:pt idx="681">
                  <c:v>682000</c:v>
                </c:pt>
                <c:pt idx="682">
                  <c:v>683000</c:v>
                </c:pt>
                <c:pt idx="683">
                  <c:v>684000</c:v>
                </c:pt>
                <c:pt idx="684">
                  <c:v>685000</c:v>
                </c:pt>
                <c:pt idx="685">
                  <c:v>686000</c:v>
                </c:pt>
                <c:pt idx="686">
                  <c:v>687000</c:v>
                </c:pt>
                <c:pt idx="687">
                  <c:v>688000</c:v>
                </c:pt>
                <c:pt idx="688">
                  <c:v>689000</c:v>
                </c:pt>
                <c:pt idx="689">
                  <c:v>690000</c:v>
                </c:pt>
                <c:pt idx="690">
                  <c:v>691000</c:v>
                </c:pt>
                <c:pt idx="691">
                  <c:v>692000</c:v>
                </c:pt>
                <c:pt idx="692">
                  <c:v>693000</c:v>
                </c:pt>
                <c:pt idx="693">
                  <c:v>694000</c:v>
                </c:pt>
                <c:pt idx="694">
                  <c:v>695000</c:v>
                </c:pt>
                <c:pt idx="695">
                  <c:v>696000</c:v>
                </c:pt>
                <c:pt idx="696">
                  <c:v>697000</c:v>
                </c:pt>
                <c:pt idx="697">
                  <c:v>698000</c:v>
                </c:pt>
                <c:pt idx="698">
                  <c:v>699000</c:v>
                </c:pt>
                <c:pt idx="699">
                  <c:v>700000</c:v>
                </c:pt>
                <c:pt idx="700">
                  <c:v>701000</c:v>
                </c:pt>
                <c:pt idx="701">
                  <c:v>702000</c:v>
                </c:pt>
                <c:pt idx="702">
                  <c:v>703000</c:v>
                </c:pt>
                <c:pt idx="703">
                  <c:v>704000</c:v>
                </c:pt>
                <c:pt idx="704">
                  <c:v>705000</c:v>
                </c:pt>
                <c:pt idx="705">
                  <c:v>706000</c:v>
                </c:pt>
                <c:pt idx="706">
                  <c:v>707000</c:v>
                </c:pt>
                <c:pt idx="707">
                  <c:v>708000</c:v>
                </c:pt>
                <c:pt idx="708">
                  <c:v>709000</c:v>
                </c:pt>
                <c:pt idx="709">
                  <c:v>710000</c:v>
                </c:pt>
                <c:pt idx="710">
                  <c:v>711000</c:v>
                </c:pt>
                <c:pt idx="711">
                  <c:v>712000</c:v>
                </c:pt>
                <c:pt idx="712">
                  <c:v>713000</c:v>
                </c:pt>
                <c:pt idx="713">
                  <c:v>714000</c:v>
                </c:pt>
                <c:pt idx="714">
                  <c:v>715000</c:v>
                </c:pt>
                <c:pt idx="715">
                  <c:v>716000</c:v>
                </c:pt>
                <c:pt idx="716">
                  <c:v>717000</c:v>
                </c:pt>
                <c:pt idx="717">
                  <c:v>718000</c:v>
                </c:pt>
                <c:pt idx="718">
                  <c:v>719000</c:v>
                </c:pt>
                <c:pt idx="719">
                  <c:v>720000</c:v>
                </c:pt>
                <c:pt idx="720">
                  <c:v>721000</c:v>
                </c:pt>
                <c:pt idx="721">
                  <c:v>722000</c:v>
                </c:pt>
                <c:pt idx="722">
                  <c:v>723000</c:v>
                </c:pt>
                <c:pt idx="723">
                  <c:v>724000</c:v>
                </c:pt>
                <c:pt idx="724">
                  <c:v>725000</c:v>
                </c:pt>
                <c:pt idx="725">
                  <c:v>726000</c:v>
                </c:pt>
                <c:pt idx="726">
                  <c:v>727000</c:v>
                </c:pt>
                <c:pt idx="727">
                  <c:v>728000</c:v>
                </c:pt>
                <c:pt idx="728">
                  <c:v>729000</c:v>
                </c:pt>
                <c:pt idx="729">
                  <c:v>730000</c:v>
                </c:pt>
                <c:pt idx="730">
                  <c:v>731000</c:v>
                </c:pt>
                <c:pt idx="731">
                  <c:v>732000</c:v>
                </c:pt>
                <c:pt idx="732">
                  <c:v>733000</c:v>
                </c:pt>
                <c:pt idx="733">
                  <c:v>734000</c:v>
                </c:pt>
                <c:pt idx="734">
                  <c:v>735000</c:v>
                </c:pt>
                <c:pt idx="735">
                  <c:v>736000</c:v>
                </c:pt>
                <c:pt idx="736">
                  <c:v>737000</c:v>
                </c:pt>
                <c:pt idx="737">
                  <c:v>738000</c:v>
                </c:pt>
                <c:pt idx="738">
                  <c:v>739000</c:v>
                </c:pt>
                <c:pt idx="739">
                  <c:v>740000</c:v>
                </c:pt>
                <c:pt idx="740">
                  <c:v>741000</c:v>
                </c:pt>
                <c:pt idx="741">
                  <c:v>742000</c:v>
                </c:pt>
                <c:pt idx="742">
                  <c:v>743000</c:v>
                </c:pt>
                <c:pt idx="743">
                  <c:v>744000</c:v>
                </c:pt>
                <c:pt idx="744">
                  <c:v>745000</c:v>
                </c:pt>
                <c:pt idx="745">
                  <c:v>746000</c:v>
                </c:pt>
                <c:pt idx="746">
                  <c:v>747000</c:v>
                </c:pt>
                <c:pt idx="747">
                  <c:v>748000</c:v>
                </c:pt>
                <c:pt idx="748">
                  <c:v>749000</c:v>
                </c:pt>
                <c:pt idx="749">
                  <c:v>750000</c:v>
                </c:pt>
                <c:pt idx="750">
                  <c:v>751000</c:v>
                </c:pt>
                <c:pt idx="751">
                  <c:v>752000</c:v>
                </c:pt>
                <c:pt idx="752">
                  <c:v>753000</c:v>
                </c:pt>
                <c:pt idx="753">
                  <c:v>754000</c:v>
                </c:pt>
                <c:pt idx="754">
                  <c:v>755000</c:v>
                </c:pt>
                <c:pt idx="755">
                  <c:v>756000</c:v>
                </c:pt>
                <c:pt idx="756">
                  <c:v>757000</c:v>
                </c:pt>
                <c:pt idx="757">
                  <c:v>758000</c:v>
                </c:pt>
                <c:pt idx="758">
                  <c:v>759000</c:v>
                </c:pt>
                <c:pt idx="759">
                  <c:v>760000</c:v>
                </c:pt>
                <c:pt idx="760">
                  <c:v>761000</c:v>
                </c:pt>
                <c:pt idx="761">
                  <c:v>762000</c:v>
                </c:pt>
                <c:pt idx="762">
                  <c:v>763000</c:v>
                </c:pt>
                <c:pt idx="763">
                  <c:v>764000</c:v>
                </c:pt>
                <c:pt idx="764">
                  <c:v>765000</c:v>
                </c:pt>
                <c:pt idx="765">
                  <c:v>766000</c:v>
                </c:pt>
                <c:pt idx="766">
                  <c:v>767000</c:v>
                </c:pt>
                <c:pt idx="767">
                  <c:v>768000</c:v>
                </c:pt>
                <c:pt idx="768">
                  <c:v>769000</c:v>
                </c:pt>
                <c:pt idx="769">
                  <c:v>770000</c:v>
                </c:pt>
                <c:pt idx="770">
                  <c:v>771000</c:v>
                </c:pt>
                <c:pt idx="771">
                  <c:v>772000</c:v>
                </c:pt>
                <c:pt idx="772">
                  <c:v>773000</c:v>
                </c:pt>
                <c:pt idx="773">
                  <c:v>774000</c:v>
                </c:pt>
                <c:pt idx="774">
                  <c:v>775000</c:v>
                </c:pt>
                <c:pt idx="775">
                  <c:v>776000</c:v>
                </c:pt>
                <c:pt idx="776">
                  <c:v>777000</c:v>
                </c:pt>
                <c:pt idx="777">
                  <c:v>778000</c:v>
                </c:pt>
                <c:pt idx="778">
                  <c:v>779000</c:v>
                </c:pt>
                <c:pt idx="779">
                  <c:v>780000</c:v>
                </c:pt>
                <c:pt idx="780">
                  <c:v>781000</c:v>
                </c:pt>
                <c:pt idx="781">
                  <c:v>782000</c:v>
                </c:pt>
                <c:pt idx="782">
                  <c:v>783000</c:v>
                </c:pt>
                <c:pt idx="783">
                  <c:v>784000</c:v>
                </c:pt>
                <c:pt idx="784">
                  <c:v>785000</c:v>
                </c:pt>
                <c:pt idx="785">
                  <c:v>786000</c:v>
                </c:pt>
                <c:pt idx="786">
                  <c:v>787000</c:v>
                </c:pt>
                <c:pt idx="787">
                  <c:v>788000</c:v>
                </c:pt>
                <c:pt idx="788">
                  <c:v>789000</c:v>
                </c:pt>
                <c:pt idx="789">
                  <c:v>790000</c:v>
                </c:pt>
                <c:pt idx="790">
                  <c:v>791000</c:v>
                </c:pt>
                <c:pt idx="791">
                  <c:v>792000</c:v>
                </c:pt>
                <c:pt idx="792">
                  <c:v>793000</c:v>
                </c:pt>
                <c:pt idx="793">
                  <c:v>794000</c:v>
                </c:pt>
                <c:pt idx="794">
                  <c:v>795000</c:v>
                </c:pt>
                <c:pt idx="795">
                  <c:v>796000</c:v>
                </c:pt>
                <c:pt idx="796">
                  <c:v>797000</c:v>
                </c:pt>
                <c:pt idx="797">
                  <c:v>798000</c:v>
                </c:pt>
                <c:pt idx="798">
                  <c:v>799000</c:v>
                </c:pt>
                <c:pt idx="799">
                  <c:v>800000</c:v>
                </c:pt>
                <c:pt idx="800">
                  <c:v>801000</c:v>
                </c:pt>
                <c:pt idx="801">
                  <c:v>802000</c:v>
                </c:pt>
                <c:pt idx="802">
                  <c:v>803000</c:v>
                </c:pt>
                <c:pt idx="803">
                  <c:v>804000</c:v>
                </c:pt>
                <c:pt idx="804">
                  <c:v>805000</c:v>
                </c:pt>
                <c:pt idx="805">
                  <c:v>806000</c:v>
                </c:pt>
                <c:pt idx="806">
                  <c:v>807000</c:v>
                </c:pt>
                <c:pt idx="807">
                  <c:v>808000</c:v>
                </c:pt>
                <c:pt idx="808">
                  <c:v>809000</c:v>
                </c:pt>
                <c:pt idx="809">
                  <c:v>810000</c:v>
                </c:pt>
                <c:pt idx="810">
                  <c:v>811000</c:v>
                </c:pt>
                <c:pt idx="811">
                  <c:v>812000</c:v>
                </c:pt>
                <c:pt idx="812">
                  <c:v>813000</c:v>
                </c:pt>
                <c:pt idx="813">
                  <c:v>814000</c:v>
                </c:pt>
                <c:pt idx="814">
                  <c:v>815000</c:v>
                </c:pt>
                <c:pt idx="815">
                  <c:v>816000</c:v>
                </c:pt>
                <c:pt idx="816">
                  <c:v>817000</c:v>
                </c:pt>
                <c:pt idx="817">
                  <c:v>818000</c:v>
                </c:pt>
                <c:pt idx="818">
                  <c:v>819000</c:v>
                </c:pt>
                <c:pt idx="819">
                  <c:v>820000</c:v>
                </c:pt>
                <c:pt idx="820">
                  <c:v>821000</c:v>
                </c:pt>
                <c:pt idx="821">
                  <c:v>822000</c:v>
                </c:pt>
                <c:pt idx="822">
                  <c:v>823000</c:v>
                </c:pt>
                <c:pt idx="823">
                  <c:v>824000</c:v>
                </c:pt>
                <c:pt idx="824">
                  <c:v>825000</c:v>
                </c:pt>
                <c:pt idx="825">
                  <c:v>826000</c:v>
                </c:pt>
                <c:pt idx="826">
                  <c:v>827000</c:v>
                </c:pt>
                <c:pt idx="827">
                  <c:v>828000</c:v>
                </c:pt>
                <c:pt idx="828">
                  <c:v>829000</c:v>
                </c:pt>
                <c:pt idx="829">
                  <c:v>830000</c:v>
                </c:pt>
                <c:pt idx="830">
                  <c:v>831000</c:v>
                </c:pt>
                <c:pt idx="831">
                  <c:v>832000</c:v>
                </c:pt>
                <c:pt idx="832">
                  <c:v>833000</c:v>
                </c:pt>
                <c:pt idx="833">
                  <c:v>834000</c:v>
                </c:pt>
                <c:pt idx="834">
                  <c:v>835000</c:v>
                </c:pt>
                <c:pt idx="835">
                  <c:v>836000</c:v>
                </c:pt>
                <c:pt idx="836">
                  <c:v>837000</c:v>
                </c:pt>
                <c:pt idx="837">
                  <c:v>838000</c:v>
                </c:pt>
                <c:pt idx="838">
                  <c:v>839000</c:v>
                </c:pt>
                <c:pt idx="839">
                  <c:v>840000</c:v>
                </c:pt>
                <c:pt idx="840">
                  <c:v>841000</c:v>
                </c:pt>
                <c:pt idx="841">
                  <c:v>842000</c:v>
                </c:pt>
                <c:pt idx="842">
                  <c:v>843000</c:v>
                </c:pt>
                <c:pt idx="843">
                  <c:v>844000</c:v>
                </c:pt>
                <c:pt idx="844">
                  <c:v>845000</c:v>
                </c:pt>
                <c:pt idx="845">
                  <c:v>846000</c:v>
                </c:pt>
                <c:pt idx="846">
                  <c:v>847000</c:v>
                </c:pt>
                <c:pt idx="847">
                  <c:v>848000</c:v>
                </c:pt>
                <c:pt idx="848">
                  <c:v>849000</c:v>
                </c:pt>
                <c:pt idx="849">
                  <c:v>850000</c:v>
                </c:pt>
                <c:pt idx="850">
                  <c:v>851000</c:v>
                </c:pt>
                <c:pt idx="851">
                  <c:v>852000</c:v>
                </c:pt>
                <c:pt idx="852">
                  <c:v>853000</c:v>
                </c:pt>
                <c:pt idx="853">
                  <c:v>854000</c:v>
                </c:pt>
                <c:pt idx="854">
                  <c:v>855000</c:v>
                </c:pt>
                <c:pt idx="855">
                  <c:v>856000</c:v>
                </c:pt>
                <c:pt idx="856">
                  <c:v>857000</c:v>
                </c:pt>
                <c:pt idx="857">
                  <c:v>858000</c:v>
                </c:pt>
                <c:pt idx="858">
                  <c:v>859000</c:v>
                </c:pt>
                <c:pt idx="859">
                  <c:v>860000</c:v>
                </c:pt>
                <c:pt idx="860">
                  <c:v>861000</c:v>
                </c:pt>
                <c:pt idx="861">
                  <c:v>862000</c:v>
                </c:pt>
                <c:pt idx="862">
                  <c:v>863000</c:v>
                </c:pt>
                <c:pt idx="863">
                  <c:v>864000</c:v>
                </c:pt>
                <c:pt idx="864">
                  <c:v>865000</c:v>
                </c:pt>
                <c:pt idx="865">
                  <c:v>866000</c:v>
                </c:pt>
                <c:pt idx="866">
                  <c:v>867000</c:v>
                </c:pt>
                <c:pt idx="867">
                  <c:v>868000</c:v>
                </c:pt>
                <c:pt idx="868">
                  <c:v>869000</c:v>
                </c:pt>
                <c:pt idx="869">
                  <c:v>870000</c:v>
                </c:pt>
                <c:pt idx="870">
                  <c:v>871000</c:v>
                </c:pt>
                <c:pt idx="871">
                  <c:v>872000</c:v>
                </c:pt>
                <c:pt idx="872">
                  <c:v>873000</c:v>
                </c:pt>
                <c:pt idx="873">
                  <c:v>874000</c:v>
                </c:pt>
                <c:pt idx="874">
                  <c:v>875000</c:v>
                </c:pt>
                <c:pt idx="875">
                  <c:v>876000</c:v>
                </c:pt>
                <c:pt idx="876">
                  <c:v>877000</c:v>
                </c:pt>
                <c:pt idx="877">
                  <c:v>878000</c:v>
                </c:pt>
                <c:pt idx="878">
                  <c:v>879000</c:v>
                </c:pt>
                <c:pt idx="879">
                  <c:v>880000</c:v>
                </c:pt>
                <c:pt idx="880">
                  <c:v>881000</c:v>
                </c:pt>
                <c:pt idx="881">
                  <c:v>882000</c:v>
                </c:pt>
                <c:pt idx="882">
                  <c:v>883000</c:v>
                </c:pt>
                <c:pt idx="883">
                  <c:v>884000</c:v>
                </c:pt>
                <c:pt idx="884">
                  <c:v>885000</c:v>
                </c:pt>
                <c:pt idx="885">
                  <c:v>886000</c:v>
                </c:pt>
                <c:pt idx="886">
                  <c:v>887000</c:v>
                </c:pt>
                <c:pt idx="887">
                  <c:v>888000</c:v>
                </c:pt>
                <c:pt idx="888">
                  <c:v>889000</c:v>
                </c:pt>
                <c:pt idx="889">
                  <c:v>890000</c:v>
                </c:pt>
                <c:pt idx="890">
                  <c:v>891000</c:v>
                </c:pt>
                <c:pt idx="891">
                  <c:v>892000</c:v>
                </c:pt>
                <c:pt idx="892">
                  <c:v>893000</c:v>
                </c:pt>
                <c:pt idx="893">
                  <c:v>894000</c:v>
                </c:pt>
                <c:pt idx="894">
                  <c:v>895000</c:v>
                </c:pt>
                <c:pt idx="895">
                  <c:v>896000</c:v>
                </c:pt>
                <c:pt idx="896">
                  <c:v>897000</c:v>
                </c:pt>
                <c:pt idx="897">
                  <c:v>898000</c:v>
                </c:pt>
                <c:pt idx="898">
                  <c:v>899000</c:v>
                </c:pt>
                <c:pt idx="899">
                  <c:v>900000</c:v>
                </c:pt>
                <c:pt idx="900">
                  <c:v>901000</c:v>
                </c:pt>
                <c:pt idx="901">
                  <c:v>902000</c:v>
                </c:pt>
                <c:pt idx="902">
                  <c:v>903000</c:v>
                </c:pt>
                <c:pt idx="903">
                  <c:v>904000</c:v>
                </c:pt>
                <c:pt idx="904">
                  <c:v>905000</c:v>
                </c:pt>
                <c:pt idx="905">
                  <c:v>906000</c:v>
                </c:pt>
                <c:pt idx="906">
                  <c:v>907000</c:v>
                </c:pt>
                <c:pt idx="907">
                  <c:v>908000</c:v>
                </c:pt>
                <c:pt idx="908">
                  <c:v>909000</c:v>
                </c:pt>
                <c:pt idx="909">
                  <c:v>910000</c:v>
                </c:pt>
                <c:pt idx="910">
                  <c:v>911000</c:v>
                </c:pt>
                <c:pt idx="911">
                  <c:v>912000</c:v>
                </c:pt>
                <c:pt idx="912">
                  <c:v>913000</c:v>
                </c:pt>
                <c:pt idx="913">
                  <c:v>914000</c:v>
                </c:pt>
                <c:pt idx="914">
                  <c:v>915000</c:v>
                </c:pt>
                <c:pt idx="915">
                  <c:v>916000</c:v>
                </c:pt>
                <c:pt idx="916">
                  <c:v>917000</c:v>
                </c:pt>
                <c:pt idx="917">
                  <c:v>918000</c:v>
                </c:pt>
                <c:pt idx="918">
                  <c:v>919000</c:v>
                </c:pt>
                <c:pt idx="919">
                  <c:v>920000</c:v>
                </c:pt>
                <c:pt idx="920">
                  <c:v>921000</c:v>
                </c:pt>
                <c:pt idx="921">
                  <c:v>922000</c:v>
                </c:pt>
                <c:pt idx="922">
                  <c:v>923000</c:v>
                </c:pt>
                <c:pt idx="923">
                  <c:v>924000</c:v>
                </c:pt>
                <c:pt idx="924">
                  <c:v>925000</c:v>
                </c:pt>
                <c:pt idx="925">
                  <c:v>926000</c:v>
                </c:pt>
                <c:pt idx="926">
                  <c:v>927000</c:v>
                </c:pt>
                <c:pt idx="927">
                  <c:v>928000</c:v>
                </c:pt>
                <c:pt idx="928">
                  <c:v>929000</c:v>
                </c:pt>
                <c:pt idx="929">
                  <c:v>930000</c:v>
                </c:pt>
                <c:pt idx="930">
                  <c:v>931000</c:v>
                </c:pt>
                <c:pt idx="931">
                  <c:v>932000</c:v>
                </c:pt>
                <c:pt idx="932">
                  <c:v>933000</c:v>
                </c:pt>
                <c:pt idx="933">
                  <c:v>934000</c:v>
                </c:pt>
                <c:pt idx="934">
                  <c:v>935000</c:v>
                </c:pt>
                <c:pt idx="935">
                  <c:v>936000</c:v>
                </c:pt>
                <c:pt idx="936">
                  <c:v>937000</c:v>
                </c:pt>
                <c:pt idx="937">
                  <c:v>938000</c:v>
                </c:pt>
                <c:pt idx="938">
                  <c:v>939000</c:v>
                </c:pt>
                <c:pt idx="939">
                  <c:v>940000</c:v>
                </c:pt>
                <c:pt idx="940">
                  <c:v>941000</c:v>
                </c:pt>
                <c:pt idx="941">
                  <c:v>942000</c:v>
                </c:pt>
                <c:pt idx="942">
                  <c:v>943000</c:v>
                </c:pt>
                <c:pt idx="943">
                  <c:v>944000</c:v>
                </c:pt>
                <c:pt idx="944">
                  <c:v>945000</c:v>
                </c:pt>
                <c:pt idx="945">
                  <c:v>946000</c:v>
                </c:pt>
                <c:pt idx="946">
                  <c:v>947000</c:v>
                </c:pt>
                <c:pt idx="947">
                  <c:v>948000</c:v>
                </c:pt>
                <c:pt idx="948">
                  <c:v>949000</c:v>
                </c:pt>
                <c:pt idx="949">
                  <c:v>950000</c:v>
                </c:pt>
                <c:pt idx="950">
                  <c:v>951000</c:v>
                </c:pt>
                <c:pt idx="951">
                  <c:v>952000</c:v>
                </c:pt>
                <c:pt idx="952">
                  <c:v>953000</c:v>
                </c:pt>
                <c:pt idx="953">
                  <c:v>954000</c:v>
                </c:pt>
                <c:pt idx="954">
                  <c:v>955000</c:v>
                </c:pt>
                <c:pt idx="955">
                  <c:v>956000</c:v>
                </c:pt>
                <c:pt idx="956">
                  <c:v>957000</c:v>
                </c:pt>
                <c:pt idx="957">
                  <c:v>958000</c:v>
                </c:pt>
                <c:pt idx="958">
                  <c:v>959000</c:v>
                </c:pt>
                <c:pt idx="959">
                  <c:v>960000</c:v>
                </c:pt>
                <c:pt idx="960">
                  <c:v>961000</c:v>
                </c:pt>
                <c:pt idx="961">
                  <c:v>962000</c:v>
                </c:pt>
                <c:pt idx="962">
                  <c:v>963000</c:v>
                </c:pt>
                <c:pt idx="963">
                  <c:v>964000</c:v>
                </c:pt>
                <c:pt idx="964">
                  <c:v>965000</c:v>
                </c:pt>
                <c:pt idx="965">
                  <c:v>966000</c:v>
                </c:pt>
                <c:pt idx="966">
                  <c:v>967000</c:v>
                </c:pt>
                <c:pt idx="967">
                  <c:v>968000</c:v>
                </c:pt>
                <c:pt idx="968">
                  <c:v>969000</c:v>
                </c:pt>
                <c:pt idx="969">
                  <c:v>970000</c:v>
                </c:pt>
                <c:pt idx="970">
                  <c:v>971000</c:v>
                </c:pt>
                <c:pt idx="971">
                  <c:v>972000</c:v>
                </c:pt>
                <c:pt idx="972">
                  <c:v>973000</c:v>
                </c:pt>
                <c:pt idx="973">
                  <c:v>974000</c:v>
                </c:pt>
                <c:pt idx="974">
                  <c:v>975000</c:v>
                </c:pt>
                <c:pt idx="975">
                  <c:v>976000</c:v>
                </c:pt>
                <c:pt idx="976">
                  <c:v>977000</c:v>
                </c:pt>
                <c:pt idx="977">
                  <c:v>978000</c:v>
                </c:pt>
                <c:pt idx="978">
                  <c:v>979000</c:v>
                </c:pt>
                <c:pt idx="979">
                  <c:v>980000</c:v>
                </c:pt>
                <c:pt idx="980">
                  <c:v>981000</c:v>
                </c:pt>
                <c:pt idx="981">
                  <c:v>982000</c:v>
                </c:pt>
                <c:pt idx="982">
                  <c:v>983000</c:v>
                </c:pt>
                <c:pt idx="983">
                  <c:v>984000</c:v>
                </c:pt>
                <c:pt idx="984">
                  <c:v>985000</c:v>
                </c:pt>
                <c:pt idx="985">
                  <c:v>986000</c:v>
                </c:pt>
                <c:pt idx="986">
                  <c:v>987000</c:v>
                </c:pt>
                <c:pt idx="987">
                  <c:v>988000</c:v>
                </c:pt>
                <c:pt idx="988">
                  <c:v>989000</c:v>
                </c:pt>
                <c:pt idx="989">
                  <c:v>990000</c:v>
                </c:pt>
                <c:pt idx="990">
                  <c:v>991000</c:v>
                </c:pt>
                <c:pt idx="991">
                  <c:v>992000</c:v>
                </c:pt>
                <c:pt idx="992">
                  <c:v>993000</c:v>
                </c:pt>
                <c:pt idx="993">
                  <c:v>994000</c:v>
                </c:pt>
                <c:pt idx="994">
                  <c:v>995000</c:v>
                </c:pt>
                <c:pt idx="995">
                  <c:v>996000</c:v>
                </c:pt>
                <c:pt idx="996">
                  <c:v>997000</c:v>
                </c:pt>
                <c:pt idx="997">
                  <c:v>998000</c:v>
                </c:pt>
                <c:pt idx="998">
                  <c:v>999000</c:v>
                </c:pt>
                <c:pt idx="999">
                  <c:v>1000000</c:v>
                </c:pt>
                <c:pt idx="1000">
                  <c:v>1001000</c:v>
                </c:pt>
                <c:pt idx="1001">
                  <c:v>1002000</c:v>
                </c:pt>
                <c:pt idx="1002">
                  <c:v>1003000</c:v>
                </c:pt>
                <c:pt idx="1003">
                  <c:v>1004000</c:v>
                </c:pt>
                <c:pt idx="1004">
                  <c:v>1005000</c:v>
                </c:pt>
                <c:pt idx="1005">
                  <c:v>1006000</c:v>
                </c:pt>
                <c:pt idx="1006">
                  <c:v>1007000</c:v>
                </c:pt>
                <c:pt idx="1007">
                  <c:v>1008000</c:v>
                </c:pt>
                <c:pt idx="1008">
                  <c:v>1009000</c:v>
                </c:pt>
                <c:pt idx="1009">
                  <c:v>1010000</c:v>
                </c:pt>
                <c:pt idx="1010">
                  <c:v>1011000</c:v>
                </c:pt>
                <c:pt idx="1011">
                  <c:v>1012000</c:v>
                </c:pt>
                <c:pt idx="1012">
                  <c:v>1013000</c:v>
                </c:pt>
                <c:pt idx="1013">
                  <c:v>1014000</c:v>
                </c:pt>
                <c:pt idx="1014">
                  <c:v>1015000</c:v>
                </c:pt>
                <c:pt idx="1015">
                  <c:v>1016000</c:v>
                </c:pt>
                <c:pt idx="1016">
                  <c:v>1017000</c:v>
                </c:pt>
                <c:pt idx="1017">
                  <c:v>1018000</c:v>
                </c:pt>
                <c:pt idx="1018">
                  <c:v>1019000</c:v>
                </c:pt>
                <c:pt idx="1019">
                  <c:v>1020000</c:v>
                </c:pt>
                <c:pt idx="1020">
                  <c:v>1021000</c:v>
                </c:pt>
                <c:pt idx="1021">
                  <c:v>1022000</c:v>
                </c:pt>
                <c:pt idx="1022">
                  <c:v>1023000</c:v>
                </c:pt>
                <c:pt idx="1023">
                  <c:v>1024000</c:v>
                </c:pt>
                <c:pt idx="1024">
                  <c:v>1025000</c:v>
                </c:pt>
                <c:pt idx="1025">
                  <c:v>1026000</c:v>
                </c:pt>
                <c:pt idx="1026">
                  <c:v>1027000</c:v>
                </c:pt>
                <c:pt idx="1027">
                  <c:v>1028000</c:v>
                </c:pt>
                <c:pt idx="1028">
                  <c:v>1029000</c:v>
                </c:pt>
                <c:pt idx="1029">
                  <c:v>1030000</c:v>
                </c:pt>
                <c:pt idx="1030">
                  <c:v>1031000</c:v>
                </c:pt>
                <c:pt idx="1031">
                  <c:v>1032000</c:v>
                </c:pt>
                <c:pt idx="1032">
                  <c:v>1033000</c:v>
                </c:pt>
                <c:pt idx="1033">
                  <c:v>1034000</c:v>
                </c:pt>
                <c:pt idx="1034">
                  <c:v>1035000</c:v>
                </c:pt>
                <c:pt idx="1035">
                  <c:v>1036000</c:v>
                </c:pt>
                <c:pt idx="1036">
                  <c:v>1037000</c:v>
                </c:pt>
                <c:pt idx="1037">
                  <c:v>1038000</c:v>
                </c:pt>
                <c:pt idx="1038">
                  <c:v>1039000</c:v>
                </c:pt>
                <c:pt idx="1039">
                  <c:v>1040000</c:v>
                </c:pt>
                <c:pt idx="1040">
                  <c:v>1041000</c:v>
                </c:pt>
                <c:pt idx="1041">
                  <c:v>1042000</c:v>
                </c:pt>
                <c:pt idx="1042">
                  <c:v>1043000</c:v>
                </c:pt>
                <c:pt idx="1043">
                  <c:v>1044000</c:v>
                </c:pt>
                <c:pt idx="1044">
                  <c:v>1045000</c:v>
                </c:pt>
                <c:pt idx="1045">
                  <c:v>1046000</c:v>
                </c:pt>
                <c:pt idx="1046">
                  <c:v>1047000</c:v>
                </c:pt>
                <c:pt idx="1047">
                  <c:v>1048000</c:v>
                </c:pt>
                <c:pt idx="1048">
                  <c:v>1049000</c:v>
                </c:pt>
                <c:pt idx="1049">
                  <c:v>1050000</c:v>
                </c:pt>
                <c:pt idx="1050">
                  <c:v>1051000</c:v>
                </c:pt>
                <c:pt idx="1051">
                  <c:v>1052000</c:v>
                </c:pt>
                <c:pt idx="1052">
                  <c:v>1053000</c:v>
                </c:pt>
                <c:pt idx="1053">
                  <c:v>1054000</c:v>
                </c:pt>
                <c:pt idx="1054">
                  <c:v>1055000</c:v>
                </c:pt>
                <c:pt idx="1055">
                  <c:v>1056000</c:v>
                </c:pt>
                <c:pt idx="1056">
                  <c:v>1057000</c:v>
                </c:pt>
                <c:pt idx="1057">
                  <c:v>1058000</c:v>
                </c:pt>
                <c:pt idx="1058">
                  <c:v>1059000</c:v>
                </c:pt>
                <c:pt idx="1059">
                  <c:v>1060000</c:v>
                </c:pt>
                <c:pt idx="1060">
                  <c:v>1061000</c:v>
                </c:pt>
                <c:pt idx="1061">
                  <c:v>1062000</c:v>
                </c:pt>
                <c:pt idx="1062">
                  <c:v>1063000</c:v>
                </c:pt>
                <c:pt idx="1063">
                  <c:v>1064000</c:v>
                </c:pt>
                <c:pt idx="1064">
                  <c:v>1065000</c:v>
                </c:pt>
                <c:pt idx="1065">
                  <c:v>1066000</c:v>
                </c:pt>
                <c:pt idx="1066">
                  <c:v>1067000</c:v>
                </c:pt>
                <c:pt idx="1067">
                  <c:v>1068000</c:v>
                </c:pt>
                <c:pt idx="1068">
                  <c:v>1069000</c:v>
                </c:pt>
                <c:pt idx="1069">
                  <c:v>1070000</c:v>
                </c:pt>
                <c:pt idx="1070">
                  <c:v>1071000</c:v>
                </c:pt>
                <c:pt idx="1071">
                  <c:v>1072000</c:v>
                </c:pt>
                <c:pt idx="1072">
                  <c:v>1073000</c:v>
                </c:pt>
                <c:pt idx="1073">
                  <c:v>1074000</c:v>
                </c:pt>
                <c:pt idx="1074">
                  <c:v>1075000</c:v>
                </c:pt>
                <c:pt idx="1075">
                  <c:v>1076000</c:v>
                </c:pt>
                <c:pt idx="1076">
                  <c:v>1077000</c:v>
                </c:pt>
                <c:pt idx="1077">
                  <c:v>1078000</c:v>
                </c:pt>
                <c:pt idx="1078">
                  <c:v>1079000</c:v>
                </c:pt>
                <c:pt idx="1079">
                  <c:v>1080000</c:v>
                </c:pt>
                <c:pt idx="1080">
                  <c:v>1081000</c:v>
                </c:pt>
                <c:pt idx="1081">
                  <c:v>1082000</c:v>
                </c:pt>
                <c:pt idx="1082">
                  <c:v>1083000</c:v>
                </c:pt>
                <c:pt idx="1083">
                  <c:v>1084000</c:v>
                </c:pt>
                <c:pt idx="1084">
                  <c:v>1085000</c:v>
                </c:pt>
                <c:pt idx="1085">
                  <c:v>1086000</c:v>
                </c:pt>
                <c:pt idx="1086">
                  <c:v>1087000</c:v>
                </c:pt>
                <c:pt idx="1087">
                  <c:v>1088000</c:v>
                </c:pt>
                <c:pt idx="1088">
                  <c:v>1089000</c:v>
                </c:pt>
                <c:pt idx="1089">
                  <c:v>1090000</c:v>
                </c:pt>
                <c:pt idx="1090">
                  <c:v>1091000</c:v>
                </c:pt>
                <c:pt idx="1091">
                  <c:v>1092000</c:v>
                </c:pt>
                <c:pt idx="1092">
                  <c:v>1093000</c:v>
                </c:pt>
                <c:pt idx="1093">
                  <c:v>1094000</c:v>
                </c:pt>
                <c:pt idx="1094">
                  <c:v>1095000</c:v>
                </c:pt>
                <c:pt idx="1095">
                  <c:v>1096000</c:v>
                </c:pt>
                <c:pt idx="1096">
                  <c:v>1097000</c:v>
                </c:pt>
                <c:pt idx="1097">
                  <c:v>1098000</c:v>
                </c:pt>
                <c:pt idx="1098">
                  <c:v>1099000</c:v>
                </c:pt>
                <c:pt idx="1099">
                  <c:v>1100000</c:v>
                </c:pt>
                <c:pt idx="1100">
                  <c:v>1101000</c:v>
                </c:pt>
                <c:pt idx="1101">
                  <c:v>1102000</c:v>
                </c:pt>
                <c:pt idx="1102">
                  <c:v>1103000</c:v>
                </c:pt>
                <c:pt idx="1103">
                  <c:v>1104000</c:v>
                </c:pt>
                <c:pt idx="1104">
                  <c:v>1105000</c:v>
                </c:pt>
                <c:pt idx="1105">
                  <c:v>1106000</c:v>
                </c:pt>
                <c:pt idx="1106">
                  <c:v>1107000</c:v>
                </c:pt>
                <c:pt idx="1107">
                  <c:v>1108000</c:v>
                </c:pt>
                <c:pt idx="1108">
                  <c:v>1109000</c:v>
                </c:pt>
                <c:pt idx="1109">
                  <c:v>1110000</c:v>
                </c:pt>
                <c:pt idx="1110">
                  <c:v>1111000</c:v>
                </c:pt>
                <c:pt idx="1111">
                  <c:v>1112000</c:v>
                </c:pt>
                <c:pt idx="1112">
                  <c:v>1113000</c:v>
                </c:pt>
                <c:pt idx="1113">
                  <c:v>1114000</c:v>
                </c:pt>
                <c:pt idx="1114">
                  <c:v>1115000</c:v>
                </c:pt>
                <c:pt idx="1115">
                  <c:v>1116000</c:v>
                </c:pt>
                <c:pt idx="1116">
                  <c:v>1117000</c:v>
                </c:pt>
                <c:pt idx="1117">
                  <c:v>1118000</c:v>
                </c:pt>
                <c:pt idx="1118">
                  <c:v>1119000</c:v>
                </c:pt>
                <c:pt idx="1119">
                  <c:v>1120000</c:v>
                </c:pt>
                <c:pt idx="1120">
                  <c:v>1121000</c:v>
                </c:pt>
                <c:pt idx="1121">
                  <c:v>1122000</c:v>
                </c:pt>
                <c:pt idx="1122">
                  <c:v>1123000</c:v>
                </c:pt>
                <c:pt idx="1123">
                  <c:v>1124000</c:v>
                </c:pt>
                <c:pt idx="1124">
                  <c:v>1125000</c:v>
                </c:pt>
                <c:pt idx="1125">
                  <c:v>1126000</c:v>
                </c:pt>
                <c:pt idx="1126">
                  <c:v>1127000</c:v>
                </c:pt>
                <c:pt idx="1127">
                  <c:v>1128000</c:v>
                </c:pt>
                <c:pt idx="1128">
                  <c:v>1129000</c:v>
                </c:pt>
                <c:pt idx="1129">
                  <c:v>1130000</c:v>
                </c:pt>
                <c:pt idx="1130">
                  <c:v>1131000</c:v>
                </c:pt>
                <c:pt idx="1131">
                  <c:v>1132000</c:v>
                </c:pt>
                <c:pt idx="1132">
                  <c:v>1133000</c:v>
                </c:pt>
                <c:pt idx="1133">
                  <c:v>1134000</c:v>
                </c:pt>
                <c:pt idx="1134">
                  <c:v>1135000</c:v>
                </c:pt>
                <c:pt idx="1135">
                  <c:v>1136000</c:v>
                </c:pt>
                <c:pt idx="1136">
                  <c:v>1137000</c:v>
                </c:pt>
                <c:pt idx="1137">
                  <c:v>1138000</c:v>
                </c:pt>
                <c:pt idx="1138">
                  <c:v>1139000</c:v>
                </c:pt>
                <c:pt idx="1139">
                  <c:v>1140000</c:v>
                </c:pt>
                <c:pt idx="1140">
                  <c:v>1141000</c:v>
                </c:pt>
                <c:pt idx="1141">
                  <c:v>1142000</c:v>
                </c:pt>
                <c:pt idx="1142">
                  <c:v>1143000</c:v>
                </c:pt>
                <c:pt idx="1143">
                  <c:v>1144000</c:v>
                </c:pt>
                <c:pt idx="1144">
                  <c:v>1145000</c:v>
                </c:pt>
                <c:pt idx="1145">
                  <c:v>1146000</c:v>
                </c:pt>
                <c:pt idx="1146">
                  <c:v>1147000</c:v>
                </c:pt>
                <c:pt idx="1147">
                  <c:v>1148000</c:v>
                </c:pt>
                <c:pt idx="1148">
                  <c:v>1149000</c:v>
                </c:pt>
                <c:pt idx="1149">
                  <c:v>1150000</c:v>
                </c:pt>
                <c:pt idx="1150">
                  <c:v>1151000</c:v>
                </c:pt>
                <c:pt idx="1151">
                  <c:v>1152000</c:v>
                </c:pt>
                <c:pt idx="1152">
                  <c:v>1153000</c:v>
                </c:pt>
                <c:pt idx="1153">
                  <c:v>1154000</c:v>
                </c:pt>
                <c:pt idx="1154">
                  <c:v>1155000</c:v>
                </c:pt>
                <c:pt idx="1155">
                  <c:v>1156000</c:v>
                </c:pt>
                <c:pt idx="1156">
                  <c:v>1157000</c:v>
                </c:pt>
                <c:pt idx="1157">
                  <c:v>1158000</c:v>
                </c:pt>
                <c:pt idx="1158">
                  <c:v>1159000</c:v>
                </c:pt>
                <c:pt idx="1159">
                  <c:v>1160000</c:v>
                </c:pt>
                <c:pt idx="1160">
                  <c:v>1161000</c:v>
                </c:pt>
                <c:pt idx="1161">
                  <c:v>1162000</c:v>
                </c:pt>
                <c:pt idx="1162">
                  <c:v>1163000</c:v>
                </c:pt>
                <c:pt idx="1163">
                  <c:v>1164000</c:v>
                </c:pt>
                <c:pt idx="1164">
                  <c:v>1165000</c:v>
                </c:pt>
                <c:pt idx="1165">
                  <c:v>1166000</c:v>
                </c:pt>
                <c:pt idx="1166">
                  <c:v>1167000</c:v>
                </c:pt>
                <c:pt idx="1167">
                  <c:v>1168000</c:v>
                </c:pt>
                <c:pt idx="1168">
                  <c:v>1169000</c:v>
                </c:pt>
                <c:pt idx="1169">
                  <c:v>1170000</c:v>
                </c:pt>
                <c:pt idx="1170">
                  <c:v>1171000</c:v>
                </c:pt>
                <c:pt idx="1171">
                  <c:v>1172000</c:v>
                </c:pt>
                <c:pt idx="1172">
                  <c:v>1173000</c:v>
                </c:pt>
                <c:pt idx="1173">
                  <c:v>1174000</c:v>
                </c:pt>
                <c:pt idx="1174">
                  <c:v>1175000</c:v>
                </c:pt>
                <c:pt idx="1175">
                  <c:v>1176000</c:v>
                </c:pt>
                <c:pt idx="1176">
                  <c:v>1177000</c:v>
                </c:pt>
                <c:pt idx="1177">
                  <c:v>1178000</c:v>
                </c:pt>
                <c:pt idx="1178">
                  <c:v>1179000</c:v>
                </c:pt>
                <c:pt idx="1179">
                  <c:v>1180000</c:v>
                </c:pt>
                <c:pt idx="1180">
                  <c:v>1181000</c:v>
                </c:pt>
                <c:pt idx="1181">
                  <c:v>1182000</c:v>
                </c:pt>
                <c:pt idx="1182">
                  <c:v>1183000</c:v>
                </c:pt>
                <c:pt idx="1183">
                  <c:v>1184000</c:v>
                </c:pt>
                <c:pt idx="1184">
                  <c:v>1185000</c:v>
                </c:pt>
                <c:pt idx="1185">
                  <c:v>1186000</c:v>
                </c:pt>
                <c:pt idx="1186">
                  <c:v>1187000</c:v>
                </c:pt>
                <c:pt idx="1187">
                  <c:v>1188000</c:v>
                </c:pt>
                <c:pt idx="1188">
                  <c:v>1189000</c:v>
                </c:pt>
                <c:pt idx="1189">
                  <c:v>1190000</c:v>
                </c:pt>
                <c:pt idx="1190">
                  <c:v>1191000</c:v>
                </c:pt>
                <c:pt idx="1191">
                  <c:v>1192000</c:v>
                </c:pt>
                <c:pt idx="1192">
                  <c:v>1193000</c:v>
                </c:pt>
                <c:pt idx="1193">
                  <c:v>1194000</c:v>
                </c:pt>
                <c:pt idx="1194">
                  <c:v>1195000</c:v>
                </c:pt>
                <c:pt idx="1195">
                  <c:v>1196000</c:v>
                </c:pt>
                <c:pt idx="1196">
                  <c:v>1197000</c:v>
                </c:pt>
                <c:pt idx="1197">
                  <c:v>1198000</c:v>
                </c:pt>
                <c:pt idx="1198">
                  <c:v>1199000</c:v>
                </c:pt>
                <c:pt idx="1199">
                  <c:v>1200000</c:v>
                </c:pt>
                <c:pt idx="1200">
                  <c:v>1201000</c:v>
                </c:pt>
                <c:pt idx="1201">
                  <c:v>1202000</c:v>
                </c:pt>
                <c:pt idx="1202">
                  <c:v>1203000</c:v>
                </c:pt>
                <c:pt idx="1203">
                  <c:v>1204000</c:v>
                </c:pt>
                <c:pt idx="1204">
                  <c:v>1205000</c:v>
                </c:pt>
                <c:pt idx="1205">
                  <c:v>1206000</c:v>
                </c:pt>
                <c:pt idx="1206">
                  <c:v>1207000</c:v>
                </c:pt>
                <c:pt idx="1207">
                  <c:v>1208000</c:v>
                </c:pt>
                <c:pt idx="1208">
                  <c:v>1209000</c:v>
                </c:pt>
                <c:pt idx="1209">
                  <c:v>1210000</c:v>
                </c:pt>
                <c:pt idx="1210">
                  <c:v>1211000</c:v>
                </c:pt>
                <c:pt idx="1211">
                  <c:v>1212000</c:v>
                </c:pt>
                <c:pt idx="1212">
                  <c:v>1213000</c:v>
                </c:pt>
                <c:pt idx="1213">
                  <c:v>1214000</c:v>
                </c:pt>
                <c:pt idx="1214">
                  <c:v>1215000</c:v>
                </c:pt>
                <c:pt idx="1215">
                  <c:v>1216000</c:v>
                </c:pt>
                <c:pt idx="1216">
                  <c:v>1217000</c:v>
                </c:pt>
                <c:pt idx="1217">
                  <c:v>1218000</c:v>
                </c:pt>
                <c:pt idx="1218">
                  <c:v>1219000</c:v>
                </c:pt>
                <c:pt idx="1219">
                  <c:v>1220000</c:v>
                </c:pt>
                <c:pt idx="1220">
                  <c:v>1221000</c:v>
                </c:pt>
                <c:pt idx="1221">
                  <c:v>1222000</c:v>
                </c:pt>
                <c:pt idx="1222">
                  <c:v>1223000</c:v>
                </c:pt>
                <c:pt idx="1223">
                  <c:v>1224000</c:v>
                </c:pt>
                <c:pt idx="1224">
                  <c:v>1225000</c:v>
                </c:pt>
                <c:pt idx="1225">
                  <c:v>1226000</c:v>
                </c:pt>
                <c:pt idx="1226">
                  <c:v>1227000</c:v>
                </c:pt>
                <c:pt idx="1227">
                  <c:v>1228000</c:v>
                </c:pt>
                <c:pt idx="1228">
                  <c:v>1229000</c:v>
                </c:pt>
                <c:pt idx="1229">
                  <c:v>1230000</c:v>
                </c:pt>
                <c:pt idx="1230">
                  <c:v>1231000</c:v>
                </c:pt>
                <c:pt idx="1231">
                  <c:v>1232000</c:v>
                </c:pt>
                <c:pt idx="1232">
                  <c:v>1233000</c:v>
                </c:pt>
                <c:pt idx="1233">
                  <c:v>1234000</c:v>
                </c:pt>
                <c:pt idx="1234">
                  <c:v>1235000</c:v>
                </c:pt>
                <c:pt idx="1235">
                  <c:v>1236000</c:v>
                </c:pt>
                <c:pt idx="1236">
                  <c:v>1237000</c:v>
                </c:pt>
                <c:pt idx="1237">
                  <c:v>1238000</c:v>
                </c:pt>
                <c:pt idx="1238">
                  <c:v>1239000</c:v>
                </c:pt>
                <c:pt idx="1239">
                  <c:v>1240000</c:v>
                </c:pt>
                <c:pt idx="1240">
                  <c:v>1241000</c:v>
                </c:pt>
                <c:pt idx="1241">
                  <c:v>1242000</c:v>
                </c:pt>
                <c:pt idx="1242">
                  <c:v>1243000</c:v>
                </c:pt>
                <c:pt idx="1243">
                  <c:v>1244000</c:v>
                </c:pt>
                <c:pt idx="1244">
                  <c:v>1245000</c:v>
                </c:pt>
                <c:pt idx="1245">
                  <c:v>1246000</c:v>
                </c:pt>
                <c:pt idx="1246">
                  <c:v>1247000</c:v>
                </c:pt>
                <c:pt idx="1247">
                  <c:v>1248000</c:v>
                </c:pt>
                <c:pt idx="1248">
                  <c:v>1249000</c:v>
                </c:pt>
                <c:pt idx="1249">
                  <c:v>1250000</c:v>
                </c:pt>
                <c:pt idx="1250">
                  <c:v>1251000</c:v>
                </c:pt>
                <c:pt idx="1251">
                  <c:v>1252000</c:v>
                </c:pt>
                <c:pt idx="1252">
                  <c:v>1253000</c:v>
                </c:pt>
                <c:pt idx="1253">
                  <c:v>1254000</c:v>
                </c:pt>
                <c:pt idx="1254">
                  <c:v>1255000</c:v>
                </c:pt>
                <c:pt idx="1255">
                  <c:v>1256000</c:v>
                </c:pt>
                <c:pt idx="1256">
                  <c:v>1257000</c:v>
                </c:pt>
                <c:pt idx="1257">
                  <c:v>1258000</c:v>
                </c:pt>
                <c:pt idx="1258">
                  <c:v>1259000</c:v>
                </c:pt>
                <c:pt idx="1259">
                  <c:v>1260000</c:v>
                </c:pt>
                <c:pt idx="1260">
                  <c:v>1261000</c:v>
                </c:pt>
                <c:pt idx="1261">
                  <c:v>1262000</c:v>
                </c:pt>
                <c:pt idx="1262">
                  <c:v>1263000</c:v>
                </c:pt>
                <c:pt idx="1263">
                  <c:v>1264000</c:v>
                </c:pt>
                <c:pt idx="1264">
                  <c:v>1265000</c:v>
                </c:pt>
                <c:pt idx="1265">
                  <c:v>1266000</c:v>
                </c:pt>
                <c:pt idx="1266">
                  <c:v>1267000</c:v>
                </c:pt>
                <c:pt idx="1267">
                  <c:v>1268000</c:v>
                </c:pt>
                <c:pt idx="1268">
                  <c:v>1269000</c:v>
                </c:pt>
                <c:pt idx="1269">
                  <c:v>1270000</c:v>
                </c:pt>
                <c:pt idx="1270">
                  <c:v>1271000</c:v>
                </c:pt>
                <c:pt idx="1271">
                  <c:v>1272000</c:v>
                </c:pt>
                <c:pt idx="1272">
                  <c:v>1273000</c:v>
                </c:pt>
                <c:pt idx="1273">
                  <c:v>1274000</c:v>
                </c:pt>
                <c:pt idx="1274">
                  <c:v>1275000</c:v>
                </c:pt>
                <c:pt idx="1275">
                  <c:v>1276000</c:v>
                </c:pt>
                <c:pt idx="1276">
                  <c:v>1277000</c:v>
                </c:pt>
                <c:pt idx="1277">
                  <c:v>1278000</c:v>
                </c:pt>
                <c:pt idx="1278">
                  <c:v>1279000</c:v>
                </c:pt>
                <c:pt idx="1279">
                  <c:v>1280000</c:v>
                </c:pt>
                <c:pt idx="1280">
                  <c:v>1281000</c:v>
                </c:pt>
                <c:pt idx="1281">
                  <c:v>1282000</c:v>
                </c:pt>
                <c:pt idx="1282">
                  <c:v>1283000</c:v>
                </c:pt>
                <c:pt idx="1283">
                  <c:v>1284000</c:v>
                </c:pt>
                <c:pt idx="1284">
                  <c:v>1285000</c:v>
                </c:pt>
                <c:pt idx="1285">
                  <c:v>1286000</c:v>
                </c:pt>
                <c:pt idx="1286">
                  <c:v>1287000</c:v>
                </c:pt>
                <c:pt idx="1287">
                  <c:v>1288000</c:v>
                </c:pt>
                <c:pt idx="1288">
                  <c:v>1289000</c:v>
                </c:pt>
                <c:pt idx="1289">
                  <c:v>1290000</c:v>
                </c:pt>
                <c:pt idx="1290">
                  <c:v>1291000</c:v>
                </c:pt>
                <c:pt idx="1291">
                  <c:v>1292000</c:v>
                </c:pt>
                <c:pt idx="1292">
                  <c:v>1293000</c:v>
                </c:pt>
                <c:pt idx="1293">
                  <c:v>1294000</c:v>
                </c:pt>
                <c:pt idx="1294">
                  <c:v>1295000</c:v>
                </c:pt>
                <c:pt idx="1295">
                  <c:v>1296000</c:v>
                </c:pt>
                <c:pt idx="1296">
                  <c:v>1297000</c:v>
                </c:pt>
                <c:pt idx="1297">
                  <c:v>1298000</c:v>
                </c:pt>
                <c:pt idx="1298">
                  <c:v>1299000</c:v>
                </c:pt>
                <c:pt idx="1299">
                  <c:v>1300000</c:v>
                </c:pt>
                <c:pt idx="1300">
                  <c:v>1301000</c:v>
                </c:pt>
                <c:pt idx="1301">
                  <c:v>1302000</c:v>
                </c:pt>
                <c:pt idx="1302">
                  <c:v>1303000</c:v>
                </c:pt>
                <c:pt idx="1303">
                  <c:v>1304000</c:v>
                </c:pt>
                <c:pt idx="1304">
                  <c:v>1305000</c:v>
                </c:pt>
                <c:pt idx="1305">
                  <c:v>1306000</c:v>
                </c:pt>
                <c:pt idx="1306">
                  <c:v>1307000</c:v>
                </c:pt>
                <c:pt idx="1307">
                  <c:v>1308000</c:v>
                </c:pt>
                <c:pt idx="1308">
                  <c:v>1309000</c:v>
                </c:pt>
                <c:pt idx="1309">
                  <c:v>1310000</c:v>
                </c:pt>
                <c:pt idx="1310">
                  <c:v>1311000</c:v>
                </c:pt>
                <c:pt idx="1311">
                  <c:v>1312000</c:v>
                </c:pt>
                <c:pt idx="1312">
                  <c:v>1313000</c:v>
                </c:pt>
                <c:pt idx="1313">
                  <c:v>1314000</c:v>
                </c:pt>
                <c:pt idx="1314">
                  <c:v>1315000</c:v>
                </c:pt>
                <c:pt idx="1315">
                  <c:v>1316000</c:v>
                </c:pt>
                <c:pt idx="1316">
                  <c:v>1317000</c:v>
                </c:pt>
                <c:pt idx="1317">
                  <c:v>1318000</c:v>
                </c:pt>
                <c:pt idx="1318">
                  <c:v>1319000</c:v>
                </c:pt>
                <c:pt idx="1319">
                  <c:v>1320000</c:v>
                </c:pt>
                <c:pt idx="1320">
                  <c:v>1321000</c:v>
                </c:pt>
                <c:pt idx="1321">
                  <c:v>1322000</c:v>
                </c:pt>
                <c:pt idx="1322">
                  <c:v>1323000</c:v>
                </c:pt>
                <c:pt idx="1323">
                  <c:v>1324000</c:v>
                </c:pt>
                <c:pt idx="1324">
                  <c:v>1325000</c:v>
                </c:pt>
                <c:pt idx="1325">
                  <c:v>1326000</c:v>
                </c:pt>
                <c:pt idx="1326">
                  <c:v>1327000</c:v>
                </c:pt>
                <c:pt idx="1327">
                  <c:v>1328000</c:v>
                </c:pt>
                <c:pt idx="1328">
                  <c:v>1329000</c:v>
                </c:pt>
                <c:pt idx="1329">
                  <c:v>1330000</c:v>
                </c:pt>
                <c:pt idx="1330">
                  <c:v>1331000</c:v>
                </c:pt>
                <c:pt idx="1331">
                  <c:v>1332000</c:v>
                </c:pt>
                <c:pt idx="1332">
                  <c:v>1333000</c:v>
                </c:pt>
                <c:pt idx="1333">
                  <c:v>1334000</c:v>
                </c:pt>
                <c:pt idx="1334">
                  <c:v>1335000</c:v>
                </c:pt>
                <c:pt idx="1335">
                  <c:v>1336000</c:v>
                </c:pt>
                <c:pt idx="1336">
                  <c:v>1337000</c:v>
                </c:pt>
                <c:pt idx="1337">
                  <c:v>1338000</c:v>
                </c:pt>
                <c:pt idx="1338">
                  <c:v>1339000</c:v>
                </c:pt>
                <c:pt idx="1339">
                  <c:v>1340000</c:v>
                </c:pt>
                <c:pt idx="1340">
                  <c:v>1341000</c:v>
                </c:pt>
                <c:pt idx="1341">
                  <c:v>1342000</c:v>
                </c:pt>
                <c:pt idx="1342">
                  <c:v>1343000</c:v>
                </c:pt>
                <c:pt idx="1343">
                  <c:v>1344000</c:v>
                </c:pt>
                <c:pt idx="1344">
                  <c:v>1345000</c:v>
                </c:pt>
                <c:pt idx="1345">
                  <c:v>1346000</c:v>
                </c:pt>
                <c:pt idx="1346">
                  <c:v>1347000</c:v>
                </c:pt>
                <c:pt idx="1347">
                  <c:v>1348000</c:v>
                </c:pt>
                <c:pt idx="1348">
                  <c:v>1349000</c:v>
                </c:pt>
                <c:pt idx="1349">
                  <c:v>1350000</c:v>
                </c:pt>
                <c:pt idx="1350">
                  <c:v>1351000</c:v>
                </c:pt>
                <c:pt idx="1351">
                  <c:v>1352000</c:v>
                </c:pt>
                <c:pt idx="1352">
                  <c:v>1353000</c:v>
                </c:pt>
                <c:pt idx="1353">
                  <c:v>1354000</c:v>
                </c:pt>
                <c:pt idx="1354">
                  <c:v>1355000</c:v>
                </c:pt>
                <c:pt idx="1355">
                  <c:v>1356000</c:v>
                </c:pt>
                <c:pt idx="1356">
                  <c:v>1357000</c:v>
                </c:pt>
                <c:pt idx="1357">
                  <c:v>1358000</c:v>
                </c:pt>
                <c:pt idx="1358">
                  <c:v>1359000</c:v>
                </c:pt>
                <c:pt idx="1359">
                  <c:v>1360000</c:v>
                </c:pt>
                <c:pt idx="1360">
                  <c:v>1361000</c:v>
                </c:pt>
                <c:pt idx="1361">
                  <c:v>1362000</c:v>
                </c:pt>
                <c:pt idx="1362">
                  <c:v>1363000</c:v>
                </c:pt>
                <c:pt idx="1363">
                  <c:v>1364000</c:v>
                </c:pt>
                <c:pt idx="1364">
                  <c:v>1365000</c:v>
                </c:pt>
                <c:pt idx="1365">
                  <c:v>1366000</c:v>
                </c:pt>
                <c:pt idx="1366">
                  <c:v>1367000</c:v>
                </c:pt>
                <c:pt idx="1367">
                  <c:v>1368000</c:v>
                </c:pt>
                <c:pt idx="1368">
                  <c:v>1369000</c:v>
                </c:pt>
                <c:pt idx="1369">
                  <c:v>1370000</c:v>
                </c:pt>
                <c:pt idx="1370">
                  <c:v>1371000</c:v>
                </c:pt>
                <c:pt idx="1371">
                  <c:v>1372000</c:v>
                </c:pt>
                <c:pt idx="1372">
                  <c:v>1373000</c:v>
                </c:pt>
                <c:pt idx="1373">
                  <c:v>1374000</c:v>
                </c:pt>
                <c:pt idx="1374">
                  <c:v>1375000</c:v>
                </c:pt>
                <c:pt idx="1375">
                  <c:v>1376000</c:v>
                </c:pt>
                <c:pt idx="1376">
                  <c:v>1377000</c:v>
                </c:pt>
                <c:pt idx="1377">
                  <c:v>1378000</c:v>
                </c:pt>
                <c:pt idx="1378">
                  <c:v>1379000</c:v>
                </c:pt>
                <c:pt idx="1379">
                  <c:v>1380000</c:v>
                </c:pt>
                <c:pt idx="1380">
                  <c:v>1381000</c:v>
                </c:pt>
                <c:pt idx="1381">
                  <c:v>1382000</c:v>
                </c:pt>
                <c:pt idx="1382">
                  <c:v>1383000</c:v>
                </c:pt>
                <c:pt idx="1383">
                  <c:v>1384000</c:v>
                </c:pt>
                <c:pt idx="1384">
                  <c:v>1385000</c:v>
                </c:pt>
                <c:pt idx="1385">
                  <c:v>1386000</c:v>
                </c:pt>
                <c:pt idx="1386">
                  <c:v>1387000</c:v>
                </c:pt>
                <c:pt idx="1387">
                  <c:v>1388000</c:v>
                </c:pt>
                <c:pt idx="1388">
                  <c:v>1389000</c:v>
                </c:pt>
                <c:pt idx="1389">
                  <c:v>1390000</c:v>
                </c:pt>
                <c:pt idx="1390">
                  <c:v>1391000</c:v>
                </c:pt>
                <c:pt idx="1391">
                  <c:v>1392000</c:v>
                </c:pt>
                <c:pt idx="1392">
                  <c:v>1393000</c:v>
                </c:pt>
                <c:pt idx="1393">
                  <c:v>1394000</c:v>
                </c:pt>
                <c:pt idx="1394">
                  <c:v>1395000</c:v>
                </c:pt>
                <c:pt idx="1395">
                  <c:v>1396000</c:v>
                </c:pt>
                <c:pt idx="1396">
                  <c:v>1397000</c:v>
                </c:pt>
                <c:pt idx="1397">
                  <c:v>1398000</c:v>
                </c:pt>
                <c:pt idx="1398">
                  <c:v>1399000</c:v>
                </c:pt>
                <c:pt idx="1399">
                  <c:v>1400000</c:v>
                </c:pt>
                <c:pt idx="1400">
                  <c:v>1401000</c:v>
                </c:pt>
                <c:pt idx="1401">
                  <c:v>1402000</c:v>
                </c:pt>
                <c:pt idx="1402">
                  <c:v>1403000</c:v>
                </c:pt>
                <c:pt idx="1403">
                  <c:v>1404000</c:v>
                </c:pt>
                <c:pt idx="1404">
                  <c:v>1405000</c:v>
                </c:pt>
                <c:pt idx="1405">
                  <c:v>1406000</c:v>
                </c:pt>
                <c:pt idx="1406">
                  <c:v>1407000</c:v>
                </c:pt>
                <c:pt idx="1407">
                  <c:v>1408000</c:v>
                </c:pt>
                <c:pt idx="1408">
                  <c:v>1409000</c:v>
                </c:pt>
                <c:pt idx="1409">
                  <c:v>1410000</c:v>
                </c:pt>
                <c:pt idx="1410">
                  <c:v>1411000</c:v>
                </c:pt>
                <c:pt idx="1411">
                  <c:v>1412000</c:v>
                </c:pt>
                <c:pt idx="1412">
                  <c:v>1413000</c:v>
                </c:pt>
                <c:pt idx="1413">
                  <c:v>1414000</c:v>
                </c:pt>
                <c:pt idx="1414">
                  <c:v>1415000</c:v>
                </c:pt>
                <c:pt idx="1415">
                  <c:v>1416000</c:v>
                </c:pt>
                <c:pt idx="1416">
                  <c:v>1417000</c:v>
                </c:pt>
                <c:pt idx="1417">
                  <c:v>1418000</c:v>
                </c:pt>
                <c:pt idx="1418">
                  <c:v>1419000</c:v>
                </c:pt>
                <c:pt idx="1419">
                  <c:v>1420000</c:v>
                </c:pt>
                <c:pt idx="1420">
                  <c:v>1421000</c:v>
                </c:pt>
                <c:pt idx="1421">
                  <c:v>1422000</c:v>
                </c:pt>
                <c:pt idx="1422">
                  <c:v>1423000</c:v>
                </c:pt>
                <c:pt idx="1423">
                  <c:v>1424000</c:v>
                </c:pt>
                <c:pt idx="1424">
                  <c:v>1425000</c:v>
                </c:pt>
                <c:pt idx="1425">
                  <c:v>1426000</c:v>
                </c:pt>
                <c:pt idx="1426">
                  <c:v>1427000</c:v>
                </c:pt>
                <c:pt idx="1427">
                  <c:v>1428000</c:v>
                </c:pt>
                <c:pt idx="1428">
                  <c:v>1429000</c:v>
                </c:pt>
                <c:pt idx="1429">
                  <c:v>1430000</c:v>
                </c:pt>
                <c:pt idx="1430">
                  <c:v>1431000</c:v>
                </c:pt>
                <c:pt idx="1431">
                  <c:v>1432000</c:v>
                </c:pt>
                <c:pt idx="1432">
                  <c:v>1433000</c:v>
                </c:pt>
                <c:pt idx="1433">
                  <c:v>1434000</c:v>
                </c:pt>
                <c:pt idx="1434">
                  <c:v>1435000</c:v>
                </c:pt>
                <c:pt idx="1435">
                  <c:v>1436000</c:v>
                </c:pt>
                <c:pt idx="1436">
                  <c:v>1437000</c:v>
                </c:pt>
                <c:pt idx="1437">
                  <c:v>1438000</c:v>
                </c:pt>
                <c:pt idx="1438">
                  <c:v>1439000</c:v>
                </c:pt>
                <c:pt idx="1439">
                  <c:v>1440000</c:v>
                </c:pt>
                <c:pt idx="1440">
                  <c:v>1441000</c:v>
                </c:pt>
                <c:pt idx="1441">
                  <c:v>1442000</c:v>
                </c:pt>
                <c:pt idx="1442">
                  <c:v>1443000</c:v>
                </c:pt>
                <c:pt idx="1443">
                  <c:v>1444000</c:v>
                </c:pt>
                <c:pt idx="1444">
                  <c:v>1445000</c:v>
                </c:pt>
                <c:pt idx="1445">
                  <c:v>1446000</c:v>
                </c:pt>
                <c:pt idx="1446">
                  <c:v>1447000</c:v>
                </c:pt>
                <c:pt idx="1447">
                  <c:v>1448000</c:v>
                </c:pt>
                <c:pt idx="1448">
                  <c:v>1449000</c:v>
                </c:pt>
                <c:pt idx="1449">
                  <c:v>1450000</c:v>
                </c:pt>
                <c:pt idx="1450">
                  <c:v>1451000</c:v>
                </c:pt>
                <c:pt idx="1451">
                  <c:v>1452000</c:v>
                </c:pt>
                <c:pt idx="1452">
                  <c:v>1453000</c:v>
                </c:pt>
                <c:pt idx="1453">
                  <c:v>1454000</c:v>
                </c:pt>
                <c:pt idx="1454">
                  <c:v>1455000</c:v>
                </c:pt>
                <c:pt idx="1455">
                  <c:v>1456000</c:v>
                </c:pt>
                <c:pt idx="1456">
                  <c:v>1457000</c:v>
                </c:pt>
                <c:pt idx="1457">
                  <c:v>1458000</c:v>
                </c:pt>
                <c:pt idx="1458">
                  <c:v>1459000</c:v>
                </c:pt>
                <c:pt idx="1459">
                  <c:v>1460000</c:v>
                </c:pt>
                <c:pt idx="1460">
                  <c:v>1461000</c:v>
                </c:pt>
                <c:pt idx="1461">
                  <c:v>1462000</c:v>
                </c:pt>
                <c:pt idx="1462">
                  <c:v>1463000</c:v>
                </c:pt>
                <c:pt idx="1463">
                  <c:v>1464000</c:v>
                </c:pt>
                <c:pt idx="1464">
                  <c:v>1465000</c:v>
                </c:pt>
                <c:pt idx="1465">
                  <c:v>1466000</c:v>
                </c:pt>
                <c:pt idx="1466">
                  <c:v>1467000</c:v>
                </c:pt>
                <c:pt idx="1467">
                  <c:v>1468000</c:v>
                </c:pt>
                <c:pt idx="1468">
                  <c:v>1469000</c:v>
                </c:pt>
                <c:pt idx="1469">
                  <c:v>1470000</c:v>
                </c:pt>
                <c:pt idx="1470">
                  <c:v>1471000</c:v>
                </c:pt>
                <c:pt idx="1471">
                  <c:v>1472000</c:v>
                </c:pt>
                <c:pt idx="1472">
                  <c:v>1473000</c:v>
                </c:pt>
                <c:pt idx="1473">
                  <c:v>1474000</c:v>
                </c:pt>
                <c:pt idx="1474">
                  <c:v>1475000</c:v>
                </c:pt>
                <c:pt idx="1475">
                  <c:v>1476000</c:v>
                </c:pt>
                <c:pt idx="1476">
                  <c:v>1477000</c:v>
                </c:pt>
                <c:pt idx="1477">
                  <c:v>1478000</c:v>
                </c:pt>
                <c:pt idx="1478">
                  <c:v>1479000</c:v>
                </c:pt>
                <c:pt idx="1479">
                  <c:v>1480000</c:v>
                </c:pt>
                <c:pt idx="1480">
                  <c:v>1481000</c:v>
                </c:pt>
                <c:pt idx="1481">
                  <c:v>1482000</c:v>
                </c:pt>
                <c:pt idx="1482">
                  <c:v>1483000</c:v>
                </c:pt>
                <c:pt idx="1483">
                  <c:v>1484000</c:v>
                </c:pt>
                <c:pt idx="1484">
                  <c:v>1485000</c:v>
                </c:pt>
                <c:pt idx="1485">
                  <c:v>1486000</c:v>
                </c:pt>
                <c:pt idx="1486">
                  <c:v>1487000</c:v>
                </c:pt>
                <c:pt idx="1487">
                  <c:v>1488000</c:v>
                </c:pt>
                <c:pt idx="1488">
                  <c:v>1489000</c:v>
                </c:pt>
                <c:pt idx="1489">
                  <c:v>1490000</c:v>
                </c:pt>
                <c:pt idx="1490">
                  <c:v>1491000</c:v>
                </c:pt>
                <c:pt idx="1491">
                  <c:v>1492000</c:v>
                </c:pt>
                <c:pt idx="1492">
                  <c:v>1493000</c:v>
                </c:pt>
                <c:pt idx="1493">
                  <c:v>1494000</c:v>
                </c:pt>
                <c:pt idx="1494">
                  <c:v>1495000</c:v>
                </c:pt>
                <c:pt idx="1495">
                  <c:v>1496000</c:v>
                </c:pt>
                <c:pt idx="1496">
                  <c:v>1497000</c:v>
                </c:pt>
                <c:pt idx="1497">
                  <c:v>1498000</c:v>
                </c:pt>
                <c:pt idx="1498">
                  <c:v>1499000</c:v>
                </c:pt>
                <c:pt idx="1499">
                  <c:v>1500000</c:v>
                </c:pt>
                <c:pt idx="1500">
                  <c:v>1501000</c:v>
                </c:pt>
                <c:pt idx="1501">
                  <c:v>1502000</c:v>
                </c:pt>
                <c:pt idx="1502">
                  <c:v>1503000</c:v>
                </c:pt>
                <c:pt idx="1503">
                  <c:v>1504000</c:v>
                </c:pt>
                <c:pt idx="1504">
                  <c:v>1505000</c:v>
                </c:pt>
                <c:pt idx="1505">
                  <c:v>1506000</c:v>
                </c:pt>
                <c:pt idx="1506">
                  <c:v>1507000</c:v>
                </c:pt>
                <c:pt idx="1507">
                  <c:v>1508000</c:v>
                </c:pt>
                <c:pt idx="1508">
                  <c:v>1509000</c:v>
                </c:pt>
                <c:pt idx="1509">
                  <c:v>1510000</c:v>
                </c:pt>
                <c:pt idx="1510">
                  <c:v>1511000</c:v>
                </c:pt>
                <c:pt idx="1511">
                  <c:v>1512000</c:v>
                </c:pt>
                <c:pt idx="1512">
                  <c:v>1513000</c:v>
                </c:pt>
                <c:pt idx="1513">
                  <c:v>1514000</c:v>
                </c:pt>
                <c:pt idx="1514">
                  <c:v>1515000</c:v>
                </c:pt>
                <c:pt idx="1515">
                  <c:v>1516000</c:v>
                </c:pt>
                <c:pt idx="1516">
                  <c:v>1517000</c:v>
                </c:pt>
                <c:pt idx="1517">
                  <c:v>1518000</c:v>
                </c:pt>
                <c:pt idx="1518">
                  <c:v>1519000</c:v>
                </c:pt>
                <c:pt idx="1519">
                  <c:v>1520000</c:v>
                </c:pt>
                <c:pt idx="1520">
                  <c:v>1521000</c:v>
                </c:pt>
                <c:pt idx="1521">
                  <c:v>1522000</c:v>
                </c:pt>
                <c:pt idx="1522">
                  <c:v>1523000</c:v>
                </c:pt>
                <c:pt idx="1523">
                  <c:v>1524000</c:v>
                </c:pt>
                <c:pt idx="1524">
                  <c:v>1525000</c:v>
                </c:pt>
                <c:pt idx="1525">
                  <c:v>1526000</c:v>
                </c:pt>
                <c:pt idx="1526">
                  <c:v>1527000</c:v>
                </c:pt>
                <c:pt idx="1527">
                  <c:v>1528000</c:v>
                </c:pt>
                <c:pt idx="1528">
                  <c:v>1529000</c:v>
                </c:pt>
                <c:pt idx="1529">
                  <c:v>1530000</c:v>
                </c:pt>
                <c:pt idx="1530">
                  <c:v>1531000</c:v>
                </c:pt>
                <c:pt idx="1531">
                  <c:v>1532000</c:v>
                </c:pt>
                <c:pt idx="1532">
                  <c:v>1533000</c:v>
                </c:pt>
                <c:pt idx="1533">
                  <c:v>1534000</c:v>
                </c:pt>
                <c:pt idx="1534">
                  <c:v>1535000</c:v>
                </c:pt>
                <c:pt idx="1535">
                  <c:v>1536000</c:v>
                </c:pt>
                <c:pt idx="1536">
                  <c:v>1537000</c:v>
                </c:pt>
                <c:pt idx="1537">
                  <c:v>1538000</c:v>
                </c:pt>
                <c:pt idx="1538">
                  <c:v>1539000</c:v>
                </c:pt>
                <c:pt idx="1539">
                  <c:v>1540000</c:v>
                </c:pt>
                <c:pt idx="1540">
                  <c:v>1541000</c:v>
                </c:pt>
                <c:pt idx="1541">
                  <c:v>1542000</c:v>
                </c:pt>
                <c:pt idx="1542">
                  <c:v>1543000</c:v>
                </c:pt>
                <c:pt idx="1543">
                  <c:v>1544000</c:v>
                </c:pt>
                <c:pt idx="1544">
                  <c:v>1545000</c:v>
                </c:pt>
                <c:pt idx="1545">
                  <c:v>1546000</c:v>
                </c:pt>
                <c:pt idx="1546">
                  <c:v>1547000</c:v>
                </c:pt>
                <c:pt idx="1547">
                  <c:v>1548000</c:v>
                </c:pt>
                <c:pt idx="1548">
                  <c:v>1549000</c:v>
                </c:pt>
                <c:pt idx="1549">
                  <c:v>1550000</c:v>
                </c:pt>
                <c:pt idx="1550">
                  <c:v>1551000</c:v>
                </c:pt>
                <c:pt idx="1551">
                  <c:v>1552000</c:v>
                </c:pt>
                <c:pt idx="1552">
                  <c:v>1553000</c:v>
                </c:pt>
                <c:pt idx="1553">
                  <c:v>1554000</c:v>
                </c:pt>
                <c:pt idx="1554">
                  <c:v>1555000</c:v>
                </c:pt>
                <c:pt idx="1555">
                  <c:v>1556000</c:v>
                </c:pt>
                <c:pt idx="1556">
                  <c:v>1557000</c:v>
                </c:pt>
                <c:pt idx="1557">
                  <c:v>1558000</c:v>
                </c:pt>
                <c:pt idx="1558">
                  <c:v>1559000</c:v>
                </c:pt>
                <c:pt idx="1559">
                  <c:v>1560000</c:v>
                </c:pt>
                <c:pt idx="1560">
                  <c:v>1561000</c:v>
                </c:pt>
                <c:pt idx="1561">
                  <c:v>1562000</c:v>
                </c:pt>
                <c:pt idx="1562">
                  <c:v>1563000</c:v>
                </c:pt>
                <c:pt idx="1563">
                  <c:v>1564000</c:v>
                </c:pt>
                <c:pt idx="1564">
                  <c:v>1565000</c:v>
                </c:pt>
                <c:pt idx="1565">
                  <c:v>1566000</c:v>
                </c:pt>
                <c:pt idx="1566">
                  <c:v>1567000</c:v>
                </c:pt>
                <c:pt idx="1567">
                  <c:v>1568000</c:v>
                </c:pt>
                <c:pt idx="1568">
                  <c:v>1569000</c:v>
                </c:pt>
                <c:pt idx="1569">
                  <c:v>1570000</c:v>
                </c:pt>
                <c:pt idx="1570">
                  <c:v>1571000</c:v>
                </c:pt>
                <c:pt idx="1571">
                  <c:v>1572000</c:v>
                </c:pt>
                <c:pt idx="1572">
                  <c:v>1573000</c:v>
                </c:pt>
                <c:pt idx="1573">
                  <c:v>1574000</c:v>
                </c:pt>
                <c:pt idx="1574">
                  <c:v>1575000</c:v>
                </c:pt>
                <c:pt idx="1575">
                  <c:v>1576000</c:v>
                </c:pt>
                <c:pt idx="1576">
                  <c:v>1577000</c:v>
                </c:pt>
                <c:pt idx="1577">
                  <c:v>1578000</c:v>
                </c:pt>
                <c:pt idx="1578">
                  <c:v>1579000</c:v>
                </c:pt>
                <c:pt idx="1579">
                  <c:v>1580000</c:v>
                </c:pt>
                <c:pt idx="1580">
                  <c:v>1581000</c:v>
                </c:pt>
                <c:pt idx="1581">
                  <c:v>1582000</c:v>
                </c:pt>
                <c:pt idx="1582">
                  <c:v>1583000</c:v>
                </c:pt>
                <c:pt idx="1583">
                  <c:v>1584000</c:v>
                </c:pt>
                <c:pt idx="1584">
                  <c:v>1585000</c:v>
                </c:pt>
                <c:pt idx="1585">
                  <c:v>1586000</c:v>
                </c:pt>
                <c:pt idx="1586">
                  <c:v>1587000</c:v>
                </c:pt>
                <c:pt idx="1587">
                  <c:v>1588000</c:v>
                </c:pt>
                <c:pt idx="1588">
                  <c:v>1589000</c:v>
                </c:pt>
                <c:pt idx="1589">
                  <c:v>1590000</c:v>
                </c:pt>
                <c:pt idx="1590">
                  <c:v>1591000</c:v>
                </c:pt>
                <c:pt idx="1591">
                  <c:v>1592000</c:v>
                </c:pt>
                <c:pt idx="1592">
                  <c:v>1593000</c:v>
                </c:pt>
                <c:pt idx="1593">
                  <c:v>1594000</c:v>
                </c:pt>
                <c:pt idx="1594">
                  <c:v>1595000</c:v>
                </c:pt>
                <c:pt idx="1595">
                  <c:v>1596000</c:v>
                </c:pt>
                <c:pt idx="1596">
                  <c:v>1597000</c:v>
                </c:pt>
                <c:pt idx="1597">
                  <c:v>1598000</c:v>
                </c:pt>
                <c:pt idx="1598">
                  <c:v>1599000</c:v>
                </c:pt>
                <c:pt idx="1599">
                  <c:v>1600000</c:v>
                </c:pt>
                <c:pt idx="1600">
                  <c:v>1601000</c:v>
                </c:pt>
                <c:pt idx="1601">
                  <c:v>1602000</c:v>
                </c:pt>
                <c:pt idx="1602">
                  <c:v>1603000</c:v>
                </c:pt>
                <c:pt idx="1603">
                  <c:v>1604000</c:v>
                </c:pt>
                <c:pt idx="1604">
                  <c:v>1605000</c:v>
                </c:pt>
                <c:pt idx="1605">
                  <c:v>1606000</c:v>
                </c:pt>
                <c:pt idx="1606">
                  <c:v>1607000</c:v>
                </c:pt>
                <c:pt idx="1607">
                  <c:v>1608000</c:v>
                </c:pt>
                <c:pt idx="1608">
                  <c:v>1609000</c:v>
                </c:pt>
                <c:pt idx="1609">
                  <c:v>1610000</c:v>
                </c:pt>
                <c:pt idx="1610">
                  <c:v>1611000</c:v>
                </c:pt>
                <c:pt idx="1611">
                  <c:v>1612000</c:v>
                </c:pt>
                <c:pt idx="1612">
                  <c:v>1613000</c:v>
                </c:pt>
                <c:pt idx="1613">
                  <c:v>1614000</c:v>
                </c:pt>
                <c:pt idx="1614">
                  <c:v>1615000</c:v>
                </c:pt>
                <c:pt idx="1615">
                  <c:v>1616000</c:v>
                </c:pt>
                <c:pt idx="1616">
                  <c:v>1617000</c:v>
                </c:pt>
                <c:pt idx="1617">
                  <c:v>1618000</c:v>
                </c:pt>
                <c:pt idx="1618">
                  <c:v>1619000</c:v>
                </c:pt>
                <c:pt idx="1619">
                  <c:v>1620000</c:v>
                </c:pt>
                <c:pt idx="1620">
                  <c:v>1621000</c:v>
                </c:pt>
                <c:pt idx="1621">
                  <c:v>1622000</c:v>
                </c:pt>
                <c:pt idx="1622">
                  <c:v>1623000</c:v>
                </c:pt>
                <c:pt idx="1623">
                  <c:v>1624000</c:v>
                </c:pt>
                <c:pt idx="1624">
                  <c:v>1625000</c:v>
                </c:pt>
                <c:pt idx="1625">
                  <c:v>1626000</c:v>
                </c:pt>
                <c:pt idx="1626">
                  <c:v>1627000</c:v>
                </c:pt>
                <c:pt idx="1627">
                  <c:v>1628000</c:v>
                </c:pt>
                <c:pt idx="1628">
                  <c:v>1629000</c:v>
                </c:pt>
                <c:pt idx="1629">
                  <c:v>1630000</c:v>
                </c:pt>
                <c:pt idx="1630">
                  <c:v>1631000</c:v>
                </c:pt>
                <c:pt idx="1631">
                  <c:v>1632000</c:v>
                </c:pt>
                <c:pt idx="1632">
                  <c:v>1633000</c:v>
                </c:pt>
                <c:pt idx="1633">
                  <c:v>1634000</c:v>
                </c:pt>
                <c:pt idx="1634">
                  <c:v>1635000</c:v>
                </c:pt>
                <c:pt idx="1635">
                  <c:v>1636000</c:v>
                </c:pt>
                <c:pt idx="1636">
                  <c:v>1637000</c:v>
                </c:pt>
                <c:pt idx="1637">
                  <c:v>1638000</c:v>
                </c:pt>
                <c:pt idx="1638">
                  <c:v>1639000</c:v>
                </c:pt>
                <c:pt idx="1639">
                  <c:v>1640000</c:v>
                </c:pt>
                <c:pt idx="1640">
                  <c:v>1641000</c:v>
                </c:pt>
                <c:pt idx="1641">
                  <c:v>1642000</c:v>
                </c:pt>
                <c:pt idx="1642">
                  <c:v>1643000</c:v>
                </c:pt>
                <c:pt idx="1643">
                  <c:v>1644000</c:v>
                </c:pt>
                <c:pt idx="1644">
                  <c:v>1645000</c:v>
                </c:pt>
                <c:pt idx="1645">
                  <c:v>1646000</c:v>
                </c:pt>
                <c:pt idx="1646">
                  <c:v>1647000</c:v>
                </c:pt>
                <c:pt idx="1647">
                  <c:v>1648000</c:v>
                </c:pt>
                <c:pt idx="1648">
                  <c:v>1649000</c:v>
                </c:pt>
                <c:pt idx="1649">
                  <c:v>1650000</c:v>
                </c:pt>
                <c:pt idx="1650">
                  <c:v>1651000</c:v>
                </c:pt>
                <c:pt idx="1651">
                  <c:v>1652000</c:v>
                </c:pt>
                <c:pt idx="1652">
                  <c:v>1653000</c:v>
                </c:pt>
                <c:pt idx="1653">
                  <c:v>1654000</c:v>
                </c:pt>
                <c:pt idx="1654">
                  <c:v>1655000</c:v>
                </c:pt>
                <c:pt idx="1655">
                  <c:v>1656000</c:v>
                </c:pt>
                <c:pt idx="1656">
                  <c:v>1657000</c:v>
                </c:pt>
                <c:pt idx="1657">
                  <c:v>1658000</c:v>
                </c:pt>
                <c:pt idx="1658">
                  <c:v>1659000</c:v>
                </c:pt>
                <c:pt idx="1659">
                  <c:v>1660000</c:v>
                </c:pt>
                <c:pt idx="1660">
                  <c:v>1661000</c:v>
                </c:pt>
                <c:pt idx="1661">
                  <c:v>1662000</c:v>
                </c:pt>
                <c:pt idx="1662">
                  <c:v>1663000</c:v>
                </c:pt>
                <c:pt idx="1663">
                  <c:v>1664000</c:v>
                </c:pt>
                <c:pt idx="1664">
                  <c:v>1665000</c:v>
                </c:pt>
                <c:pt idx="1665">
                  <c:v>1666000</c:v>
                </c:pt>
                <c:pt idx="1666">
                  <c:v>1667000</c:v>
                </c:pt>
                <c:pt idx="1667">
                  <c:v>1668000</c:v>
                </c:pt>
                <c:pt idx="1668">
                  <c:v>1669000</c:v>
                </c:pt>
                <c:pt idx="1669">
                  <c:v>1670000</c:v>
                </c:pt>
                <c:pt idx="1670">
                  <c:v>1671000</c:v>
                </c:pt>
                <c:pt idx="1671">
                  <c:v>1672000</c:v>
                </c:pt>
                <c:pt idx="1672">
                  <c:v>1673000</c:v>
                </c:pt>
                <c:pt idx="1673">
                  <c:v>1674000</c:v>
                </c:pt>
                <c:pt idx="1674">
                  <c:v>1675000</c:v>
                </c:pt>
                <c:pt idx="1675">
                  <c:v>1676000</c:v>
                </c:pt>
                <c:pt idx="1676">
                  <c:v>1677000</c:v>
                </c:pt>
                <c:pt idx="1677">
                  <c:v>1678000</c:v>
                </c:pt>
                <c:pt idx="1678">
                  <c:v>1679000</c:v>
                </c:pt>
                <c:pt idx="1679">
                  <c:v>1680000</c:v>
                </c:pt>
                <c:pt idx="1680">
                  <c:v>1681000</c:v>
                </c:pt>
                <c:pt idx="1681">
                  <c:v>1682000</c:v>
                </c:pt>
                <c:pt idx="1682">
                  <c:v>1683000</c:v>
                </c:pt>
                <c:pt idx="1683">
                  <c:v>1684000</c:v>
                </c:pt>
                <c:pt idx="1684">
                  <c:v>1685000</c:v>
                </c:pt>
                <c:pt idx="1685">
                  <c:v>1686000</c:v>
                </c:pt>
                <c:pt idx="1686">
                  <c:v>1687000</c:v>
                </c:pt>
                <c:pt idx="1687">
                  <c:v>1688000</c:v>
                </c:pt>
                <c:pt idx="1688">
                  <c:v>1689000</c:v>
                </c:pt>
                <c:pt idx="1689">
                  <c:v>1690000</c:v>
                </c:pt>
                <c:pt idx="1690">
                  <c:v>1691000</c:v>
                </c:pt>
                <c:pt idx="1691">
                  <c:v>1692000</c:v>
                </c:pt>
                <c:pt idx="1692">
                  <c:v>1693000</c:v>
                </c:pt>
                <c:pt idx="1693">
                  <c:v>1694000</c:v>
                </c:pt>
                <c:pt idx="1694">
                  <c:v>1695000</c:v>
                </c:pt>
                <c:pt idx="1695">
                  <c:v>1696000</c:v>
                </c:pt>
                <c:pt idx="1696">
                  <c:v>1697000</c:v>
                </c:pt>
                <c:pt idx="1697">
                  <c:v>1698000</c:v>
                </c:pt>
                <c:pt idx="1698">
                  <c:v>1699000</c:v>
                </c:pt>
                <c:pt idx="1699">
                  <c:v>1700000</c:v>
                </c:pt>
                <c:pt idx="1700">
                  <c:v>1701000</c:v>
                </c:pt>
                <c:pt idx="1701">
                  <c:v>1702000</c:v>
                </c:pt>
                <c:pt idx="1702">
                  <c:v>1703000</c:v>
                </c:pt>
                <c:pt idx="1703">
                  <c:v>1704000</c:v>
                </c:pt>
                <c:pt idx="1704">
                  <c:v>1705000</c:v>
                </c:pt>
                <c:pt idx="1705">
                  <c:v>1706000</c:v>
                </c:pt>
                <c:pt idx="1706">
                  <c:v>1707000</c:v>
                </c:pt>
                <c:pt idx="1707">
                  <c:v>1708000</c:v>
                </c:pt>
                <c:pt idx="1708">
                  <c:v>1709000</c:v>
                </c:pt>
                <c:pt idx="1709">
                  <c:v>1710000</c:v>
                </c:pt>
                <c:pt idx="1710">
                  <c:v>1711000</c:v>
                </c:pt>
                <c:pt idx="1711">
                  <c:v>1712000</c:v>
                </c:pt>
                <c:pt idx="1712">
                  <c:v>1713000</c:v>
                </c:pt>
                <c:pt idx="1713">
                  <c:v>1714000</c:v>
                </c:pt>
                <c:pt idx="1714">
                  <c:v>1715000</c:v>
                </c:pt>
                <c:pt idx="1715">
                  <c:v>1716000</c:v>
                </c:pt>
                <c:pt idx="1716">
                  <c:v>1717000</c:v>
                </c:pt>
                <c:pt idx="1717">
                  <c:v>1718000</c:v>
                </c:pt>
                <c:pt idx="1718">
                  <c:v>1719000</c:v>
                </c:pt>
                <c:pt idx="1719">
                  <c:v>1720000</c:v>
                </c:pt>
                <c:pt idx="1720">
                  <c:v>1721000</c:v>
                </c:pt>
                <c:pt idx="1721">
                  <c:v>1722000</c:v>
                </c:pt>
                <c:pt idx="1722">
                  <c:v>1723000</c:v>
                </c:pt>
                <c:pt idx="1723">
                  <c:v>1724000</c:v>
                </c:pt>
                <c:pt idx="1724">
                  <c:v>1725000</c:v>
                </c:pt>
                <c:pt idx="1725">
                  <c:v>1726000</c:v>
                </c:pt>
                <c:pt idx="1726">
                  <c:v>1727000</c:v>
                </c:pt>
                <c:pt idx="1727">
                  <c:v>1728000</c:v>
                </c:pt>
                <c:pt idx="1728">
                  <c:v>1729000</c:v>
                </c:pt>
                <c:pt idx="1729">
                  <c:v>1730000</c:v>
                </c:pt>
                <c:pt idx="1730">
                  <c:v>1731000</c:v>
                </c:pt>
                <c:pt idx="1731">
                  <c:v>1732000</c:v>
                </c:pt>
                <c:pt idx="1732">
                  <c:v>1733000</c:v>
                </c:pt>
                <c:pt idx="1733">
                  <c:v>1734000</c:v>
                </c:pt>
                <c:pt idx="1734">
                  <c:v>1735000</c:v>
                </c:pt>
                <c:pt idx="1735">
                  <c:v>1736000</c:v>
                </c:pt>
                <c:pt idx="1736">
                  <c:v>1737000</c:v>
                </c:pt>
                <c:pt idx="1737">
                  <c:v>1738000</c:v>
                </c:pt>
                <c:pt idx="1738">
                  <c:v>1739000</c:v>
                </c:pt>
                <c:pt idx="1739">
                  <c:v>1740000</c:v>
                </c:pt>
                <c:pt idx="1740">
                  <c:v>1741000</c:v>
                </c:pt>
                <c:pt idx="1741">
                  <c:v>1742000</c:v>
                </c:pt>
                <c:pt idx="1742">
                  <c:v>1743000</c:v>
                </c:pt>
                <c:pt idx="1743">
                  <c:v>1744000</c:v>
                </c:pt>
                <c:pt idx="1744">
                  <c:v>1745000</c:v>
                </c:pt>
                <c:pt idx="1745">
                  <c:v>1746000</c:v>
                </c:pt>
                <c:pt idx="1746">
                  <c:v>1747000</c:v>
                </c:pt>
                <c:pt idx="1747">
                  <c:v>1748000</c:v>
                </c:pt>
                <c:pt idx="1748">
                  <c:v>1749000</c:v>
                </c:pt>
                <c:pt idx="1749">
                  <c:v>1750000</c:v>
                </c:pt>
                <c:pt idx="1750">
                  <c:v>1751000</c:v>
                </c:pt>
                <c:pt idx="1751">
                  <c:v>1752000</c:v>
                </c:pt>
                <c:pt idx="1752">
                  <c:v>1753000</c:v>
                </c:pt>
                <c:pt idx="1753">
                  <c:v>1754000</c:v>
                </c:pt>
                <c:pt idx="1754">
                  <c:v>1755000</c:v>
                </c:pt>
                <c:pt idx="1755">
                  <c:v>1756000</c:v>
                </c:pt>
                <c:pt idx="1756">
                  <c:v>1757000</c:v>
                </c:pt>
                <c:pt idx="1757">
                  <c:v>1758000</c:v>
                </c:pt>
                <c:pt idx="1758">
                  <c:v>1759000</c:v>
                </c:pt>
                <c:pt idx="1759">
                  <c:v>1760000</c:v>
                </c:pt>
                <c:pt idx="1760">
                  <c:v>1761000</c:v>
                </c:pt>
                <c:pt idx="1761">
                  <c:v>1762000</c:v>
                </c:pt>
                <c:pt idx="1762">
                  <c:v>1763000</c:v>
                </c:pt>
                <c:pt idx="1763">
                  <c:v>1764000</c:v>
                </c:pt>
                <c:pt idx="1764">
                  <c:v>1765000</c:v>
                </c:pt>
                <c:pt idx="1765">
                  <c:v>1766000</c:v>
                </c:pt>
                <c:pt idx="1766">
                  <c:v>1767000</c:v>
                </c:pt>
                <c:pt idx="1767">
                  <c:v>1768000</c:v>
                </c:pt>
                <c:pt idx="1768">
                  <c:v>1769000</c:v>
                </c:pt>
                <c:pt idx="1769">
                  <c:v>1770000</c:v>
                </c:pt>
                <c:pt idx="1770">
                  <c:v>1771000</c:v>
                </c:pt>
                <c:pt idx="1771">
                  <c:v>1772000</c:v>
                </c:pt>
                <c:pt idx="1772">
                  <c:v>1773000</c:v>
                </c:pt>
                <c:pt idx="1773">
                  <c:v>1774000</c:v>
                </c:pt>
                <c:pt idx="1774">
                  <c:v>1775000</c:v>
                </c:pt>
                <c:pt idx="1775">
                  <c:v>1776000</c:v>
                </c:pt>
                <c:pt idx="1776">
                  <c:v>1777000</c:v>
                </c:pt>
                <c:pt idx="1777">
                  <c:v>1778000</c:v>
                </c:pt>
                <c:pt idx="1778">
                  <c:v>1779000</c:v>
                </c:pt>
                <c:pt idx="1779">
                  <c:v>1780000</c:v>
                </c:pt>
                <c:pt idx="1780">
                  <c:v>1781000</c:v>
                </c:pt>
                <c:pt idx="1781">
                  <c:v>1782000</c:v>
                </c:pt>
                <c:pt idx="1782">
                  <c:v>1783000</c:v>
                </c:pt>
                <c:pt idx="1783">
                  <c:v>1784000</c:v>
                </c:pt>
                <c:pt idx="1784">
                  <c:v>1785000</c:v>
                </c:pt>
                <c:pt idx="1785">
                  <c:v>1786000</c:v>
                </c:pt>
                <c:pt idx="1786">
                  <c:v>1787000</c:v>
                </c:pt>
                <c:pt idx="1787">
                  <c:v>1788000</c:v>
                </c:pt>
                <c:pt idx="1788">
                  <c:v>1789000</c:v>
                </c:pt>
                <c:pt idx="1789">
                  <c:v>1790000</c:v>
                </c:pt>
                <c:pt idx="1790">
                  <c:v>1791000</c:v>
                </c:pt>
                <c:pt idx="1791">
                  <c:v>1792000</c:v>
                </c:pt>
                <c:pt idx="1792">
                  <c:v>1793000</c:v>
                </c:pt>
                <c:pt idx="1793">
                  <c:v>1794000</c:v>
                </c:pt>
                <c:pt idx="1794">
                  <c:v>1795000</c:v>
                </c:pt>
                <c:pt idx="1795">
                  <c:v>1796000</c:v>
                </c:pt>
                <c:pt idx="1796">
                  <c:v>1797000</c:v>
                </c:pt>
                <c:pt idx="1797">
                  <c:v>1798000</c:v>
                </c:pt>
                <c:pt idx="1798">
                  <c:v>1799000</c:v>
                </c:pt>
                <c:pt idx="1799">
                  <c:v>1800000</c:v>
                </c:pt>
                <c:pt idx="1800">
                  <c:v>1801000</c:v>
                </c:pt>
                <c:pt idx="1801">
                  <c:v>1802000</c:v>
                </c:pt>
                <c:pt idx="1802">
                  <c:v>1803000</c:v>
                </c:pt>
                <c:pt idx="1803">
                  <c:v>1804000</c:v>
                </c:pt>
                <c:pt idx="1804">
                  <c:v>1805000</c:v>
                </c:pt>
                <c:pt idx="1805">
                  <c:v>1806000</c:v>
                </c:pt>
                <c:pt idx="1806">
                  <c:v>1807000</c:v>
                </c:pt>
                <c:pt idx="1807">
                  <c:v>1808000</c:v>
                </c:pt>
                <c:pt idx="1808">
                  <c:v>1809000</c:v>
                </c:pt>
                <c:pt idx="1809">
                  <c:v>1810000</c:v>
                </c:pt>
                <c:pt idx="1810">
                  <c:v>1811000</c:v>
                </c:pt>
                <c:pt idx="1811">
                  <c:v>1812000</c:v>
                </c:pt>
                <c:pt idx="1812">
                  <c:v>1813000</c:v>
                </c:pt>
                <c:pt idx="1813">
                  <c:v>1814000</c:v>
                </c:pt>
                <c:pt idx="1814">
                  <c:v>1815000</c:v>
                </c:pt>
                <c:pt idx="1815">
                  <c:v>1816000</c:v>
                </c:pt>
                <c:pt idx="1816">
                  <c:v>1817000</c:v>
                </c:pt>
                <c:pt idx="1817">
                  <c:v>1818000</c:v>
                </c:pt>
                <c:pt idx="1818">
                  <c:v>1819000</c:v>
                </c:pt>
                <c:pt idx="1819">
                  <c:v>1820000</c:v>
                </c:pt>
                <c:pt idx="1820">
                  <c:v>1821000</c:v>
                </c:pt>
                <c:pt idx="1821">
                  <c:v>1822000</c:v>
                </c:pt>
                <c:pt idx="1822">
                  <c:v>1823000</c:v>
                </c:pt>
                <c:pt idx="1823">
                  <c:v>1824000</c:v>
                </c:pt>
                <c:pt idx="1824">
                  <c:v>1825000</c:v>
                </c:pt>
                <c:pt idx="1825">
                  <c:v>1826000</c:v>
                </c:pt>
                <c:pt idx="1826">
                  <c:v>1827000</c:v>
                </c:pt>
                <c:pt idx="1827">
                  <c:v>1828000</c:v>
                </c:pt>
                <c:pt idx="1828">
                  <c:v>1829000</c:v>
                </c:pt>
                <c:pt idx="1829">
                  <c:v>1830000</c:v>
                </c:pt>
                <c:pt idx="1830">
                  <c:v>1831000</c:v>
                </c:pt>
                <c:pt idx="1831">
                  <c:v>1832000</c:v>
                </c:pt>
                <c:pt idx="1832">
                  <c:v>1833000</c:v>
                </c:pt>
                <c:pt idx="1833">
                  <c:v>1834000</c:v>
                </c:pt>
                <c:pt idx="1834">
                  <c:v>1835000</c:v>
                </c:pt>
                <c:pt idx="1835">
                  <c:v>1836000</c:v>
                </c:pt>
                <c:pt idx="1836">
                  <c:v>1837000</c:v>
                </c:pt>
                <c:pt idx="1837">
                  <c:v>1838000</c:v>
                </c:pt>
                <c:pt idx="1838">
                  <c:v>1839000</c:v>
                </c:pt>
                <c:pt idx="1839">
                  <c:v>1840000</c:v>
                </c:pt>
                <c:pt idx="1840">
                  <c:v>1841000</c:v>
                </c:pt>
                <c:pt idx="1841">
                  <c:v>1842000</c:v>
                </c:pt>
                <c:pt idx="1842">
                  <c:v>1843000</c:v>
                </c:pt>
                <c:pt idx="1843">
                  <c:v>1844000</c:v>
                </c:pt>
                <c:pt idx="1844">
                  <c:v>1845000</c:v>
                </c:pt>
                <c:pt idx="1845">
                  <c:v>1846000</c:v>
                </c:pt>
                <c:pt idx="1846">
                  <c:v>1847000</c:v>
                </c:pt>
                <c:pt idx="1847">
                  <c:v>1848000</c:v>
                </c:pt>
                <c:pt idx="1848">
                  <c:v>1849000</c:v>
                </c:pt>
                <c:pt idx="1849">
                  <c:v>1850000</c:v>
                </c:pt>
                <c:pt idx="1850">
                  <c:v>1851000</c:v>
                </c:pt>
                <c:pt idx="1851">
                  <c:v>1852000</c:v>
                </c:pt>
                <c:pt idx="1852">
                  <c:v>1853000</c:v>
                </c:pt>
                <c:pt idx="1853">
                  <c:v>1854000</c:v>
                </c:pt>
                <c:pt idx="1854">
                  <c:v>1855000</c:v>
                </c:pt>
                <c:pt idx="1855">
                  <c:v>1856000</c:v>
                </c:pt>
                <c:pt idx="1856">
                  <c:v>1857000</c:v>
                </c:pt>
                <c:pt idx="1857">
                  <c:v>1858000</c:v>
                </c:pt>
                <c:pt idx="1858">
                  <c:v>1859000</c:v>
                </c:pt>
                <c:pt idx="1859">
                  <c:v>1860000</c:v>
                </c:pt>
                <c:pt idx="1860">
                  <c:v>1861000</c:v>
                </c:pt>
                <c:pt idx="1861">
                  <c:v>1862000</c:v>
                </c:pt>
                <c:pt idx="1862">
                  <c:v>1863000</c:v>
                </c:pt>
                <c:pt idx="1863">
                  <c:v>1864000</c:v>
                </c:pt>
                <c:pt idx="1864">
                  <c:v>1865000</c:v>
                </c:pt>
                <c:pt idx="1865">
                  <c:v>1866000</c:v>
                </c:pt>
                <c:pt idx="1866">
                  <c:v>1867000</c:v>
                </c:pt>
                <c:pt idx="1867">
                  <c:v>1868000</c:v>
                </c:pt>
                <c:pt idx="1868">
                  <c:v>1869000</c:v>
                </c:pt>
                <c:pt idx="1869">
                  <c:v>1870000</c:v>
                </c:pt>
                <c:pt idx="1870">
                  <c:v>1871000</c:v>
                </c:pt>
                <c:pt idx="1871">
                  <c:v>1872000</c:v>
                </c:pt>
                <c:pt idx="1872">
                  <c:v>1873000</c:v>
                </c:pt>
                <c:pt idx="1873">
                  <c:v>1874000</c:v>
                </c:pt>
                <c:pt idx="1874">
                  <c:v>1875000</c:v>
                </c:pt>
                <c:pt idx="1875">
                  <c:v>1876000</c:v>
                </c:pt>
                <c:pt idx="1876">
                  <c:v>1877000</c:v>
                </c:pt>
                <c:pt idx="1877">
                  <c:v>1878000</c:v>
                </c:pt>
                <c:pt idx="1878">
                  <c:v>1879000</c:v>
                </c:pt>
                <c:pt idx="1879">
                  <c:v>1880000</c:v>
                </c:pt>
                <c:pt idx="1880">
                  <c:v>1881000</c:v>
                </c:pt>
                <c:pt idx="1881">
                  <c:v>1882000</c:v>
                </c:pt>
                <c:pt idx="1882">
                  <c:v>1883000</c:v>
                </c:pt>
                <c:pt idx="1883">
                  <c:v>1884000</c:v>
                </c:pt>
                <c:pt idx="1884">
                  <c:v>1885000</c:v>
                </c:pt>
                <c:pt idx="1885">
                  <c:v>1886000</c:v>
                </c:pt>
                <c:pt idx="1886">
                  <c:v>1887000</c:v>
                </c:pt>
                <c:pt idx="1887">
                  <c:v>1888000</c:v>
                </c:pt>
                <c:pt idx="1888">
                  <c:v>1889000</c:v>
                </c:pt>
                <c:pt idx="1889">
                  <c:v>1890000</c:v>
                </c:pt>
                <c:pt idx="1890">
                  <c:v>1891000</c:v>
                </c:pt>
                <c:pt idx="1891">
                  <c:v>1892000</c:v>
                </c:pt>
                <c:pt idx="1892">
                  <c:v>1893000</c:v>
                </c:pt>
                <c:pt idx="1893">
                  <c:v>1894000</c:v>
                </c:pt>
                <c:pt idx="1894">
                  <c:v>1895000</c:v>
                </c:pt>
                <c:pt idx="1895">
                  <c:v>1896000</c:v>
                </c:pt>
                <c:pt idx="1896">
                  <c:v>1897000</c:v>
                </c:pt>
                <c:pt idx="1897">
                  <c:v>1898000</c:v>
                </c:pt>
                <c:pt idx="1898">
                  <c:v>1899000</c:v>
                </c:pt>
                <c:pt idx="1899">
                  <c:v>1900000</c:v>
                </c:pt>
                <c:pt idx="1900">
                  <c:v>1901000</c:v>
                </c:pt>
                <c:pt idx="1901">
                  <c:v>1902000</c:v>
                </c:pt>
                <c:pt idx="1902">
                  <c:v>1903000</c:v>
                </c:pt>
                <c:pt idx="1903">
                  <c:v>1904000</c:v>
                </c:pt>
                <c:pt idx="1904">
                  <c:v>1905000</c:v>
                </c:pt>
                <c:pt idx="1905">
                  <c:v>1906000</c:v>
                </c:pt>
                <c:pt idx="1906">
                  <c:v>1907000</c:v>
                </c:pt>
                <c:pt idx="1907">
                  <c:v>1908000</c:v>
                </c:pt>
                <c:pt idx="1908">
                  <c:v>1909000</c:v>
                </c:pt>
                <c:pt idx="1909">
                  <c:v>1910000</c:v>
                </c:pt>
                <c:pt idx="1910">
                  <c:v>1911000</c:v>
                </c:pt>
                <c:pt idx="1911">
                  <c:v>1912000</c:v>
                </c:pt>
                <c:pt idx="1912">
                  <c:v>1913000</c:v>
                </c:pt>
                <c:pt idx="1913">
                  <c:v>1914000</c:v>
                </c:pt>
                <c:pt idx="1914">
                  <c:v>1915000</c:v>
                </c:pt>
                <c:pt idx="1915">
                  <c:v>1916000</c:v>
                </c:pt>
                <c:pt idx="1916">
                  <c:v>1917000</c:v>
                </c:pt>
                <c:pt idx="1917">
                  <c:v>1918000</c:v>
                </c:pt>
                <c:pt idx="1918">
                  <c:v>1919000</c:v>
                </c:pt>
                <c:pt idx="1919">
                  <c:v>1920000</c:v>
                </c:pt>
                <c:pt idx="1920">
                  <c:v>1921000</c:v>
                </c:pt>
                <c:pt idx="1921">
                  <c:v>1922000</c:v>
                </c:pt>
                <c:pt idx="1922">
                  <c:v>1923000</c:v>
                </c:pt>
                <c:pt idx="1923">
                  <c:v>1924000</c:v>
                </c:pt>
                <c:pt idx="1924">
                  <c:v>1925000</c:v>
                </c:pt>
                <c:pt idx="1925">
                  <c:v>1926000</c:v>
                </c:pt>
                <c:pt idx="1926">
                  <c:v>1927000</c:v>
                </c:pt>
                <c:pt idx="1927">
                  <c:v>1928000</c:v>
                </c:pt>
                <c:pt idx="1928">
                  <c:v>1929000</c:v>
                </c:pt>
                <c:pt idx="1929">
                  <c:v>1930000</c:v>
                </c:pt>
                <c:pt idx="1930">
                  <c:v>1931000</c:v>
                </c:pt>
                <c:pt idx="1931">
                  <c:v>1932000</c:v>
                </c:pt>
                <c:pt idx="1932">
                  <c:v>1933000</c:v>
                </c:pt>
                <c:pt idx="1933">
                  <c:v>1934000</c:v>
                </c:pt>
                <c:pt idx="1934">
                  <c:v>1935000</c:v>
                </c:pt>
                <c:pt idx="1935">
                  <c:v>1936000</c:v>
                </c:pt>
                <c:pt idx="1936">
                  <c:v>1937000</c:v>
                </c:pt>
                <c:pt idx="1937">
                  <c:v>1938000</c:v>
                </c:pt>
                <c:pt idx="1938">
                  <c:v>1939000</c:v>
                </c:pt>
                <c:pt idx="1939">
                  <c:v>1940000</c:v>
                </c:pt>
                <c:pt idx="1940">
                  <c:v>1941000</c:v>
                </c:pt>
                <c:pt idx="1941">
                  <c:v>1942000</c:v>
                </c:pt>
                <c:pt idx="1942">
                  <c:v>1943000</c:v>
                </c:pt>
                <c:pt idx="1943">
                  <c:v>1944000</c:v>
                </c:pt>
                <c:pt idx="1944">
                  <c:v>1945000</c:v>
                </c:pt>
                <c:pt idx="1945">
                  <c:v>1946000</c:v>
                </c:pt>
                <c:pt idx="1946">
                  <c:v>1947000</c:v>
                </c:pt>
                <c:pt idx="1947">
                  <c:v>1948000</c:v>
                </c:pt>
                <c:pt idx="1948">
                  <c:v>1949000</c:v>
                </c:pt>
                <c:pt idx="1949">
                  <c:v>1950000</c:v>
                </c:pt>
                <c:pt idx="1950">
                  <c:v>1951000</c:v>
                </c:pt>
                <c:pt idx="1951">
                  <c:v>1952000</c:v>
                </c:pt>
                <c:pt idx="1952">
                  <c:v>1953000</c:v>
                </c:pt>
                <c:pt idx="1953">
                  <c:v>1954000</c:v>
                </c:pt>
                <c:pt idx="1954">
                  <c:v>1955000</c:v>
                </c:pt>
                <c:pt idx="1955">
                  <c:v>1956000</c:v>
                </c:pt>
                <c:pt idx="1956">
                  <c:v>1957000</c:v>
                </c:pt>
                <c:pt idx="1957">
                  <c:v>1958000</c:v>
                </c:pt>
                <c:pt idx="1958">
                  <c:v>1959000</c:v>
                </c:pt>
                <c:pt idx="1959">
                  <c:v>1960000</c:v>
                </c:pt>
                <c:pt idx="1960">
                  <c:v>1961000</c:v>
                </c:pt>
                <c:pt idx="1961">
                  <c:v>1962000</c:v>
                </c:pt>
                <c:pt idx="1962">
                  <c:v>1963000</c:v>
                </c:pt>
                <c:pt idx="1963">
                  <c:v>1964000</c:v>
                </c:pt>
                <c:pt idx="1964">
                  <c:v>1965000</c:v>
                </c:pt>
                <c:pt idx="1965">
                  <c:v>1966000</c:v>
                </c:pt>
                <c:pt idx="1966">
                  <c:v>1967000</c:v>
                </c:pt>
                <c:pt idx="1967">
                  <c:v>1968000</c:v>
                </c:pt>
                <c:pt idx="1968">
                  <c:v>1969000</c:v>
                </c:pt>
                <c:pt idx="1969">
                  <c:v>1970000</c:v>
                </c:pt>
                <c:pt idx="1970">
                  <c:v>1971000</c:v>
                </c:pt>
                <c:pt idx="1971">
                  <c:v>1972000</c:v>
                </c:pt>
                <c:pt idx="1972">
                  <c:v>1973000</c:v>
                </c:pt>
                <c:pt idx="1973">
                  <c:v>1974000</c:v>
                </c:pt>
                <c:pt idx="1974">
                  <c:v>1975000</c:v>
                </c:pt>
                <c:pt idx="1975">
                  <c:v>1976000</c:v>
                </c:pt>
                <c:pt idx="1976">
                  <c:v>1977000</c:v>
                </c:pt>
                <c:pt idx="1977">
                  <c:v>1978000</c:v>
                </c:pt>
                <c:pt idx="1978">
                  <c:v>1979000</c:v>
                </c:pt>
                <c:pt idx="1979">
                  <c:v>1980000</c:v>
                </c:pt>
                <c:pt idx="1980">
                  <c:v>1981000</c:v>
                </c:pt>
                <c:pt idx="1981">
                  <c:v>1982000</c:v>
                </c:pt>
                <c:pt idx="1982">
                  <c:v>1983000</c:v>
                </c:pt>
                <c:pt idx="1983">
                  <c:v>1984000</c:v>
                </c:pt>
                <c:pt idx="1984">
                  <c:v>1985000</c:v>
                </c:pt>
                <c:pt idx="1985">
                  <c:v>1986000</c:v>
                </c:pt>
                <c:pt idx="1986">
                  <c:v>1987000</c:v>
                </c:pt>
                <c:pt idx="1987">
                  <c:v>1988000</c:v>
                </c:pt>
                <c:pt idx="1988">
                  <c:v>1989000</c:v>
                </c:pt>
                <c:pt idx="1989">
                  <c:v>1990000</c:v>
                </c:pt>
                <c:pt idx="1990">
                  <c:v>1991000</c:v>
                </c:pt>
                <c:pt idx="1991">
                  <c:v>1992000</c:v>
                </c:pt>
                <c:pt idx="1992">
                  <c:v>1993000</c:v>
                </c:pt>
                <c:pt idx="1993">
                  <c:v>1994000</c:v>
                </c:pt>
                <c:pt idx="1994">
                  <c:v>1995000</c:v>
                </c:pt>
                <c:pt idx="1995">
                  <c:v>1996000</c:v>
                </c:pt>
                <c:pt idx="1996">
                  <c:v>1997000</c:v>
                </c:pt>
                <c:pt idx="1997">
                  <c:v>1998000</c:v>
                </c:pt>
                <c:pt idx="1998">
                  <c:v>1999000</c:v>
                </c:pt>
                <c:pt idx="1999">
                  <c:v>2000000</c:v>
                </c:pt>
                <c:pt idx="2000">
                  <c:v>2001000</c:v>
                </c:pt>
                <c:pt idx="2001">
                  <c:v>2002000</c:v>
                </c:pt>
                <c:pt idx="2002">
                  <c:v>2003000</c:v>
                </c:pt>
                <c:pt idx="2003">
                  <c:v>2004000</c:v>
                </c:pt>
                <c:pt idx="2004">
                  <c:v>2005000</c:v>
                </c:pt>
                <c:pt idx="2005">
                  <c:v>2006000</c:v>
                </c:pt>
                <c:pt idx="2006">
                  <c:v>2007000</c:v>
                </c:pt>
                <c:pt idx="2007">
                  <c:v>2008000</c:v>
                </c:pt>
                <c:pt idx="2008">
                  <c:v>2009000</c:v>
                </c:pt>
                <c:pt idx="2009">
                  <c:v>2010000</c:v>
                </c:pt>
                <c:pt idx="2010">
                  <c:v>2011000</c:v>
                </c:pt>
                <c:pt idx="2011">
                  <c:v>2012000</c:v>
                </c:pt>
                <c:pt idx="2012">
                  <c:v>2013000</c:v>
                </c:pt>
                <c:pt idx="2013">
                  <c:v>2014000</c:v>
                </c:pt>
                <c:pt idx="2014">
                  <c:v>2015000</c:v>
                </c:pt>
                <c:pt idx="2015">
                  <c:v>2016000</c:v>
                </c:pt>
                <c:pt idx="2016">
                  <c:v>2017000</c:v>
                </c:pt>
                <c:pt idx="2017">
                  <c:v>2018000</c:v>
                </c:pt>
                <c:pt idx="2018">
                  <c:v>2019000</c:v>
                </c:pt>
                <c:pt idx="2019">
                  <c:v>2020000</c:v>
                </c:pt>
                <c:pt idx="2020">
                  <c:v>2021000</c:v>
                </c:pt>
                <c:pt idx="2021">
                  <c:v>2022000</c:v>
                </c:pt>
                <c:pt idx="2022">
                  <c:v>2023000</c:v>
                </c:pt>
                <c:pt idx="2023">
                  <c:v>2024000</c:v>
                </c:pt>
                <c:pt idx="2024">
                  <c:v>2025000</c:v>
                </c:pt>
                <c:pt idx="2025">
                  <c:v>2026000</c:v>
                </c:pt>
                <c:pt idx="2026">
                  <c:v>2027000</c:v>
                </c:pt>
                <c:pt idx="2027">
                  <c:v>2028000</c:v>
                </c:pt>
                <c:pt idx="2028">
                  <c:v>2029000</c:v>
                </c:pt>
                <c:pt idx="2029">
                  <c:v>2030000</c:v>
                </c:pt>
                <c:pt idx="2030">
                  <c:v>2031000</c:v>
                </c:pt>
                <c:pt idx="2031">
                  <c:v>2032000</c:v>
                </c:pt>
                <c:pt idx="2032">
                  <c:v>2033000</c:v>
                </c:pt>
                <c:pt idx="2033">
                  <c:v>2034000</c:v>
                </c:pt>
                <c:pt idx="2034">
                  <c:v>2035000</c:v>
                </c:pt>
                <c:pt idx="2035">
                  <c:v>2036000</c:v>
                </c:pt>
                <c:pt idx="2036">
                  <c:v>2037000</c:v>
                </c:pt>
                <c:pt idx="2037">
                  <c:v>2038000</c:v>
                </c:pt>
                <c:pt idx="2038">
                  <c:v>2039000</c:v>
                </c:pt>
                <c:pt idx="2039">
                  <c:v>2040000</c:v>
                </c:pt>
                <c:pt idx="2040">
                  <c:v>2041000</c:v>
                </c:pt>
                <c:pt idx="2041">
                  <c:v>2042000</c:v>
                </c:pt>
                <c:pt idx="2042">
                  <c:v>2043000</c:v>
                </c:pt>
                <c:pt idx="2043">
                  <c:v>2044000</c:v>
                </c:pt>
                <c:pt idx="2044">
                  <c:v>2045000</c:v>
                </c:pt>
                <c:pt idx="2045">
                  <c:v>2046000</c:v>
                </c:pt>
                <c:pt idx="2046">
                  <c:v>2047000</c:v>
                </c:pt>
                <c:pt idx="2047">
                  <c:v>2048000</c:v>
                </c:pt>
                <c:pt idx="2048">
                  <c:v>2049000</c:v>
                </c:pt>
                <c:pt idx="2049">
                  <c:v>2050000</c:v>
                </c:pt>
                <c:pt idx="2050">
                  <c:v>2051000</c:v>
                </c:pt>
                <c:pt idx="2051">
                  <c:v>2052000</c:v>
                </c:pt>
                <c:pt idx="2052">
                  <c:v>2053000</c:v>
                </c:pt>
                <c:pt idx="2053">
                  <c:v>2054000</c:v>
                </c:pt>
                <c:pt idx="2054">
                  <c:v>2055000</c:v>
                </c:pt>
                <c:pt idx="2055">
                  <c:v>2056000</c:v>
                </c:pt>
                <c:pt idx="2056">
                  <c:v>2057000</c:v>
                </c:pt>
                <c:pt idx="2057">
                  <c:v>2058000</c:v>
                </c:pt>
                <c:pt idx="2058">
                  <c:v>2059000</c:v>
                </c:pt>
                <c:pt idx="2059">
                  <c:v>2060000</c:v>
                </c:pt>
                <c:pt idx="2060">
                  <c:v>2061000</c:v>
                </c:pt>
                <c:pt idx="2061">
                  <c:v>2062000</c:v>
                </c:pt>
                <c:pt idx="2062">
                  <c:v>2063000</c:v>
                </c:pt>
                <c:pt idx="2063">
                  <c:v>2064000</c:v>
                </c:pt>
                <c:pt idx="2064">
                  <c:v>2065000</c:v>
                </c:pt>
                <c:pt idx="2065">
                  <c:v>2066000</c:v>
                </c:pt>
                <c:pt idx="2066">
                  <c:v>2067000</c:v>
                </c:pt>
                <c:pt idx="2067">
                  <c:v>2068000</c:v>
                </c:pt>
                <c:pt idx="2068">
                  <c:v>2069000</c:v>
                </c:pt>
                <c:pt idx="2069">
                  <c:v>2070000</c:v>
                </c:pt>
                <c:pt idx="2070">
                  <c:v>2071000</c:v>
                </c:pt>
                <c:pt idx="2071">
                  <c:v>2072000</c:v>
                </c:pt>
                <c:pt idx="2072">
                  <c:v>2073000</c:v>
                </c:pt>
                <c:pt idx="2073">
                  <c:v>2074000</c:v>
                </c:pt>
                <c:pt idx="2074">
                  <c:v>2075000</c:v>
                </c:pt>
                <c:pt idx="2075">
                  <c:v>2076000</c:v>
                </c:pt>
                <c:pt idx="2076">
                  <c:v>2077000</c:v>
                </c:pt>
                <c:pt idx="2077">
                  <c:v>2078000</c:v>
                </c:pt>
                <c:pt idx="2078">
                  <c:v>2079000</c:v>
                </c:pt>
                <c:pt idx="2079">
                  <c:v>2080000</c:v>
                </c:pt>
                <c:pt idx="2080">
                  <c:v>2081000</c:v>
                </c:pt>
                <c:pt idx="2081">
                  <c:v>2082000</c:v>
                </c:pt>
                <c:pt idx="2082">
                  <c:v>2083000</c:v>
                </c:pt>
                <c:pt idx="2083">
                  <c:v>2084000</c:v>
                </c:pt>
                <c:pt idx="2084">
                  <c:v>2085000</c:v>
                </c:pt>
                <c:pt idx="2085">
                  <c:v>2086000</c:v>
                </c:pt>
                <c:pt idx="2086">
                  <c:v>2087000</c:v>
                </c:pt>
                <c:pt idx="2087">
                  <c:v>2088000</c:v>
                </c:pt>
                <c:pt idx="2088">
                  <c:v>2089000</c:v>
                </c:pt>
                <c:pt idx="2089">
                  <c:v>2090000</c:v>
                </c:pt>
                <c:pt idx="2090">
                  <c:v>2091000</c:v>
                </c:pt>
                <c:pt idx="2091">
                  <c:v>2092000</c:v>
                </c:pt>
                <c:pt idx="2092">
                  <c:v>2093000</c:v>
                </c:pt>
                <c:pt idx="2093">
                  <c:v>2094000</c:v>
                </c:pt>
                <c:pt idx="2094">
                  <c:v>2095000</c:v>
                </c:pt>
                <c:pt idx="2095">
                  <c:v>2096000</c:v>
                </c:pt>
                <c:pt idx="2096">
                  <c:v>2097000</c:v>
                </c:pt>
                <c:pt idx="2097">
                  <c:v>2098000</c:v>
                </c:pt>
                <c:pt idx="2098">
                  <c:v>2099000</c:v>
                </c:pt>
                <c:pt idx="2099">
                  <c:v>2100000</c:v>
                </c:pt>
                <c:pt idx="2100">
                  <c:v>2101000</c:v>
                </c:pt>
                <c:pt idx="2101">
                  <c:v>2102000</c:v>
                </c:pt>
                <c:pt idx="2102">
                  <c:v>2103000</c:v>
                </c:pt>
                <c:pt idx="2103">
                  <c:v>2104000</c:v>
                </c:pt>
                <c:pt idx="2104">
                  <c:v>2105000</c:v>
                </c:pt>
                <c:pt idx="2105">
                  <c:v>2106000</c:v>
                </c:pt>
                <c:pt idx="2106">
                  <c:v>2107000</c:v>
                </c:pt>
                <c:pt idx="2107">
                  <c:v>2108000</c:v>
                </c:pt>
                <c:pt idx="2108">
                  <c:v>2109000</c:v>
                </c:pt>
                <c:pt idx="2109">
                  <c:v>2110000</c:v>
                </c:pt>
                <c:pt idx="2110">
                  <c:v>2111000</c:v>
                </c:pt>
                <c:pt idx="2111">
                  <c:v>2112000</c:v>
                </c:pt>
                <c:pt idx="2112">
                  <c:v>2113000</c:v>
                </c:pt>
                <c:pt idx="2113">
                  <c:v>2114000</c:v>
                </c:pt>
                <c:pt idx="2114">
                  <c:v>2115000</c:v>
                </c:pt>
                <c:pt idx="2115">
                  <c:v>2116000</c:v>
                </c:pt>
                <c:pt idx="2116">
                  <c:v>2117000</c:v>
                </c:pt>
                <c:pt idx="2117">
                  <c:v>2118000</c:v>
                </c:pt>
                <c:pt idx="2118">
                  <c:v>2119000</c:v>
                </c:pt>
                <c:pt idx="2119">
                  <c:v>2120000</c:v>
                </c:pt>
                <c:pt idx="2120">
                  <c:v>2121000</c:v>
                </c:pt>
                <c:pt idx="2121">
                  <c:v>2122000</c:v>
                </c:pt>
                <c:pt idx="2122">
                  <c:v>2123000</c:v>
                </c:pt>
                <c:pt idx="2123">
                  <c:v>2124000</c:v>
                </c:pt>
                <c:pt idx="2124">
                  <c:v>2125000</c:v>
                </c:pt>
                <c:pt idx="2125">
                  <c:v>2126000</c:v>
                </c:pt>
                <c:pt idx="2126">
                  <c:v>2127000</c:v>
                </c:pt>
                <c:pt idx="2127">
                  <c:v>2128000</c:v>
                </c:pt>
                <c:pt idx="2128">
                  <c:v>2129000</c:v>
                </c:pt>
                <c:pt idx="2129">
                  <c:v>2130000</c:v>
                </c:pt>
                <c:pt idx="2130">
                  <c:v>2131000</c:v>
                </c:pt>
                <c:pt idx="2131">
                  <c:v>2132000</c:v>
                </c:pt>
                <c:pt idx="2132">
                  <c:v>2133000</c:v>
                </c:pt>
                <c:pt idx="2133">
                  <c:v>2134000</c:v>
                </c:pt>
                <c:pt idx="2134">
                  <c:v>2135000</c:v>
                </c:pt>
                <c:pt idx="2135">
                  <c:v>2136000</c:v>
                </c:pt>
                <c:pt idx="2136">
                  <c:v>2137000</c:v>
                </c:pt>
                <c:pt idx="2137">
                  <c:v>2138000</c:v>
                </c:pt>
                <c:pt idx="2138">
                  <c:v>2139000</c:v>
                </c:pt>
                <c:pt idx="2139">
                  <c:v>2140000</c:v>
                </c:pt>
                <c:pt idx="2140">
                  <c:v>2141000</c:v>
                </c:pt>
                <c:pt idx="2141">
                  <c:v>2142000</c:v>
                </c:pt>
                <c:pt idx="2142">
                  <c:v>2143000</c:v>
                </c:pt>
                <c:pt idx="2143">
                  <c:v>2144000</c:v>
                </c:pt>
                <c:pt idx="2144">
                  <c:v>2145000</c:v>
                </c:pt>
                <c:pt idx="2145">
                  <c:v>2146000</c:v>
                </c:pt>
                <c:pt idx="2146">
                  <c:v>2147000</c:v>
                </c:pt>
                <c:pt idx="2147">
                  <c:v>2148000</c:v>
                </c:pt>
                <c:pt idx="2148">
                  <c:v>2149000</c:v>
                </c:pt>
                <c:pt idx="2149">
                  <c:v>2150000</c:v>
                </c:pt>
                <c:pt idx="2150">
                  <c:v>2151000</c:v>
                </c:pt>
                <c:pt idx="2151">
                  <c:v>2152000</c:v>
                </c:pt>
                <c:pt idx="2152">
                  <c:v>2153000</c:v>
                </c:pt>
                <c:pt idx="2153">
                  <c:v>2154000</c:v>
                </c:pt>
                <c:pt idx="2154">
                  <c:v>2155000</c:v>
                </c:pt>
                <c:pt idx="2155">
                  <c:v>2156000</c:v>
                </c:pt>
                <c:pt idx="2156">
                  <c:v>2157000</c:v>
                </c:pt>
                <c:pt idx="2157">
                  <c:v>2158000</c:v>
                </c:pt>
                <c:pt idx="2158">
                  <c:v>2159000</c:v>
                </c:pt>
                <c:pt idx="2159">
                  <c:v>2160000</c:v>
                </c:pt>
                <c:pt idx="2160">
                  <c:v>2161000</c:v>
                </c:pt>
                <c:pt idx="2161">
                  <c:v>2162000</c:v>
                </c:pt>
                <c:pt idx="2162">
                  <c:v>2163000</c:v>
                </c:pt>
                <c:pt idx="2163">
                  <c:v>2164000</c:v>
                </c:pt>
                <c:pt idx="2164">
                  <c:v>2165000</c:v>
                </c:pt>
                <c:pt idx="2165">
                  <c:v>2166000</c:v>
                </c:pt>
                <c:pt idx="2166">
                  <c:v>2167000</c:v>
                </c:pt>
                <c:pt idx="2167">
                  <c:v>2168000</c:v>
                </c:pt>
                <c:pt idx="2168">
                  <c:v>2169000</c:v>
                </c:pt>
                <c:pt idx="2169">
                  <c:v>2170000</c:v>
                </c:pt>
                <c:pt idx="2170">
                  <c:v>2171000</c:v>
                </c:pt>
                <c:pt idx="2171">
                  <c:v>2172000</c:v>
                </c:pt>
                <c:pt idx="2172">
                  <c:v>2173000</c:v>
                </c:pt>
                <c:pt idx="2173">
                  <c:v>2174000</c:v>
                </c:pt>
                <c:pt idx="2174">
                  <c:v>2175000</c:v>
                </c:pt>
                <c:pt idx="2175">
                  <c:v>2176000</c:v>
                </c:pt>
                <c:pt idx="2176">
                  <c:v>2177000</c:v>
                </c:pt>
                <c:pt idx="2177">
                  <c:v>2178000</c:v>
                </c:pt>
                <c:pt idx="2178">
                  <c:v>2179000</c:v>
                </c:pt>
                <c:pt idx="2179">
                  <c:v>2180000</c:v>
                </c:pt>
                <c:pt idx="2180">
                  <c:v>2181000</c:v>
                </c:pt>
                <c:pt idx="2181">
                  <c:v>2182000</c:v>
                </c:pt>
                <c:pt idx="2182">
                  <c:v>2183000</c:v>
                </c:pt>
                <c:pt idx="2183">
                  <c:v>2184000</c:v>
                </c:pt>
                <c:pt idx="2184">
                  <c:v>2185000</c:v>
                </c:pt>
                <c:pt idx="2185">
                  <c:v>2186000</c:v>
                </c:pt>
                <c:pt idx="2186">
                  <c:v>2187000</c:v>
                </c:pt>
                <c:pt idx="2187">
                  <c:v>2188000</c:v>
                </c:pt>
                <c:pt idx="2188">
                  <c:v>2189000</c:v>
                </c:pt>
                <c:pt idx="2189">
                  <c:v>2190000</c:v>
                </c:pt>
                <c:pt idx="2190">
                  <c:v>2191000</c:v>
                </c:pt>
                <c:pt idx="2191">
                  <c:v>2192000</c:v>
                </c:pt>
                <c:pt idx="2192">
                  <c:v>2193000</c:v>
                </c:pt>
                <c:pt idx="2193">
                  <c:v>2194000</c:v>
                </c:pt>
                <c:pt idx="2194">
                  <c:v>2195000</c:v>
                </c:pt>
                <c:pt idx="2195">
                  <c:v>2196000</c:v>
                </c:pt>
                <c:pt idx="2196">
                  <c:v>2197000</c:v>
                </c:pt>
                <c:pt idx="2197">
                  <c:v>2198000</c:v>
                </c:pt>
                <c:pt idx="2198">
                  <c:v>2199000</c:v>
                </c:pt>
                <c:pt idx="2199">
                  <c:v>2200000</c:v>
                </c:pt>
                <c:pt idx="2200">
                  <c:v>2201000</c:v>
                </c:pt>
                <c:pt idx="2201">
                  <c:v>2202000</c:v>
                </c:pt>
                <c:pt idx="2202">
                  <c:v>2203000</c:v>
                </c:pt>
                <c:pt idx="2203">
                  <c:v>2204000</c:v>
                </c:pt>
                <c:pt idx="2204">
                  <c:v>2205000</c:v>
                </c:pt>
                <c:pt idx="2205">
                  <c:v>2206000</c:v>
                </c:pt>
                <c:pt idx="2206">
                  <c:v>2207000</c:v>
                </c:pt>
                <c:pt idx="2207">
                  <c:v>2208000</c:v>
                </c:pt>
                <c:pt idx="2208">
                  <c:v>2209000</c:v>
                </c:pt>
                <c:pt idx="2209">
                  <c:v>2210000</c:v>
                </c:pt>
                <c:pt idx="2210">
                  <c:v>2211000</c:v>
                </c:pt>
                <c:pt idx="2211">
                  <c:v>2212000</c:v>
                </c:pt>
                <c:pt idx="2212">
                  <c:v>2213000</c:v>
                </c:pt>
                <c:pt idx="2213">
                  <c:v>2214000</c:v>
                </c:pt>
                <c:pt idx="2214">
                  <c:v>2215000</c:v>
                </c:pt>
                <c:pt idx="2215">
                  <c:v>2216000</c:v>
                </c:pt>
                <c:pt idx="2216">
                  <c:v>2217000</c:v>
                </c:pt>
                <c:pt idx="2217">
                  <c:v>2218000</c:v>
                </c:pt>
                <c:pt idx="2218">
                  <c:v>2219000</c:v>
                </c:pt>
                <c:pt idx="2219">
                  <c:v>2220000</c:v>
                </c:pt>
                <c:pt idx="2220">
                  <c:v>2221000</c:v>
                </c:pt>
                <c:pt idx="2221">
                  <c:v>2222000</c:v>
                </c:pt>
                <c:pt idx="2222">
                  <c:v>2223000</c:v>
                </c:pt>
                <c:pt idx="2223">
                  <c:v>2224000</c:v>
                </c:pt>
                <c:pt idx="2224">
                  <c:v>2225000</c:v>
                </c:pt>
                <c:pt idx="2225">
                  <c:v>2226000</c:v>
                </c:pt>
                <c:pt idx="2226">
                  <c:v>2227000</c:v>
                </c:pt>
                <c:pt idx="2227">
                  <c:v>2228000</c:v>
                </c:pt>
                <c:pt idx="2228">
                  <c:v>2229000</c:v>
                </c:pt>
                <c:pt idx="2229">
                  <c:v>2230000</c:v>
                </c:pt>
                <c:pt idx="2230">
                  <c:v>2231000</c:v>
                </c:pt>
                <c:pt idx="2231">
                  <c:v>2232000</c:v>
                </c:pt>
                <c:pt idx="2232">
                  <c:v>2233000</c:v>
                </c:pt>
                <c:pt idx="2233">
                  <c:v>2234000</c:v>
                </c:pt>
                <c:pt idx="2234">
                  <c:v>2235000</c:v>
                </c:pt>
                <c:pt idx="2235">
                  <c:v>2236000</c:v>
                </c:pt>
                <c:pt idx="2236">
                  <c:v>2237000</c:v>
                </c:pt>
                <c:pt idx="2237">
                  <c:v>2238000</c:v>
                </c:pt>
                <c:pt idx="2238">
                  <c:v>2239000</c:v>
                </c:pt>
                <c:pt idx="2239">
                  <c:v>2240000</c:v>
                </c:pt>
                <c:pt idx="2240">
                  <c:v>2241000</c:v>
                </c:pt>
                <c:pt idx="2241">
                  <c:v>2242000</c:v>
                </c:pt>
                <c:pt idx="2242">
                  <c:v>2243000</c:v>
                </c:pt>
                <c:pt idx="2243">
                  <c:v>2244000</c:v>
                </c:pt>
                <c:pt idx="2244">
                  <c:v>2245000</c:v>
                </c:pt>
                <c:pt idx="2245">
                  <c:v>2246000</c:v>
                </c:pt>
                <c:pt idx="2246">
                  <c:v>2247000</c:v>
                </c:pt>
                <c:pt idx="2247">
                  <c:v>2248000</c:v>
                </c:pt>
                <c:pt idx="2248">
                  <c:v>2249000</c:v>
                </c:pt>
                <c:pt idx="2249">
                  <c:v>2250000</c:v>
                </c:pt>
                <c:pt idx="2250">
                  <c:v>2251000</c:v>
                </c:pt>
                <c:pt idx="2251">
                  <c:v>2252000</c:v>
                </c:pt>
                <c:pt idx="2252">
                  <c:v>2253000</c:v>
                </c:pt>
                <c:pt idx="2253">
                  <c:v>2254000</c:v>
                </c:pt>
                <c:pt idx="2254">
                  <c:v>2255000</c:v>
                </c:pt>
                <c:pt idx="2255">
                  <c:v>2256000</c:v>
                </c:pt>
                <c:pt idx="2256">
                  <c:v>2257000</c:v>
                </c:pt>
                <c:pt idx="2257">
                  <c:v>2258000</c:v>
                </c:pt>
                <c:pt idx="2258">
                  <c:v>2259000</c:v>
                </c:pt>
                <c:pt idx="2259">
                  <c:v>2260000</c:v>
                </c:pt>
                <c:pt idx="2260">
                  <c:v>2261000</c:v>
                </c:pt>
                <c:pt idx="2261">
                  <c:v>2262000</c:v>
                </c:pt>
                <c:pt idx="2262">
                  <c:v>2263000</c:v>
                </c:pt>
                <c:pt idx="2263">
                  <c:v>2264000</c:v>
                </c:pt>
                <c:pt idx="2264">
                  <c:v>2265000</c:v>
                </c:pt>
                <c:pt idx="2265">
                  <c:v>2266000</c:v>
                </c:pt>
                <c:pt idx="2266">
                  <c:v>2267000</c:v>
                </c:pt>
                <c:pt idx="2267">
                  <c:v>2268000</c:v>
                </c:pt>
                <c:pt idx="2268">
                  <c:v>2269000</c:v>
                </c:pt>
                <c:pt idx="2269">
                  <c:v>2270000</c:v>
                </c:pt>
                <c:pt idx="2270">
                  <c:v>2271000</c:v>
                </c:pt>
                <c:pt idx="2271">
                  <c:v>2272000</c:v>
                </c:pt>
                <c:pt idx="2272">
                  <c:v>2273000</c:v>
                </c:pt>
                <c:pt idx="2273">
                  <c:v>2274000</c:v>
                </c:pt>
                <c:pt idx="2274">
                  <c:v>2275000</c:v>
                </c:pt>
                <c:pt idx="2275">
                  <c:v>2276000</c:v>
                </c:pt>
                <c:pt idx="2276">
                  <c:v>2277000</c:v>
                </c:pt>
                <c:pt idx="2277">
                  <c:v>2278000</c:v>
                </c:pt>
                <c:pt idx="2278">
                  <c:v>2279000</c:v>
                </c:pt>
                <c:pt idx="2279">
                  <c:v>2280000</c:v>
                </c:pt>
                <c:pt idx="2280">
                  <c:v>2281000</c:v>
                </c:pt>
                <c:pt idx="2281">
                  <c:v>2282000</c:v>
                </c:pt>
                <c:pt idx="2282">
                  <c:v>2283000</c:v>
                </c:pt>
                <c:pt idx="2283">
                  <c:v>2284000</c:v>
                </c:pt>
                <c:pt idx="2284">
                  <c:v>2285000</c:v>
                </c:pt>
                <c:pt idx="2285">
                  <c:v>2286000</c:v>
                </c:pt>
                <c:pt idx="2286">
                  <c:v>2287000</c:v>
                </c:pt>
                <c:pt idx="2287">
                  <c:v>2288000</c:v>
                </c:pt>
                <c:pt idx="2288">
                  <c:v>2289000</c:v>
                </c:pt>
                <c:pt idx="2289">
                  <c:v>2290000</c:v>
                </c:pt>
                <c:pt idx="2290">
                  <c:v>2291000</c:v>
                </c:pt>
                <c:pt idx="2291">
                  <c:v>2292000</c:v>
                </c:pt>
                <c:pt idx="2292">
                  <c:v>2293000</c:v>
                </c:pt>
                <c:pt idx="2293">
                  <c:v>2294000</c:v>
                </c:pt>
                <c:pt idx="2294">
                  <c:v>2295000</c:v>
                </c:pt>
                <c:pt idx="2295">
                  <c:v>2296000</c:v>
                </c:pt>
                <c:pt idx="2296">
                  <c:v>2297000</c:v>
                </c:pt>
                <c:pt idx="2297">
                  <c:v>2298000</c:v>
                </c:pt>
                <c:pt idx="2298">
                  <c:v>2299000</c:v>
                </c:pt>
                <c:pt idx="2299">
                  <c:v>2300000</c:v>
                </c:pt>
                <c:pt idx="2300">
                  <c:v>2301000</c:v>
                </c:pt>
                <c:pt idx="2301">
                  <c:v>2302000</c:v>
                </c:pt>
                <c:pt idx="2302">
                  <c:v>2303000</c:v>
                </c:pt>
                <c:pt idx="2303">
                  <c:v>2304000</c:v>
                </c:pt>
                <c:pt idx="2304">
                  <c:v>2305000</c:v>
                </c:pt>
                <c:pt idx="2305">
                  <c:v>2306000</c:v>
                </c:pt>
                <c:pt idx="2306">
                  <c:v>2307000</c:v>
                </c:pt>
                <c:pt idx="2307">
                  <c:v>2308000</c:v>
                </c:pt>
                <c:pt idx="2308">
                  <c:v>2309000</c:v>
                </c:pt>
                <c:pt idx="2309">
                  <c:v>2310000</c:v>
                </c:pt>
                <c:pt idx="2310">
                  <c:v>2311000</c:v>
                </c:pt>
                <c:pt idx="2311">
                  <c:v>2312000</c:v>
                </c:pt>
                <c:pt idx="2312">
                  <c:v>2313000</c:v>
                </c:pt>
                <c:pt idx="2313">
                  <c:v>2314000</c:v>
                </c:pt>
                <c:pt idx="2314">
                  <c:v>2315000</c:v>
                </c:pt>
                <c:pt idx="2315">
                  <c:v>2316000</c:v>
                </c:pt>
                <c:pt idx="2316">
                  <c:v>2317000</c:v>
                </c:pt>
                <c:pt idx="2317">
                  <c:v>2318000</c:v>
                </c:pt>
                <c:pt idx="2318">
                  <c:v>2319000</c:v>
                </c:pt>
                <c:pt idx="2319">
                  <c:v>2320000</c:v>
                </c:pt>
                <c:pt idx="2320">
                  <c:v>2321000</c:v>
                </c:pt>
                <c:pt idx="2321">
                  <c:v>2322000</c:v>
                </c:pt>
                <c:pt idx="2322">
                  <c:v>2323000</c:v>
                </c:pt>
                <c:pt idx="2323">
                  <c:v>2324000</c:v>
                </c:pt>
                <c:pt idx="2324">
                  <c:v>2325000</c:v>
                </c:pt>
                <c:pt idx="2325">
                  <c:v>2326000</c:v>
                </c:pt>
                <c:pt idx="2326">
                  <c:v>2327000</c:v>
                </c:pt>
                <c:pt idx="2327">
                  <c:v>2328000</c:v>
                </c:pt>
                <c:pt idx="2328">
                  <c:v>2329000</c:v>
                </c:pt>
                <c:pt idx="2329">
                  <c:v>2330000</c:v>
                </c:pt>
                <c:pt idx="2330">
                  <c:v>2331000</c:v>
                </c:pt>
                <c:pt idx="2331">
                  <c:v>2332000</c:v>
                </c:pt>
                <c:pt idx="2332">
                  <c:v>2333000</c:v>
                </c:pt>
                <c:pt idx="2333">
                  <c:v>2334000</c:v>
                </c:pt>
                <c:pt idx="2334">
                  <c:v>2335000</c:v>
                </c:pt>
                <c:pt idx="2335">
                  <c:v>2336000</c:v>
                </c:pt>
                <c:pt idx="2336">
                  <c:v>2337000</c:v>
                </c:pt>
                <c:pt idx="2337">
                  <c:v>2338000</c:v>
                </c:pt>
                <c:pt idx="2338">
                  <c:v>2339000</c:v>
                </c:pt>
                <c:pt idx="2339">
                  <c:v>2340000</c:v>
                </c:pt>
                <c:pt idx="2340">
                  <c:v>2341000</c:v>
                </c:pt>
                <c:pt idx="2341">
                  <c:v>2342000</c:v>
                </c:pt>
                <c:pt idx="2342">
                  <c:v>2343000</c:v>
                </c:pt>
                <c:pt idx="2343">
                  <c:v>2344000</c:v>
                </c:pt>
                <c:pt idx="2344">
                  <c:v>2345000</c:v>
                </c:pt>
                <c:pt idx="2345">
                  <c:v>2346000</c:v>
                </c:pt>
                <c:pt idx="2346">
                  <c:v>2347000</c:v>
                </c:pt>
                <c:pt idx="2347">
                  <c:v>2348000</c:v>
                </c:pt>
                <c:pt idx="2348">
                  <c:v>2349000</c:v>
                </c:pt>
                <c:pt idx="2349">
                  <c:v>2350000</c:v>
                </c:pt>
                <c:pt idx="2350">
                  <c:v>2351000</c:v>
                </c:pt>
                <c:pt idx="2351">
                  <c:v>2352000</c:v>
                </c:pt>
                <c:pt idx="2352">
                  <c:v>2353000</c:v>
                </c:pt>
                <c:pt idx="2353">
                  <c:v>2354000</c:v>
                </c:pt>
                <c:pt idx="2354">
                  <c:v>2355000</c:v>
                </c:pt>
                <c:pt idx="2355">
                  <c:v>2356000</c:v>
                </c:pt>
                <c:pt idx="2356">
                  <c:v>2357000</c:v>
                </c:pt>
                <c:pt idx="2357">
                  <c:v>2358000</c:v>
                </c:pt>
                <c:pt idx="2358">
                  <c:v>2359000</c:v>
                </c:pt>
                <c:pt idx="2359">
                  <c:v>2360000</c:v>
                </c:pt>
                <c:pt idx="2360">
                  <c:v>2361000</c:v>
                </c:pt>
                <c:pt idx="2361">
                  <c:v>2362000</c:v>
                </c:pt>
                <c:pt idx="2362">
                  <c:v>2363000</c:v>
                </c:pt>
                <c:pt idx="2363">
                  <c:v>2364000</c:v>
                </c:pt>
                <c:pt idx="2364">
                  <c:v>2365000</c:v>
                </c:pt>
                <c:pt idx="2365">
                  <c:v>2366000</c:v>
                </c:pt>
                <c:pt idx="2366">
                  <c:v>2367000</c:v>
                </c:pt>
                <c:pt idx="2367">
                  <c:v>2368000</c:v>
                </c:pt>
                <c:pt idx="2368">
                  <c:v>2369000</c:v>
                </c:pt>
                <c:pt idx="2369">
                  <c:v>2370000</c:v>
                </c:pt>
                <c:pt idx="2370">
                  <c:v>2371000</c:v>
                </c:pt>
                <c:pt idx="2371">
                  <c:v>2372000</c:v>
                </c:pt>
                <c:pt idx="2372">
                  <c:v>2373000</c:v>
                </c:pt>
                <c:pt idx="2373">
                  <c:v>2374000</c:v>
                </c:pt>
                <c:pt idx="2374">
                  <c:v>2375000</c:v>
                </c:pt>
                <c:pt idx="2375">
                  <c:v>2376000</c:v>
                </c:pt>
                <c:pt idx="2376">
                  <c:v>2377000</c:v>
                </c:pt>
                <c:pt idx="2377">
                  <c:v>2378000</c:v>
                </c:pt>
                <c:pt idx="2378">
                  <c:v>2379000</c:v>
                </c:pt>
                <c:pt idx="2379">
                  <c:v>2380000</c:v>
                </c:pt>
                <c:pt idx="2380">
                  <c:v>2381000</c:v>
                </c:pt>
                <c:pt idx="2381">
                  <c:v>2382000</c:v>
                </c:pt>
                <c:pt idx="2382">
                  <c:v>2383000</c:v>
                </c:pt>
                <c:pt idx="2383">
                  <c:v>2384000</c:v>
                </c:pt>
                <c:pt idx="2384">
                  <c:v>2385000</c:v>
                </c:pt>
                <c:pt idx="2385">
                  <c:v>2386000</c:v>
                </c:pt>
                <c:pt idx="2386">
                  <c:v>2387000</c:v>
                </c:pt>
                <c:pt idx="2387">
                  <c:v>2388000</c:v>
                </c:pt>
                <c:pt idx="2388">
                  <c:v>2389000</c:v>
                </c:pt>
                <c:pt idx="2389">
                  <c:v>2390000</c:v>
                </c:pt>
                <c:pt idx="2390">
                  <c:v>2391000</c:v>
                </c:pt>
                <c:pt idx="2391">
                  <c:v>2392000</c:v>
                </c:pt>
                <c:pt idx="2392">
                  <c:v>2393000</c:v>
                </c:pt>
                <c:pt idx="2393">
                  <c:v>2394000</c:v>
                </c:pt>
                <c:pt idx="2394">
                  <c:v>2395000</c:v>
                </c:pt>
                <c:pt idx="2395">
                  <c:v>2396000</c:v>
                </c:pt>
                <c:pt idx="2396">
                  <c:v>2397000</c:v>
                </c:pt>
                <c:pt idx="2397">
                  <c:v>2398000</c:v>
                </c:pt>
                <c:pt idx="2398">
                  <c:v>2399000</c:v>
                </c:pt>
                <c:pt idx="2399">
                  <c:v>2400000</c:v>
                </c:pt>
                <c:pt idx="2400">
                  <c:v>2401000</c:v>
                </c:pt>
                <c:pt idx="2401">
                  <c:v>2402000</c:v>
                </c:pt>
                <c:pt idx="2402">
                  <c:v>2403000</c:v>
                </c:pt>
                <c:pt idx="2403">
                  <c:v>2404000</c:v>
                </c:pt>
                <c:pt idx="2404">
                  <c:v>2405000</c:v>
                </c:pt>
                <c:pt idx="2405">
                  <c:v>2406000</c:v>
                </c:pt>
                <c:pt idx="2406">
                  <c:v>2407000</c:v>
                </c:pt>
                <c:pt idx="2407">
                  <c:v>2408000</c:v>
                </c:pt>
                <c:pt idx="2408">
                  <c:v>2409000</c:v>
                </c:pt>
                <c:pt idx="2409">
                  <c:v>2410000</c:v>
                </c:pt>
                <c:pt idx="2410">
                  <c:v>2411000</c:v>
                </c:pt>
                <c:pt idx="2411">
                  <c:v>2412000</c:v>
                </c:pt>
                <c:pt idx="2412">
                  <c:v>2413000</c:v>
                </c:pt>
                <c:pt idx="2413">
                  <c:v>2414000</c:v>
                </c:pt>
                <c:pt idx="2414">
                  <c:v>2415000</c:v>
                </c:pt>
                <c:pt idx="2415">
                  <c:v>2416000</c:v>
                </c:pt>
                <c:pt idx="2416">
                  <c:v>2417000</c:v>
                </c:pt>
                <c:pt idx="2417">
                  <c:v>2418000</c:v>
                </c:pt>
                <c:pt idx="2418">
                  <c:v>2419000</c:v>
                </c:pt>
                <c:pt idx="2419">
                  <c:v>2420000</c:v>
                </c:pt>
                <c:pt idx="2420">
                  <c:v>2421000</c:v>
                </c:pt>
                <c:pt idx="2421">
                  <c:v>2422000</c:v>
                </c:pt>
                <c:pt idx="2422">
                  <c:v>2423000</c:v>
                </c:pt>
                <c:pt idx="2423">
                  <c:v>2424000</c:v>
                </c:pt>
                <c:pt idx="2424">
                  <c:v>2425000</c:v>
                </c:pt>
                <c:pt idx="2425">
                  <c:v>2426000</c:v>
                </c:pt>
                <c:pt idx="2426">
                  <c:v>2427000</c:v>
                </c:pt>
                <c:pt idx="2427">
                  <c:v>2428000</c:v>
                </c:pt>
                <c:pt idx="2428">
                  <c:v>2429000</c:v>
                </c:pt>
                <c:pt idx="2429">
                  <c:v>2430000</c:v>
                </c:pt>
                <c:pt idx="2430">
                  <c:v>2431000</c:v>
                </c:pt>
                <c:pt idx="2431">
                  <c:v>2432000</c:v>
                </c:pt>
                <c:pt idx="2432">
                  <c:v>2433000</c:v>
                </c:pt>
                <c:pt idx="2433">
                  <c:v>2434000</c:v>
                </c:pt>
                <c:pt idx="2434">
                  <c:v>2435000</c:v>
                </c:pt>
                <c:pt idx="2435">
                  <c:v>2436000</c:v>
                </c:pt>
                <c:pt idx="2436">
                  <c:v>2437000</c:v>
                </c:pt>
                <c:pt idx="2437">
                  <c:v>2438000</c:v>
                </c:pt>
                <c:pt idx="2438">
                  <c:v>2439000</c:v>
                </c:pt>
                <c:pt idx="2439">
                  <c:v>2440000</c:v>
                </c:pt>
                <c:pt idx="2440">
                  <c:v>2441000</c:v>
                </c:pt>
                <c:pt idx="2441">
                  <c:v>2442000</c:v>
                </c:pt>
                <c:pt idx="2442">
                  <c:v>2443000</c:v>
                </c:pt>
                <c:pt idx="2443">
                  <c:v>2444000</c:v>
                </c:pt>
                <c:pt idx="2444">
                  <c:v>2445000</c:v>
                </c:pt>
                <c:pt idx="2445">
                  <c:v>2446000</c:v>
                </c:pt>
                <c:pt idx="2446">
                  <c:v>2447000</c:v>
                </c:pt>
                <c:pt idx="2447">
                  <c:v>2448000</c:v>
                </c:pt>
                <c:pt idx="2448">
                  <c:v>2449000</c:v>
                </c:pt>
                <c:pt idx="2449">
                  <c:v>2450000</c:v>
                </c:pt>
                <c:pt idx="2450">
                  <c:v>2451000</c:v>
                </c:pt>
                <c:pt idx="2451">
                  <c:v>2452000</c:v>
                </c:pt>
                <c:pt idx="2452">
                  <c:v>2453000</c:v>
                </c:pt>
                <c:pt idx="2453">
                  <c:v>2454000</c:v>
                </c:pt>
                <c:pt idx="2454">
                  <c:v>2455000</c:v>
                </c:pt>
                <c:pt idx="2455">
                  <c:v>2456000</c:v>
                </c:pt>
                <c:pt idx="2456">
                  <c:v>2457000</c:v>
                </c:pt>
                <c:pt idx="2457">
                  <c:v>2458000</c:v>
                </c:pt>
                <c:pt idx="2458">
                  <c:v>2459000</c:v>
                </c:pt>
                <c:pt idx="2459">
                  <c:v>2460000</c:v>
                </c:pt>
                <c:pt idx="2460">
                  <c:v>2461000</c:v>
                </c:pt>
                <c:pt idx="2461">
                  <c:v>2462000</c:v>
                </c:pt>
                <c:pt idx="2462">
                  <c:v>2463000</c:v>
                </c:pt>
                <c:pt idx="2463">
                  <c:v>2464000</c:v>
                </c:pt>
                <c:pt idx="2464">
                  <c:v>2465000</c:v>
                </c:pt>
                <c:pt idx="2465">
                  <c:v>2466000</c:v>
                </c:pt>
                <c:pt idx="2466">
                  <c:v>2467000</c:v>
                </c:pt>
                <c:pt idx="2467">
                  <c:v>2468000</c:v>
                </c:pt>
                <c:pt idx="2468">
                  <c:v>2469000</c:v>
                </c:pt>
                <c:pt idx="2469">
                  <c:v>2470000</c:v>
                </c:pt>
                <c:pt idx="2470">
                  <c:v>2471000</c:v>
                </c:pt>
                <c:pt idx="2471">
                  <c:v>2472000</c:v>
                </c:pt>
                <c:pt idx="2472">
                  <c:v>2473000</c:v>
                </c:pt>
                <c:pt idx="2473">
                  <c:v>2474000</c:v>
                </c:pt>
                <c:pt idx="2474">
                  <c:v>2475000</c:v>
                </c:pt>
                <c:pt idx="2475">
                  <c:v>2476000</c:v>
                </c:pt>
                <c:pt idx="2476">
                  <c:v>2477000</c:v>
                </c:pt>
                <c:pt idx="2477">
                  <c:v>2478000</c:v>
                </c:pt>
                <c:pt idx="2478">
                  <c:v>2479000</c:v>
                </c:pt>
                <c:pt idx="2479">
                  <c:v>2480000</c:v>
                </c:pt>
                <c:pt idx="2480">
                  <c:v>2481000</c:v>
                </c:pt>
                <c:pt idx="2481">
                  <c:v>2482000</c:v>
                </c:pt>
                <c:pt idx="2482">
                  <c:v>2483000</c:v>
                </c:pt>
                <c:pt idx="2483">
                  <c:v>2484000</c:v>
                </c:pt>
                <c:pt idx="2484">
                  <c:v>2485000</c:v>
                </c:pt>
                <c:pt idx="2485">
                  <c:v>2486000</c:v>
                </c:pt>
                <c:pt idx="2486">
                  <c:v>2487000</c:v>
                </c:pt>
                <c:pt idx="2487">
                  <c:v>2488000</c:v>
                </c:pt>
                <c:pt idx="2488">
                  <c:v>2489000</c:v>
                </c:pt>
                <c:pt idx="2489">
                  <c:v>2490000</c:v>
                </c:pt>
                <c:pt idx="2490">
                  <c:v>2491000</c:v>
                </c:pt>
                <c:pt idx="2491">
                  <c:v>2492000</c:v>
                </c:pt>
                <c:pt idx="2492">
                  <c:v>2493000</c:v>
                </c:pt>
                <c:pt idx="2493">
                  <c:v>2494000</c:v>
                </c:pt>
                <c:pt idx="2494">
                  <c:v>2495000</c:v>
                </c:pt>
                <c:pt idx="2495">
                  <c:v>2496000</c:v>
                </c:pt>
                <c:pt idx="2496">
                  <c:v>2497000</c:v>
                </c:pt>
                <c:pt idx="2497">
                  <c:v>2498000</c:v>
                </c:pt>
                <c:pt idx="2498">
                  <c:v>2499000</c:v>
                </c:pt>
                <c:pt idx="2499">
                  <c:v>2500000</c:v>
                </c:pt>
                <c:pt idx="2500">
                  <c:v>2501000</c:v>
                </c:pt>
                <c:pt idx="2501">
                  <c:v>2502000</c:v>
                </c:pt>
                <c:pt idx="2502">
                  <c:v>2503000</c:v>
                </c:pt>
                <c:pt idx="2503">
                  <c:v>2504000</c:v>
                </c:pt>
                <c:pt idx="2504">
                  <c:v>2505000</c:v>
                </c:pt>
                <c:pt idx="2505">
                  <c:v>2506000</c:v>
                </c:pt>
                <c:pt idx="2506">
                  <c:v>2507000</c:v>
                </c:pt>
                <c:pt idx="2507">
                  <c:v>2508000</c:v>
                </c:pt>
                <c:pt idx="2508">
                  <c:v>2509000</c:v>
                </c:pt>
                <c:pt idx="2509">
                  <c:v>2510000</c:v>
                </c:pt>
                <c:pt idx="2510">
                  <c:v>2511000</c:v>
                </c:pt>
                <c:pt idx="2511">
                  <c:v>2512000</c:v>
                </c:pt>
                <c:pt idx="2512">
                  <c:v>2513000</c:v>
                </c:pt>
                <c:pt idx="2513">
                  <c:v>2514000</c:v>
                </c:pt>
                <c:pt idx="2514">
                  <c:v>2515000</c:v>
                </c:pt>
                <c:pt idx="2515">
                  <c:v>2516000</c:v>
                </c:pt>
                <c:pt idx="2516">
                  <c:v>2517000</c:v>
                </c:pt>
                <c:pt idx="2517">
                  <c:v>2518000</c:v>
                </c:pt>
                <c:pt idx="2518">
                  <c:v>2519000</c:v>
                </c:pt>
                <c:pt idx="2519">
                  <c:v>2520000</c:v>
                </c:pt>
                <c:pt idx="2520">
                  <c:v>2521000</c:v>
                </c:pt>
                <c:pt idx="2521">
                  <c:v>2522000</c:v>
                </c:pt>
                <c:pt idx="2522">
                  <c:v>2523000</c:v>
                </c:pt>
                <c:pt idx="2523">
                  <c:v>2524000</c:v>
                </c:pt>
                <c:pt idx="2524">
                  <c:v>2525000</c:v>
                </c:pt>
                <c:pt idx="2525">
                  <c:v>2526000</c:v>
                </c:pt>
                <c:pt idx="2526">
                  <c:v>2527000</c:v>
                </c:pt>
                <c:pt idx="2527">
                  <c:v>2528000</c:v>
                </c:pt>
                <c:pt idx="2528">
                  <c:v>2529000</c:v>
                </c:pt>
                <c:pt idx="2529">
                  <c:v>2530000</c:v>
                </c:pt>
                <c:pt idx="2530">
                  <c:v>2531000</c:v>
                </c:pt>
                <c:pt idx="2531">
                  <c:v>2532000</c:v>
                </c:pt>
                <c:pt idx="2532">
                  <c:v>2533000</c:v>
                </c:pt>
                <c:pt idx="2533">
                  <c:v>2534000</c:v>
                </c:pt>
                <c:pt idx="2534">
                  <c:v>2535000</c:v>
                </c:pt>
                <c:pt idx="2535">
                  <c:v>2536000</c:v>
                </c:pt>
                <c:pt idx="2536">
                  <c:v>2537000</c:v>
                </c:pt>
                <c:pt idx="2537">
                  <c:v>2538000</c:v>
                </c:pt>
                <c:pt idx="2538">
                  <c:v>2539000</c:v>
                </c:pt>
                <c:pt idx="2539">
                  <c:v>2540000</c:v>
                </c:pt>
                <c:pt idx="2540">
                  <c:v>2541000</c:v>
                </c:pt>
                <c:pt idx="2541">
                  <c:v>2542000</c:v>
                </c:pt>
                <c:pt idx="2542">
                  <c:v>2543000</c:v>
                </c:pt>
                <c:pt idx="2543">
                  <c:v>2544000</c:v>
                </c:pt>
                <c:pt idx="2544">
                  <c:v>2545000</c:v>
                </c:pt>
                <c:pt idx="2545">
                  <c:v>2546000</c:v>
                </c:pt>
                <c:pt idx="2546">
                  <c:v>2547000</c:v>
                </c:pt>
                <c:pt idx="2547">
                  <c:v>2548000</c:v>
                </c:pt>
                <c:pt idx="2548">
                  <c:v>2549000</c:v>
                </c:pt>
                <c:pt idx="2549">
                  <c:v>2550000</c:v>
                </c:pt>
                <c:pt idx="2550">
                  <c:v>2551000</c:v>
                </c:pt>
                <c:pt idx="2551">
                  <c:v>2552000</c:v>
                </c:pt>
                <c:pt idx="2552">
                  <c:v>2553000</c:v>
                </c:pt>
                <c:pt idx="2553">
                  <c:v>2554000</c:v>
                </c:pt>
                <c:pt idx="2554">
                  <c:v>2555000</c:v>
                </c:pt>
                <c:pt idx="2555">
                  <c:v>2556000</c:v>
                </c:pt>
                <c:pt idx="2556">
                  <c:v>2557000</c:v>
                </c:pt>
                <c:pt idx="2557">
                  <c:v>2558000</c:v>
                </c:pt>
                <c:pt idx="2558">
                  <c:v>2559000</c:v>
                </c:pt>
                <c:pt idx="2559">
                  <c:v>2560000</c:v>
                </c:pt>
                <c:pt idx="2560">
                  <c:v>2561000</c:v>
                </c:pt>
                <c:pt idx="2561">
                  <c:v>2562000</c:v>
                </c:pt>
                <c:pt idx="2562">
                  <c:v>2563000</c:v>
                </c:pt>
                <c:pt idx="2563">
                  <c:v>2564000</c:v>
                </c:pt>
                <c:pt idx="2564">
                  <c:v>2565000</c:v>
                </c:pt>
                <c:pt idx="2565">
                  <c:v>2566000</c:v>
                </c:pt>
                <c:pt idx="2566">
                  <c:v>2567000</c:v>
                </c:pt>
                <c:pt idx="2567">
                  <c:v>2568000</c:v>
                </c:pt>
                <c:pt idx="2568">
                  <c:v>2569000</c:v>
                </c:pt>
                <c:pt idx="2569">
                  <c:v>2570000</c:v>
                </c:pt>
                <c:pt idx="2570">
                  <c:v>2571000</c:v>
                </c:pt>
                <c:pt idx="2571">
                  <c:v>2572000</c:v>
                </c:pt>
                <c:pt idx="2572">
                  <c:v>2573000</c:v>
                </c:pt>
                <c:pt idx="2573">
                  <c:v>2574000</c:v>
                </c:pt>
                <c:pt idx="2574">
                  <c:v>2575000</c:v>
                </c:pt>
                <c:pt idx="2575">
                  <c:v>2576000</c:v>
                </c:pt>
                <c:pt idx="2576">
                  <c:v>2577000</c:v>
                </c:pt>
                <c:pt idx="2577">
                  <c:v>2578000</c:v>
                </c:pt>
                <c:pt idx="2578">
                  <c:v>2579000</c:v>
                </c:pt>
                <c:pt idx="2579">
                  <c:v>2580000</c:v>
                </c:pt>
                <c:pt idx="2580">
                  <c:v>2581000</c:v>
                </c:pt>
                <c:pt idx="2581">
                  <c:v>2582000</c:v>
                </c:pt>
                <c:pt idx="2582">
                  <c:v>2583000</c:v>
                </c:pt>
                <c:pt idx="2583">
                  <c:v>2584000</c:v>
                </c:pt>
                <c:pt idx="2584">
                  <c:v>2585000</c:v>
                </c:pt>
                <c:pt idx="2585">
                  <c:v>2586000</c:v>
                </c:pt>
                <c:pt idx="2586">
                  <c:v>2587000</c:v>
                </c:pt>
                <c:pt idx="2587">
                  <c:v>2588000</c:v>
                </c:pt>
                <c:pt idx="2588">
                  <c:v>2589000</c:v>
                </c:pt>
                <c:pt idx="2589">
                  <c:v>2590000</c:v>
                </c:pt>
                <c:pt idx="2590">
                  <c:v>2591000</c:v>
                </c:pt>
                <c:pt idx="2591">
                  <c:v>2592000</c:v>
                </c:pt>
                <c:pt idx="2592">
                  <c:v>2593000</c:v>
                </c:pt>
                <c:pt idx="2593">
                  <c:v>2594000</c:v>
                </c:pt>
                <c:pt idx="2594">
                  <c:v>2595000</c:v>
                </c:pt>
                <c:pt idx="2595">
                  <c:v>2596000</c:v>
                </c:pt>
                <c:pt idx="2596">
                  <c:v>2597000</c:v>
                </c:pt>
                <c:pt idx="2597">
                  <c:v>2598000</c:v>
                </c:pt>
                <c:pt idx="2598">
                  <c:v>2599000</c:v>
                </c:pt>
                <c:pt idx="2599">
                  <c:v>2600000</c:v>
                </c:pt>
                <c:pt idx="2600">
                  <c:v>2601000</c:v>
                </c:pt>
                <c:pt idx="2601">
                  <c:v>2602000</c:v>
                </c:pt>
                <c:pt idx="2602">
                  <c:v>2603000</c:v>
                </c:pt>
                <c:pt idx="2603">
                  <c:v>2604000</c:v>
                </c:pt>
                <c:pt idx="2604">
                  <c:v>2605000</c:v>
                </c:pt>
                <c:pt idx="2605">
                  <c:v>2606000</c:v>
                </c:pt>
                <c:pt idx="2606">
                  <c:v>2607000</c:v>
                </c:pt>
                <c:pt idx="2607">
                  <c:v>2608000</c:v>
                </c:pt>
                <c:pt idx="2608">
                  <c:v>2609000</c:v>
                </c:pt>
                <c:pt idx="2609">
                  <c:v>2610000</c:v>
                </c:pt>
                <c:pt idx="2610">
                  <c:v>2611000</c:v>
                </c:pt>
                <c:pt idx="2611">
                  <c:v>2612000</c:v>
                </c:pt>
                <c:pt idx="2612">
                  <c:v>2613000</c:v>
                </c:pt>
                <c:pt idx="2613">
                  <c:v>2614000</c:v>
                </c:pt>
                <c:pt idx="2614">
                  <c:v>2615000</c:v>
                </c:pt>
                <c:pt idx="2615">
                  <c:v>2616000</c:v>
                </c:pt>
                <c:pt idx="2616">
                  <c:v>2617000</c:v>
                </c:pt>
                <c:pt idx="2617">
                  <c:v>2618000</c:v>
                </c:pt>
                <c:pt idx="2618">
                  <c:v>2619000</c:v>
                </c:pt>
                <c:pt idx="2619">
                  <c:v>2620000</c:v>
                </c:pt>
                <c:pt idx="2620">
                  <c:v>2621000</c:v>
                </c:pt>
                <c:pt idx="2621">
                  <c:v>2622000</c:v>
                </c:pt>
                <c:pt idx="2622">
                  <c:v>2623000</c:v>
                </c:pt>
                <c:pt idx="2623">
                  <c:v>2624000</c:v>
                </c:pt>
                <c:pt idx="2624">
                  <c:v>2625000</c:v>
                </c:pt>
                <c:pt idx="2625">
                  <c:v>2626000</c:v>
                </c:pt>
                <c:pt idx="2626">
                  <c:v>2627000</c:v>
                </c:pt>
                <c:pt idx="2627">
                  <c:v>2628000</c:v>
                </c:pt>
                <c:pt idx="2628">
                  <c:v>2629000</c:v>
                </c:pt>
                <c:pt idx="2629">
                  <c:v>2630000</c:v>
                </c:pt>
                <c:pt idx="2630">
                  <c:v>2631000</c:v>
                </c:pt>
                <c:pt idx="2631">
                  <c:v>2632000</c:v>
                </c:pt>
                <c:pt idx="2632">
                  <c:v>2633000</c:v>
                </c:pt>
                <c:pt idx="2633">
                  <c:v>2634000</c:v>
                </c:pt>
                <c:pt idx="2634">
                  <c:v>2635000</c:v>
                </c:pt>
                <c:pt idx="2635">
                  <c:v>2636000</c:v>
                </c:pt>
                <c:pt idx="2636">
                  <c:v>2637000</c:v>
                </c:pt>
                <c:pt idx="2637">
                  <c:v>2638000</c:v>
                </c:pt>
                <c:pt idx="2638">
                  <c:v>2639000</c:v>
                </c:pt>
                <c:pt idx="2639">
                  <c:v>2640000</c:v>
                </c:pt>
                <c:pt idx="2640">
                  <c:v>2641000</c:v>
                </c:pt>
                <c:pt idx="2641">
                  <c:v>2642000</c:v>
                </c:pt>
                <c:pt idx="2642">
                  <c:v>2643000</c:v>
                </c:pt>
                <c:pt idx="2643">
                  <c:v>2644000</c:v>
                </c:pt>
                <c:pt idx="2644">
                  <c:v>2645000</c:v>
                </c:pt>
                <c:pt idx="2645">
                  <c:v>2646000</c:v>
                </c:pt>
                <c:pt idx="2646">
                  <c:v>2647000</c:v>
                </c:pt>
                <c:pt idx="2647">
                  <c:v>2648000</c:v>
                </c:pt>
                <c:pt idx="2648">
                  <c:v>2649000</c:v>
                </c:pt>
                <c:pt idx="2649">
                  <c:v>2650000</c:v>
                </c:pt>
                <c:pt idx="2650">
                  <c:v>2651000</c:v>
                </c:pt>
                <c:pt idx="2651">
                  <c:v>2652000</c:v>
                </c:pt>
                <c:pt idx="2652">
                  <c:v>2653000</c:v>
                </c:pt>
                <c:pt idx="2653">
                  <c:v>2654000</c:v>
                </c:pt>
                <c:pt idx="2654">
                  <c:v>2655000</c:v>
                </c:pt>
                <c:pt idx="2655">
                  <c:v>2656000</c:v>
                </c:pt>
                <c:pt idx="2656">
                  <c:v>2657000</c:v>
                </c:pt>
                <c:pt idx="2657">
                  <c:v>2658000</c:v>
                </c:pt>
                <c:pt idx="2658">
                  <c:v>2659000</c:v>
                </c:pt>
                <c:pt idx="2659">
                  <c:v>2660000</c:v>
                </c:pt>
                <c:pt idx="2660">
                  <c:v>2661000</c:v>
                </c:pt>
                <c:pt idx="2661">
                  <c:v>2662000</c:v>
                </c:pt>
                <c:pt idx="2662">
                  <c:v>2663000</c:v>
                </c:pt>
                <c:pt idx="2663">
                  <c:v>2664000</c:v>
                </c:pt>
                <c:pt idx="2664">
                  <c:v>2665000</c:v>
                </c:pt>
                <c:pt idx="2665">
                  <c:v>2666000</c:v>
                </c:pt>
                <c:pt idx="2666">
                  <c:v>2667000</c:v>
                </c:pt>
                <c:pt idx="2667">
                  <c:v>2668000</c:v>
                </c:pt>
                <c:pt idx="2668">
                  <c:v>2669000</c:v>
                </c:pt>
                <c:pt idx="2669">
                  <c:v>2670000</c:v>
                </c:pt>
                <c:pt idx="2670">
                  <c:v>2671000</c:v>
                </c:pt>
                <c:pt idx="2671">
                  <c:v>2672000</c:v>
                </c:pt>
                <c:pt idx="2672">
                  <c:v>2673000</c:v>
                </c:pt>
                <c:pt idx="2673">
                  <c:v>2674000</c:v>
                </c:pt>
                <c:pt idx="2674">
                  <c:v>2675000</c:v>
                </c:pt>
                <c:pt idx="2675">
                  <c:v>2676000</c:v>
                </c:pt>
                <c:pt idx="2676">
                  <c:v>2677000</c:v>
                </c:pt>
                <c:pt idx="2677">
                  <c:v>2678000</c:v>
                </c:pt>
                <c:pt idx="2678">
                  <c:v>2679000</c:v>
                </c:pt>
                <c:pt idx="2679">
                  <c:v>2680000</c:v>
                </c:pt>
                <c:pt idx="2680">
                  <c:v>2681000</c:v>
                </c:pt>
                <c:pt idx="2681">
                  <c:v>2682000</c:v>
                </c:pt>
                <c:pt idx="2682">
                  <c:v>2683000</c:v>
                </c:pt>
                <c:pt idx="2683">
                  <c:v>2684000</c:v>
                </c:pt>
                <c:pt idx="2684">
                  <c:v>2685000</c:v>
                </c:pt>
                <c:pt idx="2685">
                  <c:v>2686000</c:v>
                </c:pt>
                <c:pt idx="2686">
                  <c:v>2687000</c:v>
                </c:pt>
                <c:pt idx="2687">
                  <c:v>2688000</c:v>
                </c:pt>
                <c:pt idx="2688">
                  <c:v>2689000</c:v>
                </c:pt>
                <c:pt idx="2689">
                  <c:v>2690000</c:v>
                </c:pt>
                <c:pt idx="2690">
                  <c:v>2691000</c:v>
                </c:pt>
                <c:pt idx="2691">
                  <c:v>2692000</c:v>
                </c:pt>
                <c:pt idx="2692">
                  <c:v>2693000</c:v>
                </c:pt>
                <c:pt idx="2693">
                  <c:v>2694000</c:v>
                </c:pt>
                <c:pt idx="2694">
                  <c:v>2695000</c:v>
                </c:pt>
                <c:pt idx="2695">
                  <c:v>2696000</c:v>
                </c:pt>
                <c:pt idx="2696">
                  <c:v>2697000</c:v>
                </c:pt>
                <c:pt idx="2697">
                  <c:v>2698000</c:v>
                </c:pt>
                <c:pt idx="2698">
                  <c:v>2699000</c:v>
                </c:pt>
                <c:pt idx="2699">
                  <c:v>2700000</c:v>
                </c:pt>
                <c:pt idx="2700">
                  <c:v>2701000</c:v>
                </c:pt>
                <c:pt idx="2701">
                  <c:v>2702000</c:v>
                </c:pt>
                <c:pt idx="2702">
                  <c:v>2703000</c:v>
                </c:pt>
                <c:pt idx="2703">
                  <c:v>2704000</c:v>
                </c:pt>
                <c:pt idx="2704">
                  <c:v>2705000</c:v>
                </c:pt>
                <c:pt idx="2705">
                  <c:v>2706000</c:v>
                </c:pt>
                <c:pt idx="2706">
                  <c:v>2707000</c:v>
                </c:pt>
                <c:pt idx="2707">
                  <c:v>2708000</c:v>
                </c:pt>
                <c:pt idx="2708">
                  <c:v>2709000</c:v>
                </c:pt>
                <c:pt idx="2709">
                  <c:v>2710000</c:v>
                </c:pt>
                <c:pt idx="2710">
                  <c:v>2711000</c:v>
                </c:pt>
                <c:pt idx="2711">
                  <c:v>2712000</c:v>
                </c:pt>
                <c:pt idx="2712">
                  <c:v>2713000</c:v>
                </c:pt>
                <c:pt idx="2713">
                  <c:v>2714000</c:v>
                </c:pt>
                <c:pt idx="2714">
                  <c:v>2715000</c:v>
                </c:pt>
                <c:pt idx="2715">
                  <c:v>2716000</c:v>
                </c:pt>
                <c:pt idx="2716">
                  <c:v>2717000</c:v>
                </c:pt>
                <c:pt idx="2717">
                  <c:v>2718000</c:v>
                </c:pt>
                <c:pt idx="2718">
                  <c:v>2719000</c:v>
                </c:pt>
                <c:pt idx="2719">
                  <c:v>2720000</c:v>
                </c:pt>
                <c:pt idx="2720">
                  <c:v>2721000</c:v>
                </c:pt>
                <c:pt idx="2721">
                  <c:v>2722000</c:v>
                </c:pt>
                <c:pt idx="2722">
                  <c:v>2723000</c:v>
                </c:pt>
                <c:pt idx="2723">
                  <c:v>2724000</c:v>
                </c:pt>
                <c:pt idx="2724">
                  <c:v>2725000</c:v>
                </c:pt>
                <c:pt idx="2725">
                  <c:v>2726000</c:v>
                </c:pt>
                <c:pt idx="2726">
                  <c:v>2727000</c:v>
                </c:pt>
                <c:pt idx="2727">
                  <c:v>2728000</c:v>
                </c:pt>
                <c:pt idx="2728">
                  <c:v>2729000</c:v>
                </c:pt>
                <c:pt idx="2729">
                  <c:v>2730000</c:v>
                </c:pt>
                <c:pt idx="2730">
                  <c:v>2731000</c:v>
                </c:pt>
                <c:pt idx="2731">
                  <c:v>2732000</c:v>
                </c:pt>
                <c:pt idx="2732">
                  <c:v>2733000</c:v>
                </c:pt>
                <c:pt idx="2733">
                  <c:v>2734000</c:v>
                </c:pt>
                <c:pt idx="2734">
                  <c:v>2735000</c:v>
                </c:pt>
                <c:pt idx="2735">
                  <c:v>2736000</c:v>
                </c:pt>
                <c:pt idx="2736">
                  <c:v>2737000</c:v>
                </c:pt>
                <c:pt idx="2737">
                  <c:v>2738000</c:v>
                </c:pt>
                <c:pt idx="2738">
                  <c:v>2739000</c:v>
                </c:pt>
                <c:pt idx="2739">
                  <c:v>2740000</c:v>
                </c:pt>
                <c:pt idx="2740">
                  <c:v>2741000</c:v>
                </c:pt>
                <c:pt idx="2741">
                  <c:v>2742000</c:v>
                </c:pt>
                <c:pt idx="2742">
                  <c:v>2743000</c:v>
                </c:pt>
                <c:pt idx="2743">
                  <c:v>2744000</c:v>
                </c:pt>
                <c:pt idx="2744">
                  <c:v>2745000</c:v>
                </c:pt>
                <c:pt idx="2745">
                  <c:v>2746000</c:v>
                </c:pt>
                <c:pt idx="2746">
                  <c:v>2747000</c:v>
                </c:pt>
                <c:pt idx="2747">
                  <c:v>2748000</c:v>
                </c:pt>
                <c:pt idx="2748">
                  <c:v>2749000</c:v>
                </c:pt>
                <c:pt idx="2749">
                  <c:v>2750000</c:v>
                </c:pt>
                <c:pt idx="2750">
                  <c:v>2751000</c:v>
                </c:pt>
                <c:pt idx="2751">
                  <c:v>2752000</c:v>
                </c:pt>
                <c:pt idx="2752">
                  <c:v>2753000</c:v>
                </c:pt>
                <c:pt idx="2753">
                  <c:v>2754000</c:v>
                </c:pt>
                <c:pt idx="2754">
                  <c:v>2755000</c:v>
                </c:pt>
                <c:pt idx="2755">
                  <c:v>2756000</c:v>
                </c:pt>
                <c:pt idx="2756">
                  <c:v>2757000</c:v>
                </c:pt>
                <c:pt idx="2757">
                  <c:v>2758000</c:v>
                </c:pt>
                <c:pt idx="2758">
                  <c:v>2759000</c:v>
                </c:pt>
                <c:pt idx="2759">
                  <c:v>2760000</c:v>
                </c:pt>
                <c:pt idx="2760">
                  <c:v>2761000</c:v>
                </c:pt>
                <c:pt idx="2761">
                  <c:v>2762000</c:v>
                </c:pt>
                <c:pt idx="2762">
                  <c:v>2763000</c:v>
                </c:pt>
                <c:pt idx="2763">
                  <c:v>2764000</c:v>
                </c:pt>
                <c:pt idx="2764">
                  <c:v>2765000</c:v>
                </c:pt>
                <c:pt idx="2765">
                  <c:v>2766000</c:v>
                </c:pt>
                <c:pt idx="2766">
                  <c:v>2767000</c:v>
                </c:pt>
                <c:pt idx="2767">
                  <c:v>2768000</c:v>
                </c:pt>
                <c:pt idx="2768">
                  <c:v>2769000</c:v>
                </c:pt>
                <c:pt idx="2769">
                  <c:v>2770000</c:v>
                </c:pt>
                <c:pt idx="2770">
                  <c:v>2771000</c:v>
                </c:pt>
                <c:pt idx="2771">
                  <c:v>2772000</c:v>
                </c:pt>
                <c:pt idx="2772">
                  <c:v>2773000</c:v>
                </c:pt>
                <c:pt idx="2773">
                  <c:v>2774000</c:v>
                </c:pt>
                <c:pt idx="2774">
                  <c:v>2775000</c:v>
                </c:pt>
                <c:pt idx="2775">
                  <c:v>2776000</c:v>
                </c:pt>
                <c:pt idx="2776">
                  <c:v>2777000</c:v>
                </c:pt>
                <c:pt idx="2777">
                  <c:v>2778000</c:v>
                </c:pt>
                <c:pt idx="2778">
                  <c:v>2779000</c:v>
                </c:pt>
                <c:pt idx="2779">
                  <c:v>2780000</c:v>
                </c:pt>
                <c:pt idx="2780">
                  <c:v>2781000</c:v>
                </c:pt>
                <c:pt idx="2781">
                  <c:v>2782000</c:v>
                </c:pt>
                <c:pt idx="2782">
                  <c:v>2783000</c:v>
                </c:pt>
                <c:pt idx="2783">
                  <c:v>2784000</c:v>
                </c:pt>
                <c:pt idx="2784">
                  <c:v>2785000</c:v>
                </c:pt>
                <c:pt idx="2785">
                  <c:v>2786000</c:v>
                </c:pt>
                <c:pt idx="2786">
                  <c:v>2787000</c:v>
                </c:pt>
                <c:pt idx="2787">
                  <c:v>2788000</c:v>
                </c:pt>
                <c:pt idx="2788">
                  <c:v>2789000</c:v>
                </c:pt>
                <c:pt idx="2789">
                  <c:v>2790000</c:v>
                </c:pt>
                <c:pt idx="2790">
                  <c:v>2791000</c:v>
                </c:pt>
                <c:pt idx="2791">
                  <c:v>2792000</c:v>
                </c:pt>
                <c:pt idx="2792">
                  <c:v>2793000</c:v>
                </c:pt>
                <c:pt idx="2793">
                  <c:v>2794000</c:v>
                </c:pt>
                <c:pt idx="2794">
                  <c:v>2795000</c:v>
                </c:pt>
                <c:pt idx="2795">
                  <c:v>2796000</c:v>
                </c:pt>
                <c:pt idx="2796">
                  <c:v>2797000</c:v>
                </c:pt>
                <c:pt idx="2797">
                  <c:v>2798000</c:v>
                </c:pt>
                <c:pt idx="2798">
                  <c:v>2799000</c:v>
                </c:pt>
                <c:pt idx="2799">
                  <c:v>2800000</c:v>
                </c:pt>
                <c:pt idx="2800">
                  <c:v>2801000</c:v>
                </c:pt>
                <c:pt idx="2801">
                  <c:v>2802000</c:v>
                </c:pt>
                <c:pt idx="2802">
                  <c:v>2803000</c:v>
                </c:pt>
                <c:pt idx="2803">
                  <c:v>2804000</c:v>
                </c:pt>
                <c:pt idx="2804">
                  <c:v>2805000</c:v>
                </c:pt>
                <c:pt idx="2805">
                  <c:v>2806000</c:v>
                </c:pt>
                <c:pt idx="2806">
                  <c:v>2807000</c:v>
                </c:pt>
                <c:pt idx="2807">
                  <c:v>2808000</c:v>
                </c:pt>
                <c:pt idx="2808">
                  <c:v>2809000</c:v>
                </c:pt>
                <c:pt idx="2809">
                  <c:v>2810000</c:v>
                </c:pt>
                <c:pt idx="2810">
                  <c:v>2811000</c:v>
                </c:pt>
                <c:pt idx="2811">
                  <c:v>2812000</c:v>
                </c:pt>
                <c:pt idx="2812">
                  <c:v>2813000</c:v>
                </c:pt>
                <c:pt idx="2813">
                  <c:v>2814000</c:v>
                </c:pt>
                <c:pt idx="2814">
                  <c:v>2815000</c:v>
                </c:pt>
                <c:pt idx="2815">
                  <c:v>2816000</c:v>
                </c:pt>
                <c:pt idx="2816">
                  <c:v>2817000</c:v>
                </c:pt>
                <c:pt idx="2817">
                  <c:v>2818000</c:v>
                </c:pt>
                <c:pt idx="2818">
                  <c:v>2819000</c:v>
                </c:pt>
                <c:pt idx="2819">
                  <c:v>2820000</c:v>
                </c:pt>
                <c:pt idx="2820">
                  <c:v>2821000</c:v>
                </c:pt>
                <c:pt idx="2821">
                  <c:v>2822000</c:v>
                </c:pt>
                <c:pt idx="2822">
                  <c:v>2823000</c:v>
                </c:pt>
                <c:pt idx="2823">
                  <c:v>2824000</c:v>
                </c:pt>
                <c:pt idx="2824">
                  <c:v>2825000</c:v>
                </c:pt>
                <c:pt idx="2825">
                  <c:v>2826000</c:v>
                </c:pt>
                <c:pt idx="2826">
                  <c:v>2827000</c:v>
                </c:pt>
                <c:pt idx="2827">
                  <c:v>2828000</c:v>
                </c:pt>
                <c:pt idx="2828">
                  <c:v>2829000</c:v>
                </c:pt>
                <c:pt idx="2829">
                  <c:v>2830000</c:v>
                </c:pt>
                <c:pt idx="2830">
                  <c:v>2831000</c:v>
                </c:pt>
                <c:pt idx="2831">
                  <c:v>2832000</c:v>
                </c:pt>
                <c:pt idx="2832">
                  <c:v>2833000</c:v>
                </c:pt>
                <c:pt idx="2833">
                  <c:v>2834000</c:v>
                </c:pt>
                <c:pt idx="2834">
                  <c:v>2835000</c:v>
                </c:pt>
                <c:pt idx="2835">
                  <c:v>2836000</c:v>
                </c:pt>
                <c:pt idx="2836">
                  <c:v>2837000</c:v>
                </c:pt>
                <c:pt idx="2837">
                  <c:v>2838000</c:v>
                </c:pt>
                <c:pt idx="2838">
                  <c:v>2839000</c:v>
                </c:pt>
                <c:pt idx="2839">
                  <c:v>2840000</c:v>
                </c:pt>
                <c:pt idx="2840">
                  <c:v>2841000</c:v>
                </c:pt>
                <c:pt idx="2841">
                  <c:v>2842000</c:v>
                </c:pt>
                <c:pt idx="2842">
                  <c:v>2843000</c:v>
                </c:pt>
                <c:pt idx="2843">
                  <c:v>2844000</c:v>
                </c:pt>
                <c:pt idx="2844">
                  <c:v>2845000</c:v>
                </c:pt>
                <c:pt idx="2845">
                  <c:v>2846000</c:v>
                </c:pt>
                <c:pt idx="2846">
                  <c:v>2847000</c:v>
                </c:pt>
                <c:pt idx="2847">
                  <c:v>2848000</c:v>
                </c:pt>
                <c:pt idx="2848">
                  <c:v>2849000</c:v>
                </c:pt>
                <c:pt idx="2849">
                  <c:v>2850000</c:v>
                </c:pt>
                <c:pt idx="2850">
                  <c:v>2851000</c:v>
                </c:pt>
                <c:pt idx="2851">
                  <c:v>2852000</c:v>
                </c:pt>
                <c:pt idx="2852">
                  <c:v>2853000</c:v>
                </c:pt>
                <c:pt idx="2853">
                  <c:v>2854000</c:v>
                </c:pt>
                <c:pt idx="2854">
                  <c:v>2855000</c:v>
                </c:pt>
                <c:pt idx="2855">
                  <c:v>2856000</c:v>
                </c:pt>
                <c:pt idx="2856">
                  <c:v>2857000</c:v>
                </c:pt>
                <c:pt idx="2857">
                  <c:v>2858000</c:v>
                </c:pt>
                <c:pt idx="2858">
                  <c:v>2859000</c:v>
                </c:pt>
                <c:pt idx="2859">
                  <c:v>2860000</c:v>
                </c:pt>
                <c:pt idx="2860">
                  <c:v>2861000</c:v>
                </c:pt>
                <c:pt idx="2861">
                  <c:v>2862000</c:v>
                </c:pt>
                <c:pt idx="2862">
                  <c:v>2863000</c:v>
                </c:pt>
                <c:pt idx="2863">
                  <c:v>2864000</c:v>
                </c:pt>
                <c:pt idx="2864">
                  <c:v>2865000</c:v>
                </c:pt>
                <c:pt idx="2865">
                  <c:v>2866000</c:v>
                </c:pt>
                <c:pt idx="2866">
                  <c:v>2867000</c:v>
                </c:pt>
                <c:pt idx="2867">
                  <c:v>2868000</c:v>
                </c:pt>
                <c:pt idx="2868">
                  <c:v>2869000</c:v>
                </c:pt>
                <c:pt idx="2869">
                  <c:v>2870000</c:v>
                </c:pt>
                <c:pt idx="2870">
                  <c:v>2871000</c:v>
                </c:pt>
                <c:pt idx="2871">
                  <c:v>2872000</c:v>
                </c:pt>
                <c:pt idx="2872">
                  <c:v>2873000</c:v>
                </c:pt>
                <c:pt idx="2873">
                  <c:v>2874000</c:v>
                </c:pt>
                <c:pt idx="2874">
                  <c:v>2875000</c:v>
                </c:pt>
                <c:pt idx="2875">
                  <c:v>2876000</c:v>
                </c:pt>
                <c:pt idx="2876">
                  <c:v>2877000</c:v>
                </c:pt>
                <c:pt idx="2877">
                  <c:v>2878000</c:v>
                </c:pt>
                <c:pt idx="2878">
                  <c:v>2879000</c:v>
                </c:pt>
                <c:pt idx="2879">
                  <c:v>2880000</c:v>
                </c:pt>
                <c:pt idx="2880">
                  <c:v>2881000</c:v>
                </c:pt>
                <c:pt idx="2881">
                  <c:v>2882000</c:v>
                </c:pt>
                <c:pt idx="2882">
                  <c:v>2883000</c:v>
                </c:pt>
                <c:pt idx="2883">
                  <c:v>2884000</c:v>
                </c:pt>
                <c:pt idx="2884">
                  <c:v>2885000</c:v>
                </c:pt>
                <c:pt idx="2885">
                  <c:v>2886000</c:v>
                </c:pt>
                <c:pt idx="2886">
                  <c:v>2887000</c:v>
                </c:pt>
                <c:pt idx="2887">
                  <c:v>2888000</c:v>
                </c:pt>
                <c:pt idx="2888">
                  <c:v>2889000</c:v>
                </c:pt>
                <c:pt idx="2889">
                  <c:v>2890000</c:v>
                </c:pt>
                <c:pt idx="2890">
                  <c:v>2891000</c:v>
                </c:pt>
                <c:pt idx="2891">
                  <c:v>2892000</c:v>
                </c:pt>
                <c:pt idx="2892">
                  <c:v>2893000</c:v>
                </c:pt>
                <c:pt idx="2893">
                  <c:v>2894000</c:v>
                </c:pt>
                <c:pt idx="2894">
                  <c:v>2895000</c:v>
                </c:pt>
                <c:pt idx="2895">
                  <c:v>2896000</c:v>
                </c:pt>
                <c:pt idx="2896">
                  <c:v>2897000</c:v>
                </c:pt>
                <c:pt idx="2897">
                  <c:v>2898000</c:v>
                </c:pt>
                <c:pt idx="2898">
                  <c:v>2899000</c:v>
                </c:pt>
                <c:pt idx="2899">
                  <c:v>2900000</c:v>
                </c:pt>
                <c:pt idx="2900">
                  <c:v>2901000</c:v>
                </c:pt>
                <c:pt idx="2901">
                  <c:v>2902000</c:v>
                </c:pt>
                <c:pt idx="2902">
                  <c:v>2903000</c:v>
                </c:pt>
                <c:pt idx="2903">
                  <c:v>2904000</c:v>
                </c:pt>
                <c:pt idx="2904">
                  <c:v>2905000</c:v>
                </c:pt>
                <c:pt idx="2905">
                  <c:v>2906000</c:v>
                </c:pt>
                <c:pt idx="2906">
                  <c:v>2907000</c:v>
                </c:pt>
                <c:pt idx="2907">
                  <c:v>2908000</c:v>
                </c:pt>
                <c:pt idx="2908">
                  <c:v>2909000</c:v>
                </c:pt>
                <c:pt idx="2909">
                  <c:v>2910000</c:v>
                </c:pt>
                <c:pt idx="2910">
                  <c:v>2911000</c:v>
                </c:pt>
                <c:pt idx="2911">
                  <c:v>2912000</c:v>
                </c:pt>
                <c:pt idx="2912">
                  <c:v>2913000</c:v>
                </c:pt>
                <c:pt idx="2913">
                  <c:v>2914000</c:v>
                </c:pt>
                <c:pt idx="2914">
                  <c:v>2915000</c:v>
                </c:pt>
                <c:pt idx="2915">
                  <c:v>2916000</c:v>
                </c:pt>
                <c:pt idx="2916">
                  <c:v>2917000</c:v>
                </c:pt>
                <c:pt idx="2917">
                  <c:v>2918000</c:v>
                </c:pt>
                <c:pt idx="2918">
                  <c:v>2919000</c:v>
                </c:pt>
                <c:pt idx="2919">
                  <c:v>2920000</c:v>
                </c:pt>
                <c:pt idx="2920">
                  <c:v>2921000</c:v>
                </c:pt>
                <c:pt idx="2921">
                  <c:v>2922000</c:v>
                </c:pt>
                <c:pt idx="2922">
                  <c:v>2923000</c:v>
                </c:pt>
                <c:pt idx="2923">
                  <c:v>2924000</c:v>
                </c:pt>
                <c:pt idx="2924">
                  <c:v>2925000</c:v>
                </c:pt>
                <c:pt idx="2925">
                  <c:v>2926000</c:v>
                </c:pt>
                <c:pt idx="2926">
                  <c:v>2927000</c:v>
                </c:pt>
                <c:pt idx="2927">
                  <c:v>2928000</c:v>
                </c:pt>
                <c:pt idx="2928">
                  <c:v>2929000</c:v>
                </c:pt>
                <c:pt idx="2929">
                  <c:v>2930000</c:v>
                </c:pt>
                <c:pt idx="2930">
                  <c:v>2931000</c:v>
                </c:pt>
                <c:pt idx="2931">
                  <c:v>2932000</c:v>
                </c:pt>
                <c:pt idx="2932">
                  <c:v>2933000</c:v>
                </c:pt>
                <c:pt idx="2933">
                  <c:v>2934000</c:v>
                </c:pt>
                <c:pt idx="2934">
                  <c:v>2935000</c:v>
                </c:pt>
                <c:pt idx="2935">
                  <c:v>2936000</c:v>
                </c:pt>
                <c:pt idx="2936">
                  <c:v>2937000</c:v>
                </c:pt>
                <c:pt idx="2937">
                  <c:v>2938000</c:v>
                </c:pt>
                <c:pt idx="2938">
                  <c:v>2939000</c:v>
                </c:pt>
                <c:pt idx="2939">
                  <c:v>2940000</c:v>
                </c:pt>
                <c:pt idx="2940">
                  <c:v>2941000</c:v>
                </c:pt>
                <c:pt idx="2941">
                  <c:v>2942000</c:v>
                </c:pt>
                <c:pt idx="2942">
                  <c:v>2943000</c:v>
                </c:pt>
                <c:pt idx="2943">
                  <c:v>2944000</c:v>
                </c:pt>
                <c:pt idx="2944">
                  <c:v>2945000</c:v>
                </c:pt>
                <c:pt idx="2945">
                  <c:v>2946000</c:v>
                </c:pt>
                <c:pt idx="2946">
                  <c:v>2947000</c:v>
                </c:pt>
                <c:pt idx="2947">
                  <c:v>2948000</c:v>
                </c:pt>
                <c:pt idx="2948">
                  <c:v>2949000</c:v>
                </c:pt>
                <c:pt idx="2949">
                  <c:v>2950000</c:v>
                </c:pt>
                <c:pt idx="2950">
                  <c:v>2951000</c:v>
                </c:pt>
                <c:pt idx="2951">
                  <c:v>2952000</c:v>
                </c:pt>
                <c:pt idx="2952">
                  <c:v>2953000</c:v>
                </c:pt>
                <c:pt idx="2953">
                  <c:v>2954000</c:v>
                </c:pt>
                <c:pt idx="2954">
                  <c:v>2955000</c:v>
                </c:pt>
                <c:pt idx="2955">
                  <c:v>2956000</c:v>
                </c:pt>
                <c:pt idx="2956">
                  <c:v>2957000</c:v>
                </c:pt>
                <c:pt idx="2957">
                  <c:v>2958000</c:v>
                </c:pt>
                <c:pt idx="2958">
                  <c:v>2959000</c:v>
                </c:pt>
                <c:pt idx="2959">
                  <c:v>2960000</c:v>
                </c:pt>
                <c:pt idx="2960">
                  <c:v>2961000</c:v>
                </c:pt>
                <c:pt idx="2961">
                  <c:v>2962000</c:v>
                </c:pt>
                <c:pt idx="2962">
                  <c:v>2963000</c:v>
                </c:pt>
                <c:pt idx="2963">
                  <c:v>2964000</c:v>
                </c:pt>
                <c:pt idx="2964">
                  <c:v>2965000</c:v>
                </c:pt>
                <c:pt idx="2965">
                  <c:v>2966000</c:v>
                </c:pt>
                <c:pt idx="2966">
                  <c:v>2967000</c:v>
                </c:pt>
                <c:pt idx="2967">
                  <c:v>2968000</c:v>
                </c:pt>
                <c:pt idx="2968">
                  <c:v>2969000</c:v>
                </c:pt>
                <c:pt idx="2969">
                  <c:v>2970000</c:v>
                </c:pt>
                <c:pt idx="2970">
                  <c:v>2971000</c:v>
                </c:pt>
                <c:pt idx="2971">
                  <c:v>2972000</c:v>
                </c:pt>
                <c:pt idx="2972">
                  <c:v>2973000</c:v>
                </c:pt>
                <c:pt idx="2973">
                  <c:v>2974000</c:v>
                </c:pt>
                <c:pt idx="2974">
                  <c:v>2975000</c:v>
                </c:pt>
                <c:pt idx="2975">
                  <c:v>2976000</c:v>
                </c:pt>
                <c:pt idx="2976">
                  <c:v>2977000</c:v>
                </c:pt>
                <c:pt idx="2977">
                  <c:v>2978000</c:v>
                </c:pt>
                <c:pt idx="2978">
                  <c:v>2979000</c:v>
                </c:pt>
                <c:pt idx="2979">
                  <c:v>2980000</c:v>
                </c:pt>
                <c:pt idx="2980">
                  <c:v>2981000</c:v>
                </c:pt>
                <c:pt idx="2981">
                  <c:v>2982000</c:v>
                </c:pt>
                <c:pt idx="2982">
                  <c:v>2983000</c:v>
                </c:pt>
                <c:pt idx="2983">
                  <c:v>2984000</c:v>
                </c:pt>
                <c:pt idx="2984">
                  <c:v>2985000</c:v>
                </c:pt>
                <c:pt idx="2985">
                  <c:v>2986000</c:v>
                </c:pt>
                <c:pt idx="2986">
                  <c:v>2987000</c:v>
                </c:pt>
                <c:pt idx="2987">
                  <c:v>2988000</c:v>
                </c:pt>
                <c:pt idx="2988">
                  <c:v>2989000</c:v>
                </c:pt>
                <c:pt idx="2989">
                  <c:v>2990000</c:v>
                </c:pt>
                <c:pt idx="2990">
                  <c:v>2991000</c:v>
                </c:pt>
                <c:pt idx="2991">
                  <c:v>2992000</c:v>
                </c:pt>
                <c:pt idx="2992">
                  <c:v>2993000</c:v>
                </c:pt>
                <c:pt idx="2993">
                  <c:v>2994000</c:v>
                </c:pt>
                <c:pt idx="2994">
                  <c:v>2995000</c:v>
                </c:pt>
                <c:pt idx="2995">
                  <c:v>2996000</c:v>
                </c:pt>
                <c:pt idx="2996">
                  <c:v>2997000</c:v>
                </c:pt>
                <c:pt idx="2997">
                  <c:v>2998000</c:v>
                </c:pt>
                <c:pt idx="2998">
                  <c:v>2999000</c:v>
                </c:pt>
                <c:pt idx="2999">
                  <c:v>3000000</c:v>
                </c:pt>
                <c:pt idx="3000">
                  <c:v>3001000</c:v>
                </c:pt>
                <c:pt idx="3001">
                  <c:v>3002000</c:v>
                </c:pt>
                <c:pt idx="3002">
                  <c:v>3003000</c:v>
                </c:pt>
                <c:pt idx="3003">
                  <c:v>3004000</c:v>
                </c:pt>
                <c:pt idx="3004">
                  <c:v>3005000</c:v>
                </c:pt>
                <c:pt idx="3005">
                  <c:v>3006000</c:v>
                </c:pt>
                <c:pt idx="3006">
                  <c:v>3007000</c:v>
                </c:pt>
                <c:pt idx="3007">
                  <c:v>3008000</c:v>
                </c:pt>
                <c:pt idx="3008">
                  <c:v>3009000</c:v>
                </c:pt>
                <c:pt idx="3009">
                  <c:v>3010000</c:v>
                </c:pt>
                <c:pt idx="3010">
                  <c:v>3011000</c:v>
                </c:pt>
                <c:pt idx="3011">
                  <c:v>3012000</c:v>
                </c:pt>
                <c:pt idx="3012">
                  <c:v>3013000</c:v>
                </c:pt>
                <c:pt idx="3013">
                  <c:v>3014000</c:v>
                </c:pt>
                <c:pt idx="3014">
                  <c:v>3015000</c:v>
                </c:pt>
                <c:pt idx="3015">
                  <c:v>3016000</c:v>
                </c:pt>
                <c:pt idx="3016">
                  <c:v>3017000</c:v>
                </c:pt>
                <c:pt idx="3017">
                  <c:v>3018000</c:v>
                </c:pt>
                <c:pt idx="3018">
                  <c:v>3019000</c:v>
                </c:pt>
                <c:pt idx="3019">
                  <c:v>3020000</c:v>
                </c:pt>
                <c:pt idx="3020">
                  <c:v>3021000</c:v>
                </c:pt>
                <c:pt idx="3021">
                  <c:v>3022000</c:v>
                </c:pt>
                <c:pt idx="3022">
                  <c:v>3023000</c:v>
                </c:pt>
                <c:pt idx="3023">
                  <c:v>3024000</c:v>
                </c:pt>
                <c:pt idx="3024">
                  <c:v>3025000</c:v>
                </c:pt>
                <c:pt idx="3025">
                  <c:v>3026000</c:v>
                </c:pt>
                <c:pt idx="3026">
                  <c:v>3027000</c:v>
                </c:pt>
                <c:pt idx="3027">
                  <c:v>3028000</c:v>
                </c:pt>
                <c:pt idx="3028">
                  <c:v>3029000</c:v>
                </c:pt>
                <c:pt idx="3029">
                  <c:v>3030000</c:v>
                </c:pt>
                <c:pt idx="3030">
                  <c:v>3031000</c:v>
                </c:pt>
                <c:pt idx="3031">
                  <c:v>3032000</c:v>
                </c:pt>
                <c:pt idx="3032">
                  <c:v>3033000</c:v>
                </c:pt>
                <c:pt idx="3033">
                  <c:v>3034000</c:v>
                </c:pt>
                <c:pt idx="3034">
                  <c:v>3035000</c:v>
                </c:pt>
                <c:pt idx="3035">
                  <c:v>3036000</c:v>
                </c:pt>
                <c:pt idx="3036">
                  <c:v>3037000</c:v>
                </c:pt>
                <c:pt idx="3037">
                  <c:v>3038000</c:v>
                </c:pt>
                <c:pt idx="3038">
                  <c:v>3039000</c:v>
                </c:pt>
                <c:pt idx="3039">
                  <c:v>3040000</c:v>
                </c:pt>
                <c:pt idx="3040">
                  <c:v>3041000</c:v>
                </c:pt>
                <c:pt idx="3041">
                  <c:v>3042000</c:v>
                </c:pt>
                <c:pt idx="3042">
                  <c:v>3043000</c:v>
                </c:pt>
                <c:pt idx="3043">
                  <c:v>3044000</c:v>
                </c:pt>
                <c:pt idx="3044">
                  <c:v>3045000</c:v>
                </c:pt>
                <c:pt idx="3045">
                  <c:v>3046000</c:v>
                </c:pt>
                <c:pt idx="3046">
                  <c:v>3047000</c:v>
                </c:pt>
                <c:pt idx="3047">
                  <c:v>3048000</c:v>
                </c:pt>
                <c:pt idx="3048">
                  <c:v>3049000</c:v>
                </c:pt>
                <c:pt idx="3049">
                  <c:v>3050000</c:v>
                </c:pt>
                <c:pt idx="3050">
                  <c:v>3051000</c:v>
                </c:pt>
                <c:pt idx="3051">
                  <c:v>3052000</c:v>
                </c:pt>
                <c:pt idx="3052">
                  <c:v>3053000</c:v>
                </c:pt>
                <c:pt idx="3053">
                  <c:v>3054000</c:v>
                </c:pt>
                <c:pt idx="3054">
                  <c:v>3055000</c:v>
                </c:pt>
                <c:pt idx="3055">
                  <c:v>3056000</c:v>
                </c:pt>
                <c:pt idx="3056">
                  <c:v>3057000</c:v>
                </c:pt>
                <c:pt idx="3057">
                  <c:v>3058000</c:v>
                </c:pt>
                <c:pt idx="3058">
                  <c:v>3059000</c:v>
                </c:pt>
                <c:pt idx="3059">
                  <c:v>3060000</c:v>
                </c:pt>
                <c:pt idx="3060">
                  <c:v>3061000</c:v>
                </c:pt>
                <c:pt idx="3061">
                  <c:v>3062000</c:v>
                </c:pt>
                <c:pt idx="3062">
                  <c:v>3063000</c:v>
                </c:pt>
                <c:pt idx="3063">
                  <c:v>3064000</c:v>
                </c:pt>
                <c:pt idx="3064">
                  <c:v>3065000</c:v>
                </c:pt>
                <c:pt idx="3065">
                  <c:v>3066000</c:v>
                </c:pt>
                <c:pt idx="3066">
                  <c:v>3067000</c:v>
                </c:pt>
                <c:pt idx="3067">
                  <c:v>3068000</c:v>
                </c:pt>
                <c:pt idx="3068">
                  <c:v>3069000</c:v>
                </c:pt>
                <c:pt idx="3069">
                  <c:v>3070000</c:v>
                </c:pt>
                <c:pt idx="3070">
                  <c:v>3071000</c:v>
                </c:pt>
                <c:pt idx="3071">
                  <c:v>3072000</c:v>
                </c:pt>
                <c:pt idx="3072">
                  <c:v>3073000</c:v>
                </c:pt>
                <c:pt idx="3073">
                  <c:v>3074000</c:v>
                </c:pt>
                <c:pt idx="3074">
                  <c:v>3075000</c:v>
                </c:pt>
                <c:pt idx="3075">
                  <c:v>3076000</c:v>
                </c:pt>
                <c:pt idx="3076">
                  <c:v>3077000</c:v>
                </c:pt>
                <c:pt idx="3077">
                  <c:v>3078000</c:v>
                </c:pt>
                <c:pt idx="3078">
                  <c:v>3079000</c:v>
                </c:pt>
                <c:pt idx="3079">
                  <c:v>3080000</c:v>
                </c:pt>
                <c:pt idx="3080">
                  <c:v>3081000</c:v>
                </c:pt>
                <c:pt idx="3081">
                  <c:v>3082000</c:v>
                </c:pt>
                <c:pt idx="3082">
                  <c:v>3083000</c:v>
                </c:pt>
                <c:pt idx="3083">
                  <c:v>3084000</c:v>
                </c:pt>
                <c:pt idx="3084">
                  <c:v>3085000</c:v>
                </c:pt>
                <c:pt idx="3085">
                  <c:v>3086000</c:v>
                </c:pt>
                <c:pt idx="3086">
                  <c:v>3087000</c:v>
                </c:pt>
                <c:pt idx="3087">
                  <c:v>3088000</c:v>
                </c:pt>
                <c:pt idx="3088">
                  <c:v>3089000</c:v>
                </c:pt>
                <c:pt idx="3089">
                  <c:v>3090000</c:v>
                </c:pt>
                <c:pt idx="3090">
                  <c:v>3091000</c:v>
                </c:pt>
                <c:pt idx="3091">
                  <c:v>3092000</c:v>
                </c:pt>
                <c:pt idx="3092">
                  <c:v>3093000</c:v>
                </c:pt>
                <c:pt idx="3093">
                  <c:v>3094000</c:v>
                </c:pt>
                <c:pt idx="3094">
                  <c:v>3095000</c:v>
                </c:pt>
                <c:pt idx="3095">
                  <c:v>3096000</c:v>
                </c:pt>
                <c:pt idx="3096">
                  <c:v>3097000</c:v>
                </c:pt>
                <c:pt idx="3097">
                  <c:v>3098000</c:v>
                </c:pt>
                <c:pt idx="3098">
                  <c:v>3099000</c:v>
                </c:pt>
                <c:pt idx="3099">
                  <c:v>3100000</c:v>
                </c:pt>
                <c:pt idx="3100">
                  <c:v>3101000</c:v>
                </c:pt>
                <c:pt idx="3101">
                  <c:v>3102000</c:v>
                </c:pt>
                <c:pt idx="3102">
                  <c:v>3103000</c:v>
                </c:pt>
                <c:pt idx="3103">
                  <c:v>3104000</c:v>
                </c:pt>
                <c:pt idx="3104">
                  <c:v>3105000</c:v>
                </c:pt>
                <c:pt idx="3105">
                  <c:v>3106000</c:v>
                </c:pt>
                <c:pt idx="3106">
                  <c:v>3107000</c:v>
                </c:pt>
                <c:pt idx="3107">
                  <c:v>3108000</c:v>
                </c:pt>
                <c:pt idx="3108">
                  <c:v>3109000</c:v>
                </c:pt>
                <c:pt idx="3109">
                  <c:v>3110000</c:v>
                </c:pt>
                <c:pt idx="3110">
                  <c:v>3111000</c:v>
                </c:pt>
                <c:pt idx="3111">
                  <c:v>3112000</c:v>
                </c:pt>
                <c:pt idx="3112">
                  <c:v>3113000</c:v>
                </c:pt>
                <c:pt idx="3113">
                  <c:v>3114000</c:v>
                </c:pt>
                <c:pt idx="3114">
                  <c:v>3115000</c:v>
                </c:pt>
                <c:pt idx="3115">
                  <c:v>3116000</c:v>
                </c:pt>
                <c:pt idx="3116">
                  <c:v>3117000</c:v>
                </c:pt>
                <c:pt idx="3117">
                  <c:v>3118000</c:v>
                </c:pt>
                <c:pt idx="3118">
                  <c:v>3119000</c:v>
                </c:pt>
                <c:pt idx="3119">
                  <c:v>3120000</c:v>
                </c:pt>
                <c:pt idx="3120">
                  <c:v>3121000</c:v>
                </c:pt>
                <c:pt idx="3121">
                  <c:v>3122000</c:v>
                </c:pt>
                <c:pt idx="3122">
                  <c:v>3123000</c:v>
                </c:pt>
                <c:pt idx="3123">
                  <c:v>3124000</c:v>
                </c:pt>
                <c:pt idx="3124">
                  <c:v>3125000</c:v>
                </c:pt>
                <c:pt idx="3125">
                  <c:v>3126000</c:v>
                </c:pt>
                <c:pt idx="3126">
                  <c:v>3127000</c:v>
                </c:pt>
                <c:pt idx="3127">
                  <c:v>3128000</c:v>
                </c:pt>
                <c:pt idx="3128">
                  <c:v>3129000</c:v>
                </c:pt>
                <c:pt idx="3129">
                  <c:v>3130000</c:v>
                </c:pt>
                <c:pt idx="3130">
                  <c:v>3131000</c:v>
                </c:pt>
                <c:pt idx="3131">
                  <c:v>3132000</c:v>
                </c:pt>
                <c:pt idx="3132">
                  <c:v>3133000</c:v>
                </c:pt>
                <c:pt idx="3133">
                  <c:v>3134000</c:v>
                </c:pt>
                <c:pt idx="3134">
                  <c:v>3135000</c:v>
                </c:pt>
                <c:pt idx="3135">
                  <c:v>3136000</c:v>
                </c:pt>
                <c:pt idx="3136">
                  <c:v>3137000</c:v>
                </c:pt>
                <c:pt idx="3137">
                  <c:v>3138000</c:v>
                </c:pt>
                <c:pt idx="3138">
                  <c:v>3139000</c:v>
                </c:pt>
                <c:pt idx="3139">
                  <c:v>3140000</c:v>
                </c:pt>
                <c:pt idx="3140">
                  <c:v>3141000</c:v>
                </c:pt>
                <c:pt idx="3141">
                  <c:v>3142000</c:v>
                </c:pt>
                <c:pt idx="3142">
                  <c:v>3143000</c:v>
                </c:pt>
                <c:pt idx="3143">
                  <c:v>3144000</c:v>
                </c:pt>
                <c:pt idx="3144">
                  <c:v>3145000</c:v>
                </c:pt>
                <c:pt idx="3145">
                  <c:v>3146000</c:v>
                </c:pt>
                <c:pt idx="3146">
                  <c:v>3147000</c:v>
                </c:pt>
                <c:pt idx="3147">
                  <c:v>3148000</c:v>
                </c:pt>
                <c:pt idx="3148">
                  <c:v>3149000</c:v>
                </c:pt>
                <c:pt idx="3149">
                  <c:v>3150000</c:v>
                </c:pt>
                <c:pt idx="3150">
                  <c:v>3151000</c:v>
                </c:pt>
                <c:pt idx="3151">
                  <c:v>3152000</c:v>
                </c:pt>
                <c:pt idx="3152">
                  <c:v>3153000</c:v>
                </c:pt>
                <c:pt idx="3153">
                  <c:v>3154000</c:v>
                </c:pt>
                <c:pt idx="3154">
                  <c:v>3155000</c:v>
                </c:pt>
                <c:pt idx="3155">
                  <c:v>3156000</c:v>
                </c:pt>
                <c:pt idx="3156">
                  <c:v>3157000</c:v>
                </c:pt>
                <c:pt idx="3157">
                  <c:v>3158000</c:v>
                </c:pt>
                <c:pt idx="3158">
                  <c:v>3159000</c:v>
                </c:pt>
                <c:pt idx="3159">
                  <c:v>3160000</c:v>
                </c:pt>
                <c:pt idx="3160">
                  <c:v>3161000</c:v>
                </c:pt>
                <c:pt idx="3161">
                  <c:v>3162000</c:v>
                </c:pt>
                <c:pt idx="3162">
                  <c:v>3163000</c:v>
                </c:pt>
                <c:pt idx="3163">
                  <c:v>3164000</c:v>
                </c:pt>
                <c:pt idx="3164">
                  <c:v>3165000</c:v>
                </c:pt>
                <c:pt idx="3165">
                  <c:v>3166000</c:v>
                </c:pt>
                <c:pt idx="3166">
                  <c:v>3167000</c:v>
                </c:pt>
                <c:pt idx="3167">
                  <c:v>3168000</c:v>
                </c:pt>
                <c:pt idx="3168">
                  <c:v>3169000</c:v>
                </c:pt>
                <c:pt idx="3169">
                  <c:v>3170000</c:v>
                </c:pt>
                <c:pt idx="3170">
                  <c:v>3171000</c:v>
                </c:pt>
                <c:pt idx="3171">
                  <c:v>3172000</c:v>
                </c:pt>
                <c:pt idx="3172">
                  <c:v>3173000</c:v>
                </c:pt>
                <c:pt idx="3173">
                  <c:v>3174000</c:v>
                </c:pt>
                <c:pt idx="3174">
                  <c:v>3175000</c:v>
                </c:pt>
                <c:pt idx="3175">
                  <c:v>3176000</c:v>
                </c:pt>
                <c:pt idx="3176">
                  <c:v>3177000</c:v>
                </c:pt>
                <c:pt idx="3177">
                  <c:v>3178000</c:v>
                </c:pt>
                <c:pt idx="3178">
                  <c:v>3179000</c:v>
                </c:pt>
                <c:pt idx="3179">
                  <c:v>3180000</c:v>
                </c:pt>
                <c:pt idx="3180">
                  <c:v>3181000</c:v>
                </c:pt>
                <c:pt idx="3181">
                  <c:v>3182000</c:v>
                </c:pt>
                <c:pt idx="3182">
                  <c:v>3183000</c:v>
                </c:pt>
                <c:pt idx="3183">
                  <c:v>3184000</c:v>
                </c:pt>
                <c:pt idx="3184">
                  <c:v>3185000</c:v>
                </c:pt>
                <c:pt idx="3185">
                  <c:v>3186000</c:v>
                </c:pt>
                <c:pt idx="3186">
                  <c:v>3187000</c:v>
                </c:pt>
                <c:pt idx="3187">
                  <c:v>3188000</c:v>
                </c:pt>
                <c:pt idx="3188">
                  <c:v>3189000</c:v>
                </c:pt>
                <c:pt idx="3189">
                  <c:v>3190000</c:v>
                </c:pt>
                <c:pt idx="3190">
                  <c:v>3191000</c:v>
                </c:pt>
                <c:pt idx="3191">
                  <c:v>3192000</c:v>
                </c:pt>
                <c:pt idx="3192">
                  <c:v>3193000</c:v>
                </c:pt>
                <c:pt idx="3193">
                  <c:v>3194000</c:v>
                </c:pt>
                <c:pt idx="3194">
                  <c:v>3195000</c:v>
                </c:pt>
                <c:pt idx="3195">
                  <c:v>3196000</c:v>
                </c:pt>
                <c:pt idx="3196">
                  <c:v>3197000</c:v>
                </c:pt>
                <c:pt idx="3197">
                  <c:v>3198000</c:v>
                </c:pt>
                <c:pt idx="3198">
                  <c:v>3199000</c:v>
                </c:pt>
                <c:pt idx="3199">
                  <c:v>3200000</c:v>
                </c:pt>
                <c:pt idx="3200">
                  <c:v>3201000</c:v>
                </c:pt>
                <c:pt idx="3201">
                  <c:v>3202000</c:v>
                </c:pt>
                <c:pt idx="3202">
                  <c:v>3203000</c:v>
                </c:pt>
                <c:pt idx="3203">
                  <c:v>3204000</c:v>
                </c:pt>
                <c:pt idx="3204">
                  <c:v>3205000</c:v>
                </c:pt>
                <c:pt idx="3205">
                  <c:v>3206000</c:v>
                </c:pt>
                <c:pt idx="3206">
                  <c:v>3207000</c:v>
                </c:pt>
                <c:pt idx="3207">
                  <c:v>3208000</c:v>
                </c:pt>
                <c:pt idx="3208">
                  <c:v>3209000</c:v>
                </c:pt>
                <c:pt idx="3209">
                  <c:v>3210000</c:v>
                </c:pt>
                <c:pt idx="3210">
                  <c:v>3211000</c:v>
                </c:pt>
                <c:pt idx="3211">
                  <c:v>3212000</c:v>
                </c:pt>
                <c:pt idx="3212">
                  <c:v>3213000</c:v>
                </c:pt>
                <c:pt idx="3213">
                  <c:v>3214000</c:v>
                </c:pt>
                <c:pt idx="3214">
                  <c:v>3215000</c:v>
                </c:pt>
                <c:pt idx="3215">
                  <c:v>3216000</c:v>
                </c:pt>
                <c:pt idx="3216">
                  <c:v>3217000</c:v>
                </c:pt>
                <c:pt idx="3217">
                  <c:v>3218000</c:v>
                </c:pt>
                <c:pt idx="3218">
                  <c:v>3219000</c:v>
                </c:pt>
                <c:pt idx="3219">
                  <c:v>3220000</c:v>
                </c:pt>
                <c:pt idx="3220">
                  <c:v>3221000</c:v>
                </c:pt>
                <c:pt idx="3221">
                  <c:v>3222000</c:v>
                </c:pt>
                <c:pt idx="3222">
                  <c:v>3223000</c:v>
                </c:pt>
                <c:pt idx="3223">
                  <c:v>3224000</c:v>
                </c:pt>
                <c:pt idx="3224">
                  <c:v>3225000</c:v>
                </c:pt>
                <c:pt idx="3225">
                  <c:v>3226000</c:v>
                </c:pt>
                <c:pt idx="3226">
                  <c:v>3227000</c:v>
                </c:pt>
                <c:pt idx="3227">
                  <c:v>3228000</c:v>
                </c:pt>
                <c:pt idx="3228">
                  <c:v>3229000</c:v>
                </c:pt>
                <c:pt idx="3229">
                  <c:v>3230000</c:v>
                </c:pt>
                <c:pt idx="3230">
                  <c:v>3231000</c:v>
                </c:pt>
                <c:pt idx="3231">
                  <c:v>3232000</c:v>
                </c:pt>
                <c:pt idx="3232">
                  <c:v>3233000</c:v>
                </c:pt>
                <c:pt idx="3233">
                  <c:v>3234000</c:v>
                </c:pt>
                <c:pt idx="3234">
                  <c:v>3235000</c:v>
                </c:pt>
                <c:pt idx="3235">
                  <c:v>3236000</c:v>
                </c:pt>
                <c:pt idx="3236">
                  <c:v>3237000</c:v>
                </c:pt>
                <c:pt idx="3237">
                  <c:v>3238000</c:v>
                </c:pt>
                <c:pt idx="3238">
                  <c:v>3239000</c:v>
                </c:pt>
                <c:pt idx="3239">
                  <c:v>3240000</c:v>
                </c:pt>
                <c:pt idx="3240">
                  <c:v>3241000</c:v>
                </c:pt>
                <c:pt idx="3241">
                  <c:v>3242000</c:v>
                </c:pt>
                <c:pt idx="3242">
                  <c:v>3243000</c:v>
                </c:pt>
                <c:pt idx="3243">
                  <c:v>3244000</c:v>
                </c:pt>
                <c:pt idx="3244">
                  <c:v>3245000</c:v>
                </c:pt>
                <c:pt idx="3245">
                  <c:v>3246000</c:v>
                </c:pt>
                <c:pt idx="3246">
                  <c:v>3247000</c:v>
                </c:pt>
                <c:pt idx="3247">
                  <c:v>3248000</c:v>
                </c:pt>
                <c:pt idx="3248">
                  <c:v>3249000</c:v>
                </c:pt>
                <c:pt idx="3249">
                  <c:v>3250000</c:v>
                </c:pt>
                <c:pt idx="3250">
                  <c:v>3251000</c:v>
                </c:pt>
                <c:pt idx="3251">
                  <c:v>3252000</c:v>
                </c:pt>
                <c:pt idx="3252">
                  <c:v>3253000</c:v>
                </c:pt>
                <c:pt idx="3253">
                  <c:v>3254000</c:v>
                </c:pt>
                <c:pt idx="3254">
                  <c:v>3255000</c:v>
                </c:pt>
                <c:pt idx="3255">
                  <c:v>3256000</c:v>
                </c:pt>
                <c:pt idx="3256">
                  <c:v>3257000</c:v>
                </c:pt>
                <c:pt idx="3257">
                  <c:v>3258000</c:v>
                </c:pt>
                <c:pt idx="3258">
                  <c:v>3259000</c:v>
                </c:pt>
                <c:pt idx="3259">
                  <c:v>3260000</c:v>
                </c:pt>
                <c:pt idx="3260">
                  <c:v>3261000</c:v>
                </c:pt>
                <c:pt idx="3261">
                  <c:v>3262000</c:v>
                </c:pt>
                <c:pt idx="3262">
                  <c:v>3263000</c:v>
                </c:pt>
                <c:pt idx="3263">
                  <c:v>3264000</c:v>
                </c:pt>
                <c:pt idx="3264">
                  <c:v>3265000</c:v>
                </c:pt>
                <c:pt idx="3265">
                  <c:v>3266000</c:v>
                </c:pt>
                <c:pt idx="3266">
                  <c:v>3267000</c:v>
                </c:pt>
                <c:pt idx="3267">
                  <c:v>3268000</c:v>
                </c:pt>
                <c:pt idx="3268">
                  <c:v>3269000</c:v>
                </c:pt>
                <c:pt idx="3269">
                  <c:v>3270000</c:v>
                </c:pt>
                <c:pt idx="3270">
                  <c:v>3271000</c:v>
                </c:pt>
                <c:pt idx="3271">
                  <c:v>3272000</c:v>
                </c:pt>
                <c:pt idx="3272">
                  <c:v>3273000</c:v>
                </c:pt>
                <c:pt idx="3273">
                  <c:v>3274000</c:v>
                </c:pt>
                <c:pt idx="3274">
                  <c:v>3275000</c:v>
                </c:pt>
                <c:pt idx="3275">
                  <c:v>3276000</c:v>
                </c:pt>
                <c:pt idx="3276">
                  <c:v>3277000</c:v>
                </c:pt>
                <c:pt idx="3277">
                  <c:v>3278000</c:v>
                </c:pt>
                <c:pt idx="3278">
                  <c:v>3279000</c:v>
                </c:pt>
                <c:pt idx="3279">
                  <c:v>3280000</c:v>
                </c:pt>
                <c:pt idx="3280">
                  <c:v>3281000</c:v>
                </c:pt>
                <c:pt idx="3281">
                  <c:v>3282000</c:v>
                </c:pt>
                <c:pt idx="3282">
                  <c:v>3283000</c:v>
                </c:pt>
                <c:pt idx="3283">
                  <c:v>3284000</c:v>
                </c:pt>
                <c:pt idx="3284">
                  <c:v>3285000</c:v>
                </c:pt>
                <c:pt idx="3285">
                  <c:v>3286000</c:v>
                </c:pt>
                <c:pt idx="3286">
                  <c:v>3287000</c:v>
                </c:pt>
                <c:pt idx="3287">
                  <c:v>3288000</c:v>
                </c:pt>
                <c:pt idx="3288">
                  <c:v>3289000</c:v>
                </c:pt>
                <c:pt idx="3289">
                  <c:v>3290000</c:v>
                </c:pt>
                <c:pt idx="3290">
                  <c:v>3291000</c:v>
                </c:pt>
                <c:pt idx="3291">
                  <c:v>3292000</c:v>
                </c:pt>
                <c:pt idx="3292">
                  <c:v>3293000</c:v>
                </c:pt>
                <c:pt idx="3293">
                  <c:v>3294000</c:v>
                </c:pt>
                <c:pt idx="3294">
                  <c:v>3295000</c:v>
                </c:pt>
                <c:pt idx="3295">
                  <c:v>3296000</c:v>
                </c:pt>
                <c:pt idx="3296">
                  <c:v>3297000</c:v>
                </c:pt>
                <c:pt idx="3297">
                  <c:v>3298000</c:v>
                </c:pt>
                <c:pt idx="3298">
                  <c:v>3299000</c:v>
                </c:pt>
                <c:pt idx="3299">
                  <c:v>3300000</c:v>
                </c:pt>
                <c:pt idx="3300">
                  <c:v>3301000</c:v>
                </c:pt>
                <c:pt idx="3301">
                  <c:v>3302000</c:v>
                </c:pt>
                <c:pt idx="3302">
                  <c:v>3303000</c:v>
                </c:pt>
                <c:pt idx="3303">
                  <c:v>3304000</c:v>
                </c:pt>
                <c:pt idx="3304">
                  <c:v>3305000</c:v>
                </c:pt>
                <c:pt idx="3305">
                  <c:v>3306000</c:v>
                </c:pt>
                <c:pt idx="3306">
                  <c:v>3307000</c:v>
                </c:pt>
                <c:pt idx="3307">
                  <c:v>3308000</c:v>
                </c:pt>
                <c:pt idx="3308">
                  <c:v>3309000</c:v>
                </c:pt>
                <c:pt idx="3309">
                  <c:v>3310000</c:v>
                </c:pt>
                <c:pt idx="3310">
                  <c:v>3311000</c:v>
                </c:pt>
                <c:pt idx="3311">
                  <c:v>3312000</c:v>
                </c:pt>
                <c:pt idx="3312">
                  <c:v>3313000</c:v>
                </c:pt>
                <c:pt idx="3313">
                  <c:v>3314000</c:v>
                </c:pt>
                <c:pt idx="3314">
                  <c:v>3315000</c:v>
                </c:pt>
                <c:pt idx="3315">
                  <c:v>3316000</c:v>
                </c:pt>
                <c:pt idx="3316">
                  <c:v>3317000</c:v>
                </c:pt>
                <c:pt idx="3317">
                  <c:v>3318000</c:v>
                </c:pt>
                <c:pt idx="3318">
                  <c:v>3319000</c:v>
                </c:pt>
                <c:pt idx="3319">
                  <c:v>3320000</c:v>
                </c:pt>
                <c:pt idx="3320">
                  <c:v>3321000</c:v>
                </c:pt>
                <c:pt idx="3321">
                  <c:v>3322000</c:v>
                </c:pt>
                <c:pt idx="3322">
                  <c:v>3323000</c:v>
                </c:pt>
                <c:pt idx="3323">
                  <c:v>3324000</c:v>
                </c:pt>
                <c:pt idx="3324">
                  <c:v>3325000</c:v>
                </c:pt>
                <c:pt idx="3325">
                  <c:v>3326000</c:v>
                </c:pt>
                <c:pt idx="3326">
                  <c:v>3327000</c:v>
                </c:pt>
                <c:pt idx="3327">
                  <c:v>3328000</c:v>
                </c:pt>
                <c:pt idx="3328">
                  <c:v>3329000</c:v>
                </c:pt>
                <c:pt idx="3329">
                  <c:v>3330000</c:v>
                </c:pt>
                <c:pt idx="3330">
                  <c:v>3331000</c:v>
                </c:pt>
                <c:pt idx="3331">
                  <c:v>3332000</c:v>
                </c:pt>
                <c:pt idx="3332">
                  <c:v>3333000</c:v>
                </c:pt>
                <c:pt idx="3333">
                  <c:v>3334000</c:v>
                </c:pt>
                <c:pt idx="3334">
                  <c:v>3335000</c:v>
                </c:pt>
                <c:pt idx="3335">
                  <c:v>3336000</c:v>
                </c:pt>
                <c:pt idx="3336">
                  <c:v>3337000</c:v>
                </c:pt>
                <c:pt idx="3337">
                  <c:v>3338000</c:v>
                </c:pt>
                <c:pt idx="3338">
                  <c:v>3339000</c:v>
                </c:pt>
                <c:pt idx="3339">
                  <c:v>3340000</c:v>
                </c:pt>
                <c:pt idx="3340">
                  <c:v>3341000</c:v>
                </c:pt>
                <c:pt idx="3341">
                  <c:v>3342000</c:v>
                </c:pt>
                <c:pt idx="3342">
                  <c:v>3343000</c:v>
                </c:pt>
                <c:pt idx="3343">
                  <c:v>3344000</c:v>
                </c:pt>
                <c:pt idx="3344">
                  <c:v>3345000</c:v>
                </c:pt>
                <c:pt idx="3345">
                  <c:v>3346000</c:v>
                </c:pt>
                <c:pt idx="3346">
                  <c:v>3347000</c:v>
                </c:pt>
                <c:pt idx="3347">
                  <c:v>3348000</c:v>
                </c:pt>
                <c:pt idx="3348">
                  <c:v>3349000</c:v>
                </c:pt>
                <c:pt idx="3349">
                  <c:v>3350000</c:v>
                </c:pt>
                <c:pt idx="3350">
                  <c:v>3351000</c:v>
                </c:pt>
                <c:pt idx="3351">
                  <c:v>3352000</c:v>
                </c:pt>
                <c:pt idx="3352">
                  <c:v>3353000</c:v>
                </c:pt>
                <c:pt idx="3353">
                  <c:v>3354000</c:v>
                </c:pt>
                <c:pt idx="3354">
                  <c:v>3355000</c:v>
                </c:pt>
                <c:pt idx="3355">
                  <c:v>3356000</c:v>
                </c:pt>
                <c:pt idx="3356">
                  <c:v>3357000</c:v>
                </c:pt>
                <c:pt idx="3357">
                  <c:v>3358000</c:v>
                </c:pt>
                <c:pt idx="3358">
                  <c:v>3359000</c:v>
                </c:pt>
                <c:pt idx="3359">
                  <c:v>3360000</c:v>
                </c:pt>
                <c:pt idx="3360">
                  <c:v>3361000</c:v>
                </c:pt>
                <c:pt idx="3361">
                  <c:v>3362000</c:v>
                </c:pt>
                <c:pt idx="3362">
                  <c:v>3363000</c:v>
                </c:pt>
                <c:pt idx="3363">
                  <c:v>3364000</c:v>
                </c:pt>
                <c:pt idx="3364">
                  <c:v>3365000</c:v>
                </c:pt>
                <c:pt idx="3365">
                  <c:v>3366000</c:v>
                </c:pt>
                <c:pt idx="3366">
                  <c:v>3367000</c:v>
                </c:pt>
                <c:pt idx="3367">
                  <c:v>3368000</c:v>
                </c:pt>
                <c:pt idx="3368">
                  <c:v>3369000</c:v>
                </c:pt>
                <c:pt idx="3369">
                  <c:v>3370000</c:v>
                </c:pt>
                <c:pt idx="3370">
                  <c:v>3371000</c:v>
                </c:pt>
                <c:pt idx="3371">
                  <c:v>3372000</c:v>
                </c:pt>
                <c:pt idx="3372">
                  <c:v>3373000</c:v>
                </c:pt>
                <c:pt idx="3373">
                  <c:v>3374000</c:v>
                </c:pt>
                <c:pt idx="3374">
                  <c:v>3375000</c:v>
                </c:pt>
                <c:pt idx="3375">
                  <c:v>3376000</c:v>
                </c:pt>
                <c:pt idx="3376">
                  <c:v>3377000</c:v>
                </c:pt>
                <c:pt idx="3377">
                  <c:v>3378000</c:v>
                </c:pt>
                <c:pt idx="3378">
                  <c:v>3379000</c:v>
                </c:pt>
                <c:pt idx="3379">
                  <c:v>3380000</c:v>
                </c:pt>
                <c:pt idx="3380">
                  <c:v>3381000</c:v>
                </c:pt>
                <c:pt idx="3381">
                  <c:v>3382000</c:v>
                </c:pt>
                <c:pt idx="3382">
                  <c:v>3383000</c:v>
                </c:pt>
                <c:pt idx="3383">
                  <c:v>3384000</c:v>
                </c:pt>
                <c:pt idx="3384">
                  <c:v>3385000</c:v>
                </c:pt>
                <c:pt idx="3385">
                  <c:v>3386000</c:v>
                </c:pt>
                <c:pt idx="3386">
                  <c:v>3387000</c:v>
                </c:pt>
                <c:pt idx="3387">
                  <c:v>3388000</c:v>
                </c:pt>
                <c:pt idx="3388">
                  <c:v>3389000</c:v>
                </c:pt>
                <c:pt idx="3389">
                  <c:v>3390000</c:v>
                </c:pt>
                <c:pt idx="3390">
                  <c:v>3391000</c:v>
                </c:pt>
                <c:pt idx="3391">
                  <c:v>3392000</c:v>
                </c:pt>
                <c:pt idx="3392">
                  <c:v>3393000</c:v>
                </c:pt>
                <c:pt idx="3393">
                  <c:v>3394000</c:v>
                </c:pt>
                <c:pt idx="3394">
                  <c:v>3395000</c:v>
                </c:pt>
                <c:pt idx="3395">
                  <c:v>3396000</c:v>
                </c:pt>
                <c:pt idx="3396">
                  <c:v>3397000</c:v>
                </c:pt>
                <c:pt idx="3397">
                  <c:v>3398000</c:v>
                </c:pt>
                <c:pt idx="3398">
                  <c:v>3399000</c:v>
                </c:pt>
                <c:pt idx="3399">
                  <c:v>3400000</c:v>
                </c:pt>
                <c:pt idx="3400">
                  <c:v>3401000</c:v>
                </c:pt>
                <c:pt idx="3401">
                  <c:v>3402000</c:v>
                </c:pt>
                <c:pt idx="3402">
                  <c:v>3403000</c:v>
                </c:pt>
                <c:pt idx="3403">
                  <c:v>3404000</c:v>
                </c:pt>
                <c:pt idx="3404">
                  <c:v>3405000</c:v>
                </c:pt>
                <c:pt idx="3405">
                  <c:v>3406000</c:v>
                </c:pt>
                <c:pt idx="3406">
                  <c:v>3407000</c:v>
                </c:pt>
                <c:pt idx="3407">
                  <c:v>3408000</c:v>
                </c:pt>
                <c:pt idx="3408">
                  <c:v>3409000</c:v>
                </c:pt>
                <c:pt idx="3409">
                  <c:v>3410000</c:v>
                </c:pt>
                <c:pt idx="3410">
                  <c:v>3411000</c:v>
                </c:pt>
                <c:pt idx="3411">
                  <c:v>3412000</c:v>
                </c:pt>
                <c:pt idx="3412">
                  <c:v>3413000</c:v>
                </c:pt>
                <c:pt idx="3413">
                  <c:v>3414000</c:v>
                </c:pt>
                <c:pt idx="3414">
                  <c:v>3415000</c:v>
                </c:pt>
                <c:pt idx="3415">
                  <c:v>3416000</c:v>
                </c:pt>
                <c:pt idx="3416">
                  <c:v>3417000</c:v>
                </c:pt>
                <c:pt idx="3417">
                  <c:v>3418000</c:v>
                </c:pt>
                <c:pt idx="3418">
                  <c:v>3419000</c:v>
                </c:pt>
                <c:pt idx="3419">
                  <c:v>3420000</c:v>
                </c:pt>
                <c:pt idx="3420">
                  <c:v>3421000</c:v>
                </c:pt>
                <c:pt idx="3421">
                  <c:v>3422000</c:v>
                </c:pt>
                <c:pt idx="3422">
                  <c:v>3423000</c:v>
                </c:pt>
                <c:pt idx="3423">
                  <c:v>3424000</c:v>
                </c:pt>
                <c:pt idx="3424">
                  <c:v>3425000</c:v>
                </c:pt>
                <c:pt idx="3425">
                  <c:v>3426000</c:v>
                </c:pt>
                <c:pt idx="3426">
                  <c:v>3427000</c:v>
                </c:pt>
                <c:pt idx="3427">
                  <c:v>3428000</c:v>
                </c:pt>
                <c:pt idx="3428">
                  <c:v>3429000</c:v>
                </c:pt>
                <c:pt idx="3429">
                  <c:v>3430000</c:v>
                </c:pt>
                <c:pt idx="3430">
                  <c:v>3431000</c:v>
                </c:pt>
                <c:pt idx="3431">
                  <c:v>3432000</c:v>
                </c:pt>
                <c:pt idx="3432">
                  <c:v>3433000</c:v>
                </c:pt>
                <c:pt idx="3433">
                  <c:v>3434000</c:v>
                </c:pt>
                <c:pt idx="3434">
                  <c:v>3435000</c:v>
                </c:pt>
                <c:pt idx="3435">
                  <c:v>3436000</c:v>
                </c:pt>
                <c:pt idx="3436">
                  <c:v>3437000</c:v>
                </c:pt>
                <c:pt idx="3437">
                  <c:v>3438000</c:v>
                </c:pt>
                <c:pt idx="3438">
                  <c:v>3439000</c:v>
                </c:pt>
                <c:pt idx="3439">
                  <c:v>3440000</c:v>
                </c:pt>
                <c:pt idx="3440">
                  <c:v>3441000</c:v>
                </c:pt>
                <c:pt idx="3441">
                  <c:v>3442000</c:v>
                </c:pt>
                <c:pt idx="3442">
                  <c:v>3443000</c:v>
                </c:pt>
                <c:pt idx="3443">
                  <c:v>3444000</c:v>
                </c:pt>
                <c:pt idx="3444">
                  <c:v>3445000</c:v>
                </c:pt>
                <c:pt idx="3445">
                  <c:v>3446000</c:v>
                </c:pt>
                <c:pt idx="3446">
                  <c:v>3447000</c:v>
                </c:pt>
                <c:pt idx="3447">
                  <c:v>3448000</c:v>
                </c:pt>
                <c:pt idx="3448">
                  <c:v>3449000</c:v>
                </c:pt>
                <c:pt idx="3449">
                  <c:v>3450000</c:v>
                </c:pt>
                <c:pt idx="3450">
                  <c:v>3451000</c:v>
                </c:pt>
                <c:pt idx="3451">
                  <c:v>3452000</c:v>
                </c:pt>
                <c:pt idx="3452">
                  <c:v>3453000</c:v>
                </c:pt>
                <c:pt idx="3453">
                  <c:v>3454000</c:v>
                </c:pt>
                <c:pt idx="3454">
                  <c:v>3455000</c:v>
                </c:pt>
                <c:pt idx="3455">
                  <c:v>3456000</c:v>
                </c:pt>
                <c:pt idx="3456">
                  <c:v>3457000</c:v>
                </c:pt>
                <c:pt idx="3457">
                  <c:v>3458000</c:v>
                </c:pt>
                <c:pt idx="3458">
                  <c:v>3459000</c:v>
                </c:pt>
                <c:pt idx="3459">
                  <c:v>3460000</c:v>
                </c:pt>
                <c:pt idx="3460">
                  <c:v>3461000</c:v>
                </c:pt>
                <c:pt idx="3461">
                  <c:v>3462000</c:v>
                </c:pt>
                <c:pt idx="3462">
                  <c:v>3463000</c:v>
                </c:pt>
                <c:pt idx="3463">
                  <c:v>3464000</c:v>
                </c:pt>
                <c:pt idx="3464">
                  <c:v>3465000</c:v>
                </c:pt>
                <c:pt idx="3465">
                  <c:v>3466000</c:v>
                </c:pt>
                <c:pt idx="3466">
                  <c:v>3467000</c:v>
                </c:pt>
                <c:pt idx="3467">
                  <c:v>3468000</c:v>
                </c:pt>
                <c:pt idx="3468">
                  <c:v>3469000</c:v>
                </c:pt>
                <c:pt idx="3469">
                  <c:v>3470000</c:v>
                </c:pt>
                <c:pt idx="3470">
                  <c:v>3471000</c:v>
                </c:pt>
                <c:pt idx="3471">
                  <c:v>3472000</c:v>
                </c:pt>
                <c:pt idx="3472">
                  <c:v>3473000</c:v>
                </c:pt>
                <c:pt idx="3473">
                  <c:v>3474000</c:v>
                </c:pt>
                <c:pt idx="3474">
                  <c:v>3475000</c:v>
                </c:pt>
                <c:pt idx="3475">
                  <c:v>3476000</c:v>
                </c:pt>
                <c:pt idx="3476">
                  <c:v>3477000</c:v>
                </c:pt>
                <c:pt idx="3477">
                  <c:v>3478000</c:v>
                </c:pt>
                <c:pt idx="3478">
                  <c:v>3479000</c:v>
                </c:pt>
                <c:pt idx="3479">
                  <c:v>3480000</c:v>
                </c:pt>
                <c:pt idx="3480">
                  <c:v>3481000</c:v>
                </c:pt>
                <c:pt idx="3481">
                  <c:v>3482000</c:v>
                </c:pt>
                <c:pt idx="3482">
                  <c:v>3483000</c:v>
                </c:pt>
                <c:pt idx="3483">
                  <c:v>3484000</c:v>
                </c:pt>
                <c:pt idx="3484">
                  <c:v>3485000</c:v>
                </c:pt>
                <c:pt idx="3485">
                  <c:v>3486000</c:v>
                </c:pt>
                <c:pt idx="3486">
                  <c:v>3487000</c:v>
                </c:pt>
                <c:pt idx="3487">
                  <c:v>3488000</c:v>
                </c:pt>
                <c:pt idx="3488">
                  <c:v>3489000</c:v>
                </c:pt>
                <c:pt idx="3489">
                  <c:v>3490000</c:v>
                </c:pt>
                <c:pt idx="3490">
                  <c:v>3491000</c:v>
                </c:pt>
                <c:pt idx="3491">
                  <c:v>3492000</c:v>
                </c:pt>
                <c:pt idx="3492">
                  <c:v>3493000</c:v>
                </c:pt>
                <c:pt idx="3493">
                  <c:v>3494000</c:v>
                </c:pt>
                <c:pt idx="3494">
                  <c:v>3495000</c:v>
                </c:pt>
                <c:pt idx="3495">
                  <c:v>3496000</c:v>
                </c:pt>
                <c:pt idx="3496">
                  <c:v>3497000</c:v>
                </c:pt>
                <c:pt idx="3497">
                  <c:v>3498000</c:v>
                </c:pt>
                <c:pt idx="3498">
                  <c:v>3499000</c:v>
                </c:pt>
                <c:pt idx="3499">
                  <c:v>3500000</c:v>
                </c:pt>
                <c:pt idx="3500">
                  <c:v>3501000</c:v>
                </c:pt>
                <c:pt idx="3501">
                  <c:v>3502000</c:v>
                </c:pt>
                <c:pt idx="3502">
                  <c:v>3503000</c:v>
                </c:pt>
                <c:pt idx="3503">
                  <c:v>3504000</c:v>
                </c:pt>
                <c:pt idx="3504">
                  <c:v>3505000</c:v>
                </c:pt>
                <c:pt idx="3505">
                  <c:v>3506000</c:v>
                </c:pt>
                <c:pt idx="3506">
                  <c:v>3507000</c:v>
                </c:pt>
                <c:pt idx="3507">
                  <c:v>3508000</c:v>
                </c:pt>
                <c:pt idx="3508">
                  <c:v>3509000</c:v>
                </c:pt>
                <c:pt idx="3509">
                  <c:v>3510000</c:v>
                </c:pt>
                <c:pt idx="3510">
                  <c:v>3511000</c:v>
                </c:pt>
                <c:pt idx="3511">
                  <c:v>3512000</c:v>
                </c:pt>
                <c:pt idx="3512">
                  <c:v>3513000</c:v>
                </c:pt>
                <c:pt idx="3513">
                  <c:v>3514000</c:v>
                </c:pt>
                <c:pt idx="3514">
                  <c:v>3515000</c:v>
                </c:pt>
                <c:pt idx="3515">
                  <c:v>3516000</c:v>
                </c:pt>
                <c:pt idx="3516">
                  <c:v>3517000</c:v>
                </c:pt>
                <c:pt idx="3517">
                  <c:v>3518000</c:v>
                </c:pt>
                <c:pt idx="3518">
                  <c:v>3519000</c:v>
                </c:pt>
                <c:pt idx="3519">
                  <c:v>3520000</c:v>
                </c:pt>
                <c:pt idx="3520">
                  <c:v>3521000</c:v>
                </c:pt>
                <c:pt idx="3521">
                  <c:v>3522000</c:v>
                </c:pt>
                <c:pt idx="3522">
                  <c:v>3523000</c:v>
                </c:pt>
                <c:pt idx="3523">
                  <c:v>3524000</c:v>
                </c:pt>
                <c:pt idx="3524">
                  <c:v>3525000</c:v>
                </c:pt>
                <c:pt idx="3525">
                  <c:v>3526000</c:v>
                </c:pt>
                <c:pt idx="3526">
                  <c:v>3527000</c:v>
                </c:pt>
                <c:pt idx="3527">
                  <c:v>3528000</c:v>
                </c:pt>
                <c:pt idx="3528">
                  <c:v>3529000</c:v>
                </c:pt>
                <c:pt idx="3529">
                  <c:v>3530000</c:v>
                </c:pt>
                <c:pt idx="3530">
                  <c:v>3531000</c:v>
                </c:pt>
                <c:pt idx="3531">
                  <c:v>3532000</c:v>
                </c:pt>
                <c:pt idx="3532">
                  <c:v>3533000</c:v>
                </c:pt>
                <c:pt idx="3533">
                  <c:v>3534000</c:v>
                </c:pt>
                <c:pt idx="3534">
                  <c:v>3535000</c:v>
                </c:pt>
                <c:pt idx="3535">
                  <c:v>3536000</c:v>
                </c:pt>
                <c:pt idx="3536">
                  <c:v>3537000</c:v>
                </c:pt>
                <c:pt idx="3537">
                  <c:v>3538000</c:v>
                </c:pt>
                <c:pt idx="3538">
                  <c:v>3539000</c:v>
                </c:pt>
                <c:pt idx="3539">
                  <c:v>3540000</c:v>
                </c:pt>
                <c:pt idx="3540">
                  <c:v>3541000</c:v>
                </c:pt>
                <c:pt idx="3541">
                  <c:v>3542000</c:v>
                </c:pt>
                <c:pt idx="3542">
                  <c:v>3543000</c:v>
                </c:pt>
                <c:pt idx="3543">
                  <c:v>3544000</c:v>
                </c:pt>
                <c:pt idx="3544">
                  <c:v>3545000</c:v>
                </c:pt>
                <c:pt idx="3545">
                  <c:v>3546000</c:v>
                </c:pt>
                <c:pt idx="3546">
                  <c:v>3547000</c:v>
                </c:pt>
                <c:pt idx="3547">
                  <c:v>3548000</c:v>
                </c:pt>
                <c:pt idx="3548">
                  <c:v>3549000</c:v>
                </c:pt>
                <c:pt idx="3549">
                  <c:v>3550000</c:v>
                </c:pt>
                <c:pt idx="3550">
                  <c:v>3551000</c:v>
                </c:pt>
                <c:pt idx="3551">
                  <c:v>3552000</c:v>
                </c:pt>
                <c:pt idx="3552">
                  <c:v>3553000</c:v>
                </c:pt>
                <c:pt idx="3553">
                  <c:v>3554000</c:v>
                </c:pt>
                <c:pt idx="3554">
                  <c:v>3555000</c:v>
                </c:pt>
                <c:pt idx="3555">
                  <c:v>3556000</c:v>
                </c:pt>
                <c:pt idx="3556">
                  <c:v>3557000</c:v>
                </c:pt>
                <c:pt idx="3557">
                  <c:v>3558000</c:v>
                </c:pt>
                <c:pt idx="3558">
                  <c:v>3559000</c:v>
                </c:pt>
                <c:pt idx="3559">
                  <c:v>3560000</c:v>
                </c:pt>
                <c:pt idx="3560">
                  <c:v>3561000</c:v>
                </c:pt>
                <c:pt idx="3561">
                  <c:v>3562000</c:v>
                </c:pt>
                <c:pt idx="3562">
                  <c:v>3563000</c:v>
                </c:pt>
                <c:pt idx="3563">
                  <c:v>3564000</c:v>
                </c:pt>
                <c:pt idx="3564">
                  <c:v>3565000</c:v>
                </c:pt>
                <c:pt idx="3565">
                  <c:v>3566000</c:v>
                </c:pt>
                <c:pt idx="3566">
                  <c:v>3567000</c:v>
                </c:pt>
                <c:pt idx="3567">
                  <c:v>3568000</c:v>
                </c:pt>
                <c:pt idx="3568">
                  <c:v>3569000</c:v>
                </c:pt>
                <c:pt idx="3569">
                  <c:v>3570000</c:v>
                </c:pt>
                <c:pt idx="3570">
                  <c:v>3571000</c:v>
                </c:pt>
                <c:pt idx="3571">
                  <c:v>3572000</c:v>
                </c:pt>
                <c:pt idx="3572">
                  <c:v>3573000</c:v>
                </c:pt>
                <c:pt idx="3573">
                  <c:v>3574000</c:v>
                </c:pt>
                <c:pt idx="3574">
                  <c:v>3575000</c:v>
                </c:pt>
                <c:pt idx="3575">
                  <c:v>3576000</c:v>
                </c:pt>
                <c:pt idx="3576">
                  <c:v>3577000</c:v>
                </c:pt>
                <c:pt idx="3577">
                  <c:v>3578000</c:v>
                </c:pt>
                <c:pt idx="3578">
                  <c:v>3579000</c:v>
                </c:pt>
                <c:pt idx="3579">
                  <c:v>3580000</c:v>
                </c:pt>
                <c:pt idx="3580">
                  <c:v>3581000</c:v>
                </c:pt>
                <c:pt idx="3581">
                  <c:v>3582000</c:v>
                </c:pt>
                <c:pt idx="3582">
                  <c:v>3583000</c:v>
                </c:pt>
                <c:pt idx="3583">
                  <c:v>3584000</c:v>
                </c:pt>
                <c:pt idx="3584">
                  <c:v>3585000</c:v>
                </c:pt>
                <c:pt idx="3585">
                  <c:v>3586000</c:v>
                </c:pt>
                <c:pt idx="3586">
                  <c:v>3587000</c:v>
                </c:pt>
                <c:pt idx="3587">
                  <c:v>3588000</c:v>
                </c:pt>
                <c:pt idx="3588">
                  <c:v>3589000</c:v>
                </c:pt>
                <c:pt idx="3589">
                  <c:v>3590000</c:v>
                </c:pt>
                <c:pt idx="3590">
                  <c:v>3591000</c:v>
                </c:pt>
                <c:pt idx="3591">
                  <c:v>3592000</c:v>
                </c:pt>
                <c:pt idx="3592">
                  <c:v>3593000</c:v>
                </c:pt>
                <c:pt idx="3593">
                  <c:v>3594000</c:v>
                </c:pt>
                <c:pt idx="3594">
                  <c:v>3595000</c:v>
                </c:pt>
                <c:pt idx="3595">
                  <c:v>3596000</c:v>
                </c:pt>
                <c:pt idx="3596">
                  <c:v>3597000</c:v>
                </c:pt>
                <c:pt idx="3597">
                  <c:v>3598000</c:v>
                </c:pt>
                <c:pt idx="3598">
                  <c:v>3599000</c:v>
                </c:pt>
                <c:pt idx="3599">
                  <c:v>3600000</c:v>
                </c:pt>
                <c:pt idx="3600">
                  <c:v>3601000</c:v>
                </c:pt>
                <c:pt idx="3601">
                  <c:v>3602000</c:v>
                </c:pt>
                <c:pt idx="3602">
                  <c:v>3603000</c:v>
                </c:pt>
                <c:pt idx="3603">
                  <c:v>3604000</c:v>
                </c:pt>
                <c:pt idx="3604">
                  <c:v>3605000</c:v>
                </c:pt>
                <c:pt idx="3605">
                  <c:v>3606000</c:v>
                </c:pt>
                <c:pt idx="3606">
                  <c:v>3607000</c:v>
                </c:pt>
                <c:pt idx="3607">
                  <c:v>3608000</c:v>
                </c:pt>
                <c:pt idx="3608">
                  <c:v>3609000</c:v>
                </c:pt>
                <c:pt idx="3609">
                  <c:v>3610000</c:v>
                </c:pt>
                <c:pt idx="3610">
                  <c:v>3611000</c:v>
                </c:pt>
                <c:pt idx="3611">
                  <c:v>3612000</c:v>
                </c:pt>
                <c:pt idx="3612">
                  <c:v>3613000</c:v>
                </c:pt>
                <c:pt idx="3613">
                  <c:v>3614000</c:v>
                </c:pt>
                <c:pt idx="3614">
                  <c:v>3615000</c:v>
                </c:pt>
                <c:pt idx="3615">
                  <c:v>3616000</c:v>
                </c:pt>
                <c:pt idx="3616">
                  <c:v>3617000</c:v>
                </c:pt>
                <c:pt idx="3617">
                  <c:v>3618000</c:v>
                </c:pt>
                <c:pt idx="3618">
                  <c:v>3619000</c:v>
                </c:pt>
                <c:pt idx="3619">
                  <c:v>3620000</c:v>
                </c:pt>
                <c:pt idx="3620">
                  <c:v>3621000</c:v>
                </c:pt>
                <c:pt idx="3621">
                  <c:v>3622000</c:v>
                </c:pt>
                <c:pt idx="3622">
                  <c:v>3623000</c:v>
                </c:pt>
                <c:pt idx="3623">
                  <c:v>3624000</c:v>
                </c:pt>
                <c:pt idx="3624">
                  <c:v>3625000</c:v>
                </c:pt>
                <c:pt idx="3625">
                  <c:v>3626000</c:v>
                </c:pt>
                <c:pt idx="3626">
                  <c:v>3627000</c:v>
                </c:pt>
                <c:pt idx="3627">
                  <c:v>3628000</c:v>
                </c:pt>
                <c:pt idx="3628">
                  <c:v>3629000</c:v>
                </c:pt>
                <c:pt idx="3629">
                  <c:v>3630000</c:v>
                </c:pt>
                <c:pt idx="3630">
                  <c:v>3631000</c:v>
                </c:pt>
                <c:pt idx="3631">
                  <c:v>3632000</c:v>
                </c:pt>
                <c:pt idx="3632">
                  <c:v>3633000</c:v>
                </c:pt>
                <c:pt idx="3633">
                  <c:v>3634000</c:v>
                </c:pt>
                <c:pt idx="3634">
                  <c:v>3635000</c:v>
                </c:pt>
                <c:pt idx="3635">
                  <c:v>3636000</c:v>
                </c:pt>
                <c:pt idx="3636">
                  <c:v>3637000</c:v>
                </c:pt>
                <c:pt idx="3637">
                  <c:v>3638000</c:v>
                </c:pt>
                <c:pt idx="3638">
                  <c:v>3639000</c:v>
                </c:pt>
                <c:pt idx="3639">
                  <c:v>3640000</c:v>
                </c:pt>
                <c:pt idx="3640">
                  <c:v>3641000</c:v>
                </c:pt>
                <c:pt idx="3641">
                  <c:v>3642000</c:v>
                </c:pt>
                <c:pt idx="3642">
                  <c:v>3643000</c:v>
                </c:pt>
                <c:pt idx="3643">
                  <c:v>3644000</c:v>
                </c:pt>
                <c:pt idx="3644">
                  <c:v>3645000</c:v>
                </c:pt>
                <c:pt idx="3645">
                  <c:v>3646000</c:v>
                </c:pt>
                <c:pt idx="3646">
                  <c:v>3647000</c:v>
                </c:pt>
                <c:pt idx="3647">
                  <c:v>3648000</c:v>
                </c:pt>
                <c:pt idx="3648">
                  <c:v>3649000</c:v>
                </c:pt>
                <c:pt idx="3649">
                  <c:v>3650000</c:v>
                </c:pt>
                <c:pt idx="3650">
                  <c:v>3651000</c:v>
                </c:pt>
                <c:pt idx="3651">
                  <c:v>3652000</c:v>
                </c:pt>
                <c:pt idx="3652">
                  <c:v>3653000</c:v>
                </c:pt>
                <c:pt idx="3653">
                  <c:v>3654000</c:v>
                </c:pt>
                <c:pt idx="3654">
                  <c:v>3655000</c:v>
                </c:pt>
                <c:pt idx="3655">
                  <c:v>3656000</c:v>
                </c:pt>
                <c:pt idx="3656">
                  <c:v>3657000</c:v>
                </c:pt>
                <c:pt idx="3657">
                  <c:v>3658000</c:v>
                </c:pt>
                <c:pt idx="3658">
                  <c:v>3659000</c:v>
                </c:pt>
                <c:pt idx="3659">
                  <c:v>3660000</c:v>
                </c:pt>
                <c:pt idx="3660">
                  <c:v>3661000</c:v>
                </c:pt>
                <c:pt idx="3661">
                  <c:v>3662000</c:v>
                </c:pt>
                <c:pt idx="3662">
                  <c:v>3663000</c:v>
                </c:pt>
                <c:pt idx="3663">
                  <c:v>3664000</c:v>
                </c:pt>
                <c:pt idx="3664">
                  <c:v>3665000</c:v>
                </c:pt>
                <c:pt idx="3665">
                  <c:v>3666000</c:v>
                </c:pt>
                <c:pt idx="3666">
                  <c:v>3667000</c:v>
                </c:pt>
                <c:pt idx="3667">
                  <c:v>3668000</c:v>
                </c:pt>
                <c:pt idx="3668">
                  <c:v>3669000</c:v>
                </c:pt>
                <c:pt idx="3669">
                  <c:v>3670000</c:v>
                </c:pt>
                <c:pt idx="3670">
                  <c:v>3671000</c:v>
                </c:pt>
                <c:pt idx="3671">
                  <c:v>3672000</c:v>
                </c:pt>
                <c:pt idx="3672">
                  <c:v>3673000</c:v>
                </c:pt>
                <c:pt idx="3673">
                  <c:v>3674000</c:v>
                </c:pt>
                <c:pt idx="3674">
                  <c:v>3675000</c:v>
                </c:pt>
                <c:pt idx="3675">
                  <c:v>3676000</c:v>
                </c:pt>
                <c:pt idx="3676">
                  <c:v>3677000</c:v>
                </c:pt>
                <c:pt idx="3677">
                  <c:v>3678000</c:v>
                </c:pt>
                <c:pt idx="3678">
                  <c:v>3679000</c:v>
                </c:pt>
                <c:pt idx="3679">
                  <c:v>3680000</c:v>
                </c:pt>
                <c:pt idx="3680">
                  <c:v>3681000</c:v>
                </c:pt>
                <c:pt idx="3681">
                  <c:v>3682000</c:v>
                </c:pt>
                <c:pt idx="3682">
                  <c:v>3683000</c:v>
                </c:pt>
                <c:pt idx="3683">
                  <c:v>3684000</c:v>
                </c:pt>
                <c:pt idx="3684">
                  <c:v>3685000</c:v>
                </c:pt>
                <c:pt idx="3685">
                  <c:v>3686000</c:v>
                </c:pt>
                <c:pt idx="3686">
                  <c:v>3687000</c:v>
                </c:pt>
                <c:pt idx="3687">
                  <c:v>3688000</c:v>
                </c:pt>
                <c:pt idx="3688">
                  <c:v>3689000</c:v>
                </c:pt>
                <c:pt idx="3689">
                  <c:v>3690000</c:v>
                </c:pt>
                <c:pt idx="3690">
                  <c:v>3691000</c:v>
                </c:pt>
                <c:pt idx="3691">
                  <c:v>3692000</c:v>
                </c:pt>
                <c:pt idx="3692">
                  <c:v>3693000</c:v>
                </c:pt>
                <c:pt idx="3693">
                  <c:v>3694000</c:v>
                </c:pt>
                <c:pt idx="3694">
                  <c:v>3695000</c:v>
                </c:pt>
                <c:pt idx="3695">
                  <c:v>3696000</c:v>
                </c:pt>
                <c:pt idx="3696">
                  <c:v>3697000</c:v>
                </c:pt>
                <c:pt idx="3697">
                  <c:v>3698000</c:v>
                </c:pt>
                <c:pt idx="3698">
                  <c:v>3699000</c:v>
                </c:pt>
                <c:pt idx="3699">
                  <c:v>3700000</c:v>
                </c:pt>
                <c:pt idx="3700">
                  <c:v>3701000</c:v>
                </c:pt>
                <c:pt idx="3701">
                  <c:v>3702000</c:v>
                </c:pt>
                <c:pt idx="3702">
                  <c:v>3703000</c:v>
                </c:pt>
                <c:pt idx="3703">
                  <c:v>3704000</c:v>
                </c:pt>
                <c:pt idx="3704">
                  <c:v>3705000</c:v>
                </c:pt>
                <c:pt idx="3705">
                  <c:v>3706000</c:v>
                </c:pt>
                <c:pt idx="3706">
                  <c:v>3707000</c:v>
                </c:pt>
                <c:pt idx="3707">
                  <c:v>3708000</c:v>
                </c:pt>
                <c:pt idx="3708">
                  <c:v>3709000</c:v>
                </c:pt>
                <c:pt idx="3709">
                  <c:v>3710000</c:v>
                </c:pt>
                <c:pt idx="3710">
                  <c:v>3711000</c:v>
                </c:pt>
                <c:pt idx="3711">
                  <c:v>3712000</c:v>
                </c:pt>
                <c:pt idx="3712">
                  <c:v>3713000</c:v>
                </c:pt>
                <c:pt idx="3713">
                  <c:v>3714000</c:v>
                </c:pt>
                <c:pt idx="3714">
                  <c:v>3715000</c:v>
                </c:pt>
                <c:pt idx="3715">
                  <c:v>3716000</c:v>
                </c:pt>
                <c:pt idx="3716">
                  <c:v>3717000</c:v>
                </c:pt>
                <c:pt idx="3717">
                  <c:v>3718000</c:v>
                </c:pt>
                <c:pt idx="3718">
                  <c:v>3719000</c:v>
                </c:pt>
                <c:pt idx="3719">
                  <c:v>3720000</c:v>
                </c:pt>
                <c:pt idx="3720">
                  <c:v>3721000</c:v>
                </c:pt>
                <c:pt idx="3721">
                  <c:v>3722000</c:v>
                </c:pt>
                <c:pt idx="3722">
                  <c:v>3723000</c:v>
                </c:pt>
                <c:pt idx="3723">
                  <c:v>3724000</c:v>
                </c:pt>
                <c:pt idx="3724">
                  <c:v>3725000</c:v>
                </c:pt>
                <c:pt idx="3725">
                  <c:v>3726000</c:v>
                </c:pt>
                <c:pt idx="3726">
                  <c:v>3727000</c:v>
                </c:pt>
                <c:pt idx="3727">
                  <c:v>3728000</c:v>
                </c:pt>
                <c:pt idx="3728">
                  <c:v>3729000</c:v>
                </c:pt>
                <c:pt idx="3729">
                  <c:v>3730000</c:v>
                </c:pt>
                <c:pt idx="3730">
                  <c:v>3731000</c:v>
                </c:pt>
                <c:pt idx="3731">
                  <c:v>3732000</c:v>
                </c:pt>
                <c:pt idx="3732">
                  <c:v>3733000</c:v>
                </c:pt>
                <c:pt idx="3733">
                  <c:v>3734000</c:v>
                </c:pt>
                <c:pt idx="3734">
                  <c:v>3735000</c:v>
                </c:pt>
                <c:pt idx="3735">
                  <c:v>3736000</c:v>
                </c:pt>
                <c:pt idx="3736">
                  <c:v>3737000</c:v>
                </c:pt>
                <c:pt idx="3737">
                  <c:v>3738000</c:v>
                </c:pt>
                <c:pt idx="3738">
                  <c:v>3739000</c:v>
                </c:pt>
                <c:pt idx="3739">
                  <c:v>3740000</c:v>
                </c:pt>
                <c:pt idx="3740">
                  <c:v>3741000</c:v>
                </c:pt>
                <c:pt idx="3741">
                  <c:v>3742000</c:v>
                </c:pt>
                <c:pt idx="3742">
                  <c:v>3743000</c:v>
                </c:pt>
                <c:pt idx="3743">
                  <c:v>3744000</c:v>
                </c:pt>
                <c:pt idx="3744">
                  <c:v>3745000</c:v>
                </c:pt>
                <c:pt idx="3745">
                  <c:v>3746000</c:v>
                </c:pt>
                <c:pt idx="3746">
                  <c:v>3747000</c:v>
                </c:pt>
                <c:pt idx="3747">
                  <c:v>3748000</c:v>
                </c:pt>
                <c:pt idx="3748">
                  <c:v>3749000</c:v>
                </c:pt>
                <c:pt idx="3749">
                  <c:v>3750000</c:v>
                </c:pt>
                <c:pt idx="3750">
                  <c:v>3751000</c:v>
                </c:pt>
                <c:pt idx="3751">
                  <c:v>3752000</c:v>
                </c:pt>
                <c:pt idx="3752">
                  <c:v>3753000</c:v>
                </c:pt>
                <c:pt idx="3753">
                  <c:v>3754000</c:v>
                </c:pt>
                <c:pt idx="3754">
                  <c:v>3755000</c:v>
                </c:pt>
                <c:pt idx="3755">
                  <c:v>3756000</c:v>
                </c:pt>
                <c:pt idx="3756">
                  <c:v>3757000</c:v>
                </c:pt>
                <c:pt idx="3757">
                  <c:v>3758000</c:v>
                </c:pt>
                <c:pt idx="3758">
                  <c:v>3759000</c:v>
                </c:pt>
                <c:pt idx="3759">
                  <c:v>3760000</c:v>
                </c:pt>
                <c:pt idx="3760">
                  <c:v>3761000</c:v>
                </c:pt>
                <c:pt idx="3761">
                  <c:v>3762000</c:v>
                </c:pt>
                <c:pt idx="3762">
                  <c:v>3763000</c:v>
                </c:pt>
                <c:pt idx="3763">
                  <c:v>3764000</c:v>
                </c:pt>
                <c:pt idx="3764">
                  <c:v>3765000</c:v>
                </c:pt>
                <c:pt idx="3765">
                  <c:v>3766000</c:v>
                </c:pt>
                <c:pt idx="3766">
                  <c:v>3767000</c:v>
                </c:pt>
                <c:pt idx="3767">
                  <c:v>3768000</c:v>
                </c:pt>
                <c:pt idx="3768">
                  <c:v>3769000</c:v>
                </c:pt>
                <c:pt idx="3769">
                  <c:v>3770000</c:v>
                </c:pt>
                <c:pt idx="3770">
                  <c:v>3771000</c:v>
                </c:pt>
                <c:pt idx="3771">
                  <c:v>3772000</c:v>
                </c:pt>
                <c:pt idx="3772">
                  <c:v>3773000</c:v>
                </c:pt>
                <c:pt idx="3773">
                  <c:v>3774000</c:v>
                </c:pt>
                <c:pt idx="3774">
                  <c:v>3775000</c:v>
                </c:pt>
                <c:pt idx="3775">
                  <c:v>3776000</c:v>
                </c:pt>
                <c:pt idx="3776">
                  <c:v>3777000</c:v>
                </c:pt>
                <c:pt idx="3777">
                  <c:v>3778000</c:v>
                </c:pt>
                <c:pt idx="3778">
                  <c:v>3779000</c:v>
                </c:pt>
                <c:pt idx="3779">
                  <c:v>3780000</c:v>
                </c:pt>
                <c:pt idx="3780">
                  <c:v>3781000</c:v>
                </c:pt>
                <c:pt idx="3781">
                  <c:v>3782000</c:v>
                </c:pt>
                <c:pt idx="3782">
                  <c:v>3783000</c:v>
                </c:pt>
                <c:pt idx="3783">
                  <c:v>3784000</c:v>
                </c:pt>
                <c:pt idx="3784">
                  <c:v>3785000</c:v>
                </c:pt>
                <c:pt idx="3785">
                  <c:v>3786000</c:v>
                </c:pt>
                <c:pt idx="3786">
                  <c:v>3787000</c:v>
                </c:pt>
                <c:pt idx="3787">
                  <c:v>3788000</c:v>
                </c:pt>
                <c:pt idx="3788">
                  <c:v>3789000</c:v>
                </c:pt>
                <c:pt idx="3789">
                  <c:v>3790000</c:v>
                </c:pt>
                <c:pt idx="3790">
                  <c:v>3791000</c:v>
                </c:pt>
                <c:pt idx="3791">
                  <c:v>3792000</c:v>
                </c:pt>
                <c:pt idx="3792">
                  <c:v>3793000</c:v>
                </c:pt>
                <c:pt idx="3793">
                  <c:v>3794000</c:v>
                </c:pt>
                <c:pt idx="3794">
                  <c:v>3795000</c:v>
                </c:pt>
                <c:pt idx="3795">
                  <c:v>3796000</c:v>
                </c:pt>
                <c:pt idx="3796">
                  <c:v>3797000</c:v>
                </c:pt>
                <c:pt idx="3797">
                  <c:v>3798000</c:v>
                </c:pt>
                <c:pt idx="3798">
                  <c:v>3799000</c:v>
                </c:pt>
                <c:pt idx="3799">
                  <c:v>3800000</c:v>
                </c:pt>
                <c:pt idx="3800">
                  <c:v>3801000</c:v>
                </c:pt>
                <c:pt idx="3801">
                  <c:v>3802000</c:v>
                </c:pt>
                <c:pt idx="3802">
                  <c:v>3803000</c:v>
                </c:pt>
                <c:pt idx="3803">
                  <c:v>3804000</c:v>
                </c:pt>
                <c:pt idx="3804">
                  <c:v>3805000</c:v>
                </c:pt>
                <c:pt idx="3805">
                  <c:v>3806000</c:v>
                </c:pt>
                <c:pt idx="3806">
                  <c:v>3807000</c:v>
                </c:pt>
                <c:pt idx="3807">
                  <c:v>3808000</c:v>
                </c:pt>
                <c:pt idx="3808">
                  <c:v>3809000</c:v>
                </c:pt>
                <c:pt idx="3809">
                  <c:v>3810000</c:v>
                </c:pt>
                <c:pt idx="3810">
                  <c:v>3811000</c:v>
                </c:pt>
                <c:pt idx="3811">
                  <c:v>3812000</c:v>
                </c:pt>
                <c:pt idx="3812">
                  <c:v>3813000</c:v>
                </c:pt>
                <c:pt idx="3813">
                  <c:v>3814000</c:v>
                </c:pt>
                <c:pt idx="3814">
                  <c:v>3815000</c:v>
                </c:pt>
                <c:pt idx="3815">
                  <c:v>3816000</c:v>
                </c:pt>
                <c:pt idx="3816">
                  <c:v>3817000</c:v>
                </c:pt>
                <c:pt idx="3817">
                  <c:v>3818000</c:v>
                </c:pt>
                <c:pt idx="3818">
                  <c:v>3819000</c:v>
                </c:pt>
                <c:pt idx="3819">
                  <c:v>3820000</c:v>
                </c:pt>
                <c:pt idx="3820">
                  <c:v>3821000</c:v>
                </c:pt>
                <c:pt idx="3821">
                  <c:v>3822000</c:v>
                </c:pt>
                <c:pt idx="3822">
                  <c:v>3823000</c:v>
                </c:pt>
                <c:pt idx="3823">
                  <c:v>3824000</c:v>
                </c:pt>
                <c:pt idx="3824">
                  <c:v>3825000</c:v>
                </c:pt>
                <c:pt idx="3825">
                  <c:v>3826000</c:v>
                </c:pt>
                <c:pt idx="3826">
                  <c:v>3827000</c:v>
                </c:pt>
                <c:pt idx="3827">
                  <c:v>3828000</c:v>
                </c:pt>
                <c:pt idx="3828">
                  <c:v>3829000</c:v>
                </c:pt>
                <c:pt idx="3829">
                  <c:v>3830000</c:v>
                </c:pt>
                <c:pt idx="3830">
                  <c:v>3831000</c:v>
                </c:pt>
                <c:pt idx="3831">
                  <c:v>3832000</c:v>
                </c:pt>
                <c:pt idx="3832">
                  <c:v>3833000</c:v>
                </c:pt>
                <c:pt idx="3833">
                  <c:v>3834000</c:v>
                </c:pt>
                <c:pt idx="3834">
                  <c:v>3835000</c:v>
                </c:pt>
                <c:pt idx="3835">
                  <c:v>3836000</c:v>
                </c:pt>
                <c:pt idx="3836">
                  <c:v>3837000</c:v>
                </c:pt>
                <c:pt idx="3837">
                  <c:v>3838000</c:v>
                </c:pt>
                <c:pt idx="3838">
                  <c:v>3839000</c:v>
                </c:pt>
                <c:pt idx="3839">
                  <c:v>3840000</c:v>
                </c:pt>
                <c:pt idx="3840">
                  <c:v>3841000</c:v>
                </c:pt>
                <c:pt idx="3841">
                  <c:v>3842000</c:v>
                </c:pt>
                <c:pt idx="3842">
                  <c:v>3843000</c:v>
                </c:pt>
                <c:pt idx="3843">
                  <c:v>3844000</c:v>
                </c:pt>
                <c:pt idx="3844">
                  <c:v>3845000</c:v>
                </c:pt>
                <c:pt idx="3845">
                  <c:v>3846000</c:v>
                </c:pt>
                <c:pt idx="3846">
                  <c:v>3847000</c:v>
                </c:pt>
                <c:pt idx="3847">
                  <c:v>3848000</c:v>
                </c:pt>
                <c:pt idx="3848">
                  <c:v>3849000</c:v>
                </c:pt>
                <c:pt idx="3849">
                  <c:v>3850000</c:v>
                </c:pt>
                <c:pt idx="3850">
                  <c:v>3851000</c:v>
                </c:pt>
                <c:pt idx="3851">
                  <c:v>3852000</c:v>
                </c:pt>
                <c:pt idx="3852">
                  <c:v>3853000</c:v>
                </c:pt>
                <c:pt idx="3853">
                  <c:v>3854000</c:v>
                </c:pt>
                <c:pt idx="3854">
                  <c:v>3855000</c:v>
                </c:pt>
                <c:pt idx="3855">
                  <c:v>3856000</c:v>
                </c:pt>
                <c:pt idx="3856">
                  <c:v>3857000</c:v>
                </c:pt>
                <c:pt idx="3857">
                  <c:v>3858000</c:v>
                </c:pt>
                <c:pt idx="3858">
                  <c:v>3859000</c:v>
                </c:pt>
                <c:pt idx="3859">
                  <c:v>3860000</c:v>
                </c:pt>
                <c:pt idx="3860">
                  <c:v>3861000</c:v>
                </c:pt>
                <c:pt idx="3861">
                  <c:v>3862000</c:v>
                </c:pt>
                <c:pt idx="3862">
                  <c:v>3863000</c:v>
                </c:pt>
                <c:pt idx="3863">
                  <c:v>3864000</c:v>
                </c:pt>
                <c:pt idx="3864">
                  <c:v>3865000</c:v>
                </c:pt>
                <c:pt idx="3865">
                  <c:v>3866000</c:v>
                </c:pt>
                <c:pt idx="3866">
                  <c:v>3867000</c:v>
                </c:pt>
                <c:pt idx="3867">
                  <c:v>3868000</c:v>
                </c:pt>
                <c:pt idx="3868">
                  <c:v>3869000</c:v>
                </c:pt>
                <c:pt idx="3869">
                  <c:v>3870000</c:v>
                </c:pt>
                <c:pt idx="3870">
                  <c:v>3871000</c:v>
                </c:pt>
                <c:pt idx="3871">
                  <c:v>3872000</c:v>
                </c:pt>
                <c:pt idx="3872">
                  <c:v>3873000</c:v>
                </c:pt>
                <c:pt idx="3873">
                  <c:v>3874000</c:v>
                </c:pt>
                <c:pt idx="3874">
                  <c:v>3875000</c:v>
                </c:pt>
                <c:pt idx="3875">
                  <c:v>3876000</c:v>
                </c:pt>
                <c:pt idx="3876">
                  <c:v>3877000</c:v>
                </c:pt>
                <c:pt idx="3877">
                  <c:v>3878000</c:v>
                </c:pt>
                <c:pt idx="3878">
                  <c:v>3879000</c:v>
                </c:pt>
                <c:pt idx="3879">
                  <c:v>3880000</c:v>
                </c:pt>
                <c:pt idx="3880">
                  <c:v>3881000</c:v>
                </c:pt>
                <c:pt idx="3881">
                  <c:v>3882000</c:v>
                </c:pt>
                <c:pt idx="3882">
                  <c:v>3883000</c:v>
                </c:pt>
                <c:pt idx="3883">
                  <c:v>3884000</c:v>
                </c:pt>
                <c:pt idx="3884">
                  <c:v>3885000</c:v>
                </c:pt>
                <c:pt idx="3885">
                  <c:v>3886000</c:v>
                </c:pt>
                <c:pt idx="3886">
                  <c:v>3887000</c:v>
                </c:pt>
                <c:pt idx="3887">
                  <c:v>3888000</c:v>
                </c:pt>
                <c:pt idx="3888">
                  <c:v>3889000</c:v>
                </c:pt>
                <c:pt idx="3889">
                  <c:v>3890000</c:v>
                </c:pt>
                <c:pt idx="3890">
                  <c:v>3891000</c:v>
                </c:pt>
                <c:pt idx="3891">
                  <c:v>3892000</c:v>
                </c:pt>
                <c:pt idx="3892">
                  <c:v>3893000</c:v>
                </c:pt>
                <c:pt idx="3893">
                  <c:v>3894000</c:v>
                </c:pt>
                <c:pt idx="3894">
                  <c:v>3895000</c:v>
                </c:pt>
                <c:pt idx="3895">
                  <c:v>3896000</c:v>
                </c:pt>
                <c:pt idx="3896">
                  <c:v>3897000</c:v>
                </c:pt>
                <c:pt idx="3897">
                  <c:v>3898000</c:v>
                </c:pt>
                <c:pt idx="3898">
                  <c:v>3899000</c:v>
                </c:pt>
                <c:pt idx="3899">
                  <c:v>3900000</c:v>
                </c:pt>
                <c:pt idx="3900">
                  <c:v>3901000</c:v>
                </c:pt>
                <c:pt idx="3901">
                  <c:v>3902000</c:v>
                </c:pt>
                <c:pt idx="3902">
                  <c:v>3903000</c:v>
                </c:pt>
                <c:pt idx="3903">
                  <c:v>3904000</c:v>
                </c:pt>
                <c:pt idx="3904">
                  <c:v>3905000</c:v>
                </c:pt>
                <c:pt idx="3905">
                  <c:v>3906000</c:v>
                </c:pt>
                <c:pt idx="3906">
                  <c:v>3907000</c:v>
                </c:pt>
                <c:pt idx="3907">
                  <c:v>3908000</c:v>
                </c:pt>
                <c:pt idx="3908">
                  <c:v>3909000</c:v>
                </c:pt>
                <c:pt idx="3909">
                  <c:v>3910000</c:v>
                </c:pt>
                <c:pt idx="3910">
                  <c:v>3911000</c:v>
                </c:pt>
                <c:pt idx="3911">
                  <c:v>3912000</c:v>
                </c:pt>
                <c:pt idx="3912">
                  <c:v>3913000</c:v>
                </c:pt>
                <c:pt idx="3913">
                  <c:v>3914000</c:v>
                </c:pt>
                <c:pt idx="3914">
                  <c:v>3915000</c:v>
                </c:pt>
                <c:pt idx="3915">
                  <c:v>3916000</c:v>
                </c:pt>
                <c:pt idx="3916">
                  <c:v>3917000</c:v>
                </c:pt>
                <c:pt idx="3917">
                  <c:v>3918000</c:v>
                </c:pt>
                <c:pt idx="3918">
                  <c:v>3919000</c:v>
                </c:pt>
                <c:pt idx="3919">
                  <c:v>3920000</c:v>
                </c:pt>
                <c:pt idx="3920">
                  <c:v>3921000</c:v>
                </c:pt>
                <c:pt idx="3921">
                  <c:v>3922000</c:v>
                </c:pt>
                <c:pt idx="3922">
                  <c:v>3923000</c:v>
                </c:pt>
                <c:pt idx="3923">
                  <c:v>3924000</c:v>
                </c:pt>
                <c:pt idx="3924">
                  <c:v>3925000</c:v>
                </c:pt>
                <c:pt idx="3925">
                  <c:v>3926000</c:v>
                </c:pt>
                <c:pt idx="3926">
                  <c:v>3927000</c:v>
                </c:pt>
                <c:pt idx="3927">
                  <c:v>3928000</c:v>
                </c:pt>
                <c:pt idx="3928">
                  <c:v>3929000</c:v>
                </c:pt>
                <c:pt idx="3929">
                  <c:v>3930000</c:v>
                </c:pt>
                <c:pt idx="3930">
                  <c:v>3931000</c:v>
                </c:pt>
                <c:pt idx="3931">
                  <c:v>3932000</c:v>
                </c:pt>
                <c:pt idx="3932">
                  <c:v>3933000</c:v>
                </c:pt>
                <c:pt idx="3933">
                  <c:v>3934000</c:v>
                </c:pt>
                <c:pt idx="3934">
                  <c:v>3935000</c:v>
                </c:pt>
                <c:pt idx="3935">
                  <c:v>3936000</c:v>
                </c:pt>
                <c:pt idx="3936">
                  <c:v>3937000</c:v>
                </c:pt>
                <c:pt idx="3937">
                  <c:v>3938000</c:v>
                </c:pt>
                <c:pt idx="3938">
                  <c:v>3939000</c:v>
                </c:pt>
                <c:pt idx="3939">
                  <c:v>3940000</c:v>
                </c:pt>
                <c:pt idx="3940">
                  <c:v>3941000</c:v>
                </c:pt>
                <c:pt idx="3941">
                  <c:v>3942000</c:v>
                </c:pt>
                <c:pt idx="3942">
                  <c:v>3943000</c:v>
                </c:pt>
                <c:pt idx="3943">
                  <c:v>3944000</c:v>
                </c:pt>
                <c:pt idx="3944">
                  <c:v>3945000</c:v>
                </c:pt>
                <c:pt idx="3945">
                  <c:v>3946000</c:v>
                </c:pt>
                <c:pt idx="3946">
                  <c:v>3947000</c:v>
                </c:pt>
                <c:pt idx="3947">
                  <c:v>3948000</c:v>
                </c:pt>
                <c:pt idx="3948">
                  <c:v>3949000</c:v>
                </c:pt>
                <c:pt idx="3949">
                  <c:v>3950000</c:v>
                </c:pt>
                <c:pt idx="3950">
                  <c:v>3951000</c:v>
                </c:pt>
                <c:pt idx="3951">
                  <c:v>3952000</c:v>
                </c:pt>
                <c:pt idx="3952">
                  <c:v>3953000</c:v>
                </c:pt>
                <c:pt idx="3953">
                  <c:v>3954000</c:v>
                </c:pt>
                <c:pt idx="3954">
                  <c:v>3955000</c:v>
                </c:pt>
                <c:pt idx="3955">
                  <c:v>3956000</c:v>
                </c:pt>
                <c:pt idx="3956">
                  <c:v>3957000</c:v>
                </c:pt>
                <c:pt idx="3957">
                  <c:v>3958000</c:v>
                </c:pt>
                <c:pt idx="3958">
                  <c:v>3959000</c:v>
                </c:pt>
                <c:pt idx="3959">
                  <c:v>3960000</c:v>
                </c:pt>
                <c:pt idx="3960">
                  <c:v>3961000</c:v>
                </c:pt>
                <c:pt idx="3961">
                  <c:v>3962000</c:v>
                </c:pt>
                <c:pt idx="3962">
                  <c:v>3963000</c:v>
                </c:pt>
                <c:pt idx="3963">
                  <c:v>3964000</c:v>
                </c:pt>
                <c:pt idx="3964">
                  <c:v>3965000</c:v>
                </c:pt>
                <c:pt idx="3965">
                  <c:v>3966000</c:v>
                </c:pt>
                <c:pt idx="3966">
                  <c:v>3967000</c:v>
                </c:pt>
                <c:pt idx="3967">
                  <c:v>3968000</c:v>
                </c:pt>
                <c:pt idx="3968">
                  <c:v>3969000</c:v>
                </c:pt>
                <c:pt idx="3969">
                  <c:v>3970000</c:v>
                </c:pt>
                <c:pt idx="3970">
                  <c:v>3971000</c:v>
                </c:pt>
                <c:pt idx="3971">
                  <c:v>3972000</c:v>
                </c:pt>
                <c:pt idx="3972">
                  <c:v>3973000</c:v>
                </c:pt>
                <c:pt idx="3973">
                  <c:v>3974000</c:v>
                </c:pt>
                <c:pt idx="3974">
                  <c:v>3975000</c:v>
                </c:pt>
                <c:pt idx="3975">
                  <c:v>3976000</c:v>
                </c:pt>
                <c:pt idx="3976">
                  <c:v>3977000</c:v>
                </c:pt>
                <c:pt idx="3977">
                  <c:v>3978000</c:v>
                </c:pt>
                <c:pt idx="3978">
                  <c:v>3979000</c:v>
                </c:pt>
                <c:pt idx="3979">
                  <c:v>3980000</c:v>
                </c:pt>
                <c:pt idx="3980">
                  <c:v>3981000</c:v>
                </c:pt>
                <c:pt idx="3981">
                  <c:v>3982000</c:v>
                </c:pt>
                <c:pt idx="3982">
                  <c:v>3983000</c:v>
                </c:pt>
                <c:pt idx="3983">
                  <c:v>3984000</c:v>
                </c:pt>
                <c:pt idx="3984">
                  <c:v>3985000</c:v>
                </c:pt>
                <c:pt idx="3985">
                  <c:v>3986000</c:v>
                </c:pt>
                <c:pt idx="3986">
                  <c:v>3987000</c:v>
                </c:pt>
                <c:pt idx="3987">
                  <c:v>3988000</c:v>
                </c:pt>
                <c:pt idx="3988">
                  <c:v>3989000</c:v>
                </c:pt>
                <c:pt idx="3989">
                  <c:v>3990000</c:v>
                </c:pt>
                <c:pt idx="3990">
                  <c:v>3991000</c:v>
                </c:pt>
                <c:pt idx="3991">
                  <c:v>3992000</c:v>
                </c:pt>
                <c:pt idx="3992">
                  <c:v>3993000</c:v>
                </c:pt>
                <c:pt idx="3993">
                  <c:v>3994000</c:v>
                </c:pt>
                <c:pt idx="3994">
                  <c:v>3995000</c:v>
                </c:pt>
                <c:pt idx="3995">
                  <c:v>3996000</c:v>
                </c:pt>
                <c:pt idx="3996">
                  <c:v>3997000</c:v>
                </c:pt>
                <c:pt idx="3997">
                  <c:v>3998000</c:v>
                </c:pt>
                <c:pt idx="3998">
                  <c:v>3999000</c:v>
                </c:pt>
                <c:pt idx="3999">
                  <c:v>4000000</c:v>
                </c:pt>
                <c:pt idx="4000">
                  <c:v>4001000</c:v>
                </c:pt>
                <c:pt idx="4001">
                  <c:v>4002000</c:v>
                </c:pt>
                <c:pt idx="4002">
                  <c:v>4003000</c:v>
                </c:pt>
                <c:pt idx="4003">
                  <c:v>4004000</c:v>
                </c:pt>
                <c:pt idx="4004">
                  <c:v>4005000</c:v>
                </c:pt>
                <c:pt idx="4005">
                  <c:v>4006000</c:v>
                </c:pt>
                <c:pt idx="4006">
                  <c:v>4007000</c:v>
                </c:pt>
                <c:pt idx="4007">
                  <c:v>4008000</c:v>
                </c:pt>
                <c:pt idx="4008">
                  <c:v>4009000</c:v>
                </c:pt>
                <c:pt idx="4009">
                  <c:v>4010000</c:v>
                </c:pt>
                <c:pt idx="4010">
                  <c:v>4011000</c:v>
                </c:pt>
                <c:pt idx="4011">
                  <c:v>4012000</c:v>
                </c:pt>
                <c:pt idx="4012">
                  <c:v>4013000</c:v>
                </c:pt>
                <c:pt idx="4013">
                  <c:v>4014000</c:v>
                </c:pt>
                <c:pt idx="4014">
                  <c:v>4015000</c:v>
                </c:pt>
                <c:pt idx="4015">
                  <c:v>4016000</c:v>
                </c:pt>
                <c:pt idx="4016">
                  <c:v>4017000</c:v>
                </c:pt>
                <c:pt idx="4017">
                  <c:v>4018000</c:v>
                </c:pt>
                <c:pt idx="4018">
                  <c:v>4019000</c:v>
                </c:pt>
                <c:pt idx="4019">
                  <c:v>4020000</c:v>
                </c:pt>
                <c:pt idx="4020">
                  <c:v>4021000</c:v>
                </c:pt>
                <c:pt idx="4021">
                  <c:v>4022000</c:v>
                </c:pt>
                <c:pt idx="4022">
                  <c:v>4023000</c:v>
                </c:pt>
                <c:pt idx="4023">
                  <c:v>4024000</c:v>
                </c:pt>
                <c:pt idx="4024">
                  <c:v>4025000</c:v>
                </c:pt>
                <c:pt idx="4025">
                  <c:v>4026000</c:v>
                </c:pt>
                <c:pt idx="4026">
                  <c:v>4027000</c:v>
                </c:pt>
                <c:pt idx="4027">
                  <c:v>4028000</c:v>
                </c:pt>
                <c:pt idx="4028">
                  <c:v>4029000</c:v>
                </c:pt>
                <c:pt idx="4029">
                  <c:v>4030000</c:v>
                </c:pt>
                <c:pt idx="4030">
                  <c:v>4031000</c:v>
                </c:pt>
                <c:pt idx="4031">
                  <c:v>4032000</c:v>
                </c:pt>
                <c:pt idx="4032">
                  <c:v>4033000</c:v>
                </c:pt>
                <c:pt idx="4033">
                  <c:v>4034000</c:v>
                </c:pt>
                <c:pt idx="4034">
                  <c:v>4035000</c:v>
                </c:pt>
                <c:pt idx="4035">
                  <c:v>4036000</c:v>
                </c:pt>
                <c:pt idx="4036">
                  <c:v>4037000</c:v>
                </c:pt>
                <c:pt idx="4037">
                  <c:v>4038000</c:v>
                </c:pt>
                <c:pt idx="4038">
                  <c:v>4039000</c:v>
                </c:pt>
                <c:pt idx="4039">
                  <c:v>4040000</c:v>
                </c:pt>
                <c:pt idx="4040">
                  <c:v>4041000</c:v>
                </c:pt>
                <c:pt idx="4041">
                  <c:v>4042000</c:v>
                </c:pt>
                <c:pt idx="4042">
                  <c:v>4043000</c:v>
                </c:pt>
                <c:pt idx="4043">
                  <c:v>4044000</c:v>
                </c:pt>
                <c:pt idx="4044">
                  <c:v>4045000</c:v>
                </c:pt>
                <c:pt idx="4045">
                  <c:v>4046000</c:v>
                </c:pt>
                <c:pt idx="4046">
                  <c:v>4047000</c:v>
                </c:pt>
                <c:pt idx="4047">
                  <c:v>4048000</c:v>
                </c:pt>
                <c:pt idx="4048">
                  <c:v>4049000</c:v>
                </c:pt>
                <c:pt idx="4049">
                  <c:v>4050000</c:v>
                </c:pt>
                <c:pt idx="4050">
                  <c:v>4051000</c:v>
                </c:pt>
                <c:pt idx="4051">
                  <c:v>4052000</c:v>
                </c:pt>
                <c:pt idx="4052">
                  <c:v>4053000</c:v>
                </c:pt>
                <c:pt idx="4053">
                  <c:v>4054000</c:v>
                </c:pt>
                <c:pt idx="4054">
                  <c:v>4055000</c:v>
                </c:pt>
                <c:pt idx="4055">
                  <c:v>4056000</c:v>
                </c:pt>
                <c:pt idx="4056">
                  <c:v>4057000</c:v>
                </c:pt>
                <c:pt idx="4057">
                  <c:v>4058000</c:v>
                </c:pt>
                <c:pt idx="4058">
                  <c:v>4059000</c:v>
                </c:pt>
                <c:pt idx="4059">
                  <c:v>4060000</c:v>
                </c:pt>
                <c:pt idx="4060">
                  <c:v>4061000</c:v>
                </c:pt>
                <c:pt idx="4061">
                  <c:v>4062000</c:v>
                </c:pt>
                <c:pt idx="4062">
                  <c:v>4063000</c:v>
                </c:pt>
                <c:pt idx="4063">
                  <c:v>4064000</c:v>
                </c:pt>
                <c:pt idx="4064">
                  <c:v>4065000</c:v>
                </c:pt>
                <c:pt idx="4065">
                  <c:v>4066000</c:v>
                </c:pt>
                <c:pt idx="4066">
                  <c:v>4067000</c:v>
                </c:pt>
                <c:pt idx="4067">
                  <c:v>4068000</c:v>
                </c:pt>
                <c:pt idx="4068">
                  <c:v>4069000</c:v>
                </c:pt>
                <c:pt idx="4069">
                  <c:v>4070000</c:v>
                </c:pt>
                <c:pt idx="4070">
                  <c:v>4071000</c:v>
                </c:pt>
                <c:pt idx="4071">
                  <c:v>4072000</c:v>
                </c:pt>
                <c:pt idx="4072">
                  <c:v>4073000</c:v>
                </c:pt>
                <c:pt idx="4073">
                  <c:v>4074000</c:v>
                </c:pt>
                <c:pt idx="4074">
                  <c:v>4075000</c:v>
                </c:pt>
                <c:pt idx="4075">
                  <c:v>4076000</c:v>
                </c:pt>
                <c:pt idx="4076">
                  <c:v>4077000</c:v>
                </c:pt>
                <c:pt idx="4077">
                  <c:v>4078000</c:v>
                </c:pt>
                <c:pt idx="4078">
                  <c:v>4079000</c:v>
                </c:pt>
                <c:pt idx="4079">
                  <c:v>4080000</c:v>
                </c:pt>
                <c:pt idx="4080">
                  <c:v>4081000</c:v>
                </c:pt>
                <c:pt idx="4081">
                  <c:v>4082000</c:v>
                </c:pt>
                <c:pt idx="4082">
                  <c:v>4083000</c:v>
                </c:pt>
                <c:pt idx="4083">
                  <c:v>4084000</c:v>
                </c:pt>
                <c:pt idx="4084">
                  <c:v>4085000</c:v>
                </c:pt>
                <c:pt idx="4085">
                  <c:v>4086000</c:v>
                </c:pt>
                <c:pt idx="4086">
                  <c:v>4087000</c:v>
                </c:pt>
                <c:pt idx="4087">
                  <c:v>4088000</c:v>
                </c:pt>
                <c:pt idx="4088">
                  <c:v>4089000</c:v>
                </c:pt>
                <c:pt idx="4089">
                  <c:v>4090000</c:v>
                </c:pt>
                <c:pt idx="4090">
                  <c:v>4091000</c:v>
                </c:pt>
                <c:pt idx="4091">
                  <c:v>4092000</c:v>
                </c:pt>
                <c:pt idx="4092">
                  <c:v>4093000</c:v>
                </c:pt>
                <c:pt idx="4093">
                  <c:v>4094000</c:v>
                </c:pt>
                <c:pt idx="4094">
                  <c:v>4095000</c:v>
                </c:pt>
                <c:pt idx="4095">
                  <c:v>4096000</c:v>
                </c:pt>
                <c:pt idx="4096">
                  <c:v>4097000</c:v>
                </c:pt>
                <c:pt idx="4097">
                  <c:v>4098000</c:v>
                </c:pt>
                <c:pt idx="4098">
                  <c:v>4099000</c:v>
                </c:pt>
                <c:pt idx="4099">
                  <c:v>4100000</c:v>
                </c:pt>
                <c:pt idx="4100">
                  <c:v>4101000</c:v>
                </c:pt>
                <c:pt idx="4101">
                  <c:v>4102000</c:v>
                </c:pt>
                <c:pt idx="4102">
                  <c:v>4103000</c:v>
                </c:pt>
                <c:pt idx="4103">
                  <c:v>4104000</c:v>
                </c:pt>
                <c:pt idx="4104">
                  <c:v>4105000</c:v>
                </c:pt>
                <c:pt idx="4105">
                  <c:v>4106000</c:v>
                </c:pt>
                <c:pt idx="4106">
                  <c:v>4107000</c:v>
                </c:pt>
                <c:pt idx="4107">
                  <c:v>4108000</c:v>
                </c:pt>
                <c:pt idx="4108">
                  <c:v>4109000</c:v>
                </c:pt>
                <c:pt idx="4109">
                  <c:v>4110000</c:v>
                </c:pt>
                <c:pt idx="4110">
                  <c:v>4111000</c:v>
                </c:pt>
                <c:pt idx="4111">
                  <c:v>4112000</c:v>
                </c:pt>
                <c:pt idx="4112">
                  <c:v>4113000</c:v>
                </c:pt>
                <c:pt idx="4113">
                  <c:v>4114000</c:v>
                </c:pt>
                <c:pt idx="4114">
                  <c:v>4115000</c:v>
                </c:pt>
                <c:pt idx="4115">
                  <c:v>4116000</c:v>
                </c:pt>
                <c:pt idx="4116">
                  <c:v>4117000</c:v>
                </c:pt>
                <c:pt idx="4117">
                  <c:v>4118000</c:v>
                </c:pt>
                <c:pt idx="4118">
                  <c:v>4119000</c:v>
                </c:pt>
                <c:pt idx="4119">
                  <c:v>4120000</c:v>
                </c:pt>
                <c:pt idx="4120">
                  <c:v>4121000</c:v>
                </c:pt>
                <c:pt idx="4121">
                  <c:v>4122000</c:v>
                </c:pt>
                <c:pt idx="4122">
                  <c:v>4123000</c:v>
                </c:pt>
                <c:pt idx="4123">
                  <c:v>4124000</c:v>
                </c:pt>
                <c:pt idx="4124">
                  <c:v>4125000</c:v>
                </c:pt>
                <c:pt idx="4125">
                  <c:v>4126000</c:v>
                </c:pt>
                <c:pt idx="4126">
                  <c:v>4127000</c:v>
                </c:pt>
                <c:pt idx="4127">
                  <c:v>4128000</c:v>
                </c:pt>
                <c:pt idx="4128">
                  <c:v>4129000</c:v>
                </c:pt>
                <c:pt idx="4129">
                  <c:v>4130000</c:v>
                </c:pt>
                <c:pt idx="4130">
                  <c:v>4131000</c:v>
                </c:pt>
                <c:pt idx="4131">
                  <c:v>4132000</c:v>
                </c:pt>
                <c:pt idx="4132">
                  <c:v>4133000</c:v>
                </c:pt>
                <c:pt idx="4133">
                  <c:v>4134000</c:v>
                </c:pt>
                <c:pt idx="4134">
                  <c:v>4135000</c:v>
                </c:pt>
                <c:pt idx="4135">
                  <c:v>4136000</c:v>
                </c:pt>
                <c:pt idx="4136">
                  <c:v>4137000</c:v>
                </c:pt>
                <c:pt idx="4137">
                  <c:v>4138000</c:v>
                </c:pt>
                <c:pt idx="4138">
                  <c:v>4139000</c:v>
                </c:pt>
                <c:pt idx="4139">
                  <c:v>4140000</c:v>
                </c:pt>
                <c:pt idx="4140">
                  <c:v>4141000</c:v>
                </c:pt>
                <c:pt idx="4141">
                  <c:v>4142000</c:v>
                </c:pt>
                <c:pt idx="4142">
                  <c:v>4143000</c:v>
                </c:pt>
                <c:pt idx="4143">
                  <c:v>4144000</c:v>
                </c:pt>
                <c:pt idx="4144">
                  <c:v>4145000</c:v>
                </c:pt>
                <c:pt idx="4145">
                  <c:v>4146000</c:v>
                </c:pt>
                <c:pt idx="4146">
                  <c:v>4147000</c:v>
                </c:pt>
                <c:pt idx="4147">
                  <c:v>4148000</c:v>
                </c:pt>
                <c:pt idx="4148">
                  <c:v>4149000</c:v>
                </c:pt>
                <c:pt idx="4149">
                  <c:v>4150000</c:v>
                </c:pt>
                <c:pt idx="4150">
                  <c:v>4151000</c:v>
                </c:pt>
                <c:pt idx="4151">
                  <c:v>4152000</c:v>
                </c:pt>
                <c:pt idx="4152">
                  <c:v>4153000</c:v>
                </c:pt>
                <c:pt idx="4153">
                  <c:v>4154000</c:v>
                </c:pt>
                <c:pt idx="4154">
                  <c:v>4155000</c:v>
                </c:pt>
                <c:pt idx="4155">
                  <c:v>4156000</c:v>
                </c:pt>
                <c:pt idx="4156">
                  <c:v>4157000</c:v>
                </c:pt>
                <c:pt idx="4157">
                  <c:v>4158000</c:v>
                </c:pt>
                <c:pt idx="4158">
                  <c:v>4159000</c:v>
                </c:pt>
                <c:pt idx="4159">
                  <c:v>4160000</c:v>
                </c:pt>
                <c:pt idx="4160">
                  <c:v>4161000</c:v>
                </c:pt>
                <c:pt idx="4161">
                  <c:v>4162000</c:v>
                </c:pt>
                <c:pt idx="4162">
                  <c:v>4163000</c:v>
                </c:pt>
                <c:pt idx="4163">
                  <c:v>4164000</c:v>
                </c:pt>
                <c:pt idx="4164">
                  <c:v>4165000</c:v>
                </c:pt>
                <c:pt idx="4165">
                  <c:v>4166000</c:v>
                </c:pt>
                <c:pt idx="4166">
                  <c:v>4167000</c:v>
                </c:pt>
                <c:pt idx="4167">
                  <c:v>4168000</c:v>
                </c:pt>
                <c:pt idx="4168">
                  <c:v>4169000</c:v>
                </c:pt>
                <c:pt idx="4169">
                  <c:v>4170000</c:v>
                </c:pt>
                <c:pt idx="4170">
                  <c:v>4171000</c:v>
                </c:pt>
                <c:pt idx="4171">
                  <c:v>4172000</c:v>
                </c:pt>
                <c:pt idx="4172">
                  <c:v>4173000</c:v>
                </c:pt>
                <c:pt idx="4173">
                  <c:v>4174000</c:v>
                </c:pt>
                <c:pt idx="4174">
                  <c:v>4175000</c:v>
                </c:pt>
                <c:pt idx="4175">
                  <c:v>4176000</c:v>
                </c:pt>
                <c:pt idx="4176">
                  <c:v>4177000</c:v>
                </c:pt>
                <c:pt idx="4177">
                  <c:v>4178000</c:v>
                </c:pt>
                <c:pt idx="4178">
                  <c:v>4179000</c:v>
                </c:pt>
                <c:pt idx="4179">
                  <c:v>4180000</c:v>
                </c:pt>
                <c:pt idx="4180">
                  <c:v>4181000</c:v>
                </c:pt>
                <c:pt idx="4181">
                  <c:v>4182000</c:v>
                </c:pt>
                <c:pt idx="4182">
                  <c:v>4183000</c:v>
                </c:pt>
                <c:pt idx="4183">
                  <c:v>4184000</c:v>
                </c:pt>
                <c:pt idx="4184">
                  <c:v>4185000</c:v>
                </c:pt>
                <c:pt idx="4185">
                  <c:v>4186000</c:v>
                </c:pt>
                <c:pt idx="4186">
                  <c:v>4187000</c:v>
                </c:pt>
                <c:pt idx="4187">
                  <c:v>4188000</c:v>
                </c:pt>
                <c:pt idx="4188">
                  <c:v>4189000</c:v>
                </c:pt>
                <c:pt idx="4189">
                  <c:v>4190000</c:v>
                </c:pt>
                <c:pt idx="4190">
                  <c:v>4191000</c:v>
                </c:pt>
                <c:pt idx="4191">
                  <c:v>4192000</c:v>
                </c:pt>
                <c:pt idx="4192">
                  <c:v>4193000</c:v>
                </c:pt>
                <c:pt idx="4193">
                  <c:v>4194000</c:v>
                </c:pt>
                <c:pt idx="4194">
                  <c:v>4195000</c:v>
                </c:pt>
                <c:pt idx="4195">
                  <c:v>4196000</c:v>
                </c:pt>
                <c:pt idx="4196">
                  <c:v>4197000</c:v>
                </c:pt>
                <c:pt idx="4197">
                  <c:v>4198000</c:v>
                </c:pt>
                <c:pt idx="4198">
                  <c:v>4199000</c:v>
                </c:pt>
                <c:pt idx="4199">
                  <c:v>4200000</c:v>
                </c:pt>
                <c:pt idx="4200">
                  <c:v>4201000</c:v>
                </c:pt>
                <c:pt idx="4201">
                  <c:v>4202000</c:v>
                </c:pt>
                <c:pt idx="4202">
                  <c:v>4203000</c:v>
                </c:pt>
                <c:pt idx="4203">
                  <c:v>4204000</c:v>
                </c:pt>
                <c:pt idx="4204">
                  <c:v>4205000</c:v>
                </c:pt>
                <c:pt idx="4205">
                  <c:v>4206000</c:v>
                </c:pt>
                <c:pt idx="4206">
                  <c:v>4207000</c:v>
                </c:pt>
                <c:pt idx="4207">
                  <c:v>4208000</c:v>
                </c:pt>
                <c:pt idx="4208">
                  <c:v>4209000</c:v>
                </c:pt>
                <c:pt idx="4209">
                  <c:v>4210000</c:v>
                </c:pt>
                <c:pt idx="4210">
                  <c:v>4211000</c:v>
                </c:pt>
                <c:pt idx="4211">
                  <c:v>4212000</c:v>
                </c:pt>
                <c:pt idx="4212">
                  <c:v>4213000</c:v>
                </c:pt>
                <c:pt idx="4213">
                  <c:v>4214000</c:v>
                </c:pt>
                <c:pt idx="4214">
                  <c:v>4215000</c:v>
                </c:pt>
                <c:pt idx="4215">
                  <c:v>4216000</c:v>
                </c:pt>
                <c:pt idx="4216">
                  <c:v>4217000</c:v>
                </c:pt>
                <c:pt idx="4217">
                  <c:v>4218000</c:v>
                </c:pt>
                <c:pt idx="4218">
                  <c:v>4219000</c:v>
                </c:pt>
                <c:pt idx="4219">
                  <c:v>4220000</c:v>
                </c:pt>
                <c:pt idx="4220">
                  <c:v>4221000</c:v>
                </c:pt>
                <c:pt idx="4221">
                  <c:v>4222000</c:v>
                </c:pt>
                <c:pt idx="4222">
                  <c:v>4223000</c:v>
                </c:pt>
                <c:pt idx="4223">
                  <c:v>4224000</c:v>
                </c:pt>
                <c:pt idx="4224">
                  <c:v>4225000</c:v>
                </c:pt>
                <c:pt idx="4225">
                  <c:v>4226000</c:v>
                </c:pt>
                <c:pt idx="4226">
                  <c:v>4227000</c:v>
                </c:pt>
                <c:pt idx="4227">
                  <c:v>4228000</c:v>
                </c:pt>
                <c:pt idx="4228">
                  <c:v>4229000</c:v>
                </c:pt>
                <c:pt idx="4229">
                  <c:v>4230000</c:v>
                </c:pt>
                <c:pt idx="4230">
                  <c:v>4231000</c:v>
                </c:pt>
                <c:pt idx="4231">
                  <c:v>4232000</c:v>
                </c:pt>
                <c:pt idx="4232">
                  <c:v>4233000</c:v>
                </c:pt>
                <c:pt idx="4233">
                  <c:v>4234000</c:v>
                </c:pt>
                <c:pt idx="4234">
                  <c:v>4235000</c:v>
                </c:pt>
                <c:pt idx="4235">
                  <c:v>4236000</c:v>
                </c:pt>
                <c:pt idx="4236">
                  <c:v>4237000</c:v>
                </c:pt>
                <c:pt idx="4237">
                  <c:v>4238000</c:v>
                </c:pt>
                <c:pt idx="4238">
                  <c:v>4239000</c:v>
                </c:pt>
                <c:pt idx="4239">
                  <c:v>4240000</c:v>
                </c:pt>
                <c:pt idx="4240">
                  <c:v>4241000</c:v>
                </c:pt>
                <c:pt idx="4241">
                  <c:v>4242000</c:v>
                </c:pt>
                <c:pt idx="4242">
                  <c:v>4243000</c:v>
                </c:pt>
                <c:pt idx="4243">
                  <c:v>4244000</c:v>
                </c:pt>
                <c:pt idx="4244">
                  <c:v>4245000</c:v>
                </c:pt>
                <c:pt idx="4245">
                  <c:v>4246000</c:v>
                </c:pt>
                <c:pt idx="4246">
                  <c:v>4247000</c:v>
                </c:pt>
                <c:pt idx="4247">
                  <c:v>4248000</c:v>
                </c:pt>
                <c:pt idx="4248">
                  <c:v>4249000</c:v>
                </c:pt>
                <c:pt idx="4249">
                  <c:v>4250000</c:v>
                </c:pt>
                <c:pt idx="4250">
                  <c:v>4251000</c:v>
                </c:pt>
                <c:pt idx="4251">
                  <c:v>4252000</c:v>
                </c:pt>
                <c:pt idx="4252">
                  <c:v>4253000</c:v>
                </c:pt>
                <c:pt idx="4253">
                  <c:v>4254000</c:v>
                </c:pt>
                <c:pt idx="4254">
                  <c:v>4255000</c:v>
                </c:pt>
                <c:pt idx="4255">
                  <c:v>4256000</c:v>
                </c:pt>
                <c:pt idx="4256">
                  <c:v>4257000</c:v>
                </c:pt>
                <c:pt idx="4257">
                  <c:v>4258000</c:v>
                </c:pt>
                <c:pt idx="4258">
                  <c:v>4259000</c:v>
                </c:pt>
                <c:pt idx="4259">
                  <c:v>4260000</c:v>
                </c:pt>
                <c:pt idx="4260">
                  <c:v>4261000</c:v>
                </c:pt>
                <c:pt idx="4261">
                  <c:v>4262000</c:v>
                </c:pt>
                <c:pt idx="4262">
                  <c:v>4263000</c:v>
                </c:pt>
                <c:pt idx="4263">
                  <c:v>4264000</c:v>
                </c:pt>
                <c:pt idx="4264">
                  <c:v>4265000</c:v>
                </c:pt>
                <c:pt idx="4265">
                  <c:v>4266000</c:v>
                </c:pt>
                <c:pt idx="4266">
                  <c:v>4267000</c:v>
                </c:pt>
                <c:pt idx="4267">
                  <c:v>4268000</c:v>
                </c:pt>
                <c:pt idx="4268">
                  <c:v>4269000</c:v>
                </c:pt>
                <c:pt idx="4269">
                  <c:v>4270000</c:v>
                </c:pt>
                <c:pt idx="4270">
                  <c:v>4271000</c:v>
                </c:pt>
                <c:pt idx="4271">
                  <c:v>4272000</c:v>
                </c:pt>
                <c:pt idx="4272">
                  <c:v>4273000</c:v>
                </c:pt>
                <c:pt idx="4273">
                  <c:v>4274000</c:v>
                </c:pt>
                <c:pt idx="4274">
                  <c:v>4275000</c:v>
                </c:pt>
                <c:pt idx="4275">
                  <c:v>4276000</c:v>
                </c:pt>
                <c:pt idx="4276">
                  <c:v>4277000</c:v>
                </c:pt>
                <c:pt idx="4277">
                  <c:v>4278000</c:v>
                </c:pt>
                <c:pt idx="4278">
                  <c:v>4279000</c:v>
                </c:pt>
                <c:pt idx="4279">
                  <c:v>4280000</c:v>
                </c:pt>
                <c:pt idx="4280">
                  <c:v>4281000</c:v>
                </c:pt>
                <c:pt idx="4281">
                  <c:v>4282000</c:v>
                </c:pt>
                <c:pt idx="4282">
                  <c:v>4283000</c:v>
                </c:pt>
                <c:pt idx="4283">
                  <c:v>4284000</c:v>
                </c:pt>
                <c:pt idx="4284">
                  <c:v>4285000</c:v>
                </c:pt>
                <c:pt idx="4285">
                  <c:v>4286000</c:v>
                </c:pt>
                <c:pt idx="4286">
                  <c:v>4287000</c:v>
                </c:pt>
                <c:pt idx="4287">
                  <c:v>4288000</c:v>
                </c:pt>
                <c:pt idx="4288">
                  <c:v>4289000</c:v>
                </c:pt>
                <c:pt idx="4289">
                  <c:v>4290000</c:v>
                </c:pt>
                <c:pt idx="4290">
                  <c:v>4291000</c:v>
                </c:pt>
                <c:pt idx="4291">
                  <c:v>4292000</c:v>
                </c:pt>
                <c:pt idx="4292">
                  <c:v>4293000</c:v>
                </c:pt>
                <c:pt idx="4293">
                  <c:v>4294000</c:v>
                </c:pt>
                <c:pt idx="4294">
                  <c:v>4295000</c:v>
                </c:pt>
                <c:pt idx="4295">
                  <c:v>4296000</c:v>
                </c:pt>
                <c:pt idx="4296">
                  <c:v>4297000</c:v>
                </c:pt>
                <c:pt idx="4297">
                  <c:v>4298000</c:v>
                </c:pt>
                <c:pt idx="4298">
                  <c:v>4299000</c:v>
                </c:pt>
                <c:pt idx="4299">
                  <c:v>4300000</c:v>
                </c:pt>
                <c:pt idx="4300">
                  <c:v>4301000</c:v>
                </c:pt>
                <c:pt idx="4301">
                  <c:v>4302000</c:v>
                </c:pt>
                <c:pt idx="4302">
                  <c:v>4303000</c:v>
                </c:pt>
                <c:pt idx="4303">
                  <c:v>4304000</c:v>
                </c:pt>
                <c:pt idx="4304">
                  <c:v>4305000</c:v>
                </c:pt>
                <c:pt idx="4305">
                  <c:v>4306000</c:v>
                </c:pt>
                <c:pt idx="4306">
                  <c:v>4307000</c:v>
                </c:pt>
                <c:pt idx="4307">
                  <c:v>4308000</c:v>
                </c:pt>
                <c:pt idx="4308">
                  <c:v>4309000</c:v>
                </c:pt>
                <c:pt idx="4309">
                  <c:v>4310000</c:v>
                </c:pt>
                <c:pt idx="4310">
                  <c:v>4311000</c:v>
                </c:pt>
                <c:pt idx="4311">
                  <c:v>4312000</c:v>
                </c:pt>
                <c:pt idx="4312">
                  <c:v>4313000</c:v>
                </c:pt>
                <c:pt idx="4313">
                  <c:v>4314000</c:v>
                </c:pt>
                <c:pt idx="4314">
                  <c:v>4315000</c:v>
                </c:pt>
                <c:pt idx="4315">
                  <c:v>4316000</c:v>
                </c:pt>
                <c:pt idx="4316">
                  <c:v>4317000</c:v>
                </c:pt>
                <c:pt idx="4317">
                  <c:v>4318000</c:v>
                </c:pt>
                <c:pt idx="4318">
                  <c:v>4319000</c:v>
                </c:pt>
                <c:pt idx="4319">
                  <c:v>4320000</c:v>
                </c:pt>
                <c:pt idx="4320">
                  <c:v>4321000</c:v>
                </c:pt>
                <c:pt idx="4321">
                  <c:v>4322000</c:v>
                </c:pt>
                <c:pt idx="4322">
                  <c:v>4323000</c:v>
                </c:pt>
                <c:pt idx="4323">
                  <c:v>4324000</c:v>
                </c:pt>
                <c:pt idx="4324">
                  <c:v>4325000</c:v>
                </c:pt>
                <c:pt idx="4325">
                  <c:v>4326000</c:v>
                </c:pt>
                <c:pt idx="4326">
                  <c:v>4327000</c:v>
                </c:pt>
                <c:pt idx="4327">
                  <c:v>4328000</c:v>
                </c:pt>
                <c:pt idx="4328">
                  <c:v>4329000</c:v>
                </c:pt>
                <c:pt idx="4329">
                  <c:v>4330000</c:v>
                </c:pt>
                <c:pt idx="4330">
                  <c:v>4331000</c:v>
                </c:pt>
                <c:pt idx="4331">
                  <c:v>4332000</c:v>
                </c:pt>
                <c:pt idx="4332">
                  <c:v>4333000</c:v>
                </c:pt>
                <c:pt idx="4333">
                  <c:v>4334000</c:v>
                </c:pt>
                <c:pt idx="4334">
                  <c:v>4335000</c:v>
                </c:pt>
                <c:pt idx="4335">
                  <c:v>4336000</c:v>
                </c:pt>
                <c:pt idx="4336">
                  <c:v>4337000</c:v>
                </c:pt>
                <c:pt idx="4337">
                  <c:v>4338000</c:v>
                </c:pt>
                <c:pt idx="4338">
                  <c:v>4339000</c:v>
                </c:pt>
                <c:pt idx="4339">
                  <c:v>4340000</c:v>
                </c:pt>
                <c:pt idx="4340">
                  <c:v>4341000</c:v>
                </c:pt>
                <c:pt idx="4341">
                  <c:v>4342000</c:v>
                </c:pt>
                <c:pt idx="4342">
                  <c:v>4343000</c:v>
                </c:pt>
                <c:pt idx="4343">
                  <c:v>4344000</c:v>
                </c:pt>
                <c:pt idx="4344">
                  <c:v>4345000</c:v>
                </c:pt>
                <c:pt idx="4345">
                  <c:v>4346000</c:v>
                </c:pt>
                <c:pt idx="4346">
                  <c:v>4347000</c:v>
                </c:pt>
                <c:pt idx="4347">
                  <c:v>4348000</c:v>
                </c:pt>
                <c:pt idx="4348">
                  <c:v>4349000</c:v>
                </c:pt>
                <c:pt idx="4349">
                  <c:v>4350000</c:v>
                </c:pt>
                <c:pt idx="4350">
                  <c:v>4351000</c:v>
                </c:pt>
                <c:pt idx="4351">
                  <c:v>4352000</c:v>
                </c:pt>
                <c:pt idx="4352">
                  <c:v>4353000</c:v>
                </c:pt>
                <c:pt idx="4353">
                  <c:v>4354000</c:v>
                </c:pt>
                <c:pt idx="4354">
                  <c:v>4355000</c:v>
                </c:pt>
                <c:pt idx="4355">
                  <c:v>4356000</c:v>
                </c:pt>
                <c:pt idx="4356">
                  <c:v>4357000</c:v>
                </c:pt>
                <c:pt idx="4357">
                  <c:v>4358000</c:v>
                </c:pt>
                <c:pt idx="4358">
                  <c:v>4359000</c:v>
                </c:pt>
                <c:pt idx="4359">
                  <c:v>4360000</c:v>
                </c:pt>
                <c:pt idx="4360">
                  <c:v>4361000</c:v>
                </c:pt>
                <c:pt idx="4361">
                  <c:v>4362000</c:v>
                </c:pt>
                <c:pt idx="4362">
                  <c:v>4363000</c:v>
                </c:pt>
                <c:pt idx="4363">
                  <c:v>4364000</c:v>
                </c:pt>
                <c:pt idx="4364">
                  <c:v>4365000</c:v>
                </c:pt>
                <c:pt idx="4365">
                  <c:v>4366000</c:v>
                </c:pt>
                <c:pt idx="4366">
                  <c:v>4367000</c:v>
                </c:pt>
                <c:pt idx="4367">
                  <c:v>4368000</c:v>
                </c:pt>
                <c:pt idx="4368">
                  <c:v>4369000</c:v>
                </c:pt>
                <c:pt idx="4369">
                  <c:v>4370000</c:v>
                </c:pt>
                <c:pt idx="4370">
                  <c:v>4371000</c:v>
                </c:pt>
                <c:pt idx="4371">
                  <c:v>4372000</c:v>
                </c:pt>
                <c:pt idx="4372">
                  <c:v>4373000</c:v>
                </c:pt>
                <c:pt idx="4373">
                  <c:v>4374000</c:v>
                </c:pt>
                <c:pt idx="4374">
                  <c:v>4375000</c:v>
                </c:pt>
                <c:pt idx="4375">
                  <c:v>4376000</c:v>
                </c:pt>
                <c:pt idx="4376">
                  <c:v>4377000</c:v>
                </c:pt>
                <c:pt idx="4377">
                  <c:v>4378000</c:v>
                </c:pt>
                <c:pt idx="4378">
                  <c:v>4379000</c:v>
                </c:pt>
                <c:pt idx="4379">
                  <c:v>4380000</c:v>
                </c:pt>
                <c:pt idx="4380">
                  <c:v>4381000</c:v>
                </c:pt>
                <c:pt idx="4381">
                  <c:v>4382000</c:v>
                </c:pt>
                <c:pt idx="4382">
                  <c:v>4383000</c:v>
                </c:pt>
                <c:pt idx="4383">
                  <c:v>4384000</c:v>
                </c:pt>
                <c:pt idx="4384">
                  <c:v>4385000</c:v>
                </c:pt>
                <c:pt idx="4385">
                  <c:v>4386000</c:v>
                </c:pt>
                <c:pt idx="4386">
                  <c:v>4387000</c:v>
                </c:pt>
                <c:pt idx="4387">
                  <c:v>4388000</c:v>
                </c:pt>
                <c:pt idx="4388">
                  <c:v>4389000</c:v>
                </c:pt>
                <c:pt idx="4389">
                  <c:v>4390000</c:v>
                </c:pt>
                <c:pt idx="4390">
                  <c:v>4391000</c:v>
                </c:pt>
                <c:pt idx="4391">
                  <c:v>4392000</c:v>
                </c:pt>
                <c:pt idx="4392">
                  <c:v>4393000</c:v>
                </c:pt>
                <c:pt idx="4393">
                  <c:v>4394000</c:v>
                </c:pt>
                <c:pt idx="4394">
                  <c:v>4395000</c:v>
                </c:pt>
                <c:pt idx="4395">
                  <c:v>4396000</c:v>
                </c:pt>
                <c:pt idx="4396">
                  <c:v>4397000</c:v>
                </c:pt>
                <c:pt idx="4397">
                  <c:v>4398000</c:v>
                </c:pt>
                <c:pt idx="4398">
                  <c:v>4399000</c:v>
                </c:pt>
                <c:pt idx="4399">
                  <c:v>4400000</c:v>
                </c:pt>
                <c:pt idx="4400">
                  <c:v>4401000</c:v>
                </c:pt>
                <c:pt idx="4401">
                  <c:v>4402000</c:v>
                </c:pt>
                <c:pt idx="4402">
                  <c:v>4403000</c:v>
                </c:pt>
                <c:pt idx="4403">
                  <c:v>4404000</c:v>
                </c:pt>
                <c:pt idx="4404">
                  <c:v>4405000</c:v>
                </c:pt>
                <c:pt idx="4405">
                  <c:v>4406000</c:v>
                </c:pt>
                <c:pt idx="4406">
                  <c:v>4407000</c:v>
                </c:pt>
                <c:pt idx="4407">
                  <c:v>4408000</c:v>
                </c:pt>
                <c:pt idx="4408">
                  <c:v>4409000</c:v>
                </c:pt>
                <c:pt idx="4409">
                  <c:v>4410000</c:v>
                </c:pt>
                <c:pt idx="4410">
                  <c:v>4411000</c:v>
                </c:pt>
                <c:pt idx="4411">
                  <c:v>4412000</c:v>
                </c:pt>
                <c:pt idx="4412">
                  <c:v>4413000</c:v>
                </c:pt>
                <c:pt idx="4413">
                  <c:v>4414000</c:v>
                </c:pt>
                <c:pt idx="4414">
                  <c:v>4415000</c:v>
                </c:pt>
                <c:pt idx="4415">
                  <c:v>4416000</c:v>
                </c:pt>
                <c:pt idx="4416">
                  <c:v>4417000</c:v>
                </c:pt>
                <c:pt idx="4417">
                  <c:v>4418000</c:v>
                </c:pt>
                <c:pt idx="4418">
                  <c:v>4419000</c:v>
                </c:pt>
                <c:pt idx="4419">
                  <c:v>4420000</c:v>
                </c:pt>
                <c:pt idx="4420">
                  <c:v>4421000</c:v>
                </c:pt>
                <c:pt idx="4421">
                  <c:v>4422000</c:v>
                </c:pt>
                <c:pt idx="4422">
                  <c:v>4423000</c:v>
                </c:pt>
                <c:pt idx="4423">
                  <c:v>4424000</c:v>
                </c:pt>
                <c:pt idx="4424">
                  <c:v>4425000</c:v>
                </c:pt>
                <c:pt idx="4425">
                  <c:v>4426000</c:v>
                </c:pt>
                <c:pt idx="4426">
                  <c:v>4427000</c:v>
                </c:pt>
                <c:pt idx="4427">
                  <c:v>4428000</c:v>
                </c:pt>
                <c:pt idx="4428">
                  <c:v>4429000</c:v>
                </c:pt>
                <c:pt idx="4429">
                  <c:v>4430000</c:v>
                </c:pt>
                <c:pt idx="4430">
                  <c:v>4431000</c:v>
                </c:pt>
                <c:pt idx="4431">
                  <c:v>4432000</c:v>
                </c:pt>
                <c:pt idx="4432">
                  <c:v>4433000</c:v>
                </c:pt>
                <c:pt idx="4433">
                  <c:v>4434000</c:v>
                </c:pt>
                <c:pt idx="4434">
                  <c:v>4435000</c:v>
                </c:pt>
                <c:pt idx="4435">
                  <c:v>4436000</c:v>
                </c:pt>
                <c:pt idx="4436">
                  <c:v>4437000</c:v>
                </c:pt>
                <c:pt idx="4437">
                  <c:v>4438000</c:v>
                </c:pt>
                <c:pt idx="4438">
                  <c:v>4439000</c:v>
                </c:pt>
                <c:pt idx="4439">
                  <c:v>4440000</c:v>
                </c:pt>
                <c:pt idx="4440">
                  <c:v>4441000</c:v>
                </c:pt>
                <c:pt idx="4441">
                  <c:v>4442000</c:v>
                </c:pt>
                <c:pt idx="4442">
                  <c:v>4443000</c:v>
                </c:pt>
                <c:pt idx="4443">
                  <c:v>4444000</c:v>
                </c:pt>
                <c:pt idx="4444">
                  <c:v>4445000</c:v>
                </c:pt>
                <c:pt idx="4445">
                  <c:v>4446000</c:v>
                </c:pt>
                <c:pt idx="4446">
                  <c:v>4447000</c:v>
                </c:pt>
                <c:pt idx="4447">
                  <c:v>4448000</c:v>
                </c:pt>
                <c:pt idx="4448">
                  <c:v>4449000</c:v>
                </c:pt>
                <c:pt idx="4449">
                  <c:v>4450000</c:v>
                </c:pt>
                <c:pt idx="4450">
                  <c:v>4451000</c:v>
                </c:pt>
                <c:pt idx="4451">
                  <c:v>4452000</c:v>
                </c:pt>
                <c:pt idx="4452">
                  <c:v>4453000</c:v>
                </c:pt>
                <c:pt idx="4453">
                  <c:v>4454000</c:v>
                </c:pt>
                <c:pt idx="4454">
                  <c:v>4455000</c:v>
                </c:pt>
                <c:pt idx="4455">
                  <c:v>4456000</c:v>
                </c:pt>
                <c:pt idx="4456">
                  <c:v>4457000</c:v>
                </c:pt>
                <c:pt idx="4457">
                  <c:v>4458000</c:v>
                </c:pt>
                <c:pt idx="4458">
                  <c:v>4459000</c:v>
                </c:pt>
                <c:pt idx="4459">
                  <c:v>4460000</c:v>
                </c:pt>
                <c:pt idx="4460">
                  <c:v>4461000</c:v>
                </c:pt>
                <c:pt idx="4461">
                  <c:v>4462000</c:v>
                </c:pt>
                <c:pt idx="4462">
                  <c:v>4463000</c:v>
                </c:pt>
                <c:pt idx="4463">
                  <c:v>4464000</c:v>
                </c:pt>
                <c:pt idx="4464">
                  <c:v>4465000</c:v>
                </c:pt>
                <c:pt idx="4465">
                  <c:v>4466000</c:v>
                </c:pt>
                <c:pt idx="4466">
                  <c:v>4467000</c:v>
                </c:pt>
                <c:pt idx="4467">
                  <c:v>4468000</c:v>
                </c:pt>
                <c:pt idx="4468">
                  <c:v>4469000</c:v>
                </c:pt>
                <c:pt idx="4469">
                  <c:v>4470000</c:v>
                </c:pt>
                <c:pt idx="4470">
                  <c:v>4471000</c:v>
                </c:pt>
                <c:pt idx="4471">
                  <c:v>4472000</c:v>
                </c:pt>
                <c:pt idx="4472">
                  <c:v>4473000</c:v>
                </c:pt>
                <c:pt idx="4473">
                  <c:v>4474000</c:v>
                </c:pt>
                <c:pt idx="4474">
                  <c:v>4475000</c:v>
                </c:pt>
                <c:pt idx="4475">
                  <c:v>4476000</c:v>
                </c:pt>
                <c:pt idx="4476">
                  <c:v>4477000</c:v>
                </c:pt>
                <c:pt idx="4477">
                  <c:v>4478000</c:v>
                </c:pt>
                <c:pt idx="4478">
                  <c:v>4479000</c:v>
                </c:pt>
                <c:pt idx="4479">
                  <c:v>4480000</c:v>
                </c:pt>
                <c:pt idx="4480">
                  <c:v>4481000</c:v>
                </c:pt>
                <c:pt idx="4481">
                  <c:v>4482000</c:v>
                </c:pt>
                <c:pt idx="4482">
                  <c:v>4483000</c:v>
                </c:pt>
                <c:pt idx="4483">
                  <c:v>4484000</c:v>
                </c:pt>
                <c:pt idx="4484">
                  <c:v>4485000</c:v>
                </c:pt>
                <c:pt idx="4485">
                  <c:v>4486000</c:v>
                </c:pt>
                <c:pt idx="4486">
                  <c:v>4487000</c:v>
                </c:pt>
                <c:pt idx="4487">
                  <c:v>4488000</c:v>
                </c:pt>
                <c:pt idx="4488">
                  <c:v>4489000</c:v>
                </c:pt>
                <c:pt idx="4489">
                  <c:v>4490000</c:v>
                </c:pt>
                <c:pt idx="4490">
                  <c:v>4491000</c:v>
                </c:pt>
                <c:pt idx="4491">
                  <c:v>4492000</c:v>
                </c:pt>
                <c:pt idx="4492">
                  <c:v>4493000</c:v>
                </c:pt>
                <c:pt idx="4493">
                  <c:v>4494000</c:v>
                </c:pt>
                <c:pt idx="4494">
                  <c:v>4495000</c:v>
                </c:pt>
                <c:pt idx="4495">
                  <c:v>4496000</c:v>
                </c:pt>
                <c:pt idx="4496">
                  <c:v>4497000</c:v>
                </c:pt>
                <c:pt idx="4497">
                  <c:v>4498000</c:v>
                </c:pt>
                <c:pt idx="4498">
                  <c:v>4499000</c:v>
                </c:pt>
                <c:pt idx="4499">
                  <c:v>4500000</c:v>
                </c:pt>
                <c:pt idx="4500">
                  <c:v>4501000</c:v>
                </c:pt>
                <c:pt idx="4501">
                  <c:v>4502000</c:v>
                </c:pt>
                <c:pt idx="4502">
                  <c:v>4503000</c:v>
                </c:pt>
                <c:pt idx="4503">
                  <c:v>4504000</c:v>
                </c:pt>
                <c:pt idx="4504">
                  <c:v>4505000</c:v>
                </c:pt>
                <c:pt idx="4505">
                  <c:v>4506000</c:v>
                </c:pt>
                <c:pt idx="4506">
                  <c:v>4507000</c:v>
                </c:pt>
                <c:pt idx="4507">
                  <c:v>4508000</c:v>
                </c:pt>
                <c:pt idx="4508">
                  <c:v>4509000</c:v>
                </c:pt>
                <c:pt idx="4509">
                  <c:v>4510000</c:v>
                </c:pt>
                <c:pt idx="4510">
                  <c:v>4511000</c:v>
                </c:pt>
                <c:pt idx="4511">
                  <c:v>4512000</c:v>
                </c:pt>
                <c:pt idx="4512">
                  <c:v>4513000</c:v>
                </c:pt>
                <c:pt idx="4513">
                  <c:v>4514000</c:v>
                </c:pt>
                <c:pt idx="4514">
                  <c:v>4515000</c:v>
                </c:pt>
                <c:pt idx="4515">
                  <c:v>4516000</c:v>
                </c:pt>
                <c:pt idx="4516">
                  <c:v>4517000</c:v>
                </c:pt>
                <c:pt idx="4517">
                  <c:v>4518000</c:v>
                </c:pt>
                <c:pt idx="4518">
                  <c:v>4519000</c:v>
                </c:pt>
                <c:pt idx="4519">
                  <c:v>4520000</c:v>
                </c:pt>
                <c:pt idx="4520">
                  <c:v>4521000</c:v>
                </c:pt>
                <c:pt idx="4521">
                  <c:v>4522000</c:v>
                </c:pt>
                <c:pt idx="4522">
                  <c:v>4523000</c:v>
                </c:pt>
                <c:pt idx="4523">
                  <c:v>4524000</c:v>
                </c:pt>
                <c:pt idx="4524">
                  <c:v>4525000</c:v>
                </c:pt>
                <c:pt idx="4525">
                  <c:v>4526000</c:v>
                </c:pt>
                <c:pt idx="4526">
                  <c:v>4527000</c:v>
                </c:pt>
                <c:pt idx="4527">
                  <c:v>4528000</c:v>
                </c:pt>
                <c:pt idx="4528">
                  <c:v>4529000</c:v>
                </c:pt>
                <c:pt idx="4529">
                  <c:v>4530000</c:v>
                </c:pt>
                <c:pt idx="4530">
                  <c:v>4531000</c:v>
                </c:pt>
                <c:pt idx="4531">
                  <c:v>4532000</c:v>
                </c:pt>
                <c:pt idx="4532">
                  <c:v>4533000</c:v>
                </c:pt>
                <c:pt idx="4533">
                  <c:v>4534000</c:v>
                </c:pt>
                <c:pt idx="4534">
                  <c:v>4535000</c:v>
                </c:pt>
                <c:pt idx="4535">
                  <c:v>4536000</c:v>
                </c:pt>
                <c:pt idx="4536">
                  <c:v>4537000</c:v>
                </c:pt>
                <c:pt idx="4537">
                  <c:v>4538000</c:v>
                </c:pt>
                <c:pt idx="4538">
                  <c:v>4539000</c:v>
                </c:pt>
                <c:pt idx="4539">
                  <c:v>4540000</c:v>
                </c:pt>
                <c:pt idx="4540">
                  <c:v>4541000</c:v>
                </c:pt>
                <c:pt idx="4541">
                  <c:v>4542000</c:v>
                </c:pt>
                <c:pt idx="4542">
                  <c:v>4543000</c:v>
                </c:pt>
                <c:pt idx="4543">
                  <c:v>4544000</c:v>
                </c:pt>
                <c:pt idx="4544">
                  <c:v>4545000</c:v>
                </c:pt>
                <c:pt idx="4545">
                  <c:v>4546000</c:v>
                </c:pt>
                <c:pt idx="4546">
                  <c:v>4547000</c:v>
                </c:pt>
                <c:pt idx="4547">
                  <c:v>4548000</c:v>
                </c:pt>
                <c:pt idx="4548">
                  <c:v>4549000</c:v>
                </c:pt>
                <c:pt idx="4549">
                  <c:v>4550000</c:v>
                </c:pt>
                <c:pt idx="4550">
                  <c:v>4551000</c:v>
                </c:pt>
                <c:pt idx="4551">
                  <c:v>4552000</c:v>
                </c:pt>
                <c:pt idx="4552">
                  <c:v>4553000</c:v>
                </c:pt>
                <c:pt idx="4553">
                  <c:v>4554000</c:v>
                </c:pt>
                <c:pt idx="4554">
                  <c:v>4555000</c:v>
                </c:pt>
                <c:pt idx="4555">
                  <c:v>4556000</c:v>
                </c:pt>
                <c:pt idx="4556">
                  <c:v>4557000</c:v>
                </c:pt>
                <c:pt idx="4557">
                  <c:v>4558000</c:v>
                </c:pt>
                <c:pt idx="4558">
                  <c:v>4559000</c:v>
                </c:pt>
                <c:pt idx="4559">
                  <c:v>4560000</c:v>
                </c:pt>
                <c:pt idx="4560">
                  <c:v>4561000</c:v>
                </c:pt>
                <c:pt idx="4561">
                  <c:v>4562000</c:v>
                </c:pt>
                <c:pt idx="4562">
                  <c:v>4563000</c:v>
                </c:pt>
                <c:pt idx="4563">
                  <c:v>4564000</c:v>
                </c:pt>
                <c:pt idx="4564">
                  <c:v>4565000</c:v>
                </c:pt>
                <c:pt idx="4565">
                  <c:v>4566000</c:v>
                </c:pt>
                <c:pt idx="4566">
                  <c:v>4567000</c:v>
                </c:pt>
                <c:pt idx="4567">
                  <c:v>4568000</c:v>
                </c:pt>
                <c:pt idx="4568">
                  <c:v>4569000</c:v>
                </c:pt>
                <c:pt idx="4569">
                  <c:v>4570000</c:v>
                </c:pt>
                <c:pt idx="4570">
                  <c:v>4571000</c:v>
                </c:pt>
                <c:pt idx="4571">
                  <c:v>4572000</c:v>
                </c:pt>
                <c:pt idx="4572">
                  <c:v>4573000</c:v>
                </c:pt>
                <c:pt idx="4573">
                  <c:v>4574000</c:v>
                </c:pt>
                <c:pt idx="4574">
                  <c:v>4575000</c:v>
                </c:pt>
                <c:pt idx="4575">
                  <c:v>4576000</c:v>
                </c:pt>
                <c:pt idx="4576">
                  <c:v>4577000</c:v>
                </c:pt>
                <c:pt idx="4577">
                  <c:v>4578000</c:v>
                </c:pt>
                <c:pt idx="4578">
                  <c:v>4579000</c:v>
                </c:pt>
                <c:pt idx="4579">
                  <c:v>4580000</c:v>
                </c:pt>
                <c:pt idx="4580">
                  <c:v>4581000</c:v>
                </c:pt>
                <c:pt idx="4581">
                  <c:v>4582000</c:v>
                </c:pt>
                <c:pt idx="4582">
                  <c:v>4583000</c:v>
                </c:pt>
                <c:pt idx="4583">
                  <c:v>4584000</c:v>
                </c:pt>
                <c:pt idx="4584">
                  <c:v>4585000</c:v>
                </c:pt>
                <c:pt idx="4585">
                  <c:v>4586000</c:v>
                </c:pt>
                <c:pt idx="4586">
                  <c:v>4587000</c:v>
                </c:pt>
                <c:pt idx="4587">
                  <c:v>4588000</c:v>
                </c:pt>
                <c:pt idx="4588">
                  <c:v>4589000</c:v>
                </c:pt>
                <c:pt idx="4589">
                  <c:v>4590000</c:v>
                </c:pt>
                <c:pt idx="4590">
                  <c:v>4591000</c:v>
                </c:pt>
                <c:pt idx="4591">
                  <c:v>4592000</c:v>
                </c:pt>
                <c:pt idx="4592">
                  <c:v>4593000</c:v>
                </c:pt>
                <c:pt idx="4593">
                  <c:v>4594000</c:v>
                </c:pt>
                <c:pt idx="4594">
                  <c:v>4595000</c:v>
                </c:pt>
                <c:pt idx="4595">
                  <c:v>4596000</c:v>
                </c:pt>
                <c:pt idx="4596">
                  <c:v>4597000</c:v>
                </c:pt>
                <c:pt idx="4597">
                  <c:v>4598000</c:v>
                </c:pt>
                <c:pt idx="4598">
                  <c:v>4599000</c:v>
                </c:pt>
                <c:pt idx="4599">
                  <c:v>4600000</c:v>
                </c:pt>
                <c:pt idx="4600">
                  <c:v>4601000</c:v>
                </c:pt>
                <c:pt idx="4601">
                  <c:v>4602000</c:v>
                </c:pt>
                <c:pt idx="4602">
                  <c:v>4603000</c:v>
                </c:pt>
                <c:pt idx="4603">
                  <c:v>4604000</c:v>
                </c:pt>
                <c:pt idx="4604">
                  <c:v>4605000</c:v>
                </c:pt>
                <c:pt idx="4605">
                  <c:v>4606000</c:v>
                </c:pt>
                <c:pt idx="4606">
                  <c:v>4607000</c:v>
                </c:pt>
                <c:pt idx="4607">
                  <c:v>4608000</c:v>
                </c:pt>
                <c:pt idx="4608">
                  <c:v>4609000</c:v>
                </c:pt>
                <c:pt idx="4609">
                  <c:v>4610000</c:v>
                </c:pt>
                <c:pt idx="4610">
                  <c:v>4611000</c:v>
                </c:pt>
                <c:pt idx="4611">
                  <c:v>4612000</c:v>
                </c:pt>
                <c:pt idx="4612">
                  <c:v>4613000</c:v>
                </c:pt>
                <c:pt idx="4613">
                  <c:v>4614000</c:v>
                </c:pt>
                <c:pt idx="4614">
                  <c:v>4615000</c:v>
                </c:pt>
                <c:pt idx="4615">
                  <c:v>4616000</c:v>
                </c:pt>
                <c:pt idx="4616">
                  <c:v>4617000</c:v>
                </c:pt>
                <c:pt idx="4617">
                  <c:v>4618000</c:v>
                </c:pt>
                <c:pt idx="4618">
                  <c:v>4619000</c:v>
                </c:pt>
                <c:pt idx="4619">
                  <c:v>4620000</c:v>
                </c:pt>
                <c:pt idx="4620">
                  <c:v>4621000</c:v>
                </c:pt>
                <c:pt idx="4621">
                  <c:v>4622000</c:v>
                </c:pt>
                <c:pt idx="4622">
                  <c:v>4623000</c:v>
                </c:pt>
                <c:pt idx="4623">
                  <c:v>4624000</c:v>
                </c:pt>
                <c:pt idx="4624">
                  <c:v>4625000</c:v>
                </c:pt>
                <c:pt idx="4625">
                  <c:v>4626000</c:v>
                </c:pt>
                <c:pt idx="4626">
                  <c:v>4627000</c:v>
                </c:pt>
                <c:pt idx="4627">
                  <c:v>4628000</c:v>
                </c:pt>
                <c:pt idx="4628">
                  <c:v>4629000</c:v>
                </c:pt>
                <c:pt idx="4629">
                  <c:v>4630000</c:v>
                </c:pt>
                <c:pt idx="4630">
                  <c:v>4631000</c:v>
                </c:pt>
                <c:pt idx="4631">
                  <c:v>4632000</c:v>
                </c:pt>
                <c:pt idx="4632">
                  <c:v>4633000</c:v>
                </c:pt>
                <c:pt idx="4633">
                  <c:v>4634000</c:v>
                </c:pt>
                <c:pt idx="4634">
                  <c:v>4635000</c:v>
                </c:pt>
                <c:pt idx="4635">
                  <c:v>4636000</c:v>
                </c:pt>
                <c:pt idx="4636">
                  <c:v>4637000</c:v>
                </c:pt>
                <c:pt idx="4637">
                  <c:v>4638000</c:v>
                </c:pt>
                <c:pt idx="4638">
                  <c:v>4639000</c:v>
                </c:pt>
                <c:pt idx="4639">
                  <c:v>4640000</c:v>
                </c:pt>
                <c:pt idx="4640">
                  <c:v>4641000</c:v>
                </c:pt>
                <c:pt idx="4641">
                  <c:v>4642000</c:v>
                </c:pt>
                <c:pt idx="4642">
                  <c:v>4643000</c:v>
                </c:pt>
                <c:pt idx="4643">
                  <c:v>4644000</c:v>
                </c:pt>
                <c:pt idx="4644">
                  <c:v>4645000</c:v>
                </c:pt>
                <c:pt idx="4645">
                  <c:v>4646000</c:v>
                </c:pt>
                <c:pt idx="4646">
                  <c:v>4647000</c:v>
                </c:pt>
                <c:pt idx="4647">
                  <c:v>4648000</c:v>
                </c:pt>
                <c:pt idx="4648">
                  <c:v>4649000</c:v>
                </c:pt>
                <c:pt idx="4649">
                  <c:v>4650000</c:v>
                </c:pt>
                <c:pt idx="4650">
                  <c:v>4651000</c:v>
                </c:pt>
                <c:pt idx="4651">
                  <c:v>4652000</c:v>
                </c:pt>
                <c:pt idx="4652">
                  <c:v>4653000</c:v>
                </c:pt>
                <c:pt idx="4653">
                  <c:v>4654000</c:v>
                </c:pt>
                <c:pt idx="4654">
                  <c:v>4655000</c:v>
                </c:pt>
                <c:pt idx="4655">
                  <c:v>4656000</c:v>
                </c:pt>
                <c:pt idx="4656">
                  <c:v>4657000</c:v>
                </c:pt>
                <c:pt idx="4657">
                  <c:v>4658000</c:v>
                </c:pt>
                <c:pt idx="4658">
                  <c:v>4659000</c:v>
                </c:pt>
                <c:pt idx="4659">
                  <c:v>4660000</c:v>
                </c:pt>
                <c:pt idx="4660">
                  <c:v>4661000</c:v>
                </c:pt>
                <c:pt idx="4661">
                  <c:v>4662000</c:v>
                </c:pt>
                <c:pt idx="4662">
                  <c:v>4663000</c:v>
                </c:pt>
                <c:pt idx="4663">
                  <c:v>4664000</c:v>
                </c:pt>
                <c:pt idx="4664">
                  <c:v>4665000</c:v>
                </c:pt>
                <c:pt idx="4665">
                  <c:v>4666000</c:v>
                </c:pt>
                <c:pt idx="4666">
                  <c:v>4667000</c:v>
                </c:pt>
                <c:pt idx="4667">
                  <c:v>4668000</c:v>
                </c:pt>
                <c:pt idx="4668">
                  <c:v>4669000</c:v>
                </c:pt>
                <c:pt idx="4669">
                  <c:v>4670000</c:v>
                </c:pt>
                <c:pt idx="4670">
                  <c:v>4671000</c:v>
                </c:pt>
                <c:pt idx="4671">
                  <c:v>4672000</c:v>
                </c:pt>
                <c:pt idx="4672">
                  <c:v>4673000</c:v>
                </c:pt>
                <c:pt idx="4673">
                  <c:v>4674000</c:v>
                </c:pt>
                <c:pt idx="4674">
                  <c:v>4675000</c:v>
                </c:pt>
                <c:pt idx="4675">
                  <c:v>4676000</c:v>
                </c:pt>
                <c:pt idx="4676">
                  <c:v>4677000</c:v>
                </c:pt>
                <c:pt idx="4677">
                  <c:v>4678000</c:v>
                </c:pt>
                <c:pt idx="4678">
                  <c:v>4679000</c:v>
                </c:pt>
                <c:pt idx="4679">
                  <c:v>4680000</c:v>
                </c:pt>
                <c:pt idx="4680">
                  <c:v>4681000</c:v>
                </c:pt>
                <c:pt idx="4681">
                  <c:v>4682000</c:v>
                </c:pt>
                <c:pt idx="4682">
                  <c:v>4683000</c:v>
                </c:pt>
                <c:pt idx="4683">
                  <c:v>4684000</c:v>
                </c:pt>
                <c:pt idx="4684">
                  <c:v>4685000</c:v>
                </c:pt>
                <c:pt idx="4685">
                  <c:v>4686000</c:v>
                </c:pt>
                <c:pt idx="4686">
                  <c:v>4687000</c:v>
                </c:pt>
                <c:pt idx="4687">
                  <c:v>4688000</c:v>
                </c:pt>
                <c:pt idx="4688">
                  <c:v>4689000</c:v>
                </c:pt>
                <c:pt idx="4689">
                  <c:v>4690000</c:v>
                </c:pt>
                <c:pt idx="4690">
                  <c:v>4691000</c:v>
                </c:pt>
                <c:pt idx="4691">
                  <c:v>4692000</c:v>
                </c:pt>
                <c:pt idx="4692">
                  <c:v>4693000</c:v>
                </c:pt>
                <c:pt idx="4693">
                  <c:v>4694000</c:v>
                </c:pt>
                <c:pt idx="4694">
                  <c:v>4695000</c:v>
                </c:pt>
                <c:pt idx="4695">
                  <c:v>4696000</c:v>
                </c:pt>
                <c:pt idx="4696">
                  <c:v>4697000</c:v>
                </c:pt>
                <c:pt idx="4697">
                  <c:v>4698000</c:v>
                </c:pt>
                <c:pt idx="4698">
                  <c:v>4699000</c:v>
                </c:pt>
                <c:pt idx="4699">
                  <c:v>4700000</c:v>
                </c:pt>
                <c:pt idx="4700">
                  <c:v>4701000</c:v>
                </c:pt>
                <c:pt idx="4701">
                  <c:v>4702000</c:v>
                </c:pt>
                <c:pt idx="4702">
                  <c:v>4703000</c:v>
                </c:pt>
                <c:pt idx="4703">
                  <c:v>4704000</c:v>
                </c:pt>
                <c:pt idx="4704">
                  <c:v>4705000</c:v>
                </c:pt>
                <c:pt idx="4705">
                  <c:v>4706000</c:v>
                </c:pt>
                <c:pt idx="4706">
                  <c:v>4707000</c:v>
                </c:pt>
                <c:pt idx="4707">
                  <c:v>4708000</c:v>
                </c:pt>
                <c:pt idx="4708">
                  <c:v>4709000</c:v>
                </c:pt>
                <c:pt idx="4709">
                  <c:v>4710000</c:v>
                </c:pt>
              </c:numCache>
            </c:numRef>
          </c:xVal>
          <c:yVal>
            <c:numRef>
              <c:f>'A_veronii_Hm21_chromosome.fna.m'!$C$2:$C$4711</c:f>
              <c:numCache>
                <c:formatCode>General</c:formatCode>
                <c:ptCount val="4710"/>
                <c:pt idx="0">
                  <c:v>-17</c:v>
                </c:pt>
                <c:pt idx="1">
                  <c:v>11</c:v>
                </c:pt>
                <c:pt idx="2">
                  <c:v>2</c:v>
                </c:pt>
                <c:pt idx="3">
                  <c:v>-72</c:v>
                </c:pt>
                <c:pt idx="4">
                  <c:v>-67</c:v>
                </c:pt>
                <c:pt idx="5">
                  <c:v>-62</c:v>
                </c:pt>
                <c:pt idx="6">
                  <c:v>-97</c:v>
                </c:pt>
                <c:pt idx="7">
                  <c:v>-152</c:v>
                </c:pt>
                <c:pt idx="8">
                  <c:v>-196</c:v>
                </c:pt>
                <c:pt idx="9">
                  <c:v>-224</c:v>
                </c:pt>
                <c:pt idx="10">
                  <c:v>-272</c:v>
                </c:pt>
                <c:pt idx="11">
                  <c:v>-335</c:v>
                </c:pt>
                <c:pt idx="12">
                  <c:v>-347</c:v>
                </c:pt>
                <c:pt idx="13">
                  <c:v>-422</c:v>
                </c:pt>
                <c:pt idx="14">
                  <c:v>-468</c:v>
                </c:pt>
                <c:pt idx="15">
                  <c:v>-494</c:v>
                </c:pt>
                <c:pt idx="16">
                  <c:v>-562</c:v>
                </c:pt>
                <c:pt idx="17">
                  <c:v>-538</c:v>
                </c:pt>
                <c:pt idx="18">
                  <c:v>-576</c:v>
                </c:pt>
                <c:pt idx="19">
                  <c:v>-596</c:v>
                </c:pt>
                <c:pt idx="20">
                  <c:v>-621</c:v>
                </c:pt>
                <c:pt idx="21">
                  <c:v>-650</c:v>
                </c:pt>
                <c:pt idx="22">
                  <c:v>-707</c:v>
                </c:pt>
                <c:pt idx="23">
                  <c:v>-763</c:v>
                </c:pt>
                <c:pt idx="24">
                  <c:v>-809</c:v>
                </c:pt>
                <c:pt idx="25">
                  <c:v>-851</c:v>
                </c:pt>
                <c:pt idx="26">
                  <c:v>-883</c:v>
                </c:pt>
                <c:pt idx="27">
                  <c:v>-910</c:v>
                </c:pt>
                <c:pt idx="28">
                  <c:v>-919</c:v>
                </c:pt>
                <c:pt idx="29">
                  <c:v>-958</c:v>
                </c:pt>
                <c:pt idx="30">
                  <c:v>-975</c:v>
                </c:pt>
                <c:pt idx="31">
                  <c:v>-1009</c:v>
                </c:pt>
                <c:pt idx="32">
                  <c:v>-993</c:v>
                </c:pt>
                <c:pt idx="33">
                  <c:v>-1011</c:v>
                </c:pt>
                <c:pt idx="34">
                  <c:v>-1029</c:v>
                </c:pt>
                <c:pt idx="35">
                  <c:v>-1043</c:v>
                </c:pt>
                <c:pt idx="36">
                  <c:v>-1076</c:v>
                </c:pt>
                <c:pt idx="37">
                  <c:v>-1099</c:v>
                </c:pt>
                <c:pt idx="38">
                  <c:v>-1127</c:v>
                </c:pt>
                <c:pt idx="39">
                  <c:v>-1164</c:v>
                </c:pt>
                <c:pt idx="40">
                  <c:v>-1192</c:v>
                </c:pt>
                <c:pt idx="41">
                  <c:v>-1245</c:v>
                </c:pt>
                <c:pt idx="42">
                  <c:v>-1247</c:v>
                </c:pt>
                <c:pt idx="43">
                  <c:v>-1323</c:v>
                </c:pt>
                <c:pt idx="44">
                  <c:v>-1377</c:v>
                </c:pt>
                <c:pt idx="45">
                  <c:v>-1414</c:v>
                </c:pt>
                <c:pt idx="46">
                  <c:v>-1432</c:v>
                </c:pt>
                <c:pt idx="47">
                  <c:v>-1444</c:v>
                </c:pt>
                <c:pt idx="48">
                  <c:v>-1439</c:v>
                </c:pt>
                <c:pt idx="49">
                  <c:v>-1472</c:v>
                </c:pt>
                <c:pt idx="50">
                  <c:v>-1496</c:v>
                </c:pt>
                <c:pt idx="51">
                  <c:v>-1522</c:v>
                </c:pt>
                <c:pt idx="52">
                  <c:v>-1524</c:v>
                </c:pt>
                <c:pt idx="53">
                  <c:v>-1508</c:v>
                </c:pt>
                <c:pt idx="54">
                  <c:v>-1482</c:v>
                </c:pt>
                <c:pt idx="55">
                  <c:v>-1500</c:v>
                </c:pt>
                <c:pt idx="56">
                  <c:v>-1515</c:v>
                </c:pt>
                <c:pt idx="57">
                  <c:v>-1613</c:v>
                </c:pt>
                <c:pt idx="58">
                  <c:v>-1777</c:v>
                </c:pt>
                <c:pt idx="59">
                  <c:v>-1889</c:v>
                </c:pt>
                <c:pt idx="60">
                  <c:v>-2061</c:v>
                </c:pt>
                <c:pt idx="61">
                  <c:v>-2100</c:v>
                </c:pt>
                <c:pt idx="62">
                  <c:v>-2129</c:v>
                </c:pt>
                <c:pt idx="63">
                  <c:v>-2130</c:v>
                </c:pt>
                <c:pt idx="64">
                  <c:v>-2142</c:v>
                </c:pt>
                <c:pt idx="65">
                  <c:v>-2187</c:v>
                </c:pt>
                <c:pt idx="66">
                  <c:v>-2197</c:v>
                </c:pt>
                <c:pt idx="67">
                  <c:v>-2241</c:v>
                </c:pt>
                <c:pt idx="68">
                  <c:v>-2260</c:v>
                </c:pt>
                <c:pt idx="69">
                  <c:v>-2317</c:v>
                </c:pt>
                <c:pt idx="70">
                  <c:v>-2387</c:v>
                </c:pt>
                <c:pt idx="71">
                  <c:v>-2417</c:v>
                </c:pt>
                <c:pt idx="72">
                  <c:v>-2434</c:v>
                </c:pt>
                <c:pt idx="73">
                  <c:v>-2470</c:v>
                </c:pt>
                <c:pt idx="74">
                  <c:v>-2476</c:v>
                </c:pt>
                <c:pt idx="75">
                  <c:v>-2463</c:v>
                </c:pt>
                <c:pt idx="76">
                  <c:v>-2558</c:v>
                </c:pt>
                <c:pt idx="77">
                  <c:v>-2622</c:v>
                </c:pt>
                <c:pt idx="78">
                  <c:v>-2695</c:v>
                </c:pt>
                <c:pt idx="79">
                  <c:v>-2794</c:v>
                </c:pt>
                <c:pt idx="80">
                  <c:v>-2869</c:v>
                </c:pt>
                <c:pt idx="81">
                  <c:v>-2889</c:v>
                </c:pt>
                <c:pt idx="82">
                  <c:v>-2928</c:v>
                </c:pt>
                <c:pt idx="83">
                  <c:v>-2963</c:v>
                </c:pt>
                <c:pt idx="84">
                  <c:v>-2956</c:v>
                </c:pt>
                <c:pt idx="85">
                  <c:v>-2966</c:v>
                </c:pt>
                <c:pt idx="86">
                  <c:v>-2986</c:v>
                </c:pt>
                <c:pt idx="87">
                  <c:v>-3049</c:v>
                </c:pt>
                <c:pt idx="88">
                  <c:v>-3107</c:v>
                </c:pt>
                <c:pt idx="89">
                  <c:v>-3114</c:v>
                </c:pt>
                <c:pt idx="90">
                  <c:v>-3136</c:v>
                </c:pt>
                <c:pt idx="91">
                  <c:v>-3182</c:v>
                </c:pt>
                <c:pt idx="92">
                  <c:v>-3195</c:v>
                </c:pt>
                <c:pt idx="93">
                  <c:v>-3225</c:v>
                </c:pt>
                <c:pt idx="94">
                  <c:v>-3261</c:v>
                </c:pt>
                <c:pt idx="95">
                  <c:v>-3290</c:v>
                </c:pt>
                <c:pt idx="96">
                  <c:v>-3313</c:v>
                </c:pt>
                <c:pt idx="97">
                  <c:v>-3377</c:v>
                </c:pt>
                <c:pt idx="98">
                  <c:v>-3447</c:v>
                </c:pt>
                <c:pt idx="99">
                  <c:v>-3466</c:v>
                </c:pt>
                <c:pt idx="100">
                  <c:v>-3513</c:v>
                </c:pt>
                <c:pt idx="101">
                  <c:v>-3508</c:v>
                </c:pt>
                <c:pt idx="102">
                  <c:v>-3478</c:v>
                </c:pt>
                <c:pt idx="103">
                  <c:v>-3458</c:v>
                </c:pt>
                <c:pt idx="104">
                  <c:v>-3442</c:v>
                </c:pt>
                <c:pt idx="105">
                  <c:v>-3424</c:v>
                </c:pt>
                <c:pt idx="106">
                  <c:v>-3418</c:v>
                </c:pt>
                <c:pt idx="107">
                  <c:v>-3395</c:v>
                </c:pt>
                <c:pt idx="108">
                  <c:v>-3376</c:v>
                </c:pt>
                <c:pt idx="109">
                  <c:v>-3341</c:v>
                </c:pt>
                <c:pt idx="110">
                  <c:v>-3320</c:v>
                </c:pt>
                <c:pt idx="111">
                  <c:v>-3323</c:v>
                </c:pt>
                <c:pt idx="112">
                  <c:v>-3317</c:v>
                </c:pt>
                <c:pt idx="113">
                  <c:v>-3286</c:v>
                </c:pt>
                <c:pt idx="114">
                  <c:v>-3332</c:v>
                </c:pt>
                <c:pt idx="115">
                  <c:v>-3344</c:v>
                </c:pt>
                <c:pt idx="116">
                  <c:v>-3370</c:v>
                </c:pt>
                <c:pt idx="117">
                  <c:v>-3399</c:v>
                </c:pt>
                <c:pt idx="118">
                  <c:v>-3417</c:v>
                </c:pt>
                <c:pt idx="119">
                  <c:v>-3440</c:v>
                </c:pt>
                <c:pt idx="120">
                  <c:v>-3506</c:v>
                </c:pt>
                <c:pt idx="121">
                  <c:v>-3556</c:v>
                </c:pt>
                <c:pt idx="122">
                  <c:v>-3598</c:v>
                </c:pt>
                <c:pt idx="123">
                  <c:v>-3624</c:v>
                </c:pt>
                <c:pt idx="124">
                  <c:v>-3630</c:v>
                </c:pt>
                <c:pt idx="125">
                  <c:v>-3665</c:v>
                </c:pt>
                <c:pt idx="126">
                  <c:v>-3601</c:v>
                </c:pt>
                <c:pt idx="127">
                  <c:v>-3668</c:v>
                </c:pt>
                <c:pt idx="128">
                  <c:v>-3702</c:v>
                </c:pt>
                <c:pt idx="129">
                  <c:v>-3727</c:v>
                </c:pt>
                <c:pt idx="130">
                  <c:v>-3748</c:v>
                </c:pt>
                <c:pt idx="131">
                  <c:v>-3779</c:v>
                </c:pt>
                <c:pt idx="132">
                  <c:v>-3819</c:v>
                </c:pt>
                <c:pt idx="133">
                  <c:v>-3872</c:v>
                </c:pt>
                <c:pt idx="134">
                  <c:v>-3908</c:v>
                </c:pt>
                <c:pt idx="135">
                  <c:v>-3939</c:v>
                </c:pt>
                <c:pt idx="136">
                  <c:v>-3915</c:v>
                </c:pt>
                <c:pt idx="137">
                  <c:v>-3916</c:v>
                </c:pt>
                <c:pt idx="138">
                  <c:v>-3944</c:v>
                </c:pt>
                <c:pt idx="139">
                  <c:v>-3982</c:v>
                </c:pt>
                <c:pt idx="140">
                  <c:v>-3966</c:v>
                </c:pt>
                <c:pt idx="141">
                  <c:v>-4042</c:v>
                </c:pt>
                <c:pt idx="142">
                  <c:v>-4098</c:v>
                </c:pt>
                <c:pt idx="143">
                  <c:v>-4144</c:v>
                </c:pt>
                <c:pt idx="144">
                  <c:v>-4174</c:v>
                </c:pt>
                <c:pt idx="145">
                  <c:v>-4170</c:v>
                </c:pt>
                <c:pt idx="146">
                  <c:v>-4165</c:v>
                </c:pt>
                <c:pt idx="147">
                  <c:v>-4171</c:v>
                </c:pt>
                <c:pt idx="148">
                  <c:v>-4190</c:v>
                </c:pt>
                <c:pt idx="149">
                  <c:v>-4204</c:v>
                </c:pt>
                <c:pt idx="150">
                  <c:v>-4182</c:v>
                </c:pt>
                <c:pt idx="151">
                  <c:v>-4204</c:v>
                </c:pt>
                <c:pt idx="152">
                  <c:v>-4191</c:v>
                </c:pt>
                <c:pt idx="153">
                  <c:v>-4257</c:v>
                </c:pt>
                <c:pt idx="154">
                  <c:v>-4325</c:v>
                </c:pt>
                <c:pt idx="155">
                  <c:v>-4373</c:v>
                </c:pt>
                <c:pt idx="156">
                  <c:v>-4362</c:v>
                </c:pt>
                <c:pt idx="157">
                  <c:v>-4424</c:v>
                </c:pt>
                <c:pt idx="158">
                  <c:v>-4475</c:v>
                </c:pt>
                <c:pt idx="159">
                  <c:v>-4518</c:v>
                </c:pt>
                <c:pt idx="160">
                  <c:v>-4543</c:v>
                </c:pt>
                <c:pt idx="161">
                  <c:v>-4578</c:v>
                </c:pt>
                <c:pt idx="162">
                  <c:v>-4593</c:v>
                </c:pt>
                <c:pt idx="163">
                  <c:v>-4633</c:v>
                </c:pt>
                <c:pt idx="164">
                  <c:v>-4688</c:v>
                </c:pt>
                <c:pt idx="165">
                  <c:v>-4702</c:v>
                </c:pt>
                <c:pt idx="166">
                  <c:v>-4686</c:v>
                </c:pt>
                <c:pt idx="167">
                  <c:v>-4696</c:v>
                </c:pt>
                <c:pt idx="168">
                  <c:v>-4768</c:v>
                </c:pt>
                <c:pt idx="169">
                  <c:v>-4741</c:v>
                </c:pt>
                <c:pt idx="170">
                  <c:v>-4739</c:v>
                </c:pt>
                <c:pt idx="171">
                  <c:v>-4741</c:v>
                </c:pt>
                <c:pt idx="172">
                  <c:v>-4742</c:v>
                </c:pt>
                <c:pt idx="173">
                  <c:v>-4760</c:v>
                </c:pt>
                <c:pt idx="174">
                  <c:v>-4770</c:v>
                </c:pt>
                <c:pt idx="175">
                  <c:v>-4795</c:v>
                </c:pt>
                <c:pt idx="176">
                  <c:v>-4782</c:v>
                </c:pt>
                <c:pt idx="177">
                  <c:v>-4800</c:v>
                </c:pt>
                <c:pt idx="178">
                  <c:v>-4849</c:v>
                </c:pt>
                <c:pt idx="179">
                  <c:v>-4897</c:v>
                </c:pt>
                <c:pt idx="180">
                  <c:v>-4918</c:v>
                </c:pt>
                <c:pt idx="181">
                  <c:v>-4920</c:v>
                </c:pt>
                <c:pt idx="182">
                  <c:v>-4979</c:v>
                </c:pt>
                <c:pt idx="183">
                  <c:v>-5028</c:v>
                </c:pt>
                <c:pt idx="184">
                  <c:v>-5042</c:v>
                </c:pt>
                <c:pt idx="185">
                  <c:v>-5032</c:v>
                </c:pt>
                <c:pt idx="186">
                  <c:v>-5011</c:v>
                </c:pt>
                <c:pt idx="187">
                  <c:v>-4992</c:v>
                </c:pt>
                <c:pt idx="188">
                  <c:v>-5050</c:v>
                </c:pt>
                <c:pt idx="189">
                  <c:v>-5076</c:v>
                </c:pt>
                <c:pt idx="190">
                  <c:v>-5075</c:v>
                </c:pt>
                <c:pt idx="191">
                  <c:v>-5049</c:v>
                </c:pt>
                <c:pt idx="192">
                  <c:v>-5044</c:v>
                </c:pt>
                <c:pt idx="193">
                  <c:v>-5022</c:v>
                </c:pt>
                <c:pt idx="194">
                  <c:v>-5097</c:v>
                </c:pt>
                <c:pt idx="195">
                  <c:v>-5126</c:v>
                </c:pt>
                <c:pt idx="196">
                  <c:v>-5137</c:v>
                </c:pt>
                <c:pt idx="197">
                  <c:v>-5148</c:v>
                </c:pt>
                <c:pt idx="198">
                  <c:v>-5190</c:v>
                </c:pt>
                <c:pt idx="199">
                  <c:v>-5206</c:v>
                </c:pt>
                <c:pt idx="200">
                  <c:v>-5263</c:v>
                </c:pt>
                <c:pt idx="201">
                  <c:v>-5331</c:v>
                </c:pt>
                <c:pt idx="202">
                  <c:v>-5365</c:v>
                </c:pt>
                <c:pt idx="203">
                  <c:v>-5397</c:v>
                </c:pt>
                <c:pt idx="204">
                  <c:v>-5362</c:v>
                </c:pt>
                <c:pt idx="205">
                  <c:v>-5358</c:v>
                </c:pt>
                <c:pt idx="206">
                  <c:v>-5375</c:v>
                </c:pt>
                <c:pt idx="207">
                  <c:v>-5431</c:v>
                </c:pt>
                <c:pt idx="208">
                  <c:v>-5458</c:v>
                </c:pt>
                <c:pt idx="209">
                  <c:v>-5493</c:v>
                </c:pt>
                <c:pt idx="210">
                  <c:v>-5512</c:v>
                </c:pt>
                <c:pt idx="211">
                  <c:v>-5523</c:v>
                </c:pt>
                <c:pt idx="212">
                  <c:v>-5497</c:v>
                </c:pt>
                <c:pt idx="213">
                  <c:v>-5515</c:v>
                </c:pt>
                <c:pt idx="214">
                  <c:v>-5555</c:v>
                </c:pt>
                <c:pt idx="215">
                  <c:v>-5586</c:v>
                </c:pt>
                <c:pt idx="216">
                  <c:v>-5573</c:v>
                </c:pt>
                <c:pt idx="217">
                  <c:v>-5562</c:v>
                </c:pt>
                <c:pt idx="218">
                  <c:v>-5597</c:v>
                </c:pt>
                <c:pt idx="219">
                  <c:v>-5604</c:v>
                </c:pt>
                <c:pt idx="220">
                  <c:v>-5629</c:v>
                </c:pt>
                <c:pt idx="221">
                  <c:v>-5630</c:v>
                </c:pt>
                <c:pt idx="222">
                  <c:v>-5680</c:v>
                </c:pt>
                <c:pt idx="223">
                  <c:v>-5735</c:v>
                </c:pt>
                <c:pt idx="224">
                  <c:v>-5748</c:v>
                </c:pt>
                <c:pt idx="225">
                  <c:v>-5794</c:v>
                </c:pt>
                <c:pt idx="226">
                  <c:v>-5814</c:v>
                </c:pt>
                <c:pt idx="227">
                  <c:v>-5809</c:v>
                </c:pt>
                <c:pt idx="228">
                  <c:v>-5818</c:v>
                </c:pt>
                <c:pt idx="229">
                  <c:v>-5845</c:v>
                </c:pt>
                <c:pt idx="230">
                  <c:v>-5860</c:v>
                </c:pt>
                <c:pt idx="231">
                  <c:v>-5891</c:v>
                </c:pt>
                <c:pt idx="232">
                  <c:v>-5918</c:v>
                </c:pt>
                <c:pt idx="233">
                  <c:v>-5970</c:v>
                </c:pt>
                <c:pt idx="234">
                  <c:v>-5992</c:v>
                </c:pt>
                <c:pt idx="235">
                  <c:v>-6002</c:v>
                </c:pt>
                <c:pt idx="236">
                  <c:v>-6036</c:v>
                </c:pt>
                <c:pt idx="237">
                  <c:v>-6007</c:v>
                </c:pt>
                <c:pt idx="238">
                  <c:v>-6045</c:v>
                </c:pt>
                <c:pt idx="239">
                  <c:v>-6134</c:v>
                </c:pt>
                <c:pt idx="240">
                  <c:v>-6196</c:v>
                </c:pt>
                <c:pt idx="241">
                  <c:v>-6295</c:v>
                </c:pt>
                <c:pt idx="242">
                  <c:v>-6377</c:v>
                </c:pt>
                <c:pt idx="243">
                  <c:v>-6418</c:v>
                </c:pt>
                <c:pt idx="244">
                  <c:v>-6437</c:v>
                </c:pt>
                <c:pt idx="245">
                  <c:v>-6440</c:v>
                </c:pt>
                <c:pt idx="246">
                  <c:v>-6451</c:v>
                </c:pt>
                <c:pt idx="247">
                  <c:v>-6477</c:v>
                </c:pt>
                <c:pt idx="248">
                  <c:v>-6454</c:v>
                </c:pt>
                <c:pt idx="249">
                  <c:v>-6461</c:v>
                </c:pt>
                <c:pt idx="250">
                  <c:v>-6445</c:v>
                </c:pt>
                <c:pt idx="251">
                  <c:v>-6461</c:v>
                </c:pt>
                <c:pt idx="252">
                  <c:v>-6443</c:v>
                </c:pt>
                <c:pt idx="253">
                  <c:v>-6490</c:v>
                </c:pt>
                <c:pt idx="254">
                  <c:v>-6480</c:v>
                </c:pt>
                <c:pt idx="255">
                  <c:v>-6502</c:v>
                </c:pt>
                <c:pt idx="256">
                  <c:v>-6487</c:v>
                </c:pt>
                <c:pt idx="257">
                  <c:v>-6492</c:v>
                </c:pt>
                <c:pt idx="258">
                  <c:v>-6511</c:v>
                </c:pt>
                <c:pt idx="259">
                  <c:v>-6547</c:v>
                </c:pt>
                <c:pt idx="260">
                  <c:v>-6575</c:v>
                </c:pt>
                <c:pt idx="261">
                  <c:v>-6590</c:v>
                </c:pt>
                <c:pt idx="262">
                  <c:v>-6583</c:v>
                </c:pt>
                <c:pt idx="263">
                  <c:v>-6627</c:v>
                </c:pt>
                <c:pt idx="264">
                  <c:v>-6675</c:v>
                </c:pt>
                <c:pt idx="265">
                  <c:v>-6724</c:v>
                </c:pt>
                <c:pt idx="266">
                  <c:v>-6785</c:v>
                </c:pt>
                <c:pt idx="267">
                  <c:v>-6849</c:v>
                </c:pt>
                <c:pt idx="268">
                  <c:v>-6880</c:v>
                </c:pt>
                <c:pt idx="269">
                  <c:v>-6883</c:v>
                </c:pt>
                <c:pt idx="270">
                  <c:v>-6884</c:v>
                </c:pt>
                <c:pt idx="271">
                  <c:v>-6862</c:v>
                </c:pt>
                <c:pt idx="272">
                  <c:v>-6839</c:v>
                </c:pt>
                <c:pt idx="273">
                  <c:v>-6846</c:v>
                </c:pt>
                <c:pt idx="274">
                  <c:v>-6845</c:v>
                </c:pt>
                <c:pt idx="275">
                  <c:v>-6886</c:v>
                </c:pt>
                <c:pt idx="276">
                  <c:v>-6904</c:v>
                </c:pt>
                <c:pt idx="277">
                  <c:v>-6957</c:v>
                </c:pt>
                <c:pt idx="278">
                  <c:v>-6968</c:v>
                </c:pt>
                <c:pt idx="279">
                  <c:v>-7020</c:v>
                </c:pt>
                <c:pt idx="280">
                  <c:v>-7062</c:v>
                </c:pt>
                <c:pt idx="281">
                  <c:v>-7101</c:v>
                </c:pt>
                <c:pt idx="282">
                  <c:v>-7083</c:v>
                </c:pt>
                <c:pt idx="283">
                  <c:v>-7108</c:v>
                </c:pt>
                <c:pt idx="284">
                  <c:v>-7140</c:v>
                </c:pt>
                <c:pt idx="285">
                  <c:v>-7180</c:v>
                </c:pt>
                <c:pt idx="286">
                  <c:v>-7209</c:v>
                </c:pt>
                <c:pt idx="287">
                  <c:v>-7200</c:v>
                </c:pt>
                <c:pt idx="288">
                  <c:v>-7252</c:v>
                </c:pt>
                <c:pt idx="289">
                  <c:v>-7251</c:v>
                </c:pt>
                <c:pt idx="290">
                  <c:v>-7286</c:v>
                </c:pt>
                <c:pt idx="291">
                  <c:v>-7312</c:v>
                </c:pt>
                <c:pt idx="292">
                  <c:v>-7406</c:v>
                </c:pt>
                <c:pt idx="293">
                  <c:v>-7424</c:v>
                </c:pt>
                <c:pt idx="294">
                  <c:v>-7483</c:v>
                </c:pt>
                <c:pt idx="295">
                  <c:v>-7534</c:v>
                </c:pt>
                <c:pt idx="296">
                  <c:v>-7610</c:v>
                </c:pt>
                <c:pt idx="297">
                  <c:v>-7633</c:v>
                </c:pt>
                <c:pt idx="298">
                  <c:v>-7652</c:v>
                </c:pt>
                <c:pt idx="299">
                  <c:v>-7709</c:v>
                </c:pt>
                <c:pt idx="300">
                  <c:v>-7728</c:v>
                </c:pt>
                <c:pt idx="301">
                  <c:v>-7734</c:v>
                </c:pt>
                <c:pt idx="302">
                  <c:v>-7788</c:v>
                </c:pt>
                <c:pt idx="303">
                  <c:v>-7823</c:v>
                </c:pt>
                <c:pt idx="304">
                  <c:v>-7817</c:v>
                </c:pt>
                <c:pt idx="305">
                  <c:v>-7838</c:v>
                </c:pt>
                <c:pt idx="306">
                  <c:v>-7853</c:v>
                </c:pt>
                <c:pt idx="307">
                  <c:v>-7869</c:v>
                </c:pt>
                <c:pt idx="308">
                  <c:v>-7941</c:v>
                </c:pt>
                <c:pt idx="309">
                  <c:v>-8000</c:v>
                </c:pt>
                <c:pt idx="310">
                  <c:v>-8070</c:v>
                </c:pt>
                <c:pt idx="311">
                  <c:v>-8098</c:v>
                </c:pt>
                <c:pt idx="312">
                  <c:v>-8186</c:v>
                </c:pt>
                <c:pt idx="313">
                  <c:v>-8248</c:v>
                </c:pt>
                <c:pt idx="314">
                  <c:v>-8279</c:v>
                </c:pt>
                <c:pt idx="315">
                  <c:v>-8274</c:v>
                </c:pt>
                <c:pt idx="316">
                  <c:v>-8338</c:v>
                </c:pt>
                <c:pt idx="317">
                  <c:v>-8356</c:v>
                </c:pt>
                <c:pt idx="318">
                  <c:v>-8429</c:v>
                </c:pt>
                <c:pt idx="319">
                  <c:v>-8466</c:v>
                </c:pt>
                <c:pt idx="320">
                  <c:v>-8482</c:v>
                </c:pt>
                <c:pt idx="321">
                  <c:v>-8508</c:v>
                </c:pt>
                <c:pt idx="322">
                  <c:v>-8522</c:v>
                </c:pt>
                <c:pt idx="323">
                  <c:v>-8541</c:v>
                </c:pt>
                <c:pt idx="324">
                  <c:v>-8527</c:v>
                </c:pt>
                <c:pt idx="325">
                  <c:v>-8485</c:v>
                </c:pt>
                <c:pt idx="326">
                  <c:v>-8496</c:v>
                </c:pt>
                <c:pt idx="327">
                  <c:v>-8478</c:v>
                </c:pt>
                <c:pt idx="328">
                  <c:v>-8493</c:v>
                </c:pt>
                <c:pt idx="329">
                  <c:v>-8540</c:v>
                </c:pt>
                <c:pt idx="330">
                  <c:v>-8550</c:v>
                </c:pt>
                <c:pt idx="331">
                  <c:v>-8546</c:v>
                </c:pt>
                <c:pt idx="332">
                  <c:v>-8606</c:v>
                </c:pt>
                <c:pt idx="333">
                  <c:v>-8612</c:v>
                </c:pt>
                <c:pt idx="334">
                  <c:v>-8688</c:v>
                </c:pt>
                <c:pt idx="335">
                  <c:v>-8696</c:v>
                </c:pt>
                <c:pt idx="336">
                  <c:v>-8745</c:v>
                </c:pt>
                <c:pt idx="337">
                  <c:v>-8716</c:v>
                </c:pt>
                <c:pt idx="338">
                  <c:v>-8757</c:v>
                </c:pt>
                <c:pt idx="339">
                  <c:v>-8783</c:v>
                </c:pt>
                <c:pt idx="340">
                  <c:v>-8811</c:v>
                </c:pt>
                <c:pt idx="341">
                  <c:v>-8798</c:v>
                </c:pt>
                <c:pt idx="342">
                  <c:v>-8821</c:v>
                </c:pt>
                <c:pt idx="343">
                  <c:v>-8807</c:v>
                </c:pt>
                <c:pt idx="344">
                  <c:v>-8863</c:v>
                </c:pt>
                <c:pt idx="345">
                  <c:v>-8871</c:v>
                </c:pt>
                <c:pt idx="346">
                  <c:v>-8887</c:v>
                </c:pt>
                <c:pt idx="347">
                  <c:v>-8887</c:v>
                </c:pt>
                <c:pt idx="348">
                  <c:v>-8890</c:v>
                </c:pt>
                <c:pt idx="349">
                  <c:v>-8885</c:v>
                </c:pt>
                <c:pt idx="350">
                  <c:v>-8926</c:v>
                </c:pt>
                <c:pt idx="351">
                  <c:v>-8973</c:v>
                </c:pt>
                <c:pt idx="352">
                  <c:v>-9003</c:v>
                </c:pt>
                <c:pt idx="353">
                  <c:v>-9030</c:v>
                </c:pt>
                <c:pt idx="354">
                  <c:v>-9027</c:v>
                </c:pt>
                <c:pt idx="355">
                  <c:v>-9026</c:v>
                </c:pt>
                <c:pt idx="356">
                  <c:v>-9040</c:v>
                </c:pt>
                <c:pt idx="357">
                  <c:v>-9105</c:v>
                </c:pt>
                <c:pt idx="358">
                  <c:v>-9124</c:v>
                </c:pt>
                <c:pt idx="359">
                  <c:v>-9151</c:v>
                </c:pt>
                <c:pt idx="360">
                  <c:v>-9162</c:v>
                </c:pt>
                <c:pt idx="361">
                  <c:v>-9178</c:v>
                </c:pt>
                <c:pt idx="362">
                  <c:v>-9181</c:v>
                </c:pt>
                <c:pt idx="363">
                  <c:v>-9201</c:v>
                </c:pt>
                <c:pt idx="364">
                  <c:v>-9194</c:v>
                </c:pt>
                <c:pt idx="365">
                  <c:v>-9233</c:v>
                </c:pt>
                <c:pt idx="366">
                  <c:v>-9249</c:v>
                </c:pt>
                <c:pt idx="367">
                  <c:v>-9275</c:v>
                </c:pt>
                <c:pt idx="368">
                  <c:v>-9292</c:v>
                </c:pt>
                <c:pt idx="369">
                  <c:v>-9328</c:v>
                </c:pt>
                <c:pt idx="370">
                  <c:v>-9327</c:v>
                </c:pt>
                <c:pt idx="371">
                  <c:v>-9356</c:v>
                </c:pt>
                <c:pt idx="372">
                  <c:v>-9379</c:v>
                </c:pt>
                <c:pt idx="373">
                  <c:v>-9430</c:v>
                </c:pt>
                <c:pt idx="374">
                  <c:v>-9489</c:v>
                </c:pt>
                <c:pt idx="375">
                  <c:v>-9544</c:v>
                </c:pt>
                <c:pt idx="376">
                  <c:v>-9573</c:v>
                </c:pt>
                <c:pt idx="377">
                  <c:v>-9625</c:v>
                </c:pt>
                <c:pt idx="378">
                  <c:v>-9658</c:v>
                </c:pt>
                <c:pt idx="379">
                  <c:v>-9674</c:v>
                </c:pt>
                <c:pt idx="380">
                  <c:v>-9725</c:v>
                </c:pt>
                <c:pt idx="381">
                  <c:v>-9774</c:v>
                </c:pt>
                <c:pt idx="382">
                  <c:v>-9807</c:v>
                </c:pt>
                <c:pt idx="383">
                  <c:v>-9892</c:v>
                </c:pt>
                <c:pt idx="384">
                  <c:v>-9952</c:v>
                </c:pt>
                <c:pt idx="385">
                  <c:v>-10032</c:v>
                </c:pt>
                <c:pt idx="386">
                  <c:v>-10020</c:v>
                </c:pt>
                <c:pt idx="387">
                  <c:v>-10052</c:v>
                </c:pt>
                <c:pt idx="388">
                  <c:v>-10096</c:v>
                </c:pt>
                <c:pt idx="389">
                  <c:v>-10097</c:v>
                </c:pt>
                <c:pt idx="390">
                  <c:v>-10154</c:v>
                </c:pt>
                <c:pt idx="391">
                  <c:v>-10212</c:v>
                </c:pt>
                <c:pt idx="392">
                  <c:v>-10259</c:v>
                </c:pt>
                <c:pt idx="393">
                  <c:v>-10306</c:v>
                </c:pt>
                <c:pt idx="394">
                  <c:v>-10328</c:v>
                </c:pt>
                <c:pt idx="395">
                  <c:v>-10358</c:v>
                </c:pt>
                <c:pt idx="396">
                  <c:v>-10406</c:v>
                </c:pt>
                <c:pt idx="397">
                  <c:v>-10503</c:v>
                </c:pt>
                <c:pt idx="398">
                  <c:v>-10521</c:v>
                </c:pt>
                <c:pt idx="399">
                  <c:v>-10525</c:v>
                </c:pt>
                <c:pt idx="400">
                  <c:v>-10504</c:v>
                </c:pt>
                <c:pt idx="401">
                  <c:v>-10513</c:v>
                </c:pt>
                <c:pt idx="402">
                  <c:v>-10537</c:v>
                </c:pt>
                <c:pt idx="403">
                  <c:v>-10574</c:v>
                </c:pt>
                <c:pt idx="404">
                  <c:v>-10637</c:v>
                </c:pt>
                <c:pt idx="405">
                  <c:v>-10674</c:v>
                </c:pt>
                <c:pt idx="406">
                  <c:v>-10713</c:v>
                </c:pt>
                <c:pt idx="407">
                  <c:v>-10749</c:v>
                </c:pt>
                <c:pt idx="408">
                  <c:v>-10747</c:v>
                </c:pt>
                <c:pt idx="409">
                  <c:v>-10753</c:v>
                </c:pt>
                <c:pt idx="410">
                  <c:v>-10746</c:v>
                </c:pt>
                <c:pt idx="411">
                  <c:v>-10789</c:v>
                </c:pt>
                <c:pt idx="412">
                  <c:v>-10772</c:v>
                </c:pt>
                <c:pt idx="413">
                  <c:v>-10783</c:v>
                </c:pt>
                <c:pt idx="414">
                  <c:v>-10833</c:v>
                </c:pt>
                <c:pt idx="415">
                  <c:v>-10841</c:v>
                </c:pt>
                <c:pt idx="416">
                  <c:v>-10862</c:v>
                </c:pt>
                <c:pt idx="417">
                  <c:v>-10873</c:v>
                </c:pt>
                <c:pt idx="418">
                  <c:v>-10921</c:v>
                </c:pt>
                <c:pt idx="419">
                  <c:v>-11000</c:v>
                </c:pt>
                <c:pt idx="420">
                  <c:v>-11028</c:v>
                </c:pt>
                <c:pt idx="421">
                  <c:v>-11030</c:v>
                </c:pt>
                <c:pt idx="422">
                  <c:v>-11096</c:v>
                </c:pt>
                <c:pt idx="423">
                  <c:v>-11163</c:v>
                </c:pt>
                <c:pt idx="424">
                  <c:v>-11232</c:v>
                </c:pt>
                <c:pt idx="425">
                  <c:v>-11270</c:v>
                </c:pt>
                <c:pt idx="426">
                  <c:v>-11296</c:v>
                </c:pt>
                <c:pt idx="427">
                  <c:v>-11317</c:v>
                </c:pt>
                <c:pt idx="428">
                  <c:v>-11312</c:v>
                </c:pt>
                <c:pt idx="429">
                  <c:v>-11325</c:v>
                </c:pt>
                <c:pt idx="430">
                  <c:v>-11365</c:v>
                </c:pt>
                <c:pt idx="431">
                  <c:v>-11412</c:v>
                </c:pt>
                <c:pt idx="432">
                  <c:v>-11410</c:v>
                </c:pt>
                <c:pt idx="433">
                  <c:v>-11454</c:v>
                </c:pt>
                <c:pt idx="434">
                  <c:v>-11476</c:v>
                </c:pt>
                <c:pt idx="435">
                  <c:v>-11486</c:v>
                </c:pt>
                <c:pt idx="436">
                  <c:v>-11527</c:v>
                </c:pt>
                <c:pt idx="437">
                  <c:v>-11555</c:v>
                </c:pt>
                <c:pt idx="438">
                  <c:v>-11556</c:v>
                </c:pt>
                <c:pt idx="439">
                  <c:v>-11569</c:v>
                </c:pt>
                <c:pt idx="440">
                  <c:v>-11574</c:v>
                </c:pt>
                <c:pt idx="441">
                  <c:v>-11577</c:v>
                </c:pt>
                <c:pt idx="442">
                  <c:v>-11544</c:v>
                </c:pt>
                <c:pt idx="443">
                  <c:v>-11544</c:v>
                </c:pt>
                <c:pt idx="444">
                  <c:v>-11571</c:v>
                </c:pt>
                <c:pt idx="445">
                  <c:v>-11575</c:v>
                </c:pt>
                <c:pt idx="446">
                  <c:v>-11585</c:v>
                </c:pt>
                <c:pt idx="447">
                  <c:v>-11617</c:v>
                </c:pt>
                <c:pt idx="448">
                  <c:v>-11668</c:v>
                </c:pt>
                <c:pt idx="449">
                  <c:v>-11665</c:v>
                </c:pt>
                <c:pt idx="450">
                  <c:v>-11749</c:v>
                </c:pt>
                <c:pt idx="451">
                  <c:v>-11771</c:v>
                </c:pt>
                <c:pt idx="452">
                  <c:v>-11825</c:v>
                </c:pt>
                <c:pt idx="453">
                  <c:v>-11796</c:v>
                </c:pt>
                <c:pt idx="454">
                  <c:v>-11759</c:v>
                </c:pt>
                <c:pt idx="455">
                  <c:v>-11773</c:v>
                </c:pt>
                <c:pt idx="456">
                  <c:v>-11784</c:v>
                </c:pt>
                <c:pt idx="457">
                  <c:v>-11781</c:v>
                </c:pt>
                <c:pt idx="458">
                  <c:v>-11770</c:v>
                </c:pt>
                <c:pt idx="459">
                  <c:v>-11773</c:v>
                </c:pt>
                <c:pt idx="460">
                  <c:v>-11755</c:v>
                </c:pt>
                <c:pt idx="461">
                  <c:v>-11765</c:v>
                </c:pt>
                <c:pt idx="462">
                  <c:v>-11779</c:v>
                </c:pt>
                <c:pt idx="463">
                  <c:v>-11802</c:v>
                </c:pt>
                <c:pt idx="464">
                  <c:v>-11835</c:v>
                </c:pt>
                <c:pt idx="465">
                  <c:v>-11868</c:v>
                </c:pt>
                <c:pt idx="466">
                  <c:v>-11890</c:v>
                </c:pt>
                <c:pt idx="467">
                  <c:v>-11936</c:v>
                </c:pt>
                <c:pt idx="468">
                  <c:v>-11919</c:v>
                </c:pt>
                <c:pt idx="469">
                  <c:v>-11918</c:v>
                </c:pt>
                <c:pt idx="470">
                  <c:v>-11940</c:v>
                </c:pt>
                <c:pt idx="471">
                  <c:v>-12004</c:v>
                </c:pt>
                <c:pt idx="472">
                  <c:v>-12040</c:v>
                </c:pt>
                <c:pt idx="473">
                  <c:v>-12031</c:v>
                </c:pt>
                <c:pt idx="474">
                  <c:v>-12031</c:v>
                </c:pt>
                <c:pt idx="475">
                  <c:v>-12021</c:v>
                </c:pt>
                <c:pt idx="476">
                  <c:v>-12038</c:v>
                </c:pt>
                <c:pt idx="477">
                  <c:v>-12030</c:v>
                </c:pt>
                <c:pt idx="478">
                  <c:v>-12085</c:v>
                </c:pt>
                <c:pt idx="479">
                  <c:v>-12104</c:v>
                </c:pt>
                <c:pt idx="480">
                  <c:v>-12081</c:v>
                </c:pt>
                <c:pt idx="481">
                  <c:v>-12085</c:v>
                </c:pt>
                <c:pt idx="482">
                  <c:v>-12061</c:v>
                </c:pt>
                <c:pt idx="483">
                  <c:v>-12044</c:v>
                </c:pt>
                <c:pt idx="484">
                  <c:v>-12075</c:v>
                </c:pt>
                <c:pt idx="485">
                  <c:v>-12106</c:v>
                </c:pt>
                <c:pt idx="486">
                  <c:v>-12099</c:v>
                </c:pt>
                <c:pt idx="487">
                  <c:v>-12123</c:v>
                </c:pt>
                <c:pt idx="488">
                  <c:v>-12132</c:v>
                </c:pt>
                <c:pt idx="489">
                  <c:v>-12127</c:v>
                </c:pt>
                <c:pt idx="490">
                  <c:v>-12167</c:v>
                </c:pt>
                <c:pt idx="491">
                  <c:v>-12179</c:v>
                </c:pt>
                <c:pt idx="492">
                  <c:v>-12243</c:v>
                </c:pt>
                <c:pt idx="493">
                  <c:v>-12291</c:v>
                </c:pt>
                <c:pt idx="494">
                  <c:v>-12312</c:v>
                </c:pt>
                <c:pt idx="495">
                  <c:v>-12304</c:v>
                </c:pt>
                <c:pt idx="496">
                  <c:v>-12327</c:v>
                </c:pt>
                <c:pt idx="497">
                  <c:v>-12353</c:v>
                </c:pt>
                <c:pt idx="498">
                  <c:v>-12420</c:v>
                </c:pt>
                <c:pt idx="499">
                  <c:v>-12451</c:v>
                </c:pt>
                <c:pt idx="500">
                  <c:v>-12450</c:v>
                </c:pt>
                <c:pt idx="501">
                  <c:v>-12486</c:v>
                </c:pt>
                <c:pt idx="502">
                  <c:v>-12530</c:v>
                </c:pt>
                <c:pt idx="503">
                  <c:v>-12560</c:v>
                </c:pt>
                <c:pt idx="504">
                  <c:v>-12645</c:v>
                </c:pt>
                <c:pt idx="505">
                  <c:v>-12675</c:v>
                </c:pt>
                <c:pt idx="506">
                  <c:v>-12720</c:v>
                </c:pt>
                <c:pt idx="507">
                  <c:v>-12704</c:v>
                </c:pt>
                <c:pt idx="508">
                  <c:v>-12704</c:v>
                </c:pt>
                <c:pt idx="509">
                  <c:v>-12680</c:v>
                </c:pt>
                <c:pt idx="510">
                  <c:v>-12667</c:v>
                </c:pt>
                <c:pt idx="511">
                  <c:v>-12714</c:v>
                </c:pt>
                <c:pt idx="512">
                  <c:v>-12749</c:v>
                </c:pt>
                <c:pt idx="513">
                  <c:v>-12787</c:v>
                </c:pt>
                <c:pt idx="514">
                  <c:v>-12783</c:v>
                </c:pt>
                <c:pt idx="515">
                  <c:v>-12786</c:v>
                </c:pt>
                <c:pt idx="516">
                  <c:v>-12848</c:v>
                </c:pt>
                <c:pt idx="517">
                  <c:v>-12928</c:v>
                </c:pt>
                <c:pt idx="518">
                  <c:v>-12970</c:v>
                </c:pt>
                <c:pt idx="519">
                  <c:v>-13073</c:v>
                </c:pt>
                <c:pt idx="520">
                  <c:v>-13154</c:v>
                </c:pt>
                <c:pt idx="521">
                  <c:v>-13188</c:v>
                </c:pt>
                <c:pt idx="522">
                  <c:v>-13222</c:v>
                </c:pt>
                <c:pt idx="523">
                  <c:v>-13260</c:v>
                </c:pt>
                <c:pt idx="524">
                  <c:v>-13264</c:v>
                </c:pt>
                <c:pt idx="525">
                  <c:v>-13311</c:v>
                </c:pt>
                <c:pt idx="526">
                  <c:v>-13346</c:v>
                </c:pt>
                <c:pt idx="527">
                  <c:v>-13398</c:v>
                </c:pt>
                <c:pt idx="528">
                  <c:v>-13458</c:v>
                </c:pt>
                <c:pt idx="529">
                  <c:v>-13512</c:v>
                </c:pt>
                <c:pt idx="530">
                  <c:v>-13552</c:v>
                </c:pt>
                <c:pt idx="531">
                  <c:v>-13576</c:v>
                </c:pt>
                <c:pt idx="532">
                  <c:v>-13582</c:v>
                </c:pt>
                <c:pt idx="533">
                  <c:v>-13636</c:v>
                </c:pt>
                <c:pt idx="534">
                  <c:v>-13657</c:v>
                </c:pt>
                <c:pt idx="535">
                  <c:v>-13701</c:v>
                </c:pt>
                <c:pt idx="536">
                  <c:v>-13744</c:v>
                </c:pt>
                <c:pt idx="537">
                  <c:v>-13742</c:v>
                </c:pt>
                <c:pt idx="538">
                  <c:v>-13754</c:v>
                </c:pt>
                <c:pt idx="539">
                  <c:v>-13765</c:v>
                </c:pt>
                <c:pt idx="540">
                  <c:v>-13762</c:v>
                </c:pt>
                <c:pt idx="541">
                  <c:v>-13764</c:v>
                </c:pt>
                <c:pt idx="542">
                  <c:v>-13801</c:v>
                </c:pt>
                <c:pt idx="543">
                  <c:v>-13795</c:v>
                </c:pt>
                <c:pt idx="544">
                  <c:v>-13797</c:v>
                </c:pt>
                <c:pt idx="545">
                  <c:v>-13767</c:v>
                </c:pt>
                <c:pt idx="546">
                  <c:v>-13826</c:v>
                </c:pt>
                <c:pt idx="547">
                  <c:v>-13861</c:v>
                </c:pt>
                <c:pt idx="548">
                  <c:v>-13875</c:v>
                </c:pt>
                <c:pt idx="549">
                  <c:v>-13854</c:v>
                </c:pt>
                <c:pt idx="550">
                  <c:v>-13839</c:v>
                </c:pt>
                <c:pt idx="551">
                  <c:v>-13856</c:v>
                </c:pt>
                <c:pt idx="552">
                  <c:v>-13842</c:v>
                </c:pt>
                <c:pt idx="553">
                  <c:v>-13896</c:v>
                </c:pt>
                <c:pt idx="554">
                  <c:v>-13953</c:v>
                </c:pt>
                <c:pt idx="555">
                  <c:v>-13996</c:v>
                </c:pt>
                <c:pt idx="556">
                  <c:v>-13991</c:v>
                </c:pt>
                <c:pt idx="557">
                  <c:v>-13999</c:v>
                </c:pt>
                <c:pt idx="558">
                  <c:v>-13995</c:v>
                </c:pt>
                <c:pt idx="559">
                  <c:v>-14026</c:v>
                </c:pt>
                <c:pt idx="560">
                  <c:v>-14096</c:v>
                </c:pt>
                <c:pt idx="561">
                  <c:v>-14113</c:v>
                </c:pt>
                <c:pt idx="562">
                  <c:v>-14186</c:v>
                </c:pt>
                <c:pt idx="563">
                  <c:v>-14246</c:v>
                </c:pt>
                <c:pt idx="564">
                  <c:v>-14300</c:v>
                </c:pt>
                <c:pt idx="565">
                  <c:v>-14377</c:v>
                </c:pt>
                <c:pt idx="566">
                  <c:v>-14431</c:v>
                </c:pt>
                <c:pt idx="567">
                  <c:v>-14468</c:v>
                </c:pt>
                <c:pt idx="568">
                  <c:v>-14505</c:v>
                </c:pt>
                <c:pt idx="569">
                  <c:v>-14494</c:v>
                </c:pt>
                <c:pt idx="570">
                  <c:v>-14504</c:v>
                </c:pt>
                <c:pt idx="571">
                  <c:v>-14528</c:v>
                </c:pt>
                <c:pt idx="572">
                  <c:v>-14600</c:v>
                </c:pt>
                <c:pt idx="573">
                  <c:v>-14705</c:v>
                </c:pt>
                <c:pt idx="574">
                  <c:v>-14807</c:v>
                </c:pt>
                <c:pt idx="575">
                  <c:v>-14820</c:v>
                </c:pt>
                <c:pt idx="576">
                  <c:v>-14838</c:v>
                </c:pt>
                <c:pt idx="577">
                  <c:v>-14883</c:v>
                </c:pt>
                <c:pt idx="578">
                  <c:v>-14903</c:v>
                </c:pt>
                <c:pt idx="579">
                  <c:v>-14913</c:v>
                </c:pt>
                <c:pt idx="580">
                  <c:v>-14885</c:v>
                </c:pt>
                <c:pt idx="581">
                  <c:v>-14864</c:v>
                </c:pt>
                <c:pt idx="582">
                  <c:v>-14873</c:v>
                </c:pt>
                <c:pt idx="583">
                  <c:v>-14910</c:v>
                </c:pt>
                <c:pt idx="584">
                  <c:v>-14928</c:v>
                </c:pt>
                <c:pt idx="585">
                  <c:v>-14935</c:v>
                </c:pt>
                <c:pt idx="586">
                  <c:v>-14977</c:v>
                </c:pt>
                <c:pt idx="587">
                  <c:v>-14968</c:v>
                </c:pt>
                <c:pt idx="588">
                  <c:v>-14961</c:v>
                </c:pt>
                <c:pt idx="589">
                  <c:v>-14979</c:v>
                </c:pt>
                <c:pt idx="590">
                  <c:v>-15002</c:v>
                </c:pt>
                <c:pt idx="591">
                  <c:v>-15038</c:v>
                </c:pt>
                <c:pt idx="592">
                  <c:v>-15027</c:v>
                </c:pt>
                <c:pt idx="593">
                  <c:v>-15057</c:v>
                </c:pt>
                <c:pt idx="594">
                  <c:v>-15054</c:v>
                </c:pt>
                <c:pt idx="595">
                  <c:v>-15074</c:v>
                </c:pt>
                <c:pt idx="596">
                  <c:v>-15130</c:v>
                </c:pt>
                <c:pt idx="597">
                  <c:v>-15099</c:v>
                </c:pt>
                <c:pt idx="598">
                  <c:v>-15131</c:v>
                </c:pt>
                <c:pt idx="599">
                  <c:v>-15217</c:v>
                </c:pt>
                <c:pt idx="600">
                  <c:v>-15230</c:v>
                </c:pt>
                <c:pt idx="601">
                  <c:v>-15240</c:v>
                </c:pt>
                <c:pt idx="602">
                  <c:v>-15302</c:v>
                </c:pt>
                <c:pt idx="603">
                  <c:v>-15292</c:v>
                </c:pt>
                <c:pt idx="604">
                  <c:v>-15293</c:v>
                </c:pt>
                <c:pt idx="605">
                  <c:v>-15300</c:v>
                </c:pt>
                <c:pt idx="606">
                  <c:v>-15339</c:v>
                </c:pt>
                <c:pt idx="607">
                  <c:v>-15355</c:v>
                </c:pt>
                <c:pt idx="608">
                  <c:v>-15359</c:v>
                </c:pt>
                <c:pt idx="609">
                  <c:v>-15383</c:v>
                </c:pt>
                <c:pt idx="610">
                  <c:v>-15392</c:v>
                </c:pt>
                <c:pt idx="611">
                  <c:v>-15406</c:v>
                </c:pt>
                <c:pt idx="612">
                  <c:v>-15422</c:v>
                </c:pt>
                <c:pt idx="613">
                  <c:v>-15433</c:v>
                </c:pt>
                <c:pt idx="614">
                  <c:v>-15411</c:v>
                </c:pt>
                <c:pt idx="615">
                  <c:v>-15434</c:v>
                </c:pt>
                <c:pt idx="616">
                  <c:v>-15446</c:v>
                </c:pt>
                <c:pt idx="617">
                  <c:v>-15505</c:v>
                </c:pt>
                <c:pt idx="618">
                  <c:v>-15550</c:v>
                </c:pt>
                <c:pt idx="619">
                  <c:v>-15543</c:v>
                </c:pt>
                <c:pt idx="620">
                  <c:v>-15564</c:v>
                </c:pt>
                <c:pt idx="621">
                  <c:v>-15599</c:v>
                </c:pt>
                <c:pt idx="622">
                  <c:v>-15590</c:v>
                </c:pt>
                <c:pt idx="623">
                  <c:v>-15661</c:v>
                </c:pt>
                <c:pt idx="624">
                  <c:v>-15661</c:v>
                </c:pt>
                <c:pt idx="625">
                  <c:v>-15681</c:v>
                </c:pt>
                <c:pt idx="626">
                  <c:v>-15693</c:v>
                </c:pt>
                <c:pt idx="627">
                  <c:v>-15699</c:v>
                </c:pt>
                <c:pt idx="628">
                  <c:v>-15721</c:v>
                </c:pt>
                <c:pt idx="629">
                  <c:v>-15733</c:v>
                </c:pt>
                <c:pt idx="630">
                  <c:v>-15789</c:v>
                </c:pt>
                <c:pt idx="631">
                  <c:v>-15843</c:v>
                </c:pt>
                <c:pt idx="632">
                  <c:v>-15904</c:v>
                </c:pt>
                <c:pt idx="633">
                  <c:v>-15917</c:v>
                </c:pt>
                <c:pt idx="634">
                  <c:v>-15968</c:v>
                </c:pt>
                <c:pt idx="635">
                  <c:v>-16050</c:v>
                </c:pt>
                <c:pt idx="636">
                  <c:v>-16061</c:v>
                </c:pt>
                <c:pt idx="637">
                  <c:v>-16071</c:v>
                </c:pt>
                <c:pt idx="638">
                  <c:v>-16144</c:v>
                </c:pt>
                <c:pt idx="639">
                  <c:v>-16181</c:v>
                </c:pt>
                <c:pt idx="640">
                  <c:v>-16176</c:v>
                </c:pt>
                <c:pt idx="641">
                  <c:v>-16179</c:v>
                </c:pt>
                <c:pt idx="642">
                  <c:v>-16154</c:v>
                </c:pt>
                <c:pt idx="643">
                  <c:v>-16191</c:v>
                </c:pt>
                <c:pt idx="644">
                  <c:v>-16231</c:v>
                </c:pt>
                <c:pt idx="645">
                  <c:v>-16250</c:v>
                </c:pt>
                <c:pt idx="646">
                  <c:v>-16305</c:v>
                </c:pt>
                <c:pt idx="647">
                  <c:v>-16303</c:v>
                </c:pt>
                <c:pt idx="648">
                  <c:v>-16364</c:v>
                </c:pt>
                <c:pt idx="649">
                  <c:v>-16342</c:v>
                </c:pt>
                <c:pt idx="650">
                  <c:v>-16338</c:v>
                </c:pt>
                <c:pt idx="651">
                  <c:v>-16359</c:v>
                </c:pt>
                <c:pt idx="652">
                  <c:v>-16386</c:v>
                </c:pt>
                <c:pt idx="653">
                  <c:v>-16453</c:v>
                </c:pt>
                <c:pt idx="654">
                  <c:v>-16495</c:v>
                </c:pt>
                <c:pt idx="655">
                  <c:v>-16572</c:v>
                </c:pt>
                <c:pt idx="656">
                  <c:v>-16625</c:v>
                </c:pt>
                <c:pt idx="657">
                  <c:v>-16638</c:v>
                </c:pt>
                <c:pt idx="658">
                  <c:v>-16680</c:v>
                </c:pt>
                <c:pt idx="659">
                  <c:v>-16755</c:v>
                </c:pt>
                <c:pt idx="660">
                  <c:v>-16797</c:v>
                </c:pt>
                <c:pt idx="661">
                  <c:v>-16806</c:v>
                </c:pt>
                <c:pt idx="662">
                  <c:v>-16859</c:v>
                </c:pt>
                <c:pt idx="663">
                  <c:v>-16885</c:v>
                </c:pt>
                <c:pt idx="664">
                  <c:v>-16926</c:v>
                </c:pt>
                <c:pt idx="665">
                  <c:v>-16980</c:v>
                </c:pt>
                <c:pt idx="666">
                  <c:v>-16991</c:v>
                </c:pt>
                <c:pt idx="667">
                  <c:v>-17022</c:v>
                </c:pt>
                <c:pt idx="668">
                  <c:v>-17021</c:v>
                </c:pt>
                <c:pt idx="669">
                  <c:v>-17036</c:v>
                </c:pt>
                <c:pt idx="670">
                  <c:v>-17056</c:v>
                </c:pt>
                <c:pt idx="671">
                  <c:v>-17053</c:v>
                </c:pt>
                <c:pt idx="672">
                  <c:v>-17020</c:v>
                </c:pt>
                <c:pt idx="673">
                  <c:v>-17065</c:v>
                </c:pt>
                <c:pt idx="674">
                  <c:v>-17103</c:v>
                </c:pt>
                <c:pt idx="675">
                  <c:v>-17049</c:v>
                </c:pt>
                <c:pt idx="676">
                  <c:v>-17093</c:v>
                </c:pt>
                <c:pt idx="677">
                  <c:v>-17140</c:v>
                </c:pt>
                <c:pt idx="678">
                  <c:v>-17183</c:v>
                </c:pt>
                <c:pt idx="679">
                  <c:v>-17211</c:v>
                </c:pt>
                <c:pt idx="680">
                  <c:v>-17255</c:v>
                </c:pt>
                <c:pt idx="681">
                  <c:v>-17284</c:v>
                </c:pt>
                <c:pt idx="682">
                  <c:v>-17304</c:v>
                </c:pt>
                <c:pt idx="683">
                  <c:v>-17293</c:v>
                </c:pt>
                <c:pt idx="684">
                  <c:v>-17333</c:v>
                </c:pt>
                <c:pt idx="685">
                  <c:v>-17318</c:v>
                </c:pt>
                <c:pt idx="686">
                  <c:v>-17312</c:v>
                </c:pt>
                <c:pt idx="687">
                  <c:v>-17357</c:v>
                </c:pt>
                <c:pt idx="688">
                  <c:v>-17371</c:v>
                </c:pt>
                <c:pt idx="689">
                  <c:v>-17431</c:v>
                </c:pt>
                <c:pt idx="690">
                  <c:v>-17511</c:v>
                </c:pt>
                <c:pt idx="691">
                  <c:v>-17490</c:v>
                </c:pt>
                <c:pt idx="692">
                  <c:v>-17510</c:v>
                </c:pt>
                <c:pt idx="693">
                  <c:v>-17518</c:v>
                </c:pt>
                <c:pt idx="694">
                  <c:v>-17466</c:v>
                </c:pt>
                <c:pt idx="695">
                  <c:v>-17490</c:v>
                </c:pt>
                <c:pt idx="696">
                  <c:v>-17521</c:v>
                </c:pt>
                <c:pt idx="697">
                  <c:v>-17576</c:v>
                </c:pt>
                <c:pt idx="698">
                  <c:v>-17632</c:v>
                </c:pt>
                <c:pt idx="699">
                  <c:v>-17607</c:v>
                </c:pt>
                <c:pt idx="700">
                  <c:v>-17613</c:v>
                </c:pt>
                <c:pt idx="701">
                  <c:v>-17685</c:v>
                </c:pt>
                <c:pt idx="702">
                  <c:v>-17683</c:v>
                </c:pt>
                <c:pt idx="703">
                  <c:v>-17757</c:v>
                </c:pt>
                <c:pt idx="704">
                  <c:v>-17830</c:v>
                </c:pt>
                <c:pt idx="705">
                  <c:v>-17883</c:v>
                </c:pt>
                <c:pt idx="706">
                  <c:v>-17881</c:v>
                </c:pt>
                <c:pt idx="707">
                  <c:v>-17869</c:v>
                </c:pt>
                <c:pt idx="708">
                  <c:v>-17868</c:v>
                </c:pt>
                <c:pt idx="709">
                  <c:v>-17925</c:v>
                </c:pt>
                <c:pt idx="710">
                  <c:v>-17934</c:v>
                </c:pt>
                <c:pt idx="711">
                  <c:v>-17988</c:v>
                </c:pt>
                <c:pt idx="712">
                  <c:v>-18016</c:v>
                </c:pt>
                <c:pt idx="713">
                  <c:v>-18018</c:v>
                </c:pt>
                <c:pt idx="714">
                  <c:v>-18026</c:v>
                </c:pt>
                <c:pt idx="715">
                  <c:v>-17978</c:v>
                </c:pt>
                <c:pt idx="716">
                  <c:v>-18017</c:v>
                </c:pt>
                <c:pt idx="717">
                  <c:v>-18031</c:v>
                </c:pt>
                <c:pt idx="718">
                  <c:v>-18002</c:v>
                </c:pt>
                <c:pt idx="719">
                  <c:v>-17977</c:v>
                </c:pt>
                <c:pt idx="720">
                  <c:v>-17971</c:v>
                </c:pt>
                <c:pt idx="721">
                  <c:v>-17941</c:v>
                </c:pt>
                <c:pt idx="722">
                  <c:v>-17938</c:v>
                </c:pt>
                <c:pt idx="723">
                  <c:v>-17974</c:v>
                </c:pt>
                <c:pt idx="724">
                  <c:v>-17983</c:v>
                </c:pt>
                <c:pt idx="725">
                  <c:v>-18035</c:v>
                </c:pt>
                <c:pt idx="726">
                  <c:v>-18037</c:v>
                </c:pt>
                <c:pt idx="727">
                  <c:v>-18030</c:v>
                </c:pt>
                <c:pt idx="728">
                  <c:v>-18008</c:v>
                </c:pt>
                <c:pt idx="729">
                  <c:v>-17998</c:v>
                </c:pt>
                <c:pt idx="730">
                  <c:v>-18012</c:v>
                </c:pt>
                <c:pt idx="731">
                  <c:v>-18050</c:v>
                </c:pt>
                <c:pt idx="732">
                  <c:v>-18135</c:v>
                </c:pt>
                <c:pt idx="733">
                  <c:v>-18160</c:v>
                </c:pt>
                <c:pt idx="734">
                  <c:v>-18180</c:v>
                </c:pt>
                <c:pt idx="735">
                  <c:v>-18241</c:v>
                </c:pt>
                <c:pt idx="736">
                  <c:v>-18263</c:v>
                </c:pt>
                <c:pt idx="737">
                  <c:v>-18312</c:v>
                </c:pt>
                <c:pt idx="738">
                  <c:v>-18368</c:v>
                </c:pt>
                <c:pt idx="739">
                  <c:v>-18410</c:v>
                </c:pt>
                <c:pt idx="740">
                  <c:v>-18458</c:v>
                </c:pt>
                <c:pt idx="741">
                  <c:v>-18503</c:v>
                </c:pt>
                <c:pt idx="742">
                  <c:v>-18566</c:v>
                </c:pt>
                <c:pt idx="743">
                  <c:v>-18647</c:v>
                </c:pt>
                <c:pt idx="744">
                  <c:v>-18688</c:v>
                </c:pt>
                <c:pt idx="745">
                  <c:v>-18799</c:v>
                </c:pt>
                <c:pt idx="746">
                  <c:v>-18866</c:v>
                </c:pt>
                <c:pt idx="747">
                  <c:v>-18896</c:v>
                </c:pt>
                <c:pt idx="748">
                  <c:v>-18934</c:v>
                </c:pt>
                <c:pt idx="749">
                  <c:v>-18949</c:v>
                </c:pt>
                <c:pt idx="750">
                  <c:v>-18925</c:v>
                </c:pt>
                <c:pt idx="751">
                  <c:v>-18953</c:v>
                </c:pt>
                <c:pt idx="752">
                  <c:v>-18971</c:v>
                </c:pt>
                <c:pt idx="753">
                  <c:v>-18990</c:v>
                </c:pt>
                <c:pt idx="754">
                  <c:v>-19039</c:v>
                </c:pt>
                <c:pt idx="755">
                  <c:v>-19062</c:v>
                </c:pt>
                <c:pt idx="756">
                  <c:v>-19087</c:v>
                </c:pt>
                <c:pt idx="757">
                  <c:v>-19109</c:v>
                </c:pt>
                <c:pt idx="758">
                  <c:v>-19119</c:v>
                </c:pt>
                <c:pt idx="759">
                  <c:v>-19148</c:v>
                </c:pt>
                <c:pt idx="760">
                  <c:v>-19200</c:v>
                </c:pt>
                <c:pt idx="761">
                  <c:v>-19186</c:v>
                </c:pt>
                <c:pt idx="762">
                  <c:v>-19236</c:v>
                </c:pt>
                <c:pt idx="763">
                  <c:v>-19241</c:v>
                </c:pt>
                <c:pt idx="764">
                  <c:v>-19232</c:v>
                </c:pt>
                <c:pt idx="765">
                  <c:v>-19257</c:v>
                </c:pt>
                <c:pt idx="766">
                  <c:v>-19287</c:v>
                </c:pt>
                <c:pt idx="767">
                  <c:v>-19280</c:v>
                </c:pt>
                <c:pt idx="768">
                  <c:v>-19349</c:v>
                </c:pt>
                <c:pt idx="769">
                  <c:v>-19368</c:v>
                </c:pt>
                <c:pt idx="770">
                  <c:v>-19443</c:v>
                </c:pt>
                <c:pt idx="771">
                  <c:v>-19465</c:v>
                </c:pt>
                <c:pt idx="772">
                  <c:v>-19457</c:v>
                </c:pt>
                <c:pt idx="773">
                  <c:v>-19482</c:v>
                </c:pt>
                <c:pt idx="774">
                  <c:v>-19548</c:v>
                </c:pt>
                <c:pt idx="775">
                  <c:v>-19607</c:v>
                </c:pt>
                <c:pt idx="776">
                  <c:v>-19631</c:v>
                </c:pt>
                <c:pt idx="777">
                  <c:v>-19682</c:v>
                </c:pt>
                <c:pt idx="778">
                  <c:v>-19699</c:v>
                </c:pt>
                <c:pt idx="779">
                  <c:v>-19704</c:v>
                </c:pt>
                <c:pt idx="780">
                  <c:v>-19732</c:v>
                </c:pt>
                <c:pt idx="781">
                  <c:v>-19760</c:v>
                </c:pt>
                <c:pt idx="782">
                  <c:v>-19783</c:v>
                </c:pt>
                <c:pt idx="783">
                  <c:v>-19768</c:v>
                </c:pt>
                <c:pt idx="784">
                  <c:v>-19786</c:v>
                </c:pt>
                <c:pt idx="785">
                  <c:v>-19834</c:v>
                </c:pt>
                <c:pt idx="786">
                  <c:v>-19901</c:v>
                </c:pt>
                <c:pt idx="787">
                  <c:v>-19923</c:v>
                </c:pt>
                <c:pt idx="788">
                  <c:v>-19947</c:v>
                </c:pt>
                <c:pt idx="789">
                  <c:v>-19982</c:v>
                </c:pt>
                <c:pt idx="790">
                  <c:v>-20002</c:v>
                </c:pt>
                <c:pt idx="791">
                  <c:v>-20007</c:v>
                </c:pt>
                <c:pt idx="792">
                  <c:v>-19997</c:v>
                </c:pt>
                <c:pt idx="793">
                  <c:v>-20001</c:v>
                </c:pt>
                <c:pt idx="794">
                  <c:v>-19998</c:v>
                </c:pt>
                <c:pt idx="795">
                  <c:v>-20041</c:v>
                </c:pt>
                <c:pt idx="796">
                  <c:v>-20092</c:v>
                </c:pt>
                <c:pt idx="797">
                  <c:v>-20080</c:v>
                </c:pt>
                <c:pt idx="798">
                  <c:v>-20141</c:v>
                </c:pt>
                <c:pt idx="799">
                  <c:v>-20153</c:v>
                </c:pt>
                <c:pt idx="800">
                  <c:v>-20155</c:v>
                </c:pt>
                <c:pt idx="801">
                  <c:v>-20191</c:v>
                </c:pt>
                <c:pt idx="802">
                  <c:v>-20220</c:v>
                </c:pt>
                <c:pt idx="803">
                  <c:v>-20243</c:v>
                </c:pt>
                <c:pt idx="804">
                  <c:v>-20255</c:v>
                </c:pt>
                <c:pt idx="805">
                  <c:v>-20348</c:v>
                </c:pt>
                <c:pt idx="806">
                  <c:v>-20348</c:v>
                </c:pt>
                <c:pt idx="807">
                  <c:v>-20340</c:v>
                </c:pt>
                <c:pt idx="808">
                  <c:v>-20351</c:v>
                </c:pt>
                <c:pt idx="809">
                  <c:v>-20402</c:v>
                </c:pt>
                <c:pt idx="810">
                  <c:v>-20428</c:v>
                </c:pt>
                <c:pt idx="811">
                  <c:v>-20468</c:v>
                </c:pt>
                <c:pt idx="812">
                  <c:v>-20506</c:v>
                </c:pt>
                <c:pt idx="813">
                  <c:v>-20558</c:v>
                </c:pt>
                <c:pt idx="814">
                  <c:v>-20574</c:v>
                </c:pt>
                <c:pt idx="815">
                  <c:v>-20580</c:v>
                </c:pt>
                <c:pt idx="816">
                  <c:v>-20606</c:v>
                </c:pt>
                <c:pt idx="817">
                  <c:v>-20635</c:v>
                </c:pt>
                <c:pt idx="818">
                  <c:v>-20670</c:v>
                </c:pt>
                <c:pt idx="819">
                  <c:v>-20694</c:v>
                </c:pt>
                <c:pt idx="820">
                  <c:v>-20783</c:v>
                </c:pt>
                <c:pt idx="821">
                  <c:v>-20810</c:v>
                </c:pt>
                <c:pt idx="822">
                  <c:v>-20846</c:v>
                </c:pt>
                <c:pt idx="823">
                  <c:v>-20881</c:v>
                </c:pt>
                <c:pt idx="824">
                  <c:v>-20911</c:v>
                </c:pt>
                <c:pt idx="825">
                  <c:v>-20944</c:v>
                </c:pt>
                <c:pt idx="826">
                  <c:v>-20982</c:v>
                </c:pt>
                <c:pt idx="827">
                  <c:v>-21005</c:v>
                </c:pt>
                <c:pt idx="828">
                  <c:v>-21065</c:v>
                </c:pt>
                <c:pt idx="829">
                  <c:v>-21060</c:v>
                </c:pt>
                <c:pt idx="830">
                  <c:v>-21144</c:v>
                </c:pt>
                <c:pt idx="831">
                  <c:v>-21171</c:v>
                </c:pt>
                <c:pt idx="832">
                  <c:v>-21202</c:v>
                </c:pt>
                <c:pt idx="833">
                  <c:v>-21215</c:v>
                </c:pt>
                <c:pt idx="834">
                  <c:v>-21191</c:v>
                </c:pt>
                <c:pt idx="835">
                  <c:v>-21174</c:v>
                </c:pt>
                <c:pt idx="836">
                  <c:v>-21244</c:v>
                </c:pt>
                <c:pt idx="837">
                  <c:v>-21291</c:v>
                </c:pt>
                <c:pt idx="838">
                  <c:v>-21312</c:v>
                </c:pt>
                <c:pt idx="839">
                  <c:v>-21354</c:v>
                </c:pt>
                <c:pt idx="840">
                  <c:v>-21385</c:v>
                </c:pt>
                <c:pt idx="841">
                  <c:v>-21393</c:v>
                </c:pt>
                <c:pt idx="842">
                  <c:v>-21403</c:v>
                </c:pt>
                <c:pt idx="843">
                  <c:v>-21438</c:v>
                </c:pt>
                <c:pt idx="844">
                  <c:v>-21469</c:v>
                </c:pt>
                <c:pt idx="845">
                  <c:v>-21437</c:v>
                </c:pt>
                <c:pt idx="846">
                  <c:v>-21487</c:v>
                </c:pt>
                <c:pt idx="847">
                  <c:v>-21491</c:v>
                </c:pt>
                <c:pt idx="848">
                  <c:v>-21488</c:v>
                </c:pt>
                <c:pt idx="849">
                  <c:v>-21524</c:v>
                </c:pt>
                <c:pt idx="850">
                  <c:v>-21547</c:v>
                </c:pt>
                <c:pt idx="851">
                  <c:v>-21545</c:v>
                </c:pt>
                <c:pt idx="852">
                  <c:v>-21567</c:v>
                </c:pt>
                <c:pt idx="853">
                  <c:v>-21616</c:v>
                </c:pt>
                <c:pt idx="854">
                  <c:v>-21615</c:v>
                </c:pt>
                <c:pt idx="855">
                  <c:v>-21673</c:v>
                </c:pt>
                <c:pt idx="856">
                  <c:v>-21656</c:v>
                </c:pt>
                <c:pt idx="857">
                  <c:v>-21666</c:v>
                </c:pt>
                <c:pt idx="858">
                  <c:v>-21718</c:v>
                </c:pt>
                <c:pt idx="859">
                  <c:v>-21752</c:v>
                </c:pt>
                <c:pt idx="860">
                  <c:v>-21744</c:v>
                </c:pt>
                <c:pt idx="861">
                  <c:v>-21737</c:v>
                </c:pt>
                <c:pt idx="862">
                  <c:v>-21748</c:v>
                </c:pt>
                <c:pt idx="863">
                  <c:v>-21776</c:v>
                </c:pt>
                <c:pt idx="864">
                  <c:v>-21850</c:v>
                </c:pt>
                <c:pt idx="865">
                  <c:v>-21916</c:v>
                </c:pt>
                <c:pt idx="866">
                  <c:v>-21947</c:v>
                </c:pt>
                <c:pt idx="867">
                  <c:v>-21929</c:v>
                </c:pt>
                <c:pt idx="868">
                  <c:v>-21982</c:v>
                </c:pt>
                <c:pt idx="869">
                  <c:v>-22001</c:v>
                </c:pt>
                <c:pt idx="870">
                  <c:v>-22000</c:v>
                </c:pt>
                <c:pt idx="871">
                  <c:v>-21995</c:v>
                </c:pt>
                <c:pt idx="872">
                  <c:v>-22026</c:v>
                </c:pt>
                <c:pt idx="873">
                  <c:v>-22087</c:v>
                </c:pt>
                <c:pt idx="874">
                  <c:v>-22111</c:v>
                </c:pt>
                <c:pt idx="875">
                  <c:v>-22114</c:v>
                </c:pt>
                <c:pt idx="876">
                  <c:v>-22123</c:v>
                </c:pt>
                <c:pt idx="877">
                  <c:v>-22080</c:v>
                </c:pt>
                <c:pt idx="878">
                  <c:v>-22076</c:v>
                </c:pt>
                <c:pt idx="879">
                  <c:v>-22072</c:v>
                </c:pt>
                <c:pt idx="880">
                  <c:v>-22116</c:v>
                </c:pt>
                <c:pt idx="881">
                  <c:v>-22157</c:v>
                </c:pt>
                <c:pt idx="882">
                  <c:v>-22158</c:v>
                </c:pt>
                <c:pt idx="883">
                  <c:v>-22140</c:v>
                </c:pt>
                <c:pt idx="884">
                  <c:v>-22104</c:v>
                </c:pt>
                <c:pt idx="885">
                  <c:v>-22105</c:v>
                </c:pt>
                <c:pt idx="886">
                  <c:v>-22090</c:v>
                </c:pt>
                <c:pt idx="887">
                  <c:v>-22109</c:v>
                </c:pt>
                <c:pt idx="888">
                  <c:v>-22163</c:v>
                </c:pt>
                <c:pt idx="889">
                  <c:v>-22193</c:v>
                </c:pt>
                <c:pt idx="890">
                  <c:v>-22212</c:v>
                </c:pt>
                <c:pt idx="891">
                  <c:v>-22228</c:v>
                </c:pt>
                <c:pt idx="892">
                  <c:v>-22302</c:v>
                </c:pt>
                <c:pt idx="893">
                  <c:v>-22347</c:v>
                </c:pt>
                <c:pt idx="894">
                  <c:v>-22406</c:v>
                </c:pt>
                <c:pt idx="895">
                  <c:v>-22430</c:v>
                </c:pt>
                <c:pt idx="896">
                  <c:v>-22431</c:v>
                </c:pt>
                <c:pt idx="897">
                  <c:v>-22444</c:v>
                </c:pt>
                <c:pt idx="898">
                  <c:v>-22472</c:v>
                </c:pt>
                <c:pt idx="899">
                  <c:v>-22485</c:v>
                </c:pt>
                <c:pt idx="900">
                  <c:v>-22520</c:v>
                </c:pt>
                <c:pt idx="901">
                  <c:v>-22557</c:v>
                </c:pt>
                <c:pt idx="902">
                  <c:v>-22549</c:v>
                </c:pt>
                <c:pt idx="903">
                  <c:v>-22588</c:v>
                </c:pt>
                <c:pt idx="904">
                  <c:v>-22629</c:v>
                </c:pt>
                <c:pt idx="905">
                  <c:v>-22672</c:v>
                </c:pt>
                <c:pt idx="906">
                  <c:v>-22689</c:v>
                </c:pt>
                <c:pt idx="907">
                  <c:v>-22713</c:v>
                </c:pt>
                <c:pt idx="908">
                  <c:v>-22716</c:v>
                </c:pt>
                <c:pt idx="909">
                  <c:v>-22761</c:v>
                </c:pt>
                <c:pt idx="910">
                  <c:v>-22801</c:v>
                </c:pt>
                <c:pt idx="911">
                  <c:v>-22816</c:v>
                </c:pt>
                <c:pt idx="912">
                  <c:v>-22898</c:v>
                </c:pt>
                <c:pt idx="913">
                  <c:v>-22945</c:v>
                </c:pt>
                <c:pt idx="914">
                  <c:v>-23001</c:v>
                </c:pt>
                <c:pt idx="915">
                  <c:v>-23002</c:v>
                </c:pt>
                <c:pt idx="916">
                  <c:v>-22969</c:v>
                </c:pt>
                <c:pt idx="917">
                  <c:v>-22973</c:v>
                </c:pt>
                <c:pt idx="918">
                  <c:v>-22976</c:v>
                </c:pt>
                <c:pt idx="919">
                  <c:v>-22977</c:v>
                </c:pt>
                <c:pt idx="920">
                  <c:v>-23016</c:v>
                </c:pt>
                <c:pt idx="921">
                  <c:v>-23047</c:v>
                </c:pt>
                <c:pt idx="922">
                  <c:v>-23095</c:v>
                </c:pt>
                <c:pt idx="923">
                  <c:v>-23116</c:v>
                </c:pt>
                <c:pt idx="924">
                  <c:v>-23145</c:v>
                </c:pt>
                <c:pt idx="925">
                  <c:v>-23133</c:v>
                </c:pt>
                <c:pt idx="926">
                  <c:v>-23130</c:v>
                </c:pt>
                <c:pt idx="927">
                  <c:v>-23102</c:v>
                </c:pt>
                <c:pt idx="928">
                  <c:v>-23106</c:v>
                </c:pt>
                <c:pt idx="929">
                  <c:v>-23080</c:v>
                </c:pt>
                <c:pt idx="930">
                  <c:v>-23083</c:v>
                </c:pt>
                <c:pt idx="931">
                  <c:v>-23085</c:v>
                </c:pt>
                <c:pt idx="932">
                  <c:v>-23142</c:v>
                </c:pt>
                <c:pt idx="933">
                  <c:v>-23161</c:v>
                </c:pt>
                <c:pt idx="934">
                  <c:v>-23196</c:v>
                </c:pt>
                <c:pt idx="935">
                  <c:v>-23236</c:v>
                </c:pt>
                <c:pt idx="936">
                  <c:v>-23280</c:v>
                </c:pt>
                <c:pt idx="937">
                  <c:v>-23324</c:v>
                </c:pt>
                <c:pt idx="938">
                  <c:v>-23360</c:v>
                </c:pt>
                <c:pt idx="939">
                  <c:v>-23378</c:v>
                </c:pt>
                <c:pt idx="940">
                  <c:v>-23460</c:v>
                </c:pt>
                <c:pt idx="941">
                  <c:v>-23494</c:v>
                </c:pt>
                <c:pt idx="942">
                  <c:v>-23581</c:v>
                </c:pt>
                <c:pt idx="943">
                  <c:v>-23635</c:v>
                </c:pt>
                <c:pt idx="944">
                  <c:v>-23666</c:v>
                </c:pt>
                <c:pt idx="945">
                  <c:v>-23706</c:v>
                </c:pt>
                <c:pt idx="946">
                  <c:v>-23749</c:v>
                </c:pt>
                <c:pt idx="947">
                  <c:v>-23796</c:v>
                </c:pt>
                <c:pt idx="948">
                  <c:v>-23828</c:v>
                </c:pt>
                <c:pt idx="949">
                  <c:v>-23851</c:v>
                </c:pt>
                <c:pt idx="950">
                  <c:v>-23812</c:v>
                </c:pt>
                <c:pt idx="951">
                  <c:v>-23844</c:v>
                </c:pt>
                <c:pt idx="952">
                  <c:v>-23838</c:v>
                </c:pt>
                <c:pt idx="953">
                  <c:v>-23855</c:v>
                </c:pt>
                <c:pt idx="954">
                  <c:v>-23867</c:v>
                </c:pt>
                <c:pt idx="955">
                  <c:v>-23886</c:v>
                </c:pt>
                <c:pt idx="956">
                  <c:v>-23912</c:v>
                </c:pt>
                <c:pt idx="957">
                  <c:v>-23922</c:v>
                </c:pt>
                <c:pt idx="958">
                  <c:v>-23957</c:v>
                </c:pt>
                <c:pt idx="959">
                  <c:v>-23987</c:v>
                </c:pt>
                <c:pt idx="960">
                  <c:v>-23998</c:v>
                </c:pt>
                <c:pt idx="961">
                  <c:v>-24035</c:v>
                </c:pt>
                <c:pt idx="962">
                  <c:v>-24085</c:v>
                </c:pt>
                <c:pt idx="963">
                  <c:v>-24151</c:v>
                </c:pt>
                <c:pt idx="964">
                  <c:v>-24189</c:v>
                </c:pt>
                <c:pt idx="965">
                  <c:v>-24201</c:v>
                </c:pt>
                <c:pt idx="966">
                  <c:v>-24239</c:v>
                </c:pt>
                <c:pt idx="967">
                  <c:v>-24219</c:v>
                </c:pt>
                <c:pt idx="968">
                  <c:v>-24213</c:v>
                </c:pt>
                <c:pt idx="969">
                  <c:v>-24209</c:v>
                </c:pt>
                <c:pt idx="970">
                  <c:v>-24274</c:v>
                </c:pt>
                <c:pt idx="971">
                  <c:v>-24279</c:v>
                </c:pt>
                <c:pt idx="972">
                  <c:v>-24312</c:v>
                </c:pt>
                <c:pt idx="973">
                  <c:v>-24395</c:v>
                </c:pt>
                <c:pt idx="974">
                  <c:v>-24431</c:v>
                </c:pt>
                <c:pt idx="975">
                  <c:v>-24423</c:v>
                </c:pt>
                <c:pt idx="976">
                  <c:v>-24431</c:v>
                </c:pt>
                <c:pt idx="977">
                  <c:v>-24464</c:v>
                </c:pt>
                <c:pt idx="978">
                  <c:v>-24480</c:v>
                </c:pt>
                <c:pt idx="979">
                  <c:v>-24553</c:v>
                </c:pt>
                <c:pt idx="980">
                  <c:v>-24566</c:v>
                </c:pt>
                <c:pt idx="981">
                  <c:v>-24585</c:v>
                </c:pt>
                <c:pt idx="982">
                  <c:v>-24639</c:v>
                </c:pt>
                <c:pt idx="983">
                  <c:v>-24619</c:v>
                </c:pt>
                <c:pt idx="984">
                  <c:v>-24679</c:v>
                </c:pt>
                <c:pt idx="985">
                  <c:v>-24667</c:v>
                </c:pt>
                <c:pt idx="986">
                  <c:v>-24695</c:v>
                </c:pt>
                <c:pt idx="987">
                  <c:v>-24678</c:v>
                </c:pt>
                <c:pt idx="988">
                  <c:v>-24707</c:v>
                </c:pt>
                <c:pt idx="989">
                  <c:v>-24726</c:v>
                </c:pt>
                <c:pt idx="990">
                  <c:v>-24751</c:v>
                </c:pt>
                <c:pt idx="991">
                  <c:v>-24806</c:v>
                </c:pt>
                <c:pt idx="992">
                  <c:v>-24873</c:v>
                </c:pt>
                <c:pt idx="993">
                  <c:v>-24862</c:v>
                </c:pt>
                <c:pt idx="994">
                  <c:v>-24977</c:v>
                </c:pt>
                <c:pt idx="995">
                  <c:v>-24997</c:v>
                </c:pt>
                <c:pt idx="996">
                  <c:v>-25017</c:v>
                </c:pt>
                <c:pt idx="997">
                  <c:v>-25028</c:v>
                </c:pt>
                <c:pt idx="998">
                  <c:v>-25085</c:v>
                </c:pt>
                <c:pt idx="999">
                  <c:v>-25139</c:v>
                </c:pt>
                <c:pt idx="1000">
                  <c:v>-25169</c:v>
                </c:pt>
                <c:pt idx="1001">
                  <c:v>-25179</c:v>
                </c:pt>
                <c:pt idx="1002">
                  <c:v>-25155</c:v>
                </c:pt>
                <c:pt idx="1003">
                  <c:v>-25099</c:v>
                </c:pt>
                <c:pt idx="1004">
                  <c:v>-25167</c:v>
                </c:pt>
                <c:pt idx="1005">
                  <c:v>-25185</c:v>
                </c:pt>
                <c:pt idx="1006">
                  <c:v>-25213</c:v>
                </c:pt>
                <c:pt idx="1007">
                  <c:v>-25196</c:v>
                </c:pt>
                <c:pt idx="1008">
                  <c:v>-25234</c:v>
                </c:pt>
                <c:pt idx="1009">
                  <c:v>-25207</c:v>
                </c:pt>
                <c:pt idx="1010">
                  <c:v>-25219</c:v>
                </c:pt>
                <c:pt idx="1011">
                  <c:v>-25230</c:v>
                </c:pt>
                <c:pt idx="1012">
                  <c:v>-25272</c:v>
                </c:pt>
                <c:pt idx="1013">
                  <c:v>-25282</c:v>
                </c:pt>
                <c:pt idx="1014">
                  <c:v>-25270</c:v>
                </c:pt>
                <c:pt idx="1015">
                  <c:v>-25247</c:v>
                </c:pt>
                <c:pt idx="1016">
                  <c:v>-25258</c:v>
                </c:pt>
                <c:pt idx="1017">
                  <c:v>-25278</c:v>
                </c:pt>
                <c:pt idx="1018">
                  <c:v>-25306</c:v>
                </c:pt>
                <c:pt idx="1019">
                  <c:v>-25315</c:v>
                </c:pt>
                <c:pt idx="1020">
                  <c:v>-25293</c:v>
                </c:pt>
                <c:pt idx="1021">
                  <c:v>-25270</c:v>
                </c:pt>
                <c:pt idx="1022">
                  <c:v>-25266</c:v>
                </c:pt>
                <c:pt idx="1023">
                  <c:v>-25323</c:v>
                </c:pt>
                <c:pt idx="1024">
                  <c:v>-25305</c:v>
                </c:pt>
                <c:pt idx="1025">
                  <c:v>-25294</c:v>
                </c:pt>
                <c:pt idx="1026">
                  <c:v>-25313</c:v>
                </c:pt>
                <c:pt idx="1027">
                  <c:v>-25339</c:v>
                </c:pt>
                <c:pt idx="1028">
                  <c:v>-25371</c:v>
                </c:pt>
                <c:pt idx="1029">
                  <c:v>-25429</c:v>
                </c:pt>
                <c:pt idx="1030">
                  <c:v>-25488</c:v>
                </c:pt>
                <c:pt idx="1031">
                  <c:v>-25500</c:v>
                </c:pt>
                <c:pt idx="1032">
                  <c:v>-25529</c:v>
                </c:pt>
                <c:pt idx="1033">
                  <c:v>-25591</c:v>
                </c:pt>
                <c:pt idx="1034">
                  <c:v>-25622</c:v>
                </c:pt>
                <c:pt idx="1035">
                  <c:v>-25601</c:v>
                </c:pt>
                <c:pt idx="1036">
                  <c:v>-25642</c:v>
                </c:pt>
                <c:pt idx="1037">
                  <c:v>-25657</c:v>
                </c:pt>
                <c:pt idx="1038">
                  <c:v>-25710</c:v>
                </c:pt>
                <c:pt idx="1039">
                  <c:v>-25755</c:v>
                </c:pt>
                <c:pt idx="1040">
                  <c:v>-25803</c:v>
                </c:pt>
                <c:pt idx="1041">
                  <c:v>-25860</c:v>
                </c:pt>
                <c:pt idx="1042">
                  <c:v>-25890</c:v>
                </c:pt>
                <c:pt idx="1043">
                  <c:v>-25940</c:v>
                </c:pt>
                <c:pt idx="1044">
                  <c:v>-26014</c:v>
                </c:pt>
                <c:pt idx="1045">
                  <c:v>-26047</c:v>
                </c:pt>
                <c:pt idx="1046">
                  <c:v>-26048</c:v>
                </c:pt>
                <c:pt idx="1047">
                  <c:v>-26120</c:v>
                </c:pt>
                <c:pt idx="1048">
                  <c:v>-26177</c:v>
                </c:pt>
                <c:pt idx="1049">
                  <c:v>-26231</c:v>
                </c:pt>
                <c:pt idx="1050">
                  <c:v>-26225</c:v>
                </c:pt>
                <c:pt idx="1051">
                  <c:v>-26246</c:v>
                </c:pt>
                <c:pt idx="1052">
                  <c:v>-26263</c:v>
                </c:pt>
                <c:pt idx="1053">
                  <c:v>-26278</c:v>
                </c:pt>
                <c:pt idx="1054">
                  <c:v>-26319</c:v>
                </c:pt>
                <c:pt idx="1055">
                  <c:v>-26306</c:v>
                </c:pt>
                <c:pt idx="1056">
                  <c:v>-26328</c:v>
                </c:pt>
                <c:pt idx="1057">
                  <c:v>-26341</c:v>
                </c:pt>
                <c:pt idx="1058">
                  <c:v>-26393</c:v>
                </c:pt>
                <c:pt idx="1059">
                  <c:v>-26452</c:v>
                </c:pt>
                <c:pt idx="1060">
                  <c:v>-26481</c:v>
                </c:pt>
                <c:pt idx="1061">
                  <c:v>-26505</c:v>
                </c:pt>
                <c:pt idx="1062">
                  <c:v>-26517</c:v>
                </c:pt>
                <c:pt idx="1063">
                  <c:v>-26536</c:v>
                </c:pt>
                <c:pt idx="1064">
                  <c:v>-26522</c:v>
                </c:pt>
                <c:pt idx="1065">
                  <c:v>-26557</c:v>
                </c:pt>
                <c:pt idx="1066">
                  <c:v>-26584</c:v>
                </c:pt>
                <c:pt idx="1067">
                  <c:v>-26632</c:v>
                </c:pt>
                <c:pt idx="1068">
                  <c:v>-26676</c:v>
                </c:pt>
                <c:pt idx="1069">
                  <c:v>-26687</c:v>
                </c:pt>
                <c:pt idx="1070">
                  <c:v>-26669</c:v>
                </c:pt>
                <c:pt idx="1071">
                  <c:v>-26661</c:v>
                </c:pt>
                <c:pt idx="1072">
                  <c:v>-26684</c:v>
                </c:pt>
                <c:pt idx="1073">
                  <c:v>-26681</c:v>
                </c:pt>
                <c:pt idx="1074">
                  <c:v>-26673</c:v>
                </c:pt>
                <c:pt idx="1075">
                  <c:v>-26673</c:v>
                </c:pt>
                <c:pt idx="1076">
                  <c:v>-26672</c:v>
                </c:pt>
                <c:pt idx="1077">
                  <c:v>-26670</c:v>
                </c:pt>
                <c:pt idx="1078">
                  <c:v>-26682</c:v>
                </c:pt>
                <c:pt idx="1079">
                  <c:v>-26708</c:v>
                </c:pt>
                <c:pt idx="1080">
                  <c:v>-26744</c:v>
                </c:pt>
                <c:pt idx="1081">
                  <c:v>-26739</c:v>
                </c:pt>
                <c:pt idx="1082">
                  <c:v>-26800</c:v>
                </c:pt>
                <c:pt idx="1083">
                  <c:v>-26821</c:v>
                </c:pt>
                <c:pt idx="1084">
                  <c:v>-26821</c:v>
                </c:pt>
                <c:pt idx="1085">
                  <c:v>-26833</c:v>
                </c:pt>
                <c:pt idx="1086">
                  <c:v>-26862</c:v>
                </c:pt>
                <c:pt idx="1087">
                  <c:v>-26871</c:v>
                </c:pt>
                <c:pt idx="1088">
                  <c:v>-26912</c:v>
                </c:pt>
                <c:pt idx="1089">
                  <c:v>-26936</c:v>
                </c:pt>
                <c:pt idx="1090">
                  <c:v>-26968</c:v>
                </c:pt>
                <c:pt idx="1091">
                  <c:v>-26980</c:v>
                </c:pt>
                <c:pt idx="1092">
                  <c:v>-26976</c:v>
                </c:pt>
                <c:pt idx="1093">
                  <c:v>-27011</c:v>
                </c:pt>
                <c:pt idx="1094">
                  <c:v>-27045</c:v>
                </c:pt>
                <c:pt idx="1095">
                  <c:v>-27074</c:v>
                </c:pt>
                <c:pt idx="1096">
                  <c:v>-27083</c:v>
                </c:pt>
                <c:pt idx="1097">
                  <c:v>-27119</c:v>
                </c:pt>
                <c:pt idx="1098">
                  <c:v>-27151</c:v>
                </c:pt>
                <c:pt idx="1099">
                  <c:v>-27111</c:v>
                </c:pt>
                <c:pt idx="1100">
                  <c:v>-27039</c:v>
                </c:pt>
                <c:pt idx="1101">
                  <c:v>-27037</c:v>
                </c:pt>
                <c:pt idx="1102">
                  <c:v>-27110</c:v>
                </c:pt>
                <c:pt idx="1103">
                  <c:v>-27200</c:v>
                </c:pt>
                <c:pt idx="1104">
                  <c:v>-27266</c:v>
                </c:pt>
                <c:pt idx="1105">
                  <c:v>-27276</c:v>
                </c:pt>
                <c:pt idx="1106">
                  <c:v>-27312</c:v>
                </c:pt>
                <c:pt idx="1107">
                  <c:v>-27349</c:v>
                </c:pt>
                <c:pt idx="1108">
                  <c:v>-27373</c:v>
                </c:pt>
                <c:pt idx="1109">
                  <c:v>-27359</c:v>
                </c:pt>
                <c:pt idx="1110">
                  <c:v>-27373</c:v>
                </c:pt>
                <c:pt idx="1111">
                  <c:v>-27364</c:v>
                </c:pt>
                <c:pt idx="1112">
                  <c:v>-27414</c:v>
                </c:pt>
                <c:pt idx="1113">
                  <c:v>-27470</c:v>
                </c:pt>
                <c:pt idx="1114">
                  <c:v>-27492</c:v>
                </c:pt>
                <c:pt idx="1115">
                  <c:v>-27547</c:v>
                </c:pt>
                <c:pt idx="1116">
                  <c:v>-27591</c:v>
                </c:pt>
                <c:pt idx="1117">
                  <c:v>-27525</c:v>
                </c:pt>
                <c:pt idx="1118">
                  <c:v>-27563</c:v>
                </c:pt>
                <c:pt idx="1119">
                  <c:v>-27638</c:v>
                </c:pt>
                <c:pt idx="1120">
                  <c:v>-27625</c:v>
                </c:pt>
                <c:pt idx="1121">
                  <c:v>-27642</c:v>
                </c:pt>
                <c:pt idx="1122">
                  <c:v>-27681</c:v>
                </c:pt>
                <c:pt idx="1123">
                  <c:v>-27706</c:v>
                </c:pt>
                <c:pt idx="1124">
                  <c:v>-27745</c:v>
                </c:pt>
                <c:pt idx="1125">
                  <c:v>-27707</c:v>
                </c:pt>
                <c:pt idx="1126">
                  <c:v>-27721</c:v>
                </c:pt>
                <c:pt idx="1127">
                  <c:v>-27746</c:v>
                </c:pt>
                <c:pt idx="1128">
                  <c:v>-27682</c:v>
                </c:pt>
                <c:pt idx="1129">
                  <c:v>-27597</c:v>
                </c:pt>
                <c:pt idx="1130">
                  <c:v>-27559</c:v>
                </c:pt>
                <c:pt idx="1131">
                  <c:v>-27566</c:v>
                </c:pt>
                <c:pt idx="1132">
                  <c:v>-27549</c:v>
                </c:pt>
                <c:pt idx="1133">
                  <c:v>-27575</c:v>
                </c:pt>
                <c:pt idx="1134">
                  <c:v>-27615</c:v>
                </c:pt>
                <c:pt idx="1135">
                  <c:v>-27640</c:v>
                </c:pt>
                <c:pt idx="1136">
                  <c:v>-27686</c:v>
                </c:pt>
                <c:pt idx="1137">
                  <c:v>-27710</c:v>
                </c:pt>
                <c:pt idx="1138">
                  <c:v>-27776</c:v>
                </c:pt>
                <c:pt idx="1139">
                  <c:v>-27818</c:v>
                </c:pt>
                <c:pt idx="1140">
                  <c:v>-27865</c:v>
                </c:pt>
                <c:pt idx="1141">
                  <c:v>-27898</c:v>
                </c:pt>
                <c:pt idx="1142">
                  <c:v>-27925</c:v>
                </c:pt>
                <c:pt idx="1143">
                  <c:v>-27953</c:v>
                </c:pt>
                <c:pt idx="1144">
                  <c:v>-27971</c:v>
                </c:pt>
                <c:pt idx="1145">
                  <c:v>-27999</c:v>
                </c:pt>
                <c:pt idx="1146">
                  <c:v>-28044</c:v>
                </c:pt>
                <c:pt idx="1147">
                  <c:v>-28099</c:v>
                </c:pt>
                <c:pt idx="1148">
                  <c:v>-28166</c:v>
                </c:pt>
                <c:pt idx="1149">
                  <c:v>-28202</c:v>
                </c:pt>
                <c:pt idx="1150">
                  <c:v>-28228</c:v>
                </c:pt>
                <c:pt idx="1151">
                  <c:v>-28195</c:v>
                </c:pt>
                <c:pt idx="1152">
                  <c:v>-28215</c:v>
                </c:pt>
                <c:pt idx="1153">
                  <c:v>-28191</c:v>
                </c:pt>
                <c:pt idx="1154">
                  <c:v>-28231</c:v>
                </c:pt>
                <c:pt idx="1155">
                  <c:v>-28243</c:v>
                </c:pt>
                <c:pt idx="1156">
                  <c:v>-28325</c:v>
                </c:pt>
                <c:pt idx="1157">
                  <c:v>-28401</c:v>
                </c:pt>
                <c:pt idx="1158">
                  <c:v>-28404</c:v>
                </c:pt>
                <c:pt idx="1159">
                  <c:v>-28390</c:v>
                </c:pt>
                <c:pt idx="1160">
                  <c:v>-28428</c:v>
                </c:pt>
                <c:pt idx="1161">
                  <c:v>-28533</c:v>
                </c:pt>
                <c:pt idx="1162">
                  <c:v>-28563</c:v>
                </c:pt>
                <c:pt idx="1163">
                  <c:v>-28638</c:v>
                </c:pt>
                <c:pt idx="1164">
                  <c:v>-28599</c:v>
                </c:pt>
                <c:pt idx="1165">
                  <c:v>-28569</c:v>
                </c:pt>
                <c:pt idx="1166">
                  <c:v>-28635</c:v>
                </c:pt>
                <c:pt idx="1167">
                  <c:v>-28659</c:v>
                </c:pt>
                <c:pt idx="1168">
                  <c:v>-28712</c:v>
                </c:pt>
                <c:pt idx="1169">
                  <c:v>-28748</c:v>
                </c:pt>
                <c:pt idx="1170">
                  <c:v>-28748</c:v>
                </c:pt>
                <c:pt idx="1171">
                  <c:v>-28782</c:v>
                </c:pt>
                <c:pt idx="1172">
                  <c:v>-28825</c:v>
                </c:pt>
                <c:pt idx="1173">
                  <c:v>-28802</c:v>
                </c:pt>
                <c:pt idx="1174">
                  <c:v>-28843</c:v>
                </c:pt>
                <c:pt idx="1175">
                  <c:v>-28885</c:v>
                </c:pt>
                <c:pt idx="1176">
                  <c:v>-28962</c:v>
                </c:pt>
                <c:pt idx="1177">
                  <c:v>-28988</c:v>
                </c:pt>
                <c:pt idx="1178">
                  <c:v>-28976</c:v>
                </c:pt>
                <c:pt idx="1179">
                  <c:v>-28982</c:v>
                </c:pt>
                <c:pt idx="1180">
                  <c:v>-29002</c:v>
                </c:pt>
                <c:pt idx="1181">
                  <c:v>-29044</c:v>
                </c:pt>
                <c:pt idx="1182">
                  <c:v>-29095</c:v>
                </c:pt>
                <c:pt idx="1183">
                  <c:v>-29124</c:v>
                </c:pt>
                <c:pt idx="1184">
                  <c:v>-29137</c:v>
                </c:pt>
                <c:pt idx="1185">
                  <c:v>-29141</c:v>
                </c:pt>
                <c:pt idx="1186">
                  <c:v>-29126</c:v>
                </c:pt>
                <c:pt idx="1187">
                  <c:v>-29127</c:v>
                </c:pt>
                <c:pt idx="1188">
                  <c:v>-29132</c:v>
                </c:pt>
                <c:pt idx="1189">
                  <c:v>-29179</c:v>
                </c:pt>
                <c:pt idx="1190">
                  <c:v>-29197</c:v>
                </c:pt>
                <c:pt idx="1191">
                  <c:v>-29254</c:v>
                </c:pt>
                <c:pt idx="1192">
                  <c:v>-29290</c:v>
                </c:pt>
                <c:pt idx="1193">
                  <c:v>-29351</c:v>
                </c:pt>
                <c:pt idx="1194">
                  <c:v>-29392</c:v>
                </c:pt>
                <c:pt idx="1195">
                  <c:v>-29410</c:v>
                </c:pt>
                <c:pt idx="1196">
                  <c:v>-29442</c:v>
                </c:pt>
                <c:pt idx="1197">
                  <c:v>-29443</c:v>
                </c:pt>
                <c:pt idx="1198">
                  <c:v>-29469</c:v>
                </c:pt>
                <c:pt idx="1199">
                  <c:v>-29560</c:v>
                </c:pt>
                <c:pt idx="1200">
                  <c:v>-29666</c:v>
                </c:pt>
                <c:pt idx="1201">
                  <c:v>-29702</c:v>
                </c:pt>
                <c:pt idx="1202">
                  <c:v>-29778</c:v>
                </c:pt>
                <c:pt idx="1203">
                  <c:v>-29780</c:v>
                </c:pt>
                <c:pt idx="1204">
                  <c:v>-29841</c:v>
                </c:pt>
                <c:pt idx="1205">
                  <c:v>-29944</c:v>
                </c:pt>
                <c:pt idx="1206">
                  <c:v>-29971</c:v>
                </c:pt>
                <c:pt idx="1207">
                  <c:v>-29950</c:v>
                </c:pt>
                <c:pt idx="1208">
                  <c:v>-30004</c:v>
                </c:pt>
                <c:pt idx="1209">
                  <c:v>-30017</c:v>
                </c:pt>
                <c:pt idx="1210">
                  <c:v>-29983</c:v>
                </c:pt>
                <c:pt idx="1211">
                  <c:v>-29979</c:v>
                </c:pt>
                <c:pt idx="1212">
                  <c:v>-30012</c:v>
                </c:pt>
                <c:pt idx="1213">
                  <c:v>-30033</c:v>
                </c:pt>
                <c:pt idx="1214">
                  <c:v>-30073</c:v>
                </c:pt>
                <c:pt idx="1215">
                  <c:v>-30139</c:v>
                </c:pt>
                <c:pt idx="1216">
                  <c:v>-30114</c:v>
                </c:pt>
                <c:pt idx="1217">
                  <c:v>-30153</c:v>
                </c:pt>
                <c:pt idx="1218">
                  <c:v>-30206</c:v>
                </c:pt>
                <c:pt idx="1219">
                  <c:v>-30248</c:v>
                </c:pt>
                <c:pt idx="1220">
                  <c:v>-30279</c:v>
                </c:pt>
                <c:pt idx="1221">
                  <c:v>-30285</c:v>
                </c:pt>
                <c:pt idx="1222">
                  <c:v>-30289</c:v>
                </c:pt>
                <c:pt idx="1223">
                  <c:v>-30292</c:v>
                </c:pt>
                <c:pt idx="1224">
                  <c:v>-30253</c:v>
                </c:pt>
                <c:pt idx="1225">
                  <c:v>-30176</c:v>
                </c:pt>
                <c:pt idx="1226">
                  <c:v>-30197</c:v>
                </c:pt>
                <c:pt idx="1227">
                  <c:v>-30172</c:v>
                </c:pt>
                <c:pt idx="1228">
                  <c:v>-30154</c:v>
                </c:pt>
                <c:pt idx="1229">
                  <c:v>-30189</c:v>
                </c:pt>
                <c:pt idx="1230">
                  <c:v>-30224</c:v>
                </c:pt>
                <c:pt idx="1231">
                  <c:v>-30241</c:v>
                </c:pt>
                <c:pt idx="1232">
                  <c:v>-30197</c:v>
                </c:pt>
                <c:pt idx="1233">
                  <c:v>-30192</c:v>
                </c:pt>
                <c:pt idx="1234">
                  <c:v>-30210</c:v>
                </c:pt>
                <c:pt idx="1235">
                  <c:v>-30221</c:v>
                </c:pt>
                <c:pt idx="1236">
                  <c:v>-30193</c:v>
                </c:pt>
                <c:pt idx="1237">
                  <c:v>-30252</c:v>
                </c:pt>
                <c:pt idx="1238">
                  <c:v>-30307</c:v>
                </c:pt>
                <c:pt idx="1239">
                  <c:v>-30411</c:v>
                </c:pt>
                <c:pt idx="1240">
                  <c:v>-30452</c:v>
                </c:pt>
                <c:pt idx="1241">
                  <c:v>-30459</c:v>
                </c:pt>
                <c:pt idx="1242">
                  <c:v>-30482</c:v>
                </c:pt>
                <c:pt idx="1243">
                  <c:v>-30553</c:v>
                </c:pt>
                <c:pt idx="1244">
                  <c:v>-30567</c:v>
                </c:pt>
                <c:pt idx="1245">
                  <c:v>-30579</c:v>
                </c:pt>
                <c:pt idx="1246">
                  <c:v>-30584</c:v>
                </c:pt>
                <c:pt idx="1247">
                  <c:v>-30622</c:v>
                </c:pt>
                <c:pt idx="1248">
                  <c:v>-30664</c:v>
                </c:pt>
                <c:pt idx="1249">
                  <c:v>-30720</c:v>
                </c:pt>
                <c:pt idx="1250">
                  <c:v>-30718</c:v>
                </c:pt>
                <c:pt idx="1251">
                  <c:v>-30684</c:v>
                </c:pt>
                <c:pt idx="1252">
                  <c:v>-30652</c:v>
                </c:pt>
                <c:pt idx="1253">
                  <c:v>-30662</c:v>
                </c:pt>
                <c:pt idx="1254">
                  <c:v>-30646</c:v>
                </c:pt>
                <c:pt idx="1255">
                  <c:v>-30632</c:v>
                </c:pt>
                <c:pt idx="1256">
                  <c:v>-30651</c:v>
                </c:pt>
                <c:pt idx="1257">
                  <c:v>-30653</c:v>
                </c:pt>
                <c:pt idx="1258">
                  <c:v>-30669</c:v>
                </c:pt>
                <c:pt idx="1259">
                  <c:v>-30641</c:v>
                </c:pt>
                <c:pt idx="1260">
                  <c:v>-30663</c:v>
                </c:pt>
                <c:pt idx="1261">
                  <c:v>-30706</c:v>
                </c:pt>
                <c:pt idx="1262">
                  <c:v>-30736</c:v>
                </c:pt>
                <c:pt idx="1263">
                  <c:v>-30772</c:v>
                </c:pt>
                <c:pt idx="1264">
                  <c:v>-30800</c:v>
                </c:pt>
                <c:pt idx="1265">
                  <c:v>-30822</c:v>
                </c:pt>
                <c:pt idx="1266">
                  <c:v>-30807</c:v>
                </c:pt>
                <c:pt idx="1267">
                  <c:v>-30853</c:v>
                </c:pt>
                <c:pt idx="1268">
                  <c:v>-30851</c:v>
                </c:pt>
                <c:pt idx="1269">
                  <c:v>-30865</c:v>
                </c:pt>
                <c:pt idx="1270">
                  <c:v>-30849</c:v>
                </c:pt>
                <c:pt idx="1271">
                  <c:v>-30848</c:v>
                </c:pt>
                <c:pt idx="1272">
                  <c:v>-30797</c:v>
                </c:pt>
                <c:pt idx="1273">
                  <c:v>-30843</c:v>
                </c:pt>
                <c:pt idx="1274">
                  <c:v>-30896</c:v>
                </c:pt>
                <c:pt idx="1275">
                  <c:v>-30914</c:v>
                </c:pt>
                <c:pt idx="1276">
                  <c:v>-30934</c:v>
                </c:pt>
                <c:pt idx="1277">
                  <c:v>-30991</c:v>
                </c:pt>
                <c:pt idx="1278">
                  <c:v>-31023</c:v>
                </c:pt>
                <c:pt idx="1279">
                  <c:v>-31061</c:v>
                </c:pt>
                <c:pt idx="1280">
                  <c:v>-31108</c:v>
                </c:pt>
                <c:pt idx="1281">
                  <c:v>-31149</c:v>
                </c:pt>
                <c:pt idx="1282">
                  <c:v>-31154</c:v>
                </c:pt>
                <c:pt idx="1283">
                  <c:v>-31147</c:v>
                </c:pt>
                <c:pt idx="1284">
                  <c:v>-31177</c:v>
                </c:pt>
                <c:pt idx="1285">
                  <c:v>-31157</c:v>
                </c:pt>
                <c:pt idx="1286">
                  <c:v>-31138</c:v>
                </c:pt>
                <c:pt idx="1287">
                  <c:v>-31117</c:v>
                </c:pt>
                <c:pt idx="1288">
                  <c:v>-31128</c:v>
                </c:pt>
                <c:pt idx="1289">
                  <c:v>-31180</c:v>
                </c:pt>
                <c:pt idx="1290">
                  <c:v>-31164</c:v>
                </c:pt>
                <c:pt idx="1291">
                  <c:v>-31188</c:v>
                </c:pt>
                <c:pt idx="1292">
                  <c:v>-31194</c:v>
                </c:pt>
                <c:pt idx="1293">
                  <c:v>-31245</c:v>
                </c:pt>
                <c:pt idx="1294">
                  <c:v>-31326</c:v>
                </c:pt>
                <c:pt idx="1295">
                  <c:v>-31346</c:v>
                </c:pt>
                <c:pt idx="1296">
                  <c:v>-31386</c:v>
                </c:pt>
                <c:pt idx="1297">
                  <c:v>-31420</c:v>
                </c:pt>
                <c:pt idx="1298">
                  <c:v>-31474</c:v>
                </c:pt>
                <c:pt idx="1299">
                  <c:v>-31480</c:v>
                </c:pt>
                <c:pt idx="1300">
                  <c:v>-31474</c:v>
                </c:pt>
                <c:pt idx="1301">
                  <c:v>-31534</c:v>
                </c:pt>
                <c:pt idx="1302">
                  <c:v>-31603</c:v>
                </c:pt>
                <c:pt idx="1303">
                  <c:v>-31632</c:v>
                </c:pt>
                <c:pt idx="1304">
                  <c:v>-31652</c:v>
                </c:pt>
                <c:pt idx="1305">
                  <c:v>-31703</c:v>
                </c:pt>
                <c:pt idx="1306">
                  <c:v>-31748</c:v>
                </c:pt>
                <c:pt idx="1307">
                  <c:v>-31787</c:v>
                </c:pt>
                <c:pt idx="1308">
                  <c:v>-31898</c:v>
                </c:pt>
                <c:pt idx="1309">
                  <c:v>-31912</c:v>
                </c:pt>
                <c:pt idx="1310">
                  <c:v>-31953</c:v>
                </c:pt>
                <c:pt idx="1311">
                  <c:v>-31969</c:v>
                </c:pt>
                <c:pt idx="1312">
                  <c:v>-32005</c:v>
                </c:pt>
                <c:pt idx="1313">
                  <c:v>-32010</c:v>
                </c:pt>
                <c:pt idx="1314">
                  <c:v>-32062</c:v>
                </c:pt>
                <c:pt idx="1315">
                  <c:v>-32099</c:v>
                </c:pt>
                <c:pt idx="1316">
                  <c:v>-32094</c:v>
                </c:pt>
                <c:pt idx="1317">
                  <c:v>-32106</c:v>
                </c:pt>
                <c:pt idx="1318">
                  <c:v>-32192</c:v>
                </c:pt>
                <c:pt idx="1319">
                  <c:v>-32203</c:v>
                </c:pt>
                <c:pt idx="1320">
                  <c:v>-32215</c:v>
                </c:pt>
                <c:pt idx="1321">
                  <c:v>-32223</c:v>
                </c:pt>
                <c:pt idx="1322">
                  <c:v>-32226</c:v>
                </c:pt>
                <c:pt idx="1323">
                  <c:v>-32196</c:v>
                </c:pt>
                <c:pt idx="1324">
                  <c:v>-32162</c:v>
                </c:pt>
                <c:pt idx="1325">
                  <c:v>-32166</c:v>
                </c:pt>
                <c:pt idx="1326">
                  <c:v>-32217</c:v>
                </c:pt>
                <c:pt idx="1327">
                  <c:v>-32241</c:v>
                </c:pt>
                <c:pt idx="1328">
                  <c:v>-32289</c:v>
                </c:pt>
                <c:pt idx="1329">
                  <c:v>-32246</c:v>
                </c:pt>
                <c:pt idx="1330">
                  <c:v>-32258</c:v>
                </c:pt>
                <c:pt idx="1331">
                  <c:v>-32247</c:v>
                </c:pt>
                <c:pt idx="1332">
                  <c:v>-32213</c:v>
                </c:pt>
                <c:pt idx="1333">
                  <c:v>-32186</c:v>
                </c:pt>
                <c:pt idx="1334">
                  <c:v>-32230</c:v>
                </c:pt>
                <c:pt idx="1335">
                  <c:v>-32295</c:v>
                </c:pt>
                <c:pt idx="1336">
                  <c:v>-32315</c:v>
                </c:pt>
                <c:pt idx="1337">
                  <c:v>-32299</c:v>
                </c:pt>
                <c:pt idx="1338">
                  <c:v>-32336</c:v>
                </c:pt>
                <c:pt idx="1339">
                  <c:v>-32371</c:v>
                </c:pt>
                <c:pt idx="1340">
                  <c:v>-32423</c:v>
                </c:pt>
                <c:pt idx="1341">
                  <c:v>-32466</c:v>
                </c:pt>
                <c:pt idx="1342">
                  <c:v>-32477</c:v>
                </c:pt>
                <c:pt idx="1343">
                  <c:v>-32451</c:v>
                </c:pt>
                <c:pt idx="1344">
                  <c:v>-32498</c:v>
                </c:pt>
                <c:pt idx="1345">
                  <c:v>-32531</c:v>
                </c:pt>
                <c:pt idx="1346">
                  <c:v>-32539</c:v>
                </c:pt>
                <c:pt idx="1347">
                  <c:v>-32566</c:v>
                </c:pt>
                <c:pt idx="1348">
                  <c:v>-32620</c:v>
                </c:pt>
                <c:pt idx="1349">
                  <c:v>-32657</c:v>
                </c:pt>
                <c:pt idx="1350">
                  <c:v>-32662</c:v>
                </c:pt>
                <c:pt idx="1351">
                  <c:v>-32651</c:v>
                </c:pt>
                <c:pt idx="1352">
                  <c:v>-32666</c:v>
                </c:pt>
                <c:pt idx="1353">
                  <c:v>-32699</c:v>
                </c:pt>
                <c:pt idx="1354">
                  <c:v>-32656</c:v>
                </c:pt>
                <c:pt idx="1355">
                  <c:v>-32687</c:v>
                </c:pt>
                <c:pt idx="1356">
                  <c:v>-32679</c:v>
                </c:pt>
                <c:pt idx="1357">
                  <c:v>-32699</c:v>
                </c:pt>
                <c:pt idx="1358">
                  <c:v>-32757</c:v>
                </c:pt>
                <c:pt idx="1359">
                  <c:v>-32746</c:v>
                </c:pt>
                <c:pt idx="1360">
                  <c:v>-32781</c:v>
                </c:pt>
                <c:pt idx="1361">
                  <c:v>-32803</c:v>
                </c:pt>
                <c:pt idx="1362">
                  <c:v>-32836</c:v>
                </c:pt>
                <c:pt idx="1363">
                  <c:v>-32913</c:v>
                </c:pt>
                <c:pt idx="1364">
                  <c:v>-32981</c:v>
                </c:pt>
                <c:pt idx="1365">
                  <c:v>-33076</c:v>
                </c:pt>
                <c:pt idx="1366">
                  <c:v>-33115</c:v>
                </c:pt>
                <c:pt idx="1367">
                  <c:v>-33123</c:v>
                </c:pt>
                <c:pt idx="1368">
                  <c:v>-33151</c:v>
                </c:pt>
                <c:pt idx="1369">
                  <c:v>-33162</c:v>
                </c:pt>
                <c:pt idx="1370">
                  <c:v>-33222</c:v>
                </c:pt>
                <c:pt idx="1371">
                  <c:v>-33207</c:v>
                </c:pt>
                <c:pt idx="1372">
                  <c:v>-33224</c:v>
                </c:pt>
                <c:pt idx="1373">
                  <c:v>-33222</c:v>
                </c:pt>
                <c:pt idx="1374">
                  <c:v>-33259</c:v>
                </c:pt>
                <c:pt idx="1375">
                  <c:v>-33332</c:v>
                </c:pt>
                <c:pt idx="1376">
                  <c:v>-33367</c:v>
                </c:pt>
                <c:pt idx="1377">
                  <c:v>-33435</c:v>
                </c:pt>
                <c:pt idx="1378">
                  <c:v>-33481</c:v>
                </c:pt>
                <c:pt idx="1379">
                  <c:v>-33511</c:v>
                </c:pt>
                <c:pt idx="1380">
                  <c:v>-33541</c:v>
                </c:pt>
                <c:pt idx="1381">
                  <c:v>-33585</c:v>
                </c:pt>
                <c:pt idx="1382">
                  <c:v>-33603</c:v>
                </c:pt>
                <c:pt idx="1383">
                  <c:v>-33609</c:v>
                </c:pt>
                <c:pt idx="1384">
                  <c:v>-33663</c:v>
                </c:pt>
                <c:pt idx="1385">
                  <c:v>-33723</c:v>
                </c:pt>
                <c:pt idx="1386">
                  <c:v>-33735</c:v>
                </c:pt>
                <c:pt idx="1387">
                  <c:v>-33741</c:v>
                </c:pt>
                <c:pt idx="1388">
                  <c:v>-33794</c:v>
                </c:pt>
                <c:pt idx="1389">
                  <c:v>-33855</c:v>
                </c:pt>
                <c:pt idx="1390">
                  <c:v>-33890</c:v>
                </c:pt>
                <c:pt idx="1391">
                  <c:v>-33915</c:v>
                </c:pt>
                <c:pt idx="1392">
                  <c:v>-33979</c:v>
                </c:pt>
                <c:pt idx="1393">
                  <c:v>-34022</c:v>
                </c:pt>
                <c:pt idx="1394">
                  <c:v>-34066</c:v>
                </c:pt>
                <c:pt idx="1395">
                  <c:v>-34127</c:v>
                </c:pt>
                <c:pt idx="1396">
                  <c:v>-34159</c:v>
                </c:pt>
                <c:pt idx="1397">
                  <c:v>-34171</c:v>
                </c:pt>
                <c:pt idx="1398">
                  <c:v>-34232</c:v>
                </c:pt>
                <c:pt idx="1399">
                  <c:v>-34283</c:v>
                </c:pt>
                <c:pt idx="1400">
                  <c:v>-34364</c:v>
                </c:pt>
                <c:pt idx="1401">
                  <c:v>-34435</c:v>
                </c:pt>
                <c:pt idx="1402">
                  <c:v>-34512</c:v>
                </c:pt>
                <c:pt idx="1403">
                  <c:v>-34575</c:v>
                </c:pt>
                <c:pt idx="1404">
                  <c:v>-34633</c:v>
                </c:pt>
                <c:pt idx="1405">
                  <c:v>-34674</c:v>
                </c:pt>
                <c:pt idx="1406">
                  <c:v>-34706</c:v>
                </c:pt>
                <c:pt idx="1407">
                  <c:v>-34744</c:v>
                </c:pt>
                <c:pt idx="1408">
                  <c:v>-34795</c:v>
                </c:pt>
                <c:pt idx="1409">
                  <c:v>-34803</c:v>
                </c:pt>
                <c:pt idx="1410">
                  <c:v>-34788</c:v>
                </c:pt>
                <c:pt idx="1411">
                  <c:v>-34828</c:v>
                </c:pt>
                <c:pt idx="1412">
                  <c:v>-34872</c:v>
                </c:pt>
                <c:pt idx="1413">
                  <c:v>-34873</c:v>
                </c:pt>
                <c:pt idx="1414">
                  <c:v>-34870</c:v>
                </c:pt>
                <c:pt idx="1415">
                  <c:v>-34931</c:v>
                </c:pt>
                <c:pt idx="1416">
                  <c:v>-34949</c:v>
                </c:pt>
                <c:pt idx="1417">
                  <c:v>-34982</c:v>
                </c:pt>
                <c:pt idx="1418">
                  <c:v>-34983</c:v>
                </c:pt>
                <c:pt idx="1419">
                  <c:v>-34987</c:v>
                </c:pt>
                <c:pt idx="1420">
                  <c:v>-35035</c:v>
                </c:pt>
                <c:pt idx="1421">
                  <c:v>-35108</c:v>
                </c:pt>
                <c:pt idx="1422">
                  <c:v>-35144</c:v>
                </c:pt>
                <c:pt idx="1423">
                  <c:v>-35207</c:v>
                </c:pt>
                <c:pt idx="1424">
                  <c:v>-35239</c:v>
                </c:pt>
                <c:pt idx="1425">
                  <c:v>-35254</c:v>
                </c:pt>
                <c:pt idx="1426">
                  <c:v>-35346</c:v>
                </c:pt>
                <c:pt idx="1427">
                  <c:v>-35320</c:v>
                </c:pt>
                <c:pt idx="1428">
                  <c:v>-35354</c:v>
                </c:pt>
                <c:pt idx="1429">
                  <c:v>-35377</c:v>
                </c:pt>
                <c:pt idx="1430">
                  <c:v>-35411</c:v>
                </c:pt>
                <c:pt idx="1431">
                  <c:v>-35436</c:v>
                </c:pt>
                <c:pt idx="1432">
                  <c:v>-35503</c:v>
                </c:pt>
                <c:pt idx="1433">
                  <c:v>-35525</c:v>
                </c:pt>
                <c:pt idx="1434">
                  <c:v>-35604</c:v>
                </c:pt>
                <c:pt idx="1435">
                  <c:v>-35639</c:v>
                </c:pt>
                <c:pt idx="1436">
                  <c:v>-35702</c:v>
                </c:pt>
                <c:pt idx="1437">
                  <c:v>-35726</c:v>
                </c:pt>
                <c:pt idx="1438">
                  <c:v>-35758</c:v>
                </c:pt>
                <c:pt idx="1439">
                  <c:v>-35784</c:v>
                </c:pt>
                <c:pt idx="1440">
                  <c:v>-35805</c:v>
                </c:pt>
                <c:pt idx="1441">
                  <c:v>-35806</c:v>
                </c:pt>
                <c:pt idx="1442">
                  <c:v>-35848</c:v>
                </c:pt>
                <c:pt idx="1443">
                  <c:v>-35897</c:v>
                </c:pt>
                <c:pt idx="1444">
                  <c:v>-35941</c:v>
                </c:pt>
                <c:pt idx="1445">
                  <c:v>-35882</c:v>
                </c:pt>
                <c:pt idx="1446">
                  <c:v>-35884</c:v>
                </c:pt>
                <c:pt idx="1447">
                  <c:v>-35962</c:v>
                </c:pt>
                <c:pt idx="1448">
                  <c:v>-35995</c:v>
                </c:pt>
                <c:pt idx="1449">
                  <c:v>-36043</c:v>
                </c:pt>
                <c:pt idx="1450">
                  <c:v>-36005</c:v>
                </c:pt>
                <c:pt idx="1451">
                  <c:v>-36032</c:v>
                </c:pt>
                <c:pt idx="1452">
                  <c:v>-36088</c:v>
                </c:pt>
                <c:pt idx="1453">
                  <c:v>-36136</c:v>
                </c:pt>
                <c:pt idx="1454">
                  <c:v>-36179</c:v>
                </c:pt>
                <c:pt idx="1455">
                  <c:v>-36243</c:v>
                </c:pt>
                <c:pt idx="1456">
                  <c:v>-36283</c:v>
                </c:pt>
                <c:pt idx="1457">
                  <c:v>-36332</c:v>
                </c:pt>
                <c:pt idx="1458">
                  <c:v>-36392</c:v>
                </c:pt>
                <c:pt idx="1459">
                  <c:v>-36395</c:v>
                </c:pt>
                <c:pt idx="1460">
                  <c:v>-36425</c:v>
                </c:pt>
                <c:pt idx="1461">
                  <c:v>-36461</c:v>
                </c:pt>
                <c:pt idx="1462">
                  <c:v>-36484</c:v>
                </c:pt>
                <c:pt idx="1463">
                  <c:v>-36557</c:v>
                </c:pt>
                <c:pt idx="1464">
                  <c:v>-36545</c:v>
                </c:pt>
                <c:pt idx="1465">
                  <c:v>-36579</c:v>
                </c:pt>
                <c:pt idx="1466">
                  <c:v>-36606</c:v>
                </c:pt>
                <c:pt idx="1467">
                  <c:v>-36660</c:v>
                </c:pt>
                <c:pt idx="1468">
                  <c:v>-36728</c:v>
                </c:pt>
                <c:pt idx="1469">
                  <c:v>-36763</c:v>
                </c:pt>
                <c:pt idx="1470">
                  <c:v>-36802</c:v>
                </c:pt>
                <c:pt idx="1471">
                  <c:v>-36855</c:v>
                </c:pt>
                <c:pt idx="1472">
                  <c:v>-36878</c:v>
                </c:pt>
                <c:pt idx="1473">
                  <c:v>-36880</c:v>
                </c:pt>
                <c:pt idx="1474">
                  <c:v>-36887</c:v>
                </c:pt>
                <c:pt idx="1475">
                  <c:v>-36879</c:v>
                </c:pt>
                <c:pt idx="1476">
                  <c:v>-36911</c:v>
                </c:pt>
                <c:pt idx="1477">
                  <c:v>-36951</c:v>
                </c:pt>
                <c:pt idx="1478">
                  <c:v>-36986</c:v>
                </c:pt>
                <c:pt idx="1479">
                  <c:v>-37002</c:v>
                </c:pt>
                <c:pt idx="1480">
                  <c:v>-37056</c:v>
                </c:pt>
                <c:pt idx="1481">
                  <c:v>-37132</c:v>
                </c:pt>
                <c:pt idx="1482">
                  <c:v>-37134</c:v>
                </c:pt>
                <c:pt idx="1483">
                  <c:v>-37186</c:v>
                </c:pt>
                <c:pt idx="1484">
                  <c:v>-37152</c:v>
                </c:pt>
                <c:pt idx="1485">
                  <c:v>-37187</c:v>
                </c:pt>
                <c:pt idx="1486">
                  <c:v>-37192</c:v>
                </c:pt>
                <c:pt idx="1487">
                  <c:v>-37183</c:v>
                </c:pt>
                <c:pt idx="1488">
                  <c:v>-37182</c:v>
                </c:pt>
                <c:pt idx="1489">
                  <c:v>-37221</c:v>
                </c:pt>
                <c:pt idx="1490">
                  <c:v>-37278</c:v>
                </c:pt>
                <c:pt idx="1491">
                  <c:v>-37312</c:v>
                </c:pt>
                <c:pt idx="1492">
                  <c:v>-37368</c:v>
                </c:pt>
                <c:pt idx="1493">
                  <c:v>-37398</c:v>
                </c:pt>
                <c:pt idx="1494">
                  <c:v>-37394</c:v>
                </c:pt>
                <c:pt idx="1495">
                  <c:v>-37439</c:v>
                </c:pt>
                <c:pt idx="1496">
                  <c:v>-37448</c:v>
                </c:pt>
                <c:pt idx="1497">
                  <c:v>-37451</c:v>
                </c:pt>
                <c:pt idx="1498">
                  <c:v>-37487</c:v>
                </c:pt>
                <c:pt idx="1499">
                  <c:v>-37509</c:v>
                </c:pt>
                <c:pt idx="1500">
                  <c:v>-37585</c:v>
                </c:pt>
                <c:pt idx="1501">
                  <c:v>-37649</c:v>
                </c:pt>
                <c:pt idx="1502">
                  <c:v>-37698</c:v>
                </c:pt>
                <c:pt idx="1503">
                  <c:v>-37734</c:v>
                </c:pt>
                <c:pt idx="1504">
                  <c:v>-37787</c:v>
                </c:pt>
                <c:pt idx="1505">
                  <c:v>-37817</c:v>
                </c:pt>
                <c:pt idx="1506">
                  <c:v>-37838</c:v>
                </c:pt>
                <c:pt idx="1507">
                  <c:v>-37848</c:v>
                </c:pt>
                <c:pt idx="1508">
                  <c:v>-37870</c:v>
                </c:pt>
                <c:pt idx="1509">
                  <c:v>-37923</c:v>
                </c:pt>
                <c:pt idx="1510">
                  <c:v>-37991</c:v>
                </c:pt>
                <c:pt idx="1511">
                  <c:v>-37955</c:v>
                </c:pt>
                <c:pt idx="1512">
                  <c:v>-37933</c:v>
                </c:pt>
                <c:pt idx="1513">
                  <c:v>-37929</c:v>
                </c:pt>
                <c:pt idx="1514">
                  <c:v>-37937</c:v>
                </c:pt>
                <c:pt idx="1515">
                  <c:v>-37941</c:v>
                </c:pt>
                <c:pt idx="1516">
                  <c:v>-37932</c:v>
                </c:pt>
                <c:pt idx="1517">
                  <c:v>-37962</c:v>
                </c:pt>
                <c:pt idx="1518">
                  <c:v>-37982</c:v>
                </c:pt>
                <c:pt idx="1519">
                  <c:v>-37960</c:v>
                </c:pt>
                <c:pt idx="1520">
                  <c:v>-37947</c:v>
                </c:pt>
                <c:pt idx="1521">
                  <c:v>-37903</c:v>
                </c:pt>
                <c:pt idx="1522">
                  <c:v>-37907</c:v>
                </c:pt>
                <c:pt idx="1523">
                  <c:v>-37926</c:v>
                </c:pt>
                <c:pt idx="1524">
                  <c:v>-37947</c:v>
                </c:pt>
                <c:pt idx="1525">
                  <c:v>-38041</c:v>
                </c:pt>
                <c:pt idx="1526">
                  <c:v>-38050</c:v>
                </c:pt>
                <c:pt idx="1527">
                  <c:v>-38039</c:v>
                </c:pt>
                <c:pt idx="1528">
                  <c:v>-38098</c:v>
                </c:pt>
                <c:pt idx="1529">
                  <c:v>-38134</c:v>
                </c:pt>
                <c:pt idx="1530">
                  <c:v>-38123</c:v>
                </c:pt>
                <c:pt idx="1531">
                  <c:v>-38173</c:v>
                </c:pt>
                <c:pt idx="1532">
                  <c:v>-38178</c:v>
                </c:pt>
                <c:pt idx="1533">
                  <c:v>-38232</c:v>
                </c:pt>
                <c:pt idx="1534">
                  <c:v>-38295</c:v>
                </c:pt>
                <c:pt idx="1535">
                  <c:v>-38304</c:v>
                </c:pt>
                <c:pt idx="1536">
                  <c:v>-38362</c:v>
                </c:pt>
                <c:pt idx="1537">
                  <c:v>-38382</c:v>
                </c:pt>
                <c:pt idx="1538">
                  <c:v>-38401</c:v>
                </c:pt>
                <c:pt idx="1539">
                  <c:v>-38427</c:v>
                </c:pt>
                <c:pt idx="1540">
                  <c:v>-38469</c:v>
                </c:pt>
                <c:pt idx="1541">
                  <c:v>-38527</c:v>
                </c:pt>
                <c:pt idx="1542">
                  <c:v>-38540</c:v>
                </c:pt>
                <c:pt idx="1543">
                  <c:v>-38521</c:v>
                </c:pt>
                <c:pt idx="1544">
                  <c:v>-38520</c:v>
                </c:pt>
                <c:pt idx="1545">
                  <c:v>-38526</c:v>
                </c:pt>
                <c:pt idx="1546">
                  <c:v>-38523</c:v>
                </c:pt>
                <c:pt idx="1547">
                  <c:v>-38511</c:v>
                </c:pt>
                <c:pt idx="1548">
                  <c:v>-38573</c:v>
                </c:pt>
                <c:pt idx="1549">
                  <c:v>-38603</c:v>
                </c:pt>
                <c:pt idx="1550">
                  <c:v>-38692</c:v>
                </c:pt>
                <c:pt idx="1551">
                  <c:v>-38723</c:v>
                </c:pt>
                <c:pt idx="1552">
                  <c:v>-38728</c:v>
                </c:pt>
                <c:pt idx="1553">
                  <c:v>-38736</c:v>
                </c:pt>
                <c:pt idx="1554">
                  <c:v>-38739</c:v>
                </c:pt>
                <c:pt idx="1555">
                  <c:v>-38773</c:v>
                </c:pt>
                <c:pt idx="1556">
                  <c:v>-38803</c:v>
                </c:pt>
                <c:pt idx="1557">
                  <c:v>-38845</c:v>
                </c:pt>
                <c:pt idx="1558">
                  <c:v>-38862</c:v>
                </c:pt>
                <c:pt idx="1559">
                  <c:v>-38917</c:v>
                </c:pt>
                <c:pt idx="1560">
                  <c:v>-38938</c:v>
                </c:pt>
                <c:pt idx="1561">
                  <c:v>-38952</c:v>
                </c:pt>
                <c:pt idx="1562">
                  <c:v>-39001</c:v>
                </c:pt>
                <c:pt idx="1563">
                  <c:v>-39098</c:v>
                </c:pt>
                <c:pt idx="1564">
                  <c:v>-39109</c:v>
                </c:pt>
                <c:pt idx="1565">
                  <c:v>-39125</c:v>
                </c:pt>
                <c:pt idx="1566">
                  <c:v>-39173</c:v>
                </c:pt>
                <c:pt idx="1567">
                  <c:v>-39190</c:v>
                </c:pt>
                <c:pt idx="1568">
                  <c:v>-39270</c:v>
                </c:pt>
                <c:pt idx="1569">
                  <c:v>-39312</c:v>
                </c:pt>
                <c:pt idx="1570">
                  <c:v>-39332</c:v>
                </c:pt>
                <c:pt idx="1571">
                  <c:v>-39397</c:v>
                </c:pt>
                <c:pt idx="1572">
                  <c:v>-39453</c:v>
                </c:pt>
                <c:pt idx="1573">
                  <c:v>-39510</c:v>
                </c:pt>
                <c:pt idx="1574">
                  <c:v>-39535</c:v>
                </c:pt>
                <c:pt idx="1575">
                  <c:v>-39548</c:v>
                </c:pt>
                <c:pt idx="1576">
                  <c:v>-39512</c:v>
                </c:pt>
                <c:pt idx="1577">
                  <c:v>-39518</c:v>
                </c:pt>
                <c:pt idx="1578">
                  <c:v>-39541</c:v>
                </c:pt>
                <c:pt idx="1579">
                  <c:v>-39583</c:v>
                </c:pt>
                <c:pt idx="1580">
                  <c:v>-39606</c:v>
                </c:pt>
                <c:pt idx="1581">
                  <c:v>-39637</c:v>
                </c:pt>
                <c:pt idx="1582">
                  <c:v>-39650</c:v>
                </c:pt>
                <c:pt idx="1583">
                  <c:v>-39658</c:v>
                </c:pt>
                <c:pt idx="1584">
                  <c:v>-39665</c:v>
                </c:pt>
                <c:pt idx="1585">
                  <c:v>-39677</c:v>
                </c:pt>
                <c:pt idx="1586">
                  <c:v>-39693</c:v>
                </c:pt>
                <c:pt idx="1587">
                  <c:v>-39722</c:v>
                </c:pt>
                <c:pt idx="1588">
                  <c:v>-39755</c:v>
                </c:pt>
                <c:pt idx="1589">
                  <c:v>-39786</c:v>
                </c:pt>
                <c:pt idx="1590">
                  <c:v>-39831</c:v>
                </c:pt>
                <c:pt idx="1591">
                  <c:v>-39864</c:v>
                </c:pt>
                <c:pt idx="1592">
                  <c:v>-39865</c:v>
                </c:pt>
                <c:pt idx="1593">
                  <c:v>-39883</c:v>
                </c:pt>
                <c:pt idx="1594">
                  <c:v>-39894</c:v>
                </c:pt>
                <c:pt idx="1595">
                  <c:v>-39924</c:v>
                </c:pt>
                <c:pt idx="1596">
                  <c:v>-39920</c:v>
                </c:pt>
                <c:pt idx="1597">
                  <c:v>-39957</c:v>
                </c:pt>
                <c:pt idx="1598">
                  <c:v>-40002</c:v>
                </c:pt>
                <c:pt idx="1599">
                  <c:v>-40017</c:v>
                </c:pt>
                <c:pt idx="1600">
                  <c:v>-40010</c:v>
                </c:pt>
                <c:pt idx="1601">
                  <c:v>-40039</c:v>
                </c:pt>
                <c:pt idx="1602">
                  <c:v>-40036</c:v>
                </c:pt>
                <c:pt idx="1603">
                  <c:v>-40033</c:v>
                </c:pt>
                <c:pt idx="1604">
                  <c:v>-40063</c:v>
                </c:pt>
                <c:pt idx="1605">
                  <c:v>-40094</c:v>
                </c:pt>
                <c:pt idx="1606">
                  <c:v>-40082</c:v>
                </c:pt>
                <c:pt idx="1607">
                  <c:v>-40083</c:v>
                </c:pt>
                <c:pt idx="1608">
                  <c:v>-40107</c:v>
                </c:pt>
                <c:pt idx="1609">
                  <c:v>-40128</c:v>
                </c:pt>
                <c:pt idx="1610">
                  <c:v>-40137</c:v>
                </c:pt>
                <c:pt idx="1611">
                  <c:v>-40116</c:v>
                </c:pt>
                <c:pt idx="1612">
                  <c:v>-40127</c:v>
                </c:pt>
                <c:pt idx="1613">
                  <c:v>-40147</c:v>
                </c:pt>
                <c:pt idx="1614">
                  <c:v>-40234</c:v>
                </c:pt>
                <c:pt idx="1615">
                  <c:v>-40251</c:v>
                </c:pt>
                <c:pt idx="1616">
                  <c:v>-40269</c:v>
                </c:pt>
                <c:pt idx="1617">
                  <c:v>-40270</c:v>
                </c:pt>
                <c:pt idx="1618">
                  <c:v>-40334</c:v>
                </c:pt>
                <c:pt idx="1619">
                  <c:v>-40324</c:v>
                </c:pt>
                <c:pt idx="1620">
                  <c:v>-40319</c:v>
                </c:pt>
                <c:pt idx="1621">
                  <c:v>-40329</c:v>
                </c:pt>
                <c:pt idx="1622">
                  <c:v>-40343</c:v>
                </c:pt>
                <c:pt idx="1623">
                  <c:v>-40368</c:v>
                </c:pt>
                <c:pt idx="1624">
                  <c:v>-40438</c:v>
                </c:pt>
                <c:pt idx="1625">
                  <c:v>-40451</c:v>
                </c:pt>
                <c:pt idx="1626">
                  <c:v>-40517</c:v>
                </c:pt>
                <c:pt idx="1627">
                  <c:v>-40569</c:v>
                </c:pt>
                <c:pt idx="1628">
                  <c:v>-40561</c:v>
                </c:pt>
                <c:pt idx="1629">
                  <c:v>-40619</c:v>
                </c:pt>
                <c:pt idx="1630">
                  <c:v>-40665</c:v>
                </c:pt>
                <c:pt idx="1631">
                  <c:v>-40703</c:v>
                </c:pt>
                <c:pt idx="1632">
                  <c:v>-40703</c:v>
                </c:pt>
                <c:pt idx="1633">
                  <c:v>-40736</c:v>
                </c:pt>
                <c:pt idx="1634">
                  <c:v>-40768</c:v>
                </c:pt>
                <c:pt idx="1635">
                  <c:v>-40806</c:v>
                </c:pt>
                <c:pt idx="1636">
                  <c:v>-40850</c:v>
                </c:pt>
                <c:pt idx="1637">
                  <c:v>-40892</c:v>
                </c:pt>
                <c:pt idx="1638">
                  <c:v>-40903</c:v>
                </c:pt>
                <c:pt idx="1639">
                  <c:v>-40949</c:v>
                </c:pt>
                <c:pt idx="1640">
                  <c:v>-40988</c:v>
                </c:pt>
                <c:pt idx="1641">
                  <c:v>-40988</c:v>
                </c:pt>
                <c:pt idx="1642">
                  <c:v>-41025</c:v>
                </c:pt>
                <c:pt idx="1643">
                  <c:v>-41063</c:v>
                </c:pt>
                <c:pt idx="1644">
                  <c:v>-41105</c:v>
                </c:pt>
                <c:pt idx="1645">
                  <c:v>-41109</c:v>
                </c:pt>
                <c:pt idx="1646">
                  <c:v>-41139</c:v>
                </c:pt>
                <c:pt idx="1647">
                  <c:v>-41159</c:v>
                </c:pt>
                <c:pt idx="1648">
                  <c:v>-41196</c:v>
                </c:pt>
                <c:pt idx="1649">
                  <c:v>-41185</c:v>
                </c:pt>
                <c:pt idx="1650">
                  <c:v>-41228</c:v>
                </c:pt>
                <c:pt idx="1651">
                  <c:v>-41247</c:v>
                </c:pt>
                <c:pt idx="1652">
                  <c:v>-41292</c:v>
                </c:pt>
                <c:pt idx="1653">
                  <c:v>-41281</c:v>
                </c:pt>
                <c:pt idx="1654">
                  <c:v>-41294</c:v>
                </c:pt>
                <c:pt idx="1655">
                  <c:v>-41349</c:v>
                </c:pt>
                <c:pt idx="1656">
                  <c:v>-41358</c:v>
                </c:pt>
                <c:pt idx="1657">
                  <c:v>-41383</c:v>
                </c:pt>
                <c:pt idx="1658">
                  <c:v>-41420</c:v>
                </c:pt>
                <c:pt idx="1659">
                  <c:v>-41406</c:v>
                </c:pt>
                <c:pt idx="1660">
                  <c:v>-41433</c:v>
                </c:pt>
                <c:pt idx="1661">
                  <c:v>-41424</c:v>
                </c:pt>
                <c:pt idx="1662">
                  <c:v>-41457</c:v>
                </c:pt>
                <c:pt idx="1663">
                  <c:v>-41456</c:v>
                </c:pt>
                <c:pt idx="1664">
                  <c:v>-41410</c:v>
                </c:pt>
                <c:pt idx="1665">
                  <c:v>-41415</c:v>
                </c:pt>
                <c:pt idx="1666">
                  <c:v>-41385</c:v>
                </c:pt>
                <c:pt idx="1667">
                  <c:v>-41381</c:v>
                </c:pt>
                <c:pt idx="1668">
                  <c:v>-41379</c:v>
                </c:pt>
                <c:pt idx="1669">
                  <c:v>-41438</c:v>
                </c:pt>
                <c:pt idx="1670">
                  <c:v>-41482</c:v>
                </c:pt>
                <c:pt idx="1671">
                  <c:v>-41511</c:v>
                </c:pt>
                <c:pt idx="1672">
                  <c:v>-41534</c:v>
                </c:pt>
                <c:pt idx="1673">
                  <c:v>-41618</c:v>
                </c:pt>
                <c:pt idx="1674">
                  <c:v>-41626</c:v>
                </c:pt>
                <c:pt idx="1675">
                  <c:v>-41688</c:v>
                </c:pt>
                <c:pt idx="1676">
                  <c:v>-41664</c:v>
                </c:pt>
                <c:pt idx="1677">
                  <c:v>-41690</c:v>
                </c:pt>
                <c:pt idx="1678">
                  <c:v>-41685</c:v>
                </c:pt>
                <c:pt idx="1679">
                  <c:v>-41717</c:v>
                </c:pt>
                <c:pt idx="1680">
                  <c:v>-41769</c:v>
                </c:pt>
                <c:pt idx="1681">
                  <c:v>-41842</c:v>
                </c:pt>
                <c:pt idx="1682">
                  <c:v>-41865</c:v>
                </c:pt>
                <c:pt idx="1683">
                  <c:v>-41873</c:v>
                </c:pt>
                <c:pt idx="1684">
                  <c:v>-41876</c:v>
                </c:pt>
                <c:pt idx="1685">
                  <c:v>-41891</c:v>
                </c:pt>
                <c:pt idx="1686">
                  <c:v>-41961</c:v>
                </c:pt>
                <c:pt idx="1687">
                  <c:v>-42007</c:v>
                </c:pt>
                <c:pt idx="1688">
                  <c:v>-42005</c:v>
                </c:pt>
                <c:pt idx="1689">
                  <c:v>-42042</c:v>
                </c:pt>
                <c:pt idx="1690">
                  <c:v>-42064</c:v>
                </c:pt>
                <c:pt idx="1691">
                  <c:v>-42109</c:v>
                </c:pt>
                <c:pt idx="1692">
                  <c:v>-42204</c:v>
                </c:pt>
                <c:pt idx="1693">
                  <c:v>-42217</c:v>
                </c:pt>
                <c:pt idx="1694">
                  <c:v>-42238</c:v>
                </c:pt>
                <c:pt idx="1695">
                  <c:v>-42195</c:v>
                </c:pt>
                <c:pt idx="1696">
                  <c:v>-42244</c:v>
                </c:pt>
                <c:pt idx="1697">
                  <c:v>-42231</c:v>
                </c:pt>
                <c:pt idx="1698">
                  <c:v>-42225</c:v>
                </c:pt>
                <c:pt idx="1699">
                  <c:v>-42214</c:v>
                </c:pt>
                <c:pt idx="1700">
                  <c:v>-42243</c:v>
                </c:pt>
                <c:pt idx="1701">
                  <c:v>-42258</c:v>
                </c:pt>
                <c:pt idx="1702">
                  <c:v>-42305</c:v>
                </c:pt>
                <c:pt idx="1703">
                  <c:v>-42330</c:v>
                </c:pt>
                <c:pt idx="1704">
                  <c:v>-42368</c:v>
                </c:pt>
                <c:pt idx="1705">
                  <c:v>-42370</c:v>
                </c:pt>
                <c:pt idx="1706">
                  <c:v>-42421</c:v>
                </c:pt>
                <c:pt idx="1707">
                  <c:v>-42469</c:v>
                </c:pt>
                <c:pt idx="1708">
                  <c:v>-42530</c:v>
                </c:pt>
                <c:pt idx="1709">
                  <c:v>-42558</c:v>
                </c:pt>
                <c:pt idx="1710">
                  <c:v>-42624</c:v>
                </c:pt>
                <c:pt idx="1711">
                  <c:v>-42686</c:v>
                </c:pt>
                <c:pt idx="1712">
                  <c:v>-42707</c:v>
                </c:pt>
                <c:pt idx="1713">
                  <c:v>-42733</c:v>
                </c:pt>
                <c:pt idx="1714">
                  <c:v>-42727</c:v>
                </c:pt>
                <c:pt idx="1715">
                  <c:v>-42772</c:v>
                </c:pt>
                <c:pt idx="1716">
                  <c:v>-42795</c:v>
                </c:pt>
                <c:pt idx="1717">
                  <c:v>-42832</c:v>
                </c:pt>
                <c:pt idx="1718">
                  <c:v>-42926</c:v>
                </c:pt>
                <c:pt idx="1719">
                  <c:v>-43004</c:v>
                </c:pt>
                <c:pt idx="1720">
                  <c:v>-43090</c:v>
                </c:pt>
                <c:pt idx="1721">
                  <c:v>-43147</c:v>
                </c:pt>
                <c:pt idx="1722">
                  <c:v>-43204</c:v>
                </c:pt>
                <c:pt idx="1723">
                  <c:v>-43279</c:v>
                </c:pt>
                <c:pt idx="1724">
                  <c:v>-43365</c:v>
                </c:pt>
                <c:pt idx="1725">
                  <c:v>-43397</c:v>
                </c:pt>
                <c:pt idx="1726">
                  <c:v>-43454</c:v>
                </c:pt>
                <c:pt idx="1727">
                  <c:v>-43537</c:v>
                </c:pt>
                <c:pt idx="1728">
                  <c:v>-43590</c:v>
                </c:pt>
                <c:pt idx="1729">
                  <c:v>-43661</c:v>
                </c:pt>
                <c:pt idx="1730">
                  <c:v>-43658</c:v>
                </c:pt>
                <c:pt idx="1731">
                  <c:v>-43690</c:v>
                </c:pt>
                <c:pt idx="1732">
                  <c:v>-43692</c:v>
                </c:pt>
                <c:pt idx="1733">
                  <c:v>-43709</c:v>
                </c:pt>
                <c:pt idx="1734">
                  <c:v>-43727</c:v>
                </c:pt>
                <c:pt idx="1735">
                  <c:v>-43763</c:v>
                </c:pt>
                <c:pt idx="1736">
                  <c:v>-43812</c:v>
                </c:pt>
                <c:pt idx="1737">
                  <c:v>-43885</c:v>
                </c:pt>
                <c:pt idx="1738">
                  <c:v>-43923</c:v>
                </c:pt>
                <c:pt idx="1739">
                  <c:v>-43917</c:v>
                </c:pt>
                <c:pt idx="1740">
                  <c:v>-43936</c:v>
                </c:pt>
                <c:pt idx="1741">
                  <c:v>-43966</c:v>
                </c:pt>
                <c:pt idx="1742">
                  <c:v>-43999</c:v>
                </c:pt>
                <c:pt idx="1743">
                  <c:v>-44001</c:v>
                </c:pt>
                <c:pt idx="1744">
                  <c:v>-43992</c:v>
                </c:pt>
                <c:pt idx="1745">
                  <c:v>-44008</c:v>
                </c:pt>
                <c:pt idx="1746">
                  <c:v>-44045</c:v>
                </c:pt>
                <c:pt idx="1747">
                  <c:v>-44039</c:v>
                </c:pt>
                <c:pt idx="1748">
                  <c:v>-44087</c:v>
                </c:pt>
                <c:pt idx="1749">
                  <c:v>-44104</c:v>
                </c:pt>
                <c:pt idx="1750">
                  <c:v>-44100</c:v>
                </c:pt>
                <c:pt idx="1751">
                  <c:v>-44139</c:v>
                </c:pt>
                <c:pt idx="1752">
                  <c:v>-44134</c:v>
                </c:pt>
                <c:pt idx="1753">
                  <c:v>-44085</c:v>
                </c:pt>
                <c:pt idx="1754">
                  <c:v>-44089</c:v>
                </c:pt>
                <c:pt idx="1755">
                  <c:v>-44118</c:v>
                </c:pt>
                <c:pt idx="1756">
                  <c:v>-44181</c:v>
                </c:pt>
                <c:pt idx="1757">
                  <c:v>-44247</c:v>
                </c:pt>
                <c:pt idx="1758">
                  <c:v>-44272</c:v>
                </c:pt>
                <c:pt idx="1759">
                  <c:v>-44272</c:v>
                </c:pt>
                <c:pt idx="1760">
                  <c:v>-44360</c:v>
                </c:pt>
                <c:pt idx="1761">
                  <c:v>-44407</c:v>
                </c:pt>
                <c:pt idx="1762">
                  <c:v>-44404</c:v>
                </c:pt>
                <c:pt idx="1763">
                  <c:v>-44418</c:v>
                </c:pt>
                <c:pt idx="1764">
                  <c:v>-44408</c:v>
                </c:pt>
                <c:pt idx="1765">
                  <c:v>-44440</c:v>
                </c:pt>
                <c:pt idx="1766">
                  <c:v>-44494</c:v>
                </c:pt>
                <c:pt idx="1767">
                  <c:v>-44529</c:v>
                </c:pt>
                <c:pt idx="1768">
                  <c:v>-44542</c:v>
                </c:pt>
                <c:pt idx="1769">
                  <c:v>-44578</c:v>
                </c:pt>
                <c:pt idx="1770">
                  <c:v>-44613</c:v>
                </c:pt>
                <c:pt idx="1771">
                  <c:v>-44665</c:v>
                </c:pt>
                <c:pt idx="1772">
                  <c:v>-44677</c:v>
                </c:pt>
                <c:pt idx="1773">
                  <c:v>-44681</c:v>
                </c:pt>
                <c:pt idx="1774">
                  <c:v>-44673</c:v>
                </c:pt>
                <c:pt idx="1775">
                  <c:v>-44663</c:v>
                </c:pt>
                <c:pt idx="1776">
                  <c:v>-44610</c:v>
                </c:pt>
                <c:pt idx="1777">
                  <c:v>-44610</c:v>
                </c:pt>
                <c:pt idx="1778">
                  <c:v>-44649</c:v>
                </c:pt>
                <c:pt idx="1779">
                  <c:v>-44643</c:v>
                </c:pt>
                <c:pt idx="1780">
                  <c:v>-44639</c:v>
                </c:pt>
                <c:pt idx="1781">
                  <c:v>-44680</c:v>
                </c:pt>
                <c:pt idx="1782">
                  <c:v>-44720</c:v>
                </c:pt>
                <c:pt idx="1783">
                  <c:v>-44751</c:v>
                </c:pt>
                <c:pt idx="1784">
                  <c:v>-44730</c:v>
                </c:pt>
                <c:pt idx="1785">
                  <c:v>-44766</c:v>
                </c:pt>
                <c:pt idx="1786">
                  <c:v>-44738</c:v>
                </c:pt>
                <c:pt idx="1787">
                  <c:v>-44768</c:v>
                </c:pt>
                <c:pt idx="1788">
                  <c:v>-44818</c:v>
                </c:pt>
                <c:pt idx="1789">
                  <c:v>-44878</c:v>
                </c:pt>
                <c:pt idx="1790">
                  <c:v>-44889</c:v>
                </c:pt>
                <c:pt idx="1791">
                  <c:v>-44892</c:v>
                </c:pt>
                <c:pt idx="1792">
                  <c:v>-44912</c:v>
                </c:pt>
                <c:pt idx="1793">
                  <c:v>-44928</c:v>
                </c:pt>
                <c:pt idx="1794">
                  <c:v>-44906</c:v>
                </c:pt>
                <c:pt idx="1795">
                  <c:v>-44928</c:v>
                </c:pt>
                <c:pt idx="1796">
                  <c:v>-44902</c:v>
                </c:pt>
                <c:pt idx="1797">
                  <c:v>-44886</c:v>
                </c:pt>
                <c:pt idx="1798">
                  <c:v>-44892</c:v>
                </c:pt>
                <c:pt idx="1799">
                  <c:v>-44922</c:v>
                </c:pt>
                <c:pt idx="1800">
                  <c:v>-44883</c:v>
                </c:pt>
                <c:pt idx="1801">
                  <c:v>-44917</c:v>
                </c:pt>
                <c:pt idx="1802">
                  <c:v>-44921</c:v>
                </c:pt>
                <c:pt idx="1803">
                  <c:v>-44950</c:v>
                </c:pt>
                <c:pt idx="1804">
                  <c:v>-44971</c:v>
                </c:pt>
                <c:pt idx="1805">
                  <c:v>-44973</c:v>
                </c:pt>
                <c:pt idx="1806">
                  <c:v>-44996</c:v>
                </c:pt>
                <c:pt idx="1807">
                  <c:v>-45046</c:v>
                </c:pt>
                <c:pt idx="1808">
                  <c:v>-45036</c:v>
                </c:pt>
                <c:pt idx="1809">
                  <c:v>-45069</c:v>
                </c:pt>
                <c:pt idx="1810">
                  <c:v>-45110</c:v>
                </c:pt>
                <c:pt idx="1811">
                  <c:v>-45143</c:v>
                </c:pt>
                <c:pt idx="1812">
                  <c:v>-45168</c:v>
                </c:pt>
                <c:pt idx="1813">
                  <c:v>-45207</c:v>
                </c:pt>
                <c:pt idx="1814">
                  <c:v>-45281</c:v>
                </c:pt>
                <c:pt idx="1815">
                  <c:v>-45257</c:v>
                </c:pt>
                <c:pt idx="1816">
                  <c:v>-45282</c:v>
                </c:pt>
                <c:pt idx="1817">
                  <c:v>-45286</c:v>
                </c:pt>
                <c:pt idx="1818">
                  <c:v>-45303</c:v>
                </c:pt>
                <c:pt idx="1819">
                  <c:v>-45276</c:v>
                </c:pt>
                <c:pt idx="1820">
                  <c:v>-45266</c:v>
                </c:pt>
                <c:pt idx="1821">
                  <c:v>-45348</c:v>
                </c:pt>
                <c:pt idx="1822">
                  <c:v>-45385</c:v>
                </c:pt>
                <c:pt idx="1823">
                  <c:v>-45434</c:v>
                </c:pt>
                <c:pt idx="1824">
                  <c:v>-45455</c:v>
                </c:pt>
                <c:pt idx="1825">
                  <c:v>-45498</c:v>
                </c:pt>
                <c:pt idx="1826">
                  <c:v>-45550</c:v>
                </c:pt>
                <c:pt idx="1827">
                  <c:v>-45650</c:v>
                </c:pt>
                <c:pt idx="1828">
                  <c:v>-45661</c:v>
                </c:pt>
                <c:pt idx="1829">
                  <c:v>-45702</c:v>
                </c:pt>
                <c:pt idx="1830">
                  <c:v>-45737</c:v>
                </c:pt>
                <c:pt idx="1831">
                  <c:v>-45756</c:v>
                </c:pt>
                <c:pt idx="1832">
                  <c:v>-45758</c:v>
                </c:pt>
                <c:pt idx="1833">
                  <c:v>-45744</c:v>
                </c:pt>
                <c:pt idx="1834">
                  <c:v>-45774</c:v>
                </c:pt>
                <c:pt idx="1835">
                  <c:v>-45780</c:v>
                </c:pt>
                <c:pt idx="1836">
                  <c:v>-45795</c:v>
                </c:pt>
                <c:pt idx="1837">
                  <c:v>-45821</c:v>
                </c:pt>
                <c:pt idx="1838">
                  <c:v>-45817</c:v>
                </c:pt>
                <c:pt idx="1839">
                  <c:v>-45847</c:v>
                </c:pt>
                <c:pt idx="1840">
                  <c:v>-45866</c:v>
                </c:pt>
                <c:pt idx="1841">
                  <c:v>-45899</c:v>
                </c:pt>
                <c:pt idx="1842">
                  <c:v>-45950</c:v>
                </c:pt>
                <c:pt idx="1843">
                  <c:v>-46003</c:v>
                </c:pt>
                <c:pt idx="1844">
                  <c:v>-46048</c:v>
                </c:pt>
                <c:pt idx="1845">
                  <c:v>-46083</c:v>
                </c:pt>
                <c:pt idx="1846">
                  <c:v>-46130</c:v>
                </c:pt>
                <c:pt idx="1847">
                  <c:v>-46153</c:v>
                </c:pt>
                <c:pt idx="1848">
                  <c:v>-46181</c:v>
                </c:pt>
                <c:pt idx="1849">
                  <c:v>-46207</c:v>
                </c:pt>
                <c:pt idx="1850">
                  <c:v>-46254</c:v>
                </c:pt>
                <c:pt idx="1851">
                  <c:v>-46268</c:v>
                </c:pt>
                <c:pt idx="1852">
                  <c:v>-46323</c:v>
                </c:pt>
                <c:pt idx="1853">
                  <c:v>-46325</c:v>
                </c:pt>
                <c:pt idx="1854">
                  <c:v>-46358</c:v>
                </c:pt>
                <c:pt idx="1855">
                  <c:v>-46313</c:v>
                </c:pt>
                <c:pt idx="1856">
                  <c:v>-46359</c:v>
                </c:pt>
                <c:pt idx="1857">
                  <c:v>-46426</c:v>
                </c:pt>
                <c:pt idx="1858">
                  <c:v>-46465</c:v>
                </c:pt>
                <c:pt idx="1859">
                  <c:v>-46480</c:v>
                </c:pt>
                <c:pt idx="1860">
                  <c:v>-46527</c:v>
                </c:pt>
                <c:pt idx="1861">
                  <c:v>-46558</c:v>
                </c:pt>
                <c:pt idx="1862">
                  <c:v>-46665</c:v>
                </c:pt>
                <c:pt idx="1863">
                  <c:v>-46699</c:v>
                </c:pt>
                <c:pt idx="1864">
                  <c:v>-46716</c:v>
                </c:pt>
                <c:pt idx="1865">
                  <c:v>-46746</c:v>
                </c:pt>
                <c:pt idx="1866">
                  <c:v>-46772</c:v>
                </c:pt>
                <c:pt idx="1867">
                  <c:v>-46848</c:v>
                </c:pt>
                <c:pt idx="1868">
                  <c:v>-46863</c:v>
                </c:pt>
                <c:pt idx="1869">
                  <c:v>-46876</c:v>
                </c:pt>
                <c:pt idx="1870">
                  <c:v>-46909</c:v>
                </c:pt>
                <c:pt idx="1871">
                  <c:v>-46893</c:v>
                </c:pt>
                <c:pt idx="1872">
                  <c:v>-46881</c:v>
                </c:pt>
                <c:pt idx="1873">
                  <c:v>-46916</c:v>
                </c:pt>
                <c:pt idx="1874">
                  <c:v>-46965</c:v>
                </c:pt>
                <c:pt idx="1875">
                  <c:v>-46999</c:v>
                </c:pt>
                <c:pt idx="1876">
                  <c:v>-47021</c:v>
                </c:pt>
                <c:pt idx="1877">
                  <c:v>-47051</c:v>
                </c:pt>
                <c:pt idx="1878">
                  <c:v>-47072</c:v>
                </c:pt>
                <c:pt idx="1879">
                  <c:v>-47078</c:v>
                </c:pt>
                <c:pt idx="1880">
                  <c:v>-47110</c:v>
                </c:pt>
                <c:pt idx="1881">
                  <c:v>-47127</c:v>
                </c:pt>
                <c:pt idx="1882">
                  <c:v>-47164</c:v>
                </c:pt>
                <c:pt idx="1883">
                  <c:v>-47202</c:v>
                </c:pt>
                <c:pt idx="1884">
                  <c:v>-47169</c:v>
                </c:pt>
                <c:pt idx="1885">
                  <c:v>-47194</c:v>
                </c:pt>
                <c:pt idx="1886">
                  <c:v>-47220</c:v>
                </c:pt>
                <c:pt idx="1887">
                  <c:v>-47248</c:v>
                </c:pt>
                <c:pt idx="1888">
                  <c:v>-47239</c:v>
                </c:pt>
                <c:pt idx="1889">
                  <c:v>-47224</c:v>
                </c:pt>
                <c:pt idx="1890">
                  <c:v>-47256</c:v>
                </c:pt>
                <c:pt idx="1891">
                  <c:v>-47315</c:v>
                </c:pt>
                <c:pt idx="1892">
                  <c:v>-47317</c:v>
                </c:pt>
                <c:pt idx="1893">
                  <c:v>-47329</c:v>
                </c:pt>
                <c:pt idx="1894">
                  <c:v>-47376</c:v>
                </c:pt>
                <c:pt idx="1895">
                  <c:v>-47388</c:v>
                </c:pt>
                <c:pt idx="1896">
                  <c:v>-47398</c:v>
                </c:pt>
                <c:pt idx="1897">
                  <c:v>-47400</c:v>
                </c:pt>
                <c:pt idx="1898">
                  <c:v>-47445</c:v>
                </c:pt>
                <c:pt idx="1899">
                  <c:v>-47500</c:v>
                </c:pt>
                <c:pt idx="1900">
                  <c:v>-47536</c:v>
                </c:pt>
                <c:pt idx="1901">
                  <c:v>-47599</c:v>
                </c:pt>
                <c:pt idx="1902">
                  <c:v>-47669</c:v>
                </c:pt>
                <c:pt idx="1903">
                  <c:v>-47656</c:v>
                </c:pt>
                <c:pt idx="1904">
                  <c:v>-47737</c:v>
                </c:pt>
                <c:pt idx="1905">
                  <c:v>-47725</c:v>
                </c:pt>
                <c:pt idx="1906">
                  <c:v>-47733</c:v>
                </c:pt>
                <c:pt idx="1907">
                  <c:v>-47784</c:v>
                </c:pt>
                <c:pt idx="1908">
                  <c:v>-47773</c:v>
                </c:pt>
                <c:pt idx="1909">
                  <c:v>-47793</c:v>
                </c:pt>
                <c:pt idx="1910">
                  <c:v>-47781</c:v>
                </c:pt>
                <c:pt idx="1911">
                  <c:v>-47780</c:v>
                </c:pt>
                <c:pt idx="1912">
                  <c:v>-47818</c:v>
                </c:pt>
                <c:pt idx="1913">
                  <c:v>-47848</c:v>
                </c:pt>
                <c:pt idx="1914">
                  <c:v>-47970</c:v>
                </c:pt>
                <c:pt idx="1915">
                  <c:v>-48018</c:v>
                </c:pt>
                <c:pt idx="1916">
                  <c:v>-48008</c:v>
                </c:pt>
                <c:pt idx="1917">
                  <c:v>-48044</c:v>
                </c:pt>
                <c:pt idx="1918">
                  <c:v>-48088</c:v>
                </c:pt>
                <c:pt idx="1919">
                  <c:v>-48086</c:v>
                </c:pt>
                <c:pt idx="1920">
                  <c:v>-48124</c:v>
                </c:pt>
                <c:pt idx="1921">
                  <c:v>-48148</c:v>
                </c:pt>
                <c:pt idx="1922">
                  <c:v>-48213</c:v>
                </c:pt>
                <c:pt idx="1923">
                  <c:v>-48199</c:v>
                </c:pt>
                <c:pt idx="1924">
                  <c:v>-48224</c:v>
                </c:pt>
                <c:pt idx="1925">
                  <c:v>-48290</c:v>
                </c:pt>
                <c:pt idx="1926">
                  <c:v>-48357</c:v>
                </c:pt>
                <c:pt idx="1927">
                  <c:v>-48375</c:v>
                </c:pt>
                <c:pt idx="1928">
                  <c:v>-48403</c:v>
                </c:pt>
                <c:pt idx="1929">
                  <c:v>-48398</c:v>
                </c:pt>
                <c:pt idx="1930">
                  <c:v>-48408</c:v>
                </c:pt>
                <c:pt idx="1931">
                  <c:v>-48442</c:v>
                </c:pt>
                <c:pt idx="1932">
                  <c:v>-48488</c:v>
                </c:pt>
                <c:pt idx="1933">
                  <c:v>-48457</c:v>
                </c:pt>
                <c:pt idx="1934">
                  <c:v>-48432</c:v>
                </c:pt>
                <c:pt idx="1935">
                  <c:v>-48426</c:v>
                </c:pt>
                <c:pt idx="1936">
                  <c:v>-48421</c:v>
                </c:pt>
                <c:pt idx="1937">
                  <c:v>-48415</c:v>
                </c:pt>
                <c:pt idx="1938">
                  <c:v>-48388</c:v>
                </c:pt>
                <c:pt idx="1939">
                  <c:v>-48390</c:v>
                </c:pt>
                <c:pt idx="1940">
                  <c:v>-48399</c:v>
                </c:pt>
                <c:pt idx="1941">
                  <c:v>-48458</c:v>
                </c:pt>
                <c:pt idx="1942">
                  <c:v>-48481</c:v>
                </c:pt>
                <c:pt idx="1943">
                  <c:v>-48499</c:v>
                </c:pt>
                <c:pt idx="1944">
                  <c:v>-48508</c:v>
                </c:pt>
                <c:pt idx="1945">
                  <c:v>-48559</c:v>
                </c:pt>
                <c:pt idx="1946">
                  <c:v>-48608</c:v>
                </c:pt>
                <c:pt idx="1947">
                  <c:v>-48611</c:v>
                </c:pt>
                <c:pt idx="1948">
                  <c:v>-48666</c:v>
                </c:pt>
                <c:pt idx="1949">
                  <c:v>-48740</c:v>
                </c:pt>
                <c:pt idx="1950">
                  <c:v>-48762</c:v>
                </c:pt>
                <c:pt idx="1951">
                  <c:v>-48785</c:v>
                </c:pt>
                <c:pt idx="1952">
                  <c:v>-48813</c:v>
                </c:pt>
                <c:pt idx="1953">
                  <c:v>-48867</c:v>
                </c:pt>
                <c:pt idx="1954">
                  <c:v>-48873</c:v>
                </c:pt>
                <c:pt idx="1955">
                  <c:v>-48889</c:v>
                </c:pt>
                <c:pt idx="1956">
                  <c:v>-48897</c:v>
                </c:pt>
                <c:pt idx="1957">
                  <c:v>-48862</c:v>
                </c:pt>
                <c:pt idx="1958">
                  <c:v>-48912</c:v>
                </c:pt>
                <c:pt idx="1959">
                  <c:v>-48938</c:v>
                </c:pt>
                <c:pt idx="1960">
                  <c:v>-49005</c:v>
                </c:pt>
                <c:pt idx="1961">
                  <c:v>-49029</c:v>
                </c:pt>
                <c:pt idx="1962">
                  <c:v>-49095</c:v>
                </c:pt>
                <c:pt idx="1963">
                  <c:v>-49179</c:v>
                </c:pt>
                <c:pt idx="1964">
                  <c:v>-49191</c:v>
                </c:pt>
                <c:pt idx="1965">
                  <c:v>-49221</c:v>
                </c:pt>
                <c:pt idx="1966">
                  <c:v>-49223</c:v>
                </c:pt>
                <c:pt idx="1967">
                  <c:v>-49195</c:v>
                </c:pt>
                <c:pt idx="1968">
                  <c:v>-49172</c:v>
                </c:pt>
                <c:pt idx="1969">
                  <c:v>-49172</c:v>
                </c:pt>
                <c:pt idx="1970">
                  <c:v>-49181</c:v>
                </c:pt>
                <c:pt idx="1971">
                  <c:v>-49183</c:v>
                </c:pt>
                <c:pt idx="1972">
                  <c:v>-49175</c:v>
                </c:pt>
                <c:pt idx="1973">
                  <c:v>-49172</c:v>
                </c:pt>
                <c:pt idx="1974">
                  <c:v>-49218</c:v>
                </c:pt>
                <c:pt idx="1975">
                  <c:v>-49207</c:v>
                </c:pt>
                <c:pt idx="1976">
                  <c:v>-49248</c:v>
                </c:pt>
                <c:pt idx="1977">
                  <c:v>-49270</c:v>
                </c:pt>
                <c:pt idx="1978">
                  <c:v>-49333</c:v>
                </c:pt>
                <c:pt idx="1979">
                  <c:v>-49388</c:v>
                </c:pt>
                <c:pt idx="1980">
                  <c:v>-49432</c:v>
                </c:pt>
                <c:pt idx="1981">
                  <c:v>-49459</c:v>
                </c:pt>
                <c:pt idx="1982">
                  <c:v>-49438</c:v>
                </c:pt>
                <c:pt idx="1983">
                  <c:v>-49461</c:v>
                </c:pt>
                <c:pt idx="1984">
                  <c:v>-49422</c:v>
                </c:pt>
                <c:pt idx="1985">
                  <c:v>-49448</c:v>
                </c:pt>
                <c:pt idx="1986">
                  <c:v>-49465</c:v>
                </c:pt>
                <c:pt idx="1987">
                  <c:v>-49500</c:v>
                </c:pt>
                <c:pt idx="1988">
                  <c:v>-49515</c:v>
                </c:pt>
                <c:pt idx="1989">
                  <c:v>-49575</c:v>
                </c:pt>
                <c:pt idx="1990">
                  <c:v>-49553</c:v>
                </c:pt>
                <c:pt idx="1991">
                  <c:v>-49573</c:v>
                </c:pt>
                <c:pt idx="1992">
                  <c:v>-49608</c:v>
                </c:pt>
                <c:pt idx="1993">
                  <c:v>-49623</c:v>
                </c:pt>
                <c:pt idx="1994">
                  <c:v>-49665</c:v>
                </c:pt>
                <c:pt idx="1995">
                  <c:v>-49705</c:v>
                </c:pt>
                <c:pt idx="1996">
                  <c:v>-49689</c:v>
                </c:pt>
                <c:pt idx="1997">
                  <c:v>-49712</c:v>
                </c:pt>
                <c:pt idx="1998">
                  <c:v>-49723</c:v>
                </c:pt>
                <c:pt idx="1999">
                  <c:v>-49722</c:v>
                </c:pt>
                <c:pt idx="2000">
                  <c:v>-49745</c:v>
                </c:pt>
                <c:pt idx="2001">
                  <c:v>-49769</c:v>
                </c:pt>
                <c:pt idx="2002">
                  <c:v>-49840</c:v>
                </c:pt>
                <c:pt idx="2003">
                  <c:v>-49874</c:v>
                </c:pt>
                <c:pt idx="2004">
                  <c:v>-49926</c:v>
                </c:pt>
                <c:pt idx="2005">
                  <c:v>-49958</c:v>
                </c:pt>
                <c:pt idx="2006">
                  <c:v>-49997</c:v>
                </c:pt>
                <c:pt idx="2007">
                  <c:v>-50022</c:v>
                </c:pt>
                <c:pt idx="2008">
                  <c:v>-50069</c:v>
                </c:pt>
                <c:pt idx="2009">
                  <c:v>-50130</c:v>
                </c:pt>
                <c:pt idx="2010">
                  <c:v>-50153</c:v>
                </c:pt>
                <c:pt idx="2011">
                  <c:v>-50202</c:v>
                </c:pt>
                <c:pt idx="2012">
                  <c:v>-50225</c:v>
                </c:pt>
                <c:pt idx="2013">
                  <c:v>-50241</c:v>
                </c:pt>
                <c:pt idx="2014">
                  <c:v>-50220</c:v>
                </c:pt>
                <c:pt idx="2015">
                  <c:v>-50229</c:v>
                </c:pt>
                <c:pt idx="2016">
                  <c:v>-50235</c:v>
                </c:pt>
                <c:pt idx="2017">
                  <c:v>-50300</c:v>
                </c:pt>
                <c:pt idx="2018">
                  <c:v>-50284</c:v>
                </c:pt>
                <c:pt idx="2019">
                  <c:v>-50264</c:v>
                </c:pt>
                <c:pt idx="2020">
                  <c:v>-50297</c:v>
                </c:pt>
                <c:pt idx="2021">
                  <c:v>-50328</c:v>
                </c:pt>
                <c:pt idx="2022">
                  <c:v>-50362</c:v>
                </c:pt>
                <c:pt idx="2023">
                  <c:v>-50408</c:v>
                </c:pt>
                <c:pt idx="2024">
                  <c:v>-50411</c:v>
                </c:pt>
                <c:pt idx="2025">
                  <c:v>-50415</c:v>
                </c:pt>
                <c:pt idx="2026">
                  <c:v>-50426</c:v>
                </c:pt>
                <c:pt idx="2027">
                  <c:v>-50453</c:v>
                </c:pt>
                <c:pt idx="2028">
                  <c:v>-50458</c:v>
                </c:pt>
                <c:pt idx="2029">
                  <c:v>-50500</c:v>
                </c:pt>
                <c:pt idx="2030">
                  <c:v>-50489</c:v>
                </c:pt>
                <c:pt idx="2031">
                  <c:v>-50450</c:v>
                </c:pt>
                <c:pt idx="2032">
                  <c:v>-50419</c:v>
                </c:pt>
                <c:pt idx="2033">
                  <c:v>-50445</c:v>
                </c:pt>
                <c:pt idx="2034">
                  <c:v>-50471</c:v>
                </c:pt>
                <c:pt idx="2035">
                  <c:v>-50505</c:v>
                </c:pt>
                <c:pt idx="2036">
                  <c:v>-50548</c:v>
                </c:pt>
                <c:pt idx="2037">
                  <c:v>-50540</c:v>
                </c:pt>
                <c:pt idx="2038">
                  <c:v>-50574</c:v>
                </c:pt>
                <c:pt idx="2039">
                  <c:v>-50589</c:v>
                </c:pt>
                <c:pt idx="2040">
                  <c:v>-50650</c:v>
                </c:pt>
                <c:pt idx="2041">
                  <c:v>-50681</c:v>
                </c:pt>
                <c:pt idx="2042">
                  <c:v>-50739</c:v>
                </c:pt>
                <c:pt idx="2043">
                  <c:v>-50760</c:v>
                </c:pt>
                <c:pt idx="2044">
                  <c:v>-50818</c:v>
                </c:pt>
                <c:pt idx="2045">
                  <c:v>-50807</c:v>
                </c:pt>
                <c:pt idx="2046">
                  <c:v>-50834</c:v>
                </c:pt>
                <c:pt idx="2047">
                  <c:v>-50859</c:v>
                </c:pt>
                <c:pt idx="2048">
                  <c:v>-50901</c:v>
                </c:pt>
                <c:pt idx="2049">
                  <c:v>-50927</c:v>
                </c:pt>
                <c:pt idx="2050">
                  <c:v>-50987</c:v>
                </c:pt>
                <c:pt idx="2051">
                  <c:v>-51063</c:v>
                </c:pt>
                <c:pt idx="2052">
                  <c:v>-51082</c:v>
                </c:pt>
                <c:pt idx="2053">
                  <c:v>-51114</c:v>
                </c:pt>
                <c:pt idx="2054">
                  <c:v>-51136</c:v>
                </c:pt>
                <c:pt idx="2055">
                  <c:v>-51155</c:v>
                </c:pt>
                <c:pt idx="2056">
                  <c:v>-51172</c:v>
                </c:pt>
                <c:pt idx="2057">
                  <c:v>-51169</c:v>
                </c:pt>
                <c:pt idx="2058">
                  <c:v>-51204</c:v>
                </c:pt>
                <c:pt idx="2059">
                  <c:v>-51212</c:v>
                </c:pt>
                <c:pt idx="2060">
                  <c:v>-51262</c:v>
                </c:pt>
                <c:pt idx="2061">
                  <c:v>-51241</c:v>
                </c:pt>
                <c:pt idx="2062">
                  <c:v>-51270</c:v>
                </c:pt>
                <c:pt idx="2063">
                  <c:v>-51259</c:v>
                </c:pt>
                <c:pt idx="2064">
                  <c:v>-51280</c:v>
                </c:pt>
                <c:pt idx="2065">
                  <c:v>-51290</c:v>
                </c:pt>
                <c:pt idx="2066">
                  <c:v>-51291</c:v>
                </c:pt>
                <c:pt idx="2067">
                  <c:v>-51282</c:v>
                </c:pt>
                <c:pt idx="2068">
                  <c:v>-51300</c:v>
                </c:pt>
                <c:pt idx="2069">
                  <c:v>-51269</c:v>
                </c:pt>
                <c:pt idx="2070">
                  <c:v>-51271</c:v>
                </c:pt>
                <c:pt idx="2071">
                  <c:v>-51312</c:v>
                </c:pt>
                <c:pt idx="2072">
                  <c:v>-51352</c:v>
                </c:pt>
                <c:pt idx="2073">
                  <c:v>-51384</c:v>
                </c:pt>
                <c:pt idx="2074">
                  <c:v>-51416</c:v>
                </c:pt>
                <c:pt idx="2075">
                  <c:v>-51385</c:v>
                </c:pt>
                <c:pt idx="2076">
                  <c:v>-51391</c:v>
                </c:pt>
                <c:pt idx="2077">
                  <c:v>-51417</c:v>
                </c:pt>
                <c:pt idx="2078">
                  <c:v>-51442</c:v>
                </c:pt>
                <c:pt idx="2079">
                  <c:v>-51473</c:v>
                </c:pt>
                <c:pt idx="2080">
                  <c:v>-51512</c:v>
                </c:pt>
                <c:pt idx="2081">
                  <c:v>-51525</c:v>
                </c:pt>
                <c:pt idx="2082">
                  <c:v>-51518</c:v>
                </c:pt>
                <c:pt idx="2083">
                  <c:v>-51562</c:v>
                </c:pt>
                <c:pt idx="2084">
                  <c:v>-51576</c:v>
                </c:pt>
                <c:pt idx="2085">
                  <c:v>-51593</c:v>
                </c:pt>
                <c:pt idx="2086">
                  <c:v>-51640</c:v>
                </c:pt>
                <c:pt idx="2087">
                  <c:v>-51710</c:v>
                </c:pt>
                <c:pt idx="2088">
                  <c:v>-51770</c:v>
                </c:pt>
                <c:pt idx="2089">
                  <c:v>-51806</c:v>
                </c:pt>
                <c:pt idx="2090">
                  <c:v>-51816</c:v>
                </c:pt>
                <c:pt idx="2091">
                  <c:v>-51811</c:v>
                </c:pt>
                <c:pt idx="2092">
                  <c:v>-51804</c:v>
                </c:pt>
                <c:pt idx="2093">
                  <c:v>-51833</c:v>
                </c:pt>
                <c:pt idx="2094">
                  <c:v>-51858</c:v>
                </c:pt>
                <c:pt idx="2095">
                  <c:v>-51877</c:v>
                </c:pt>
                <c:pt idx="2096">
                  <c:v>-51898</c:v>
                </c:pt>
                <c:pt idx="2097">
                  <c:v>-51948</c:v>
                </c:pt>
                <c:pt idx="2098">
                  <c:v>-51926</c:v>
                </c:pt>
                <c:pt idx="2099">
                  <c:v>-52013</c:v>
                </c:pt>
                <c:pt idx="2100">
                  <c:v>-52084</c:v>
                </c:pt>
                <c:pt idx="2101">
                  <c:v>-52115</c:v>
                </c:pt>
                <c:pt idx="2102">
                  <c:v>-52123</c:v>
                </c:pt>
                <c:pt idx="2103">
                  <c:v>-52123</c:v>
                </c:pt>
                <c:pt idx="2104">
                  <c:v>-52122</c:v>
                </c:pt>
                <c:pt idx="2105">
                  <c:v>-52105</c:v>
                </c:pt>
                <c:pt idx="2106">
                  <c:v>-52080</c:v>
                </c:pt>
                <c:pt idx="2107">
                  <c:v>-52097</c:v>
                </c:pt>
                <c:pt idx="2108">
                  <c:v>-52099</c:v>
                </c:pt>
                <c:pt idx="2109">
                  <c:v>-52121</c:v>
                </c:pt>
                <c:pt idx="2110">
                  <c:v>-52154</c:v>
                </c:pt>
                <c:pt idx="2111">
                  <c:v>-52214</c:v>
                </c:pt>
                <c:pt idx="2112">
                  <c:v>-52313</c:v>
                </c:pt>
                <c:pt idx="2113">
                  <c:v>-52400</c:v>
                </c:pt>
                <c:pt idx="2114">
                  <c:v>-52451</c:v>
                </c:pt>
                <c:pt idx="2115">
                  <c:v>-52534</c:v>
                </c:pt>
                <c:pt idx="2116">
                  <c:v>-52584</c:v>
                </c:pt>
                <c:pt idx="2117">
                  <c:v>-52638</c:v>
                </c:pt>
                <c:pt idx="2118">
                  <c:v>-52639</c:v>
                </c:pt>
                <c:pt idx="2119">
                  <c:v>-52627</c:v>
                </c:pt>
                <c:pt idx="2120">
                  <c:v>-52618</c:v>
                </c:pt>
                <c:pt idx="2121">
                  <c:v>-52659</c:v>
                </c:pt>
                <c:pt idx="2122">
                  <c:v>-52657</c:v>
                </c:pt>
                <c:pt idx="2123">
                  <c:v>-52684</c:v>
                </c:pt>
                <c:pt idx="2124">
                  <c:v>-52688</c:v>
                </c:pt>
                <c:pt idx="2125">
                  <c:v>-52735</c:v>
                </c:pt>
                <c:pt idx="2126">
                  <c:v>-52783</c:v>
                </c:pt>
                <c:pt idx="2127">
                  <c:v>-52832</c:v>
                </c:pt>
                <c:pt idx="2128">
                  <c:v>-52920</c:v>
                </c:pt>
                <c:pt idx="2129">
                  <c:v>-52934</c:v>
                </c:pt>
                <c:pt idx="2130">
                  <c:v>-52972</c:v>
                </c:pt>
                <c:pt idx="2131">
                  <c:v>-53068</c:v>
                </c:pt>
                <c:pt idx="2132">
                  <c:v>-53056</c:v>
                </c:pt>
                <c:pt idx="2133">
                  <c:v>-53042</c:v>
                </c:pt>
                <c:pt idx="2134">
                  <c:v>-53062</c:v>
                </c:pt>
                <c:pt idx="2135">
                  <c:v>-53102</c:v>
                </c:pt>
                <c:pt idx="2136">
                  <c:v>-53091</c:v>
                </c:pt>
                <c:pt idx="2137">
                  <c:v>-53067</c:v>
                </c:pt>
                <c:pt idx="2138">
                  <c:v>-53076</c:v>
                </c:pt>
                <c:pt idx="2139">
                  <c:v>-53080</c:v>
                </c:pt>
                <c:pt idx="2140">
                  <c:v>-53024</c:v>
                </c:pt>
                <c:pt idx="2141">
                  <c:v>-53041</c:v>
                </c:pt>
                <c:pt idx="2142">
                  <c:v>-53034</c:v>
                </c:pt>
                <c:pt idx="2143">
                  <c:v>-53004</c:v>
                </c:pt>
                <c:pt idx="2144">
                  <c:v>-52994</c:v>
                </c:pt>
                <c:pt idx="2145">
                  <c:v>-53002</c:v>
                </c:pt>
                <c:pt idx="2146">
                  <c:v>-52993</c:v>
                </c:pt>
                <c:pt idx="2147">
                  <c:v>-53006</c:v>
                </c:pt>
                <c:pt idx="2148">
                  <c:v>-53036</c:v>
                </c:pt>
                <c:pt idx="2149">
                  <c:v>-52983</c:v>
                </c:pt>
                <c:pt idx="2150">
                  <c:v>-52991</c:v>
                </c:pt>
                <c:pt idx="2151">
                  <c:v>-52953</c:v>
                </c:pt>
                <c:pt idx="2152">
                  <c:v>-52944</c:v>
                </c:pt>
                <c:pt idx="2153">
                  <c:v>-52992</c:v>
                </c:pt>
                <c:pt idx="2154">
                  <c:v>-52982</c:v>
                </c:pt>
                <c:pt idx="2155">
                  <c:v>-53015</c:v>
                </c:pt>
                <c:pt idx="2156">
                  <c:v>-53031</c:v>
                </c:pt>
                <c:pt idx="2157">
                  <c:v>-53068</c:v>
                </c:pt>
                <c:pt idx="2158">
                  <c:v>-53101</c:v>
                </c:pt>
                <c:pt idx="2159">
                  <c:v>-53120</c:v>
                </c:pt>
                <c:pt idx="2160">
                  <c:v>-53186</c:v>
                </c:pt>
                <c:pt idx="2161">
                  <c:v>-53242</c:v>
                </c:pt>
                <c:pt idx="2162">
                  <c:v>-53241</c:v>
                </c:pt>
                <c:pt idx="2163">
                  <c:v>-53232</c:v>
                </c:pt>
                <c:pt idx="2164">
                  <c:v>-53212</c:v>
                </c:pt>
                <c:pt idx="2165">
                  <c:v>-53219</c:v>
                </c:pt>
                <c:pt idx="2166">
                  <c:v>-53265</c:v>
                </c:pt>
                <c:pt idx="2167">
                  <c:v>-53284</c:v>
                </c:pt>
                <c:pt idx="2168">
                  <c:v>-53297</c:v>
                </c:pt>
                <c:pt idx="2169">
                  <c:v>-53276</c:v>
                </c:pt>
                <c:pt idx="2170">
                  <c:v>-53270</c:v>
                </c:pt>
                <c:pt idx="2171">
                  <c:v>-53345</c:v>
                </c:pt>
                <c:pt idx="2172">
                  <c:v>-53397</c:v>
                </c:pt>
                <c:pt idx="2173">
                  <c:v>-53442</c:v>
                </c:pt>
                <c:pt idx="2174">
                  <c:v>-53385</c:v>
                </c:pt>
                <c:pt idx="2175">
                  <c:v>-53377</c:v>
                </c:pt>
                <c:pt idx="2176">
                  <c:v>-53378</c:v>
                </c:pt>
                <c:pt idx="2177">
                  <c:v>-53414</c:v>
                </c:pt>
                <c:pt idx="2178">
                  <c:v>-53478</c:v>
                </c:pt>
                <c:pt idx="2179">
                  <c:v>-53501</c:v>
                </c:pt>
                <c:pt idx="2180">
                  <c:v>-53589</c:v>
                </c:pt>
                <c:pt idx="2181">
                  <c:v>-53588</c:v>
                </c:pt>
                <c:pt idx="2182">
                  <c:v>-53629</c:v>
                </c:pt>
                <c:pt idx="2183">
                  <c:v>-53639</c:v>
                </c:pt>
                <c:pt idx="2184">
                  <c:v>-53667</c:v>
                </c:pt>
                <c:pt idx="2185">
                  <c:v>-53734</c:v>
                </c:pt>
                <c:pt idx="2186">
                  <c:v>-53728</c:v>
                </c:pt>
                <c:pt idx="2187">
                  <c:v>-53767</c:v>
                </c:pt>
                <c:pt idx="2188">
                  <c:v>-53795</c:v>
                </c:pt>
                <c:pt idx="2189">
                  <c:v>-53842</c:v>
                </c:pt>
                <c:pt idx="2190">
                  <c:v>-53882</c:v>
                </c:pt>
                <c:pt idx="2191">
                  <c:v>-53891</c:v>
                </c:pt>
                <c:pt idx="2192">
                  <c:v>-53926</c:v>
                </c:pt>
                <c:pt idx="2193">
                  <c:v>-53923</c:v>
                </c:pt>
                <c:pt idx="2194">
                  <c:v>-53909</c:v>
                </c:pt>
                <c:pt idx="2195">
                  <c:v>-53918</c:v>
                </c:pt>
                <c:pt idx="2196">
                  <c:v>-53958</c:v>
                </c:pt>
                <c:pt idx="2197">
                  <c:v>-54038</c:v>
                </c:pt>
                <c:pt idx="2198">
                  <c:v>-54101</c:v>
                </c:pt>
                <c:pt idx="2199">
                  <c:v>-54168</c:v>
                </c:pt>
                <c:pt idx="2200">
                  <c:v>-54212</c:v>
                </c:pt>
                <c:pt idx="2201">
                  <c:v>-54255</c:v>
                </c:pt>
                <c:pt idx="2202">
                  <c:v>-54273</c:v>
                </c:pt>
                <c:pt idx="2203">
                  <c:v>-54289</c:v>
                </c:pt>
                <c:pt idx="2204">
                  <c:v>-54312</c:v>
                </c:pt>
                <c:pt idx="2205">
                  <c:v>-54314</c:v>
                </c:pt>
                <c:pt idx="2206">
                  <c:v>-54331</c:v>
                </c:pt>
                <c:pt idx="2207">
                  <c:v>-54367</c:v>
                </c:pt>
                <c:pt idx="2208">
                  <c:v>-54401</c:v>
                </c:pt>
                <c:pt idx="2209">
                  <c:v>-54388</c:v>
                </c:pt>
                <c:pt idx="2210">
                  <c:v>-54403</c:v>
                </c:pt>
                <c:pt idx="2211">
                  <c:v>-54437</c:v>
                </c:pt>
                <c:pt idx="2212">
                  <c:v>-54457</c:v>
                </c:pt>
                <c:pt idx="2213">
                  <c:v>-54465</c:v>
                </c:pt>
                <c:pt idx="2214">
                  <c:v>-54435</c:v>
                </c:pt>
                <c:pt idx="2215">
                  <c:v>-54451</c:v>
                </c:pt>
                <c:pt idx="2216">
                  <c:v>-54460</c:v>
                </c:pt>
                <c:pt idx="2217">
                  <c:v>-54470</c:v>
                </c:pt>
                <c:pt idx="2218">
                  <c:v>-54525</c:v>
                </c:pt>
                <c:pt idx="2219">
                  <c:v>-54566</c:v>
                </c:pt>
                <c:pt idx="2220">
                  <c:v>-54601</c:v>
                </c:pt>
                <c:pt idx="2221">
                  <c:v>-54619</c:v>
                </c:pt>
                <c:pt idx="2222">
                  <c:v>-54620</c:v>
                </c:pt>
                <c:pt idx="2223">
                  <c:v>-54604</c:v>
                </c:pt>
                <c:pt idx="2224">
                  <c:v>-54648</c:v>
                </c:pt>
                <c:pt idx="2225">
                  <c:v>-54701</c:v>
                </c:pt>
                <c:pt idx="2226">
                  <c:v>-54699</c:v>
                </c:pt>
                <c:pt idx="2227">
                  <c:v>-54719</c:v>
                </c:pt>
                <c:pt idx="2228">
                  <c:v>-54767</c:v>
                </c:pt>
                <c:pt idx="2229">
                  <c:v>-54744</c:v>
                </c:pt>
                <c:pt idx="2230">
                  <c:v>-54737</c:v>
                </c:pt>
                <c:pt idx="2231">
                  <c:v>-54761</c:v>
                </c:pt>
                <c:pt idx="2232">
                  <c:v>-54822</c:v>
                </c:pt>
                <c:pt idx="2233">
                  <c:v>-54820</c:v>
                </c:pt>
                <c:pt idx="2234">
                  <c:v>-54892</c:v>
                </c:pt>
                <c:pt idx="2235">
                  <c:v>-54943</c:v>
                </c:pt>
                <c:pt idx="2236">
                  <c:v>-54950</c:v>
                </c:pt>
                <c:pt idx="2237">
                  <c:v>-54968</c:v>
                </c:pt>
                <c:pt idx="2238">
                  <c:v>-54982</c:v>
                </c:pt>
                <c:pt idx="2239">
                  <c:v>-55031</c:v>
                </c:pt>
                <c:pt idx="2240">
                  <c:v>-55069</c:v>
                </c:pt>
                <c:pt idx="2241">
                  <c:v>-55110</c:v>
                </c:pt>
                <c:pt idx="2242">
                  <c:v>-55130</c:v>
                </c:pt>
                <c:pt idx="2243">
                  <c:v>-55159</c:v>
                </c:pt>
                <c:pt idx="2244">
                  <c:v>-55201</c:v>
                </c:pt>
                <c:pt idx="2245">
                  <c:v>-55225</c:v>
                </c:pt>
                <c:pt idx="2246">
                  <c:v>-55282</c:v>
                </c:pt>
                <c:pt idx="2247">
                  <c:v>-55254</c:v>
                </c:pt>
                <c:pt idx="2248">
                  <c:v>-55275</c:v>
                </c:pt>
                <c:pt idx="2249">
                  <c:v>-55356</c:v>
                </c:pt>
                <c:pt idx="2250">
                  <c:v>-55387</c:v>
                </c:pt>
                <c:pt idx="2251">
                  <c:v>-55428</c:v>
                </c:pt>
                <c:pt idx="2252">
                  <c:v>-55435</c:v>
                </c:pt>
                <c:pt idx="2253">
                  <c:v>-55466</c:v>
                </c:pt>
                <c:pt idx="2254">
                  <c:v>-55416</c:v>
                </c:pt>
                <c:pt idx="2255">
                  <c:v>-55396</c:v>
                </c:pt>
                <c:pt idx="2256">
                  <c:v>-55436</c:v>
                </c:pt>
                <c:pt idx="2257">
                  <c:v>-55387</c:v>
                </c:pt>
                <c:pt idx="2258">
                  <c:v>-55380</c:v>
                </c:pt>
                <c:pt idx="2259">
                  <c:v>-55368</c:v>
                </c:pt>
                <c:pt idx="2260">
                  <c:v>-55389</c:v>
                </c:pt>
                <c:pt idx="2261">
                  <c:v>-55396</c:v>
                </c:pt>
                <c:pt idx="2262">
                  <c:v>-55391</c:v>
                </c:pt>
                <c:pt idx="2263">
                  <c:v>-55445</c:v>
                </c:pt>
                <c:pt idx="2264">
                  <c:v>-55402</c:v>
                </c:pt>
                <c:pt idx="2265">
                  <c:v>-55408</c:v>
                </c:pt>
                <c:pt idx="2266">
                  <c:v>-55381</c:v>
                </c:pt>
                <c:pt idx="2267">
                  <c:v>-55407</c:v>
                </c:pt>
                <c:pt idx="2268">
                  <c:v>-55454</c:v>
                </c:pt>
                <c:pt idx="2269">
                  <c:v>-55491</c:v>
                </c:pt>
                <c:pt idx="2270">
                  <c:v>-55483</c:v>
                </c:pt>
                <c:pt idx="2271">
                  <c:v>-55497</c:v>
                </c:pt>
                <c:pt idx="2272">
                  <c:v>-55494</c:v>
                </c:pt>
                <c:pt idx="2273">
                  <c:v>-55495</c:v>
                </c:pt>
                <c:pt idx="2274">
                  <c:v>-55515</c:v>
                </c:pt>
                <c:pt idx="2275">
                  <c:v>-55587</c:v>
                </c:pt>
                <c:pt idx="2276">
                  <c:v>-55624</c:v>
                </c:pt>
                <c:pt idx="2277">
                  <c:v>-55600</c:v>
                </c:pt>
                <c:pt idx="2278">
                  <c:v>-55626</c:v>
                </c:pt>
                <c:pt idx="2279">
                  <c:v>-55610</c:v>
                </c:pt>
                <c:pt idx="2280">
                  <c:v>-55630</c:v>
                </c:pt>
                <c:pt idx="2281">
                  <c:v>-55661</c:v>
                </c:pt>
                <c:pt idx="2282">
                  <c:v>-55640</c:v>
                </c:pt>
                <c:pt idx="2283">
                  <c:v>-55625</c:v>
                </c:pt>
                <c:pt idx="2284">
                  <c:v>-55651</c:v>
                </c:pt>
                <c:pt idx="2285">
                  <c:v>-55657</c:v>
                </c:pt>
                <c:pt idx="2286">
                  <c:v>-55693</c:v>
                </c:pt>
                <c:pt idx="2287">
                  <c:v>-55703</c:v>
                </c:pt>
                <c:pt idx="2288">
                  <c:v>-55706</c:v>
                </c:pt>
                <c:pt idx="2289">
                  <c:v>-55727</c:v>
                </c:pt>
                <c:pt idx="2290">
                  <c:v>-55751</c:v>
                </c:pt>
                <c:pt idx="2291">
                  <c:v>-55714</c:v>
                </c:pt>
                <c:pt idx="2292">
                  <c:v>-55682</c:v>
                </c:pt>
                <c:pt idx="2293">
                  <c:v>-55684</c:v>
                </c:pt>
                <c:pt idx="2294">
                  <c:v>-55655</c:v>
                </c:pt>
                <c:pt idx="2295">
                  <c:v>-55661</c:v>
                </c:pt>
                <c:pt idx="2296">
                  <c:v>-55660</c:v>
                </c:pt>
                <c:pt idx="2297">
                  <c:v>-55696</c:v>
                </c:pt>
                <c:pt idx="2298">
                  <c:v>-55694</c:v>
                </c:pt>
                <c:pt idx="2299">
                  <c:v>-55734</c:v>
                </c:pt>
                <c:pt idx="2300">
                  <c:v>-55746</c:v>
                </c:pt>
                <c:pt idx="2301">
                  <c:v>-55723</c:v>
                </c:pt>
                <c:pt idx="2302">
                  <c:v>-55747</c:v>
                </c:pt>
                <c:pt idx="2303">
                  <c:v>-55768</c:v>
                </c:pt>
                <c:pt idx="2304">
                  <c:v>-55787</c:v>
                </c:pt>
                <c:pt idx="2305">
                  <c:v>-55797</c:v>
                </c:pt>
                <c:pt idx="2306">
                  <c:v>-55841</c:v>
                </c:pt>
                <c:pt idx="2307">
                  <c:v>-55837</c:v>
                </c:pt>
                <c:pt idx="2308">
                  <c:v>-55853</c:v>
                </c:pt>
                <c:pt idx="2309">
                  <c:v>-55890</c:v>
                </c:pt>
                <c:pt idx="2310">
                  <c:v>-55887</c:v>
                </c:pt>
                <c:pt idx="2311">
                  <c:v>-55908</c:v>
                </c:pt>
                <c:pt idx="2312">
                  <c:v>-55847</c:v>
                </c:pt>
                <c:pt idx="2313">
                  <c:v>-55801</c:v>
                </c:pt>
                <c:pt idx="2314">
                  <c:v>-55805</c:v>
                </c:pt>
                <c:pt idx="2315">
                  <c:v>-55756</c:v>
                </c:pt>
                <c:pt idx="2316">
                  <c:v>-55733</c:v>
                </c:pt>
                <c:pt idx="2317">
                  <c:v>-55751</c:v>
                </c:pt>
                <c:pt idx="2318">
                  <c:v>-55733</c:v>
                </c:pt>
                <c:pt idx="2319">
                  <c:v>-55682</c:v>
                </c:pt>
                <c:pt idx="2320">
                  <c:v>-55658</c:v>
                </c:pt>
                <c:pt idx="2321">
                  <c:v>-55654</c:v>
                </c:pt>
                <c:pt idx="2322">
                  <c:v>-55654</c:v>
                </c:pt>
                <c:pt idx="2323">
                  <c:v>-55604</c:v>
                </c:pt>
                <c:pt idx="2324">
                  <c:v>-55616</c:v>
                </c:pt>
                <c:pt idx="2325">
                  <c:v>-55571</c:v>
                </c:pt>
                <c:pt idx="2326">
                  <c:v>-55588</c:v>
                </c:pt>
                <c:pt idx="2327">
                  <c:v>-55566</c:v>
                </c:pt>
                <c:pt idx="2328">
                  <c:v>-55573</c:v>
                </c:pt>
                <c:pt idx="2329">
                  <c:v>-55540</c:v>
                </c:pt>
                <c:pt idx="2330">
                  <c:v>-55521</c:v>
                </c:pt>
                <c:pt idx="2331">
                  <c:v>-55472</c:v>
                </c:pt>
                <c:pt idx="2332">
                  <c:v>-55379</c:v>
                </c:pt>
                <c:pt idx="2333">
                  <c:v>-55351</c:v>
                </c:pt>
                <c:pt idx="2334">
                  <c:v>-55321</c:v>
                </c:pt>
                <c:pt idx="2335">
                  <c:v>-55291</c:v>
                </c:pt>
                <c:pt idx="2336">
                  <c:v>-55280</c:v>
                </c:pt>
                <c:pt idx="2337">
                  <c:v>-55313</c:v>
                </c:pt>
                <c:pt idx="2338">
                  <c:v>-55280</c:v>
                </c:pt>
                <c:pt idx="2339">
                  <c:v>-55226</c:v>
                </c:pt>
                <c:pt idx="2340">
                  <c:v>-55227</c:v>
                </c:pt>
                <c:pt idx="2341">
                  <c:v>-55201</c:v>
                </c:pt>
                <c:pt idx="2342">
                  <c:v>-55175</c:v>
                </c:pt>
                <c:pt idx="2343">
                  <c:v>-55101</c:v>
                </c:pt>
                <c:pt idx="2344">
                  <c:v>-55073</c:v>
                </c:pt>
                <c:pt idx="2345">
                  <c:v>-55080</c:v>
                </c:pt>
                <c:pt idx="2346">
                  <c:v>-55064</c:v>
                </c:pt>
                <c:pt idx="2347">
                  <c:v>-55044</c:v>
                </c:pt>
                <c:pt idx="2348">
                  <c:v>-55037</c:v>
                </c:pt>
                <c:pt idx="2349">
                  <c:v>-55019</c:v>
                </c:pt>
                <c:pt idx="2350">
                  <c:v>-55003</c:v>
                </c:pt>
                <c:pt idx="2351">
                  <c:v>-54971</c:v>
                </c:pt>
                <c:pt idx="2352">
                  <c:v>-54962</c:v>
                </c:pt>
                <c:pt idx="2353">
                  <c:v>-54896</c:v>
                </c:pt>
                <c:pt idx="2354">
                  <c:v>-54835</c:v>
                </c:pt>
                <c:pt idx="2355">
                  <c:v>-54802</c:v>
                </c:pt>
                <c:pt idx="2356">
                  <c:v>-54784</c:v>
                </c:pt>
                <c:pt idx="2357">
                  <c:v>-54710</c:v>
                </c:pt>
                <c:pt idx="2358">
                  <c:v>-54685</c:v>
                </c:pt>
                <c:pt idx="2359">
                  <c:v>-54642</c:v>
                </c:pt>
                <c:pt idx="2360">
                  <c:v>-54609</c:v>
                </c:pt>
                <c:pt idx="2361">
                  <c:v>-54615</c:v>
                </c:pt>
                <c:pt idx="2362">
                  <c:v>-54589</c:v>
                </c:pt>
                <c:pt idx="2363">
                  <c:v>-54556</c:v>
                </c:pt>
                <c:pt idx="2364">
                  <c:v>-54511</c:v>
                </c:pt>
                <c:pt idx="2365">
                  <c:v>-54465</c:v>
                </c:pt>
                <c:pt idx="2366">
                  <c:v>-54409</c:v>
                </c:pt>
                <c:pt idx="2367">
                  <c:v>-54427</c:v>
                </c:pt>
                <c:pt idx="2368">
                  <c:v>-54392</c:v>
                </c:pt>
                <c:pt idx="2369">
                  <c:v>-54318</c:v>
                </c:pt>
                <c:pt idx="2370">
                  <c:v>-54306</c:v>
                </c:pt>
                <c:pt idx="2371">
                  <c:v>-54255</c:v>
                </c:pt>
                <c:pt idx="2372">
                  <c:v>-54199</c:v>
                </c:pt>
                <c:pt idx="2373">
                  <c:v>-54147</c:v>
                </c:pt>
                <c:pt idx="2374">
                  <c:v>-54120</c:v>
                </c:pt>
                <c:pt idx="2375">
                  <c:v>-54084</c:v>
                </c:pt>
                <c:pt idx="2376">
                  <c:v>-54039</c:v>
                </c:pt>
                <c:pt idx="2377">
                  <c:v>-53993</c:v>
                </c:pt>
                <c:pt idx="2378">
                  <c:v>-53967</c:v>
                </c:pt>
                <c:pt idx="2379">
                  <c:v>-53918</c:v>
                </c:pt>
                <c:pt idx="2380">
                  <c:v>-53862</c:v>
                </c:pt>
                <c:pt idx="2381">
                  <c:v>-53805</c:v>
                </c:pt>
                <c:pt idx="2382">
                  <c:v>-53802</c:v>
                </c:pt>
                <c:pt idx="2383">
                  <c:v>-53781</c:v>
                </c:pt>
                <c:pt idx="2384">
                  <c:v>-53713</c:v>
                </c:pt>
                <c:pt idx="2385">
                  <c:v>-53706</c:v>
                </c:pt>
                <c:pt idx="2386">
                  <c:v>-53750</c:v>
                </c:pt>
                <c:pt idx="2387">
                  <c:v>-53770</c:v>
                </c:pt>
                <c:pt idx="2388">
                  <c:v>-53727</c:v>
                </c:pt>
                <c:pt idx="2389">
                  <c:v>-53689</c:v>
                </c:pt>
                <c:pt idx="2390">
                  <c:v>-53631</c:v>
                </c:pt>
                <c:pt idx="2391">
                  <c:v>-53609</c:v>
                </c:pt>
                <c:pt idx="2392">
                  <c:v>-53529</c:v>
                </c:pt>
                <c:pt idx="2393">
                  <c:v>-53500</c:v>
                </c:pt>
                <c:pt idx="2394">
                  <c:v>-53462</c:v>
                </c:pt>
                <c:pt idx="2395">
                  <c:v>-53423</c:v>
                </c:pt>
                <c:pt idx="2396">
                  <c:v>-53387</c:v>
                </c:pt>
                <c:pt idx="2397">
                  <c:v>-53349</c:v>
                </c:pt>
                <c:pt idx="2398">
                  <c:v>-53330</c:v>
                </c:pt>
                <c:pt idx="2399">
                  <c:v>-53291</c:v>
                </c:pt>
                <c:pt idx="2400">
                  <c:v>-53290</c:v>
                </c:pt>
                <c:pt idx="2401">
                  <c:v>-53283</c:v>
                </c:pt>
                <c:pt idx="2402">
                  <c:v>-53271</c:v>
                </c:pt>
                <c:pt idx="2403">
                  <c:v>-53234</c:v>
                </c:pt>
                <c:pt idx="2404">
                  <c:v>-53205</c:v>
                </c:pt>
                <c:pt idx="2405">
                  <c:v>-53150</c:v>
                </c:pt>
                <c:pt idx="2406">
                  <c:v>-53119</c:v>
                </c:pt>
                <c:pt idx="2407">
                  <c:v>-53082</c:v>
                </c:pt>
                <c:pt idx="2408">
                  <c:v>-52982</c:v>
                </c:pt>
                <c:pt idx="2409">
                  <c:v>-52944</c:v>
                </c:pt>
                <c:pt idx="2410">
                  <c:v>-52917</c:v>
                </c:pt>
                <c:pt idx="2411">
                  <c:v>-52908</c:v>
                </c:pt>
                <c:pt idx="2412">
                  <c:v>-52883</c:v>
                </c:pt>
                <c:pt idx="2413">
                  <c:v>-52849</c:v>
                </c:pt>
                <c:pt idx="2414">
                  <c:v>-52829</c:v>
                </c:pt>
                <c:pt idx="2415">
                  <c:v>-52849</c:v>
                </c:pt>
                <c:pt idx="2416">
                  <c:v>-52812</c:v>
                </c:pt>
                <c:pt idx="2417">
                  <c:v>-52817</c:v>
                </c:pt>
                <c:pt idx="2418">
                  <c:v>-52853</c:v>
                </c:pt>
                <c:pt idx="2419">
                  <c:v>-52899</c:v>
                </c:pt>
                <c:pt idx="2420">
                  <c:v>-52877</c:v>
                </c:pt>
                <c:pt idx="2421">
                  <c:v>-52857</c:v>
                </c:pt>
                <c:pt idx="2422">
                  <c:v>-52827</c:v>
                </c:pt>
                <c:pt idx="2423">
                  <c:v>-52852</c:v>
                </c:pt>
                <c:pt idx="2424">
                  <c:v>-52835</c:v>
                </c:pt>
                <c:pt idx="2425">
                  <c:v>-52808</c:v>
                </c:pt>
                <c:pt idx="2426">
                  <c:v>-52766</c:v>
                </c:pt>
                <c:pt idx="2427">
                  <c:v>-52738</c:v>
                </c:pt>
                <c:pt idx="2428">
                  <c:v>-52660</c:v>
                </c:pt>
                <c:pt idx="2429">
                  <c:v>-52612</c:v>
                </c:pt>
                <c:pt idx="2430">
                  <c:v>-52578</c:v>
                </c:pt>
                <c:pt idx="2431">
                  <c:v>-52541</c:v>
                </c:pt>
                <c:pt idx="2432">
                  <c:v>-52487</c:v>
                </c:pt>
                <c:pt idx="2433">
                  <c:v>-52453</c:v>
                </c:pt>
                <c:pt idx="2434">
                  <c:v>-52399</c:v>
                </c:pt>
                <c:pt idx="2435">
                  <c:v>-52403</c:v>
                </c:pt>
                <c:pt idx="2436">
                  <c:v>-52348</c:v>
                </c:pt>
                <c:pt idx="2437">
                  <c:v>-52326</c:v>
                </c:pt>
                <c:pt idx="2438">
                  <c:v>-52301</c:v>
                </c:pt>
                <c:pt idx="2439">
                  <c:v>-52308</c:v>
                </c:pt>
                <c:pt idx="2440">
                  <c:v>-52256</c:v>
                </c:pt>
                <c:pt idx="2441">
                  <c:v>-52213</c:v>
                </c:pt>
                <c:pt idx="2442">
                  <c:v>-52163</c:v>
                </c:pt>
                <c:pt idx="2443">
                  <c:v>-52150</c:v>
                </c:pt>
                <c:pt idx="2444">
                  <c:v>-52120</c:v>
                </c:pt>
                <c:pt idx="2445">
                  <c:v>-52076</c:v>
                </c:pt>
                <c:pt idx="2446">
                  <c:v>-52045</c:v>
                </c:pt>
                <c:pt idx="2447">
                  <c:v>-52016</c:v>
                </c:pt>
                <c:pt idx="2448">
                  <c:v>-51981</c:v>
                </c:pt>
                <c:pt idx="2449">
                  <c:v>-51995</c:v>
                </c:pt>
                <c:pt idx="2450">
                  <c:v>-51986</c:v>
                </c:pt>
                <c:pt idx="2451">
                  <c:v>-52003</c:v>
                </c:pt>
                <c:pt idx="2452">
                  <c:v>-51962</c:v>
                </c:pt>
                <c:pt idx="2453">
                  <c:v>-51961</c:v>
                </c:pt>
                <c:pt idx="2454">
                  <c:v>-51976</c:v>
                </c:pt>
                <c:pt idx="2455">
                  <c:v>-51974</c:v>
                </c:pt>
                <c:pt idx="2456">
                  <c:v>-51962</c:v>
                </c:pt>
                <c:pt idx="2457">
                  <c:v>-51948</c:v>
                </c:pt>
                <c:pt idx="2458">
                  <c:v>-51866</c:v>
                </c:pt>
                <c:pt idx="2459">
                  <c:v>-51827</c:v>
                </c:pt>
                <c:pt idx="2460">
                  <c:v>-51797</c:v>
                </c:pt>
                <c:pt idx="2461">
                  <c:v>-51697</c:v>
                </c:pt>
                <c:pt idx="2462">
                  <c:v>-51641</c:v>
                </c:pt>
                <c:pt idx="2463">
                  <c:v>-51597</c:v>
                </c:pt>
                <c:pt idx="2464">
                  <c:v>-51513</c:v>
                </c:pt>
                <c:pt idx="2465">
                  <c:v>-51454</c:v>
                </c:pt>
                <c:pt idx="2466">
                  <c:v>-51413</c:v>
                </c:pt>
                <c:pt idx="2467">
                  <c:v>-51362</c:v>
                </c:pt>
                <c:pt idx="2468">
                  <c:v>-51291</c:v>
                </c:pt>
                <c:pt idx="2469">
                  <c:v>-51280</c:v>
                </c:pt>
                <c:pt idx="2470">
                  <c:v>-51224</c:v>
                </c:pt>
                <c:pt idx="2471">
                  <c:v>-51176</c:v>
                </c:pt>
                <c:pt idx="2472">
                  <c:v>-51160</c:v>
                </c:pt>
                <c:pt idx="2473">
                  <c:v>-51118</c:v>
                </c:pt>
                <c:pt idx="2474">
                  <c:v>-51053</c:v>
                </c:pt>
                <c:pt idx="2475">
                  <c:v>-50995</c:v>
                </c:pt>
                <c:pt idx="2476">
                  <c:v>-50970</c:v>
                </c:pt>
                <c:pt idx="2477">
                  <c:v>-50975</c:v>
                </c:pt>
                <c:pt idx="2478">
                  <c:v>-50949</c:v>
                </c:pt>
                <c:pt idx="2479">
                  <c:v>-50893</c:v>
                </c:pt>
                <c:pt idx="2480">
                  <c:v>-50863</c:v>
                </c:pt>
                <c:pt idx="2481">
                  <c:v>-50859</c:v>
                </c:pt>
                <c:pt idx="2482">
                  <c:v>-50843</c:v>
                </c:pt>
                <c:pt idx="2483">
                  <c:v>-50843</c:v>
                </c:pt>
                <c:pt idx="2484">
                  <c:v>-50823</c:v>
                </c:pt>
                <c:pt idx="2485">
                  <c:v>-50784</c:v>
                </c:pt>
                <c:pt idx="2486">
                  <c:v>-50713</c:v>
                </c:pt>
                <c:pt idx="2487">
                  <c:v>-50691</c:v>
                </c:pt>
                <c:pt idx="2488">
                  <c:v>-50676</c:v>
                </c:pt>
                <c:pt idx="2489">
                  <c:v>-50653</c:v>
                </c:pt>
                <c:pt idx="2490">
                  <c:v>-50606</c:v>
                </c:pt>
                <c:pt idx="2491">
                  <c:v>-50555</c:v>
                </c:pt>
                <c:pt idx="2492">
                  <c:v>-50531</c:v>
                </c:pt>
                <c:pt idx="2493">
                  <c:v>-50502</c:v>
                </c:pt>
                <c:pt idx="2494">
                  <c:v>-50481</c:v>
                </c:pt>
                <c:pt idx="2495">
                  <c:v>-50417</c:v>
                </c:pt>
                <c:pt idx="2496">
                  <c:v>-50440</c:v>
                </c:pt>
                <c:pt idx="2497">
                  <c:v>-50436</c:v>
                </c:pt>
                <c:pt idx="2498">
                  <c:v>-50395</c:v>
                </c:pt>
                <c:pt idx="2499">
                  <c:v>-50369</c:v>
                </c:pt>
                <c:pt idx="2500">
                  <c:v>-50336</c:v>
                </c:pt>
                <c:pt idx="2501">
                  <c:v>-50298</c:v>
                </c:pt>
                <c:pt idx="2502">
                  <c:v>-50271</c:v>
                </c:pt>
                <c:pt idx="2503">
                  <c:v>-50237</c:v>
                </c:pt>
                <c:pt idx="2504">
                  <c:v>-50255</c:v>
                </c:pt>
                <c:pt idx="2505">
                  <c:v>-50300</c:v>
                </c:pt>
                <c:pt idx="2506">
                  <c:v>-50283</c:v>
                </c:pt>
                <c:pt idx="2507">
                  <c:v>-50312</c:v>
                </c:pt>
                <c:pt idx="2508">
                  <c:v>-50328</c:v>
                </c:pt>
                <c:pt idx="2509">
                  <c:v>-50305</c:v>
                </c:pt>
                <c:pt idx="2510">
                  <c:v>-50324</c:v>
                </c:pt>
                <c:pt idx="2511">
                  <c:v>-50341</c:v>
                </c:pt>
                <c:pt idx="2512">
                  <c:v>-50327</c:v>
                </c:pt>
                <c:pt idx="2513">
                  <c:v>-50318</c:v>
                </c:pt>
                <c:pt idx="2514">
                  <c:v>-50328</c:v>
                </c:pt>
                <c:pt idx="2515">
                  <c:v>-50288</c:v>
                </c:pt>
                <c:pt idx="2516">
                  <c:v>-50260</c:v>
                </c:pt>
                <c:pt idx="2517">
                  <c:v>-50297</c:v>
                </c:pt>
                <c:pt idx="2518">
                  <c:v>-50264</c:v>
                </c:pt>
                <c:pt idx="2519">
                  <c:v>-50236</c:v>
                </c:pt>
                <c:pt idx="2520">
                  <c:v>-50216</c:v>
                </c:pt>
                <c:pt idx="2521">
                  <c:v>-50179</c:v>
                </c:pt>
                <c:pt idx="2522">
                  <c:v>-50217</c:v>
                </c:pt>
                <c:pt idx="2523">
                  <c:v>-50212</c:v>
                </c:pt>
                <c:pt idx="2524">
                  <c:v>-50224</c:v>
                </c:pt>
                <c:pt idx="2525">
                  <c:v>-50136</c:v>
                </c:pt>
                <c:pt idx="2526">
                  <c:v>-50097</c:v>
                </c:pt>
                <c:pt idx="2527">
                  <c:v>-50016</c:v>
                </c:pt>
                <c:pt idx="2528">
                  <c:v>-49963</c:v>
                </c:pt>
                <c:pt idx="2529">
                  <c:v>-49928</c:v>
                </c:pt>
                <c:pt idx="2530">
                  <c:v>-49890</c:v>
                </c:pt>
                <c:pt idx="2531">
                  <c:v>-49876</c:v>
                </c:pt>
                <c:pt idx="2532">
                  <c:v>-49848</c:v>
                </c:pt>
                <c:pt idx="2533">
                  <c:v>-49832</c:v>
                </c:pt>
                <c:pt idx="2534">
                  <c:v>-49820</c:v>
                </c:pt>
                <c:pt idx="2535">
                  <c:v>-49822</c:v>
                </c:pt>
                <c:pt idx="2536">
                  <c:v>-49835</c:v>
                </c:pt>
                <c:pt idx="2537">
                  <c:v>-49806</c:v>
                </c:pt>
                <c:pt idx="2538">
                  <c:v>-49717</c:v>
                </c:pt>
                <c:pt idx="2539">
                  <c:v>-49660</c:v>
                </c:pt>
                <c:pt idx="2540">
                  <c:v>-49617</c:v>
                </c:pt>
                <c:pt idx="2541">
                  <c:v>-49556</c:v>
                </c:pt>
                <c:pt idx="2542">
                  <c:v>-49494</c:v>
                </c:pt>
                <c:pt idx="2543">
                  <c:v>-49426</c:v>
                </c:pt>
                <c:pt idx="2544">
                  <c:v>-49423</c:v>
                </c:pt>
                <c:pt idx="2545">
                  <c:v>-49412</c:v>
                </c:pt>
                <c:pt idx="2546">
                  <c:v>-49438</c:v>
                </c:pt>
                <c:pt idx="2547">
                  <c:v>-49466</c:v>
                </c:pt>
                <c:pt idx="2548">
                  <c:v>-49470</c:v>
                </c:pt>
                <c:pt idx="2549">
                  <c:v>-49475</c:v>
                </c:pt>
                <c:pt idx="2550">
                  <c:v>-49421</c:v>
                </c:pt>
                <c:pt idx="2551">
                  <c:v>-49367</c:v>
                </c:pt>
                <c:pt idx="2552">
                  <c:v>-49343</c:v>
                </c:pt>
                <c:pt idx="2553">
                  <c:v>-49331</c:v>
                </c:pt>
                <c:pt idx="2554">
                  <c:v>-49280</c:v>
                </c:pt>
                <c:pt idx="2555">
                  <c:v>-49264</c:v>
                </c:pt>
                <c:pt idx="2556">
                  <c:v>-49235</c:v>
                </c:pt>
                <c:pt idx="2557">
                  <c:v>-49157</c:v>
                </c:pt>
                <c:pt idx="2558">
                  <c:v>-49120</c:v>
                </c:pt>
                <c:pt idx="2559">
                  <c:v>-49129</c:v>
                </c:pt>
                <c:pt idx="2560">
                  <c:v>-49048</c:v>
                </c:pt>
                <c:pt idx="2561">
                  <c:v>-49014</c:v>
                </c:pt>
                <c:pt idx="2562">
                  <c:v>-48976</c:v>
                </c:pt>
                <c:pt idx="2563">
                  <c:v>-48941</c:v>
                </c:pt>
                <c:pt idx="2564">
                  <c:v>-48916</c:v>
                </c:pt>
                <c:pt idx="2565">
                  <c:v>-48916</c:v>
                </c:pt>
                <c:pt idx="2566">
                  <c:v>-48880</c:v>
                </c:pt>
                <c:pt idx="2567">
                  <c:v>-48839</c:v>
                </c:pt>
                <c:pt idx="2568">
                  <c:v>-48791</c:v>
                </c:pt>
                <c:pt idx="2569">
                  <c:v>-48761</c:v>
                </c:pt>
                <c:pt idx="2570">
                  <c:v>-48749</c:v>
                </c:pt>
                <c:pt idx="2571">
                  <c:v>-48747</c:v>
                </c:pt>
                <c:pt idx="2572">
                  <c:v>-48721</c:v>
                </c:pt>
                <c:pt idx="2573">
                  <c:v>-48677</c:v>
                </c:pt>
                <c:pt idx="2574">
                  <c:v>-48653</c:v>
                </c:pt>
                <c:pt idx="2575">
                  <c:v>-48617</c:v>
                </c:pt>
                <c:pt idx="2576">
                  <c:v>-48571</c:v>
                </c:pt>
                <c:pt idx="2577">
                  <c:v>-48553</c:v>
                </c:pt>
                <c:pt idx="2578">
                  <c:v>-48494</c:v>
                </c:pt>
                <c:pt idx="2579">
                  <c:v>-48466</c:v>
                </c:pt>
                <c:pt idx="2580">
                  <c:v>-48465</c:v>
                </c:pt>
                <c:pt idx="2581">
                  <c:v>-48454</c:v>
                </c:pt>
                <c:pt idx="2582">
                  <c:v>-48496</c:v>
                </c:pt>
                <c:pt idx="2583">
                  <c:v>-48454</c:v>
                </c:pt>
                <c:pt idx="2584">
                  <c:v>-48395</c:v>
                </c:pt>
                <c:pt idx="2585">
                  <c:v>-48342</c:v>
                </c:pt>
                <c:pt idx="2586">
                  <c:v>-48341</c:v>
                </c:pt>
                <c:pt idx="2587">
                  <c:v>-48293</c:v>
                </c:pt>
                <c:pt idx="2588">
                  <c:v>-48226</c:v>
                </c:pt>
                <c:pt idx="2589">
                  <c:v>-48196</c:v>
                </c:pt>
                <c:pt idx="2590">
                  <c:v>-48157</c:v>
                </c:pt>
                <c:pt idx="2591">
                  <c:v>-48143</c:v>
                </c:pt>
                <c:pt idx="2592">
                  <c:v>-48133</c:v>
                </c:pt>
                <c:pt idx="2593">
                  <c:v>-48118</c:v>
                </c:pt>
                <c:pt idx="2594">
                  <c:v>-48118</c:v>
                </c:pt>
                <c:pt idx="2595">
                  <c:v>-48053</c:v>
                </c:pt>
                <c:pt idx="2596">
                  <c:v>-48035</c:v>
                </c:pt>
                <c:pt idx="2597">
                  <c:v>-48042</c:v>
                </c:pt>
                <c:pt idx="2598">
                  <c:v>-48053</c:v>
                </c:pt>
                <c:pt idx="2599">
                  <c:v>-48089</c:v>
                </c:pt>
                <c:pt idx="2600">
                  <c:v>-48106</c:v>
                </c:pt>
                <c:pt idx="2601">
                  <c:v>-48080</c:v>
                </c:pt>
                <c:pt idx="2602">
                  <c:v>-48067</c:v>
                </c:pt>
                <c:pt idx="2603">
                  <c:v>-48005</c:v>
                </c:pt>
                <c:pt idx="2604">
                  <c:v>-47982</c:v>
                </c:pt>
                <c:pt idx="2605">
                  <c:v>-47976</c:v>
                </c:pt>
                <c:pt idx="2606">
                  <c:v>-47956</c:v>
                </c:pt>
                <c:pt idx="2607">
                  <c:v>-47922</c:v>
                </c:pt>
                <c:pt idx="2608">
                  <c:v>-47888</c:v>
                </c:pt>
                <c:pt idx="2609">
                  <c:v>-47883</c:v>
                </c:pt>
                <c:pt idx="2610">
                  <c:v>-47859</c:v>
                </c:pt>
                <c:pt idx="2611">
                  <c:v>-47846</c:v>
                </c:pt>
                <c:pt idx="2612">
                  <c:v>-47808</c:v>
                </c:pt>
                <c:pt idx="2613">
                  <c:v>-47806</c:v>
                </c:pt>
                <c:pt idx="2614">
                  <c:v>-47738</c:v>
                </c:pt>
                <c:pt idx="2615">
                  <c:v>-47726</c:v>
                </c:pt>
                <c:pt idx="2616">
                  <c:v>-47699</c:v>
                </c:pt>
                <c:pt idx="2617">
                  <c:v>-47666</c:v>
                </c:pt>
                <c:pt idx="2618">
                  <c:v>-47679</c:v>
                </c:pt>
                <c:pt idx="2619">
                  <c:v>-47681</c:v>
                </c:pt>
                <c:pt idx="2620">
                  <c:v>-47680</c:v>
                </c:pt>
                <c:pt idx="2621">
                  <c:v>-47648</c:v>
                </c:pt>
                <c:pt idx="2622">
                  <c:v>-47583</c:v>
                </c:pt>
                <c:pt idx="2623">
                  <c:v>-47584</c:v>
                </c:pt>
                <c:pt idx="2624">
                  <c:v>-47547</c:v>
                </c:pt>
                <c:pt idx="2625">
                  <c:v>-47510</c:v>
                </c:pt>
                <c:pt idx="2626">
                  <c:v>-47420</c:v>
                </c:pt>
                <c:pt idx="2627">
                  <c:v>-47340</c:v>
                </c:pt>
                <c:pt idx="2628">
                  <c:v>-47275</c:v>
                </c:pt>
                <c:pt idx="2629">
                  <c:v>-47245</c:v>
                </c:pt>
                <c:pt idx="2630">
                  <c:v>-47210</c:v>
                </c:pt>
                <c:pt idx="2631">
                  <c:v>-47195</c:v>
                </c:pt>
                <c:pt idx="2632">
                  <c:v>-47145</c:v>
                </c:pt>
                <c:pt idx="2633">
                  <c:v>-47149</c:v>
                </c:pt>
                <c:pt idx="2634">
                  <c:v>-47120</c:v>
                </c:pt>
                <c:pt idx="2635">
                  <c:v>-47133</c:v>
                </c:pt>
                <c:pt idx="2636">
                  <c:v>-47138</c:v>
                </c:pt>
                <c:pt idx="2637">
                  <c:v>-47135</c:v>
                </c:pt>
                <c:pt idx="2638">
                  <c:v>-47128</c:v>
                </c:pt>
                <c:pt idx="2639">
                  <c:v>-47108</c:v>
                </c:pt>
                <c:pt idx="2640">
                  <c:v>-47137</c:v>
                </c:pt>
                <c:pt idx="2641">
                  <c:v>-47132</c:v>
                </c:pt>
                <c:pt idx="2642">
                  <c:v>-47138</c:v>
                </c:pt>
                <c:pt idx="2643">
                  <c:v>-47137</c:v>
                </c:pt>
                <c:pt idx="2644">
                  <c:v>-47132</c:v>
                </c:pt>
                <c:pt idx="2645">
                  <c:v>-47096</c:v>
                </c:pt>
                <c:pt idx="2646">
                  <c:v>-47076</c:v>
                </c:pt>
                <c:pt idx="2647">
                  <c:v>-47045</c:v>
                </c:pt>
                <c:pt idx="2648">
                  <c:v>-47031</c:v>
                </c:pt>
                <c:pt idx="2649">
                  <c:v>-47036</c:v>
                </c:pt>
                <c:pt idx="2650">
                  <c:v>-46971</c:v>
                </c:pt>
                <c:pt idx="2651">
                  <c:v>-46975</c:v>
                </c:pt>
                <c:pt idx="2652">
                  <c:v>-46925</c:v>
                </c:pt>
                <c:pt idx="2653">
                  <c:v>-46872</c:v>
                </c:pt>
                <c:pt idx="2654">
                  <c:v>-46821</c:v>
                </c:pt>
                <c:pt idx="2655">
                  <c:v>-46766</c:v>
                </c:pt>
                <c:pt idx="2656">
                  <c:v>-46763</c:v>
                </c:pt>
                <c:pt idx="2657">
                  <c:v>-46740</c:v>
                </c:pt>
                <c:pt idx="2658">
                  <c:v>-46699</c:v>
                </c:pt>
                <c:pt idx="2659">
                  <c:v>-46677</c:v>
                </c:pt>
                <c:pt idx="2660">
                  <c:v>-46645</c:v>
                </c:pt>
                <c:pt idx="2661">
                  <c:v>-46628</c:v>
                </c:pt>
                <c:pt idx="2662">
                  <c:v>-46534</c:v>
                </c:pt>
                <c:pt idx="2663">
                  <c:v>-46504</c:v>
                </c:pt>
                <c:pt idx="2664">
                  <c:v>-46496</c:v>
                </c:pt>
                <c:pt idx="2665">
                  <c:v>-46420</c:v>
                </c:pt>
                <c:pt idx="2666">
                  <c:v>-46453</c:v>
                </c:pt>
                <c:pt idx="2667">
                  <c:v>-46435</c:v>
                </c:pt>
                <c:pt idx="2668">
                  <c:v>-46404</c:v>
                </c:pt>
                <c:pt idx="2669">
                  <c:v>-46419</c:v>
                </c:pt>
                <c:pt idx="2670">
                  <c:v>-46409</c:v>
                </c:pt>
                <c:pt idx="2671">
                  <c:v>-46399</c:v>
                </c:pt>
                <c:pt idx="2672">
                  <c:v>-46376</c:v>
                </c:pt>
                <c:pt idx="2673">
                  <c:v>-46321</c:v>
                </c:pt>
                <c:pt idx="2674">
                  <c:v>-46248</c:v>
                </c:pt>
                <c:pt idx="2675">
                  <c:v>-46250</c:v>
                </c:pt>
                <c:pt idx="2676">
                  <c:v>-46202</c:v>
                </c:pt>
                <c:pt idx="2677">
                  <c:v>-46187</c:v>
                </c:pt>
                <c:pt idx="2678">
                  <c:v>-46173</c:v>
                </c:pt>
                <c:pt idx="2679">
                  <c:v>-46165</c:v>
                </c:pt>
                <c:pt idx="2680">
                  <c:v>-46200</c:v>
                </c:pt>
                <c:pt idx="2681">
                  <c:v>-46176</c:v>
                </c:pt>
                <c:pt idx="2682">
                  <c:v>-46195</c:v>
                </c:pt>
                <c:pt idx="2683">
                  <c:v>-46154</c:v>
                </c:pt>
                <c:pt idx="2684">
                  <c:v>-46142</c:v>
                </c:pt>
                <c:pt idx="2685">
                  <c:v>-46190</c:v>
                </c:pt>
                <c:pt idx="2686">
                  <c:v>-46179</c:v>
                </c:pt>
                <c:pt idx="2687">
                  <c:v>-46205</c:v>
                </c:pt>
                <c:pt idx="2688">
                  <c:v>-46166</c:v>
                </c:pt>
                <c:pt idx="2689">
                  <c:v>-46132</c:v>
                </c:pt>
                <c:pt idx="2690">
                  <c:v>-46081</c:v>
                </c:pt>
                <c:pt idx="2691">
                  <c:v>-46074</c:v>
                </c:pt>
                <c:pt idx="2692">
                  <c:v>-46121</c:v>
                </c:pt>
                <c:pt idx="2693">
                  <c:v>-46098</c:v>
                </c:pt>
                <c:pt idx="2694">
                  <c:v>-46041</c:v>
                </c:pt>
                <c:pt idx="2695">
                  <c:v>-45975</c:v>
                </c:pt>
                <c:pt idx="2696">
                  <c:v>-45933</c:v>
                </c:pt>
                <c:pt idx="2697">
                  <c:v>-45937</c:v>
                </c:pt>
                <c:pt idx="2698">
                  <c:v>-45951</c:v>
                </c:pt>
                <c:pt idx="2699">
                  <c:v>-45962</c:v>
                </c:pt>
                <c:pt idx="2700">
                  <c:v>-45917</c:v>
                </c:pt>
                <c:pt idx="2701">
                  <c:v>-45827</c:v>
                </c:pt>
                <c:pt idx="2702">
                  <c:v>-45743</c:v>
                </c:pt>
                <c:pt idx="2703">
                  <c:v>-45652</c:v>
                </c:pt>
                <c:pt idx="2704">
                  <c:v>-45584</c:v>
                </c:pt>
                <c:pt idx="2705">
                  <c:v>-45503</c:v>
                </c:pt>
                <c:pt idx="2706">
                  <c:v>-45450</c:v>
                </c:pt>
                <c:pt idx="2707">
                  <c:v>-45461</c:v>
                </c:pt>
                <c:pt idx="2708">
                  <c:v>-45399</c:v>
                </c:pt>
                <c:pt idx="2709">
                  <c:v>-45343</c:v>
                </c:pt>
                <c:pt idx="2710">
                  <c:v>-45352</c:v>
                </c:pt>
                <c:pt idx="2711">
                  <c:v>-45287</c:v>
                </c:pt>
                <c:pt idx="2712">
                  <c:v>-45327</c:v>
                </c:pt>
                <c:pt idx="2713">
                  <c:v>-45334</c:v>
                </c:pt>
                <c:pt idx="2714">
                  <c:v>-45303</c:v>
                </c:pt>
                <c:pt idx="2715">
                  <c:v>-45313</c:v>
                </c:pt>
                <c:pt idx="2716">
                  <c:v>-45278</c:v>
                </c:pt>
                <c:pt idx="2717">
                  <c:v>-45224</c:v>
                </c:pt>
                <c:pt idx="2718">
                  <c:v>-45213</c:v>
                </c:pt>
                <c:pt idx="2719">
                  <c:v>-45219</c:v>
                </c:pt>
                <c:pt idx="2720">
                  <c:v>-45147</c:v>
                </c:pt>
                <c:pt idx="2721">
                  <c:v>-45086</c:v>
                </c:pt>
                <c:pt idx="2722">
                  <c:v>-45071</c:v>
                </c:pt>
                <c:pt idx="2723">
                  <c:v>-45100</c:v>
                </c:pt>
                <c:pt idx="2724">
                  <c:v>-45061</c:v>
                </c:pt>
                <c:pt idx="2725">
                  <c:v>-45033</c:v>
                </c:pt>
                <c:pt idx="2726">
                  <c:v>-44979</c:v>
                </c:pt>
                <c:pt idx="2727">
                  <c:v>-44956</c:v>
                </c:pt>
                <c:pt idx="2728">
                  <c:v>-44902</c:v>
                </c:pt>
                <c:pt idx="2729">
                  <c:v>-44842</c:v>
                </c:pt>
                <c:pt idx="2730">
                  <c:v>-44811</c:v>
                </c:pt>
                <c:pt idx="2731">
                  <c:v>-44762</c:v>
                </c:pt>
                <c:pt idx="2732">
                  <c:v>-44724</c:v>
                </c:pt>
                <c:pt idx="2733">
                  <c:v>-44694</c:v>
                </c:pt>
                <c:pt idx="2734">
                  <c:v>-44670</c:v>
                </c:pt>
                <c:pt idx="2735">
                  <c:v>-44605</c:v>
                </c:pt>
                <c:pt idx="2736">
                  <c:v>-44589</c:v>
                </c:pt>
                <c:pt idx="2737">
                  <c:v>-44553</c:v>
                </c:pt>
                <c:pt idx="2738">
                  <c:v>-44508</c:v>
                </c:pt>
                <c:pt idx="2739">
                  <c:v>-44459</c:v>
                </c:pt>
                <c:pt idx="2740">
                  <c:v>-44409</c:v>
                </c:pt>
                <c:pt idx="2741">
                  <c:v>-44371</c:v>
                </c:pt>
                <c:pt idx="2742">
                  <c:v>-44291</c:v>
                </c:pt>
                <c:pt idx="2743">
                  <c:v>-44235</c:v>
                </c:pt>
                <c:pt idx="2744">
                  <c:v>-44183</c:v>
                </c:pt>
                <c:pt idx="2745">
                  <c:v>-44142</c:v>
                </c:pt>
                <c:pt idx="2746">
                  <c:v>-44092</c:v>
                </c:pt>
                <c:pt idx="2747">
                  <c:v>-44053</c:v>
                </c:pt>
                <c:pt idx="2748">
                  <c:v>-44057</c:v>
                </c:pt>
                <c:pt idx="2749">
                  <c:v>-44080</c:v>
                </c:pt>
                <c:pt idx="2750">
                  <c:v>-44081</c:v>
                </c:pt>
                <c:pt idx="2751">
                  <c:v>-44063</c:v>
                </c:pt>
                <c:pt idx="2752">
                  <c:v>-44014</c:v>
                </c:pt>
                <c:pt idx="2753">
                  <c:v>-43942</c:v>
                </c:pt>
                <c:pt idx="2754">
                  <c:v>-43960</c:v>
                </c:pt>
                <c:pt idx="2755">
                  <c:v>-43964</c:v>
                </c:pt>
                <c:pt idx="2756">
                  <c:v>-43970</c:v>
                </c:pt>
                <c:pt idx="2757">
                  <c:v>-43945</c:v>
                </c:pt>
                <c:pt idx="2758">
                  <c:v>-43941</c:v>
                </c:pt>
                <c:pt idx="2759">
                  <c:v>-43875</c:v>
                </c:pt>
                <c:pt idx="2760">
                  <c:v>-43795</c:v>
                </c:pt>
                <c:pt idx="2761">
                  <c:v>-43788</c:v>
                </c:pt>
                <c:pt idx="2762">
                  <c:v>-43750</c:v>
                </c:pt>
                <c:pt idx="2763">
                  <c:v>-43658</c:v>
                </c:pt>
                <c:pt idx="2764">
                  <c:v>-43618</c:v>
                </c:pt>
                <c:pt idx="2765">
                  <c:v>-43608</c:v>
                </c:pt>
                <c:pt idx="2766">
                  <c:v>-43556</c:v>
                </c:pt>
                <c:pt idx="2767">
                  <c:v>-43584</c:v>
                </c:pt>
                <c:pt idx="2768">
                  <c:v>-43581</c:v>
                </c:pt>
                <c:pt idx="2769">
                  <c:v>-43588</c:v>
                </c:pt>
                <c:pt idx="2770">
                  <c:v>-43561</c:v>
                </c:pt>
                <c:pt idx="2771">
                  <c:v>-43539</c:v>
                </c:pt>
                <c:pt idx="2772">
                  <c:v>-43516</c:v>
                </c:pt>
                <c:pt idx="2773">
                  <c:v>-43469</c:v>
                </c:pt>
                <c:pt idx="2774">
                  <c:v>-43481</c:v>
                </c:pt>
                <c:pt idx="2775">
                  <c:v>-43466</c:v>
                </c:pt>
                <c:pt idx="2776">
                  <c:v>-43465</c:v>
                </c:pt>
                <c:pt idx="2777">
                  <c:v>-43478</c:v>
                </c:pt>
                <c:pt idx="2778">
                  <c:v>-43431</c:v>
                </c:pt>
                <c:pt idx="2779">
                  <c:v>-43370</c:v>
                </c:pt>
                <c:pt idx="2780">
                  <c:v>-43331</c:v>
                </c:pt>
                <c:pt idx="2781">
                  <c:v>-43305</c:v>
                </c:pt>
                <c:pt idx="2782">
                  <c:v>-43290</c:v>
                </c:pt>
                <c:pt idx="2783">
                  <c:v>-43239</c:v>
                </c:pt>
                <c:pt idx="2784">
                  <c:v>-43217</c:v>
                </c:pt>
                <c:pt idx="2785">
                  <c:v>-43180</c:v>
                </c:pt>
                <c:pt idx="2786">
                  <c:v>-43151</c:v>
                </c:pt>
                <c:pt idx="2787">
                  <c:v>-43117</c:v>
                </c:pt>
                <c:pt idx="2788">
                  <c:v>-43092</c:v>
                </c:pt>
                <c:pt idx="2789">
                  <c:v>-43065</c:v>
                </c:pt>
                <c:pt idx="2790">
                  <c:v>-43052</c:v>
                </c:pt>
                <c:pt idx="2791">
                  <c:v>-43010</c:v>
                </c:pt>
                <c:pt idx="2792">
                  <c:v>-43014</c:v>
                </c:pt>
                <c:pt idx="2793">
                  <c:v>-42976</c:v>
                </c:pt>
                <c:pt idx="2794">
                  <c:v>-42936</c:v>
                </c:pt>
                <c:pt idx="2795">
                  <c:v>-42973</c:v>
                </c:pt>
                <c:pt idx="2796">
                  <c:v>-43019</c:v>
                </c:pt>
                <c:pt idx="2797">
                  <c:v>-43052</c:v>
                </c:pt>
                <c:pt idx="2798">
                  <c:v>-43056</c:v>
                </c:pt>
                <c:pt idx="2799">
                  <c:v>-43043</c:v>
                </c:pt>
                <c:pt idx="2800">
                  <c:v>-42987</c:v>
                </c:pt>
                <c:pt idx="2801">
                  <c:v>-42955</c:v>
                </c:pt>
                <c:pt idx="2802">
                  <c:v>-42978</c:v>
                </c:pt>
                <c:pt idx="2803">
                  <c:v>-42912</c:v>
                </c:pt>
                <c:pt idx="2804">
                  <c:v>-42900</c:v>
                </c:pt>
                <c:pt idx="2805">
                  <c:v>-42850</c:v>
                </c:pt>
                <c:pt idx="2806">
                  <c:v>-42828</c:v>
                </c:pt>
                <c:pt idx="2807">
                  <c:v>-42788</c:v>
                </c:pt>
                <c:pt idx="2808">
                  <c:v>-42761</c:v>
                </c:pt>
                <c:pt idx="2809">
                  <c:v>-42720</c:v>
                </c:pt>
                <c:pt idx="2810">
                  <c:v>-42660</c:v>
                </c:pt>
                <c:pt idx="2811">
                  <c:v>-42635</c:v>
                </c:pt>
                <c:pt idx="2812">
                  <c:v>-42591</c:v>
                </c:pt>
                <c:pt idx="2813">
                  <c:v>-42587</c:v>
                </c:pt>
                <c:pt idx="2814">
                  <c:v>-42596</c:v>
                </c:pt>
                <c:pt idx="2815">
                  <c:v>-42577</c:v>
                </c:pt>
                <c:pt idx="2816">
                  <c:v>-42599</c:v>
                </c:pt>
                <c:pt idx="2817">
                  <c:v>-42584</c:v>
                </c:pt>
                <c:pt idx="2818">
                  <c:v>-42564</c:v>
                </c:pt>
                <c:pt idx="2819">
                  <c:v>-42558</c:v>
                </c:pt>
                <c:pt idx="2820">
                  <c:v>-42531</c:v>
                </c:pt>
                <c:pt idx="2821">
                  <c:v>-42517</c:v>
                </c:pt>
                <c:pt idx="2822">
                  <c:v>-42550</c:v>
                </c:pt>
                <c:pt idx="2823">
                  <c:v>-42551</c:v>
                </c:pt>
                <c:pt idx="2824">
                  <c:v>-42523</c:v>
                </c:pt>
                <c:pt idx="2825">
                  <c:v>-42460</c:v>
                </c:pt>
                <c:pt idx="2826">
                  <c:v>-42433</c:v>
                </c:pt>
                <c:pt idx="2827">
                  <c:v>-42401</c:v>
                </c:pt>
                <c:pt idx="2828">
                  <c:v>-42375</c:v>
                </c:pt>
                <c:pt idx="2829">
                  <c:v>-42349</c:v>
                </c:pt>
                <c:pt idx="2830">
                  <c:v>-42385</c:v>
                </c:pt>
                <c:pt idx="2831">
                  <c:v>-42375</c:v>
                </c:pt>
                <c:pt idx="2832">
                  <c:v>-42404</c:v>
                </c:pt>
                <c:pt idx="2833">
                  <c:v>-42358</c:v>
                </c:pt>
                <c:pt idx="2834">
                  <c:v>-42342</c:v>
                </c:pt>
                <c:pt idx="2835">
                  <c:v>-42347</c:v>
                </c:pt>
                <c:pt idx="2836">
                  <c:v>-42309</c:v>
                </c:pt>
                <c:pt idx="2837">
                  <c:v>-42270</c:v>
                </c:pt>
                <c:pt idx="2838">
                  <c:v>-42204</c:v>
                </c:pt>
                <c:pt idx="2839">
                  <c:v>-42196</c:v>
                </c:pt>
                <c:pt idx="2840">
                  <c:v>-42194</c:v>
                </c:pt>
                <c:pt idx="2841">
                  <c:v>-42232</c:v>
                </c:pt>
                <c:pt idx="2842">
                  <c:v>-42232</c:v>
                </c:pt>
                <c:pt idx="2843">
                  <c:v>-42233</c:v>
                </c:pt>
                <c:pt idx="2844">
                  <c:v>-42199</c:v>
                </c:pt>
                <c:pt idx="2845">
                  <c:v>-42147</c:v>
                </c:pt>
                <c:pt idx="2846">
                  <c:v>-42104</c:v>
                </c:pt>
                <c:pt idx="2847">
                  <c:v>-42058</c:v>
                </c:pt>
                <c:pt idx="2848">
                  <c:v>-42039</c:v>
                </c:pt>
                <c:pt idx="2849">
                  <c:v>-42044</c:v>
                </c:pt>
                <c:pt idx="2850">
                  <c:v>-42039</c:v>
                </c:pt>
                <c:pt idx="2851">
                  <c:v>-42012</c:v>
                </c:pt>
                <c:pt idx="2852">
                  <c:v>-41992</c:v>
                </c:pt>
                <c:pt idx="2853">
                  <c:v>-41976</c:v>
                </c:pt>
                <c:pt idx="2854">
                  <c:v>-41952</c:v>
                </c:pt>
                <c:pt idx="2855">
                  <c:v>-41925</c:v>
                </c:pt>
                <c:pt idx="2856">
                  <c:v>-41890</c:v>
                </c:pt>
                <c:pt idx="2857">
                  <c:v>-41876</c:v>
                </c:pt>
                <c:pt idx="2858">
                  <c:v>-41846</c:v>
                </c:pt>
                <c:pt idx="2859">
                  <c:v>-41811</c:v>
                </c:pt>
                <c:pt idx="2860">
                  <c:v>-41806</c:v>
                </c:pt>
                <c:pt idx="2861">
                  <c:v>-41815</c:v>
                </c:pt>
                <c:pt idx="2862">
                  <c:v>-41805</c:v>
                </c:pt>
                <c:pt idx="2863">
                  <c:v>-41798</c:v>
                </c:pt>
                <c:pt idx="2864">
                  <c:v>-41749</c:v>
                </c:pt>
                <c:pt idx="2865">
                  <c:v>-41700</c:v>
                </c:pt>
                <c:pt idx="2866">
                  <c:v>-41644</c:v>
                </c:pt>
                <c:pt idx="2867">
                  <c:v>-41640</c:v>
                </c:pt>
                <c:pt idx="2868">
                  <c:v>-41596</c:v>
                </c:pt>
                <c:pt idx="2869">
                  <c:v>-41515</c:v>
                </c:pt>
                <c:pt idx="2870">
                  <c:v>-41567</c:v>
                </c:pt>
                <c:pt idx="2871">
                  <c:v>-41565</c:v>
                </c:pt>
                <c:pt idx="2872">
                  <c:v>-41477</c:v>
                </c:pt>
                <c:pt idx="2873">
                  <c:v>-41439</c:v>
                </c:pt>
                <c:pt idx="2874">
                  <c:v>-41424</c:v>
                </c:pt>
                <c:pt idx="2875">
                  <c:v>-41386</c:v>
                </c:pt>
                <c:pt idx="2876">
                  <c:v>-41307</c:v>
                </c:pt>
                <c:pt idx="2877">
                  <c:v>-41293</c:v>
                </c:pt>
                <c:pt idx="2878">
                  <c:v>-41281</c:v>
                </c:pt>
                <c:pt idx="2879">
                  <c:v>-41237</c:v>
                </c:pt>
                <c:pt idx="2880">
                  <c:v>-41239</c:v>
                </c:pt>
                <c:pt idx="2881">
                  <c:v>-41170</c:v>
                </c:pt>
                <c:pt idx="2882">
                  <c:v>-41136</c:v>
                </c:pt>
                <c:pt idx="2883">
                  <c:v>-41095</c:v>
                </c:pt>
                <c:pt idx="2884">
                  <c:v>-41067</c:v>
                </c:pt>
                <c:pt idx="2885">
                  <c:v>-41054</c:v>
                </c:pt>
                <c:pt idx="2886">
                  <c:v>-41069</c:v>
                </c:pt>
                <c:pt idx="2887">
                  <c:v>-41001</c:v>
                </c:pt>
                <c:pt idx="2888">
                  <c:v>-41000</c:v>
                </c:pt>
                <c:pt idx="2889">
                  <c:v>-40980</c:v>
                </c:pt>
                <c:pt idx="2890">
                  <c:v>-40939</c:v>
                </c:pt>
                <c:pt idx="2891">
                  <c:v>-40954</c:v>
                </c:pt>
                <c:pt idx="2892">
                  <c:v>-40946</c:v>
                </c:pt>
                <c:pt idx="2893">
                  <c:v>-40943</c:v>
                </c:pt>
                <c:pt idx="2894">
                  <c:v>-40901</c:v>
                </c:pt>
                <c:pt idx="2895">
                  <c:v>-40876</c:v>
                </c:pt>
                <c:pt idx="2896">
                  <c:v>-40855</c:v>
                </c:pt>
                <c:pt idx="2897">
                  <c:v>-40808</c:v>
                </c:pt>
                <c:pt idx="2898">
                  <c:v>-40745</c:v>
                </c:pt>
                <c:pt idx="2899">
                  <c:v>-40701</c:v>
                </c:pt>
                <c:pt idx="2900">
                  <c:v>-40682</c:v>
                </c:pt>
                <c:pt idx="2901">
                  <c:v>-40696</c:v>
                </c:pt>
                <c:pt idx="2902">
                  <c:v>-40729</c:v>
                </c:pt>
                <c:pt idx="2903">
                  <c:v>-40715</c:v>
                </c:pt>
                <c:pt idx="2904">
                  <c:v>-40754</c:v>
                </c:pt>
                <c:pt idx="2905">
                  <c:v>-40679</c:v>
                </c:pt>
                <c:pt idx="2906">
                  <c:v>-40642</c:v>
                </c:pt>
                <c:pt idx="2907">
                  <c:v>-40605</c:v>
                </c:pt>
                <c:pt idx="2908">
                  <c:v>-40572</c:v>
                </c:pt>
                <c:pt idx="2909">
                  <c:v>-40563</c:v>
                </c:pt>
                <c:pt idx="2910">
                  <c:v>-40538</c:v>
                </c:pt>
                <c:pt idx="2911">
                  <c:v>-40521</c:v>
                </c:pt>
                <c:pt idx="2912">
                  <c:v>-40495</c:v>
                </c:pt>
                <c:pt idx="2913">
                  <c:v>-40449</c:v>
                </c:pt>
                <c:pt idx="2914">
                  <c:v>-40428</c:v>
                </c:pt>
                <c:pt idx="2915">
                  <c:v>-40427</c:v>
                </c:pt>
                <c:pt idx="2916">
                  <c:v>-40375</c:v>
                </c:pt>
                <c:pt idx="2917">
                  <c:v>-40329</c:v>
                </c:pt>
                <c:pt idx="2918">
                  <c:v>-40274</c:v>
                </c:pt>
                <c:pt idx="2919">
                  <c:v>-40240</c:v>
                </c:pt>
                <c:pt idx="2920">
                  <c:v>-40187</c:v>
                </c:pt>
                <c:pt idx="2921">
                  <c:v>-40183</c:v>
                </c:pt>
                <c:pt idx="2922">
                  <c:v>-40192</c:v>
                </c:pt>
                <c:pt idx="2923">
                  <c:v>-40220</c:v>
                </c:pt>
                <c:pt idx="2924">
                  <c:v>-40226</c:v>
                </c:pt>
                <c:pt idx="2925">
                  <c:v>-40180</c:v>
                </c:pt>
                <c:pt idx="2926">
                  <c:v>-40177</c:v>
                </c:pt>
                <c:pt idx="2927">
                  <c:v>-40168</c:v>
                </c:pt>
                <c:pt idx="2928">
                  <c:v>-40146</c:v>
                </c:pt>
                <c:pt idx="2929">
                  <c:v>-40146</c:v>
                </c:pt>
                <c:pt idx="2930">
                  <c:v>-40174</c:v>
                </c:pt>
                <c:pt idx="2931">
                  <c:v>-40100</c:v>
                </c:pt>
                <c:pt idx="2932">
                  <c:v>-40073</c:v>
                </c:pt>
                <c:pt idx="2933">
                  <c:v>-40077</c:v>
                </c:pt>
                <c:pt idx="2934">
                  <c:v>-40055</c:v>
                </c:pt>
                <c:pt idx="2935">
                  <c:v>-40025</c:v>
                </c:pt>
                <c:pt idx="2936">
                  <c:v>-40008</c:v>
                </c:pt>
                <c:pt idx="2937">
                  <c:v>-40002</c:v>
                </c:pt>
                <c:pt idx="2938">
                  <c:v>-39983</c:v>
                </c:pt>
                <c:pt idx="2939">
                  <c:v>-39981</c:v>
                </c:pt>
                <c:pt idx="2940">
                  <c:v>-39997</c:v>
                </c:pt>
                <c:pt idx="2941">
                  <c:v>-39964</c:v>
                </c:pt>
                <c:pt idx="2942">
                  <c:v>-39947</c:v>
                </c:pt>
                <c:pt idx="2943">
                  <c:v>-39939</c:v>
                </c:pt>
                <c:pt idx="2944">
                  <c:v>-40006</c:v>
                </c:pt>
                <c:pt idx="2945">
                  <c:v>-40015</c:v>
                </c:pt>
                <c:pt idx="2946">
                  <c:v>-40016</c:v>
                </c:pt>
                <c:pt idx="2947">
                  <c:v>-40023</c:v>
                </c:pt>
                <c:pt idx="2948">
                  <c:v>-39997</c:v>
                </c:pt>
                <c:pt idx="2949">
                  <c:v>-39998</c:v>
                </c:pt>
                <c:pt idx="2950">
                  <c:v>-40021</c:v>
                </c:pt>
                <c:pt idx="2951">
                  <c:v>-39981</c:v>
                </c:pt>
                <c:pt idx="2952">
                  <c:v>-39987</c:v>
                </c:pt>
                <c:pt idx="2953">
                  <c:v>-39950</c:v>
                </c:pt>
                <c:pt idx="2954">
                  <c:v>-39944</c:v>
                </c:pt>
                <c:pt idx="2955">
                  <c:v>-39924</c:v>
                </c:pt>
                <c:pt idx="2956">
                  <c:v>-39906</c:v>
                </c:pt>
                <c:pt idx="2957">
                  <c:v>-39858</c:v>
                </c:pt>
                <c:pt idx="2958">
                  <c:v>-39865</c:v>
                </c:pt>
                <c:pt idx="2959">
                  <c:v>-39889</c:v>
                </c:pt>
                <c:pt idx="2960">
                  <c:v>-39829</c:v>
                </c:pt>
                <c:pt idx="2961">
                  <c:v>-39775</c:v>
                </c:pt>
                <c:pt idx="2962">
                  <c:v>-39744</c:v>
                </c:pt>
                <c:pt idx="2963">
                  <c:v>-39707</c:v>
                </c:pt>
                <c:pt idx="2964">
                  <c:v>-39699</c:v>
                </c:pt>
                <c:pt idx="2965">
                  <c:v>-39673</c:v>
                </c:pt>
                <c:pt idx="2966">
                  <c:v>-39701</c:v>
                </c:pt>
                <c:pt idx="2967">
                  <c:v>-39673</c:v>
                </c:pt>
                <c:pt idx="2968">
                  <c:v>-39665</c:v>
                </c:pt>
                <c:pt idx="2969">
                  <c:v>-39664</c:v>
                </c:pt>
                <c:pt idx="2970">
                  <c:v>-39666</c:v>
                </c:pt>
                <c:pt idx="2971">
                  <c:v>-39729</c:v>
                </c:pt>
                <c:pt idx="2972">
                  <c:v>-39722</c:v>
                </c:pt>
                <c:pt idx="2973">
                  <c:v>-39770</c:v>
                </c:pt>
                <c:pt idx="2974">
                  <c:v>-39714</c:v>
                </c:pt>
                <c:pt idx="2975">
                  <c:v>-39693</c:v>
                </c:pt>
                <c:pt idx="2976">
                  <c:v>-39630</c:v>
                </c:pt>
                <c:pt idx="2977">
                  <c:v>-39581</c:v>
                </c:pt>
                <c:pt idx="2978">
                  <c:v>-39541</c:v>
                </c:pt>
                <c:pt idx="2979">
                  <c:v>-39523</c:v>
                </c:pt>
                <c:pt idx="2980">
                  <c:v>-39508</c:v>
                </c:pt>
                <c:pt idx="2981">
                  <c:v>-39493</c:v>
                </c:pt>
                <c:pt idx="2982">
                  <c:v>-39457</c:v>
                </c:pt>
                <c:pt idx="2983">
                  <c:v>-39452</c:v>
                </c:pt>
                <c:pt idx="2984">
                  <c:v>-39449</c:v>
                </c:pt>
                <c:pt idx="2985">
                  <c:v>-39423</c:v>
                </c:pt>
                <c:pt idx="2986">
                  <c:v>-39399</c:v>
                </c:pt>
                <c:pt idx="2987">
                  <c:v>-39403</c:v>
                </c:pt>
                <c:pt idx="2988">
                  <c:v>-39362</c:v>
                </c:pt>
                <c:pt idx="2989">
                  <c:v>-39366</c:v>
                </c:pt>
                <c:pt idx="2990">
                  <c:v>-39411</c:v>
                </c:pt>
                <c:pt idx="2991">
                  <c:v>-39410</c:v>
                </c:pt>
                <c:pt idx="2992">
                  <c:v>-39403</c:v>
                </c:pt>
                <c:pt idx="2993">
                  <c:v>-39370</c:v>
                </c:pt>
                <c:pt idx="2994">
                  <c:v>-39338</c:v>
                </c:pt>
                <c:pt idx="2995">
                  <c:v>-39297</c:v>
                </c:pt>
                <c:pt idx="2996">
                  <c:v>-39291</c:v>
                </c:pt>
                <c:pt idx="2997">
                  <c:v>-39217</c:v>
                </c:pt>
                <c:pt idx="2998">
                  <c:v>-39163</c:v>
                </c:pt>
                <c:pt idx="2999">
                  <c:v>-39163</c:v>
                </c:pt>
                <c:pt idx="3000">
                  <c:v>-39115</c:v>
                </c:pt>
                <c:pt idx="3001">
                  <c:v>-39057</c:v>
                </c:pt>
                <c:pt idx="3002">
                  <c:v>-38951</c:v>
                </c:pt>
                <c:pt idx="3003">
                  <c:v>-38891</c:v>
                </c:pt>
                <c:pt idx="3004">
                  <c:v>-38873</c:v>
                </c:pt>
                <c:pt idx="3005">
                  <c:v>-38873</c:v>
                </c:pt>
                <c:pt idx="3006">
                  <c:v>-38824</c:v>
                </c:pt>
                <c:pt idx="3007">
                  <c:v>-38766</c:v>
                </c:pt>
                <c:pt idx="3008">
                  <c:v>-38748</c:v>
                </c:pt>
                <c:pt idx="3009">
                  <c:v>-38723</c:v>
                </c:pt>
                <c:pt idx="3010">
                  <c:v>-38700</c:v>
                </c:pt>
                <c:pt idx="3011">
                  <c:v>-38703</c:v>
                </c:pt>
                <c:pt idx="3012">
                  <c:v>-38694</c:v>
                </c:pt>
                <c:pt idx="3013">
                  <c:v>-38676</c:v>
                </c:pt>
                <c:pt idx="3014">
                  <c:v>-38637</c:v>
                </c:pt>
                <c:pt idx="3015">
                  <c:v>-38622</c:v>
                </c:pt>
                <c:pt idx="3016">
                  <c:v>-38563</c:v>
                </c:pt>
                <c:pt idx="3017">
                  <c:v>-38529</c:v>
                </c:pt>
                <c:pt idx="3018">
                  <c:v>-38510</c:v>
                </c:pt>
                <c:pt idx="3019">
                  <c:v>-38463</c:v>
                </c:pt>
                <c:pt idx="3020">
                  <c:v>-38476</c:v>
                </c:pt>
                <c:pt idx="3021">
                  <c:v>-38530</c:v>
                </c:pt>
                <c:pt idx="3022">
                  <c:v>-38539</c:v>
                </c:pt>
                <c:pt idx="3023">
                  <c:v>-38531</c:v>
                </c:pt>
                <c:pt idx="3024">
                  <c:v>-38540</c:v>
                </c:pt>
                <c:pt idx="3025">
                  <c:v>-38596</c:v>
                </c:pt>
                <c:pt idx="3026">
                  <c:v>-38654</c:v>
                </c:pt>
                <c:pt idx="3027">
                  <c:v>-38637</c:v>
                </c:pt>
                <c:pt idx="3028">
                  <c:v>-38598</c:v>
                </c:pt>
                <c:pt idx="3029">
                  <c:v>-38560</c:v>
                </c:pt>
                <c:pt idx="3030">
                  <c:v>-38494</c:v>
                </c:pt>
                <c:pt idx="3031">
                  <c:v>-38496</c:v>
                </c:pt>
                <c:pt idx="3032">
                  <c:v>-38431</c:v>
                </c:pt>
                <c:pt idx="3033">
                  <c:v>-38411</c:v>
                </c:pt>
                <c:pt idx="3034">
                  <c:v>-38375</c:v>
                </c:pt>
                <c:pt idx="3035">
                  <c:v>-38314</c:v>
                </c:pt>
                <c:pt idx="3036">
                  <c:v>-38265</c:v>
                </c:pt>
                <c:pt idx="3037">
                  <c:v>-38222</c:v>
                </c:pt>
                <c:pt idx="3038">
                  <c:v>-38159</c:v>
                </c:pt>
                <c:pt idx="3039">
                  <c:v>-38168</c:v>
                </c:pt>
                <c:pt idx="3040">
                  <c:v>-38111</c:v>
                </c:pt>
                <c:pt idx="3041">
                  <c:v>-38051</c:v>
                </c:pt>
                <c:pt idx="3042">
                  <c:v>-38002</c:v>
                </c:pt>
                <c:pt idx="3043">
                  <c:v>-37989</c:v>
                </c:pt>
                <c:pt idx="3044">
                  <c:v>-37940</c:v>
                </c:pt>
                <c:pt idx="3045">
                  <c:v>-37937</c:v>
                </c:pt>
                <c:pt idx="3046">
                  <c:v>-37942</c:v>
                </c:pt>
                <c:pt idx="3047">
                  <c:v>-37934</c:v>
                </c:pt>
                <c:pt idx="3048">
                  <c:v>-37964</c:v>
                </c:pt>
                <c:pt idx="3049">
                  <c:v>-37947</c:v>
                </c:pt>
                <c:pt idx="3050">
                  <c:v>-37940</c:v>
                </c:pt>
                <c:pt idx="3051">
                  <c:v>-37910</c:v>
                </c:pt>
                <c:pt idx="3052">
                  <c:v>-37846</c:v>
                </c:pt>
                <c:pt idx="3053">
                  <c:v>-37835</c:v>
                </c:pt>
                <c:pt idx="3054">
                  <c:v>-37795</c:v>
                </c:pt>
                <c:pt idx="3055">
                  <c:v>-37713</c:v>
                </c:pt>
                <c:pt idx="3056">
                  <c:v>-37731</c:v>
                </c:pt>
                <c:pt idx="3057">
                  <c:v>-37760</c:v>
                </c:pt>
                <c:pt idx="3058">
                  <c:v>-37715</c:v>
                </c:pt>
                <c:pt idx="3059">
                  <c:v>-37660</c:v>
                </c:pt>
                <c:pt idx="3060">
                  <c:v>-37640</c:v>
                </c:pt>
                <c:pt idx="3061">
                  <c:v>-37616</c:v>
                </c:pt>
                <c:pt idx="3062">
                  <c:v>-37591</c:v>
                </c:pt>
                <c:pt idx="3063">
                  <c:v>-37568</c:v>
                </c:pt>
                <c:pt idx="3064">
                  <c:v>-37558</c:v>
                </c:pt>
                <c:pt idx="3065">
                  <c:v>-37569</c:v>
                </c:pt>
                <c:pt idx="3066">
                  <c:v>-37539</c:v>
                </c:pt>
                <c:pt idx="3067">
                  <c:v>-37493</c:v>
                </c:pt>
                <c:pt idx="3068">
                  <c:v>-37453</c:v>
                </c:pt>
                <c:pt idx="3069">
                  <c:v>-37394</c:v>
                </c:pt>
                <c:pt idx="3070">
                  <c:v>-37307</c:v>
                </c:pt>
                <c:pt idx="3071">
                  <c:v>-37330</c:v>
                </c:pt>
                <c:pt idx="3072">
                  <c:v>-37346</c:v>
                </c:pt>
                <c:pt idx="3073">
                  <c:v>-37310</c:v>
                </c:pt>
                <c:pt idx="3074">
                  <c:v>-37314</c:v>
                </c:pt>
                <c:pt idx="3075">
                  <c:v>-37251</c:v>
                </c:pt>
                <c:pt idx="3076">
                  <c:v>-37177</c:v>
                </c:pt>
                <c:pt idx="3077">
                  <c:v>-37178</c:v>
                </c:pt>
                <c:pt idx="3078">
                  <c:v>-37148</c:v>
                </c:pt>
                <c:pt idx="3079">
                  <c:v>-37115</c:v>
                </c:pt>
                <c:pt idx="3080">
                  <c:v>-37089</c:v>
                </c:pt>
                <c:pt idx="3081">
                  <c:v>-37053</c:v>
                </c:pt>
                <c:pt idx="3082">
                  <c:v>-37049</c:v>
                </c:pt>
                <c:pt idx="3083">
                  <c:v>-37022</c:v>
                </c:pt>
                <c:pt idx="3084">
                  <c:v>-36973</c:v>
                </c:pt>
                <c:pt idx="3085">
                  <c:v>-36921</c:v>
                </c:pt>
                <c:pt idx="3086">
                  <c:v>-36901</c:v>
                </c:pt>
                <c:pt idx="3087">
                  <c:v>-36854</c:v>
                </c:pt>
                <c:pt idx="3088">
                  <c:v>-36858</c:v>
                </c:pt>
                <c:pt idx="3089">
                  <c:v>-36829</c:v>
                </c:pt>
                <c:pt idx="3090">
                  <c:v>-36813</c:v>
                </c:pt>
                <c:pt idx="3091">
                  <c:v>-36735</c:v>
                </c:pt>
                <c:pt idx="3092">
                  <c:v>-36680</c:v>
                </c:pt>
                <c:pt idx="3093">
                  <c:v>-36664</c:v>
                </c:pt>
                <c:pt idx="3094">
                  <c:v>-36617</c:v>
                </c:pt>
                <c:pt idx="3095">
                  <c:v>-36572</c:v>
                </c:pt>
                <c:pt idx="3096">
                  <c:v>-36519</c:v>
                </c:pt>
                <c:pt idx="3097">
                  <c:v>-36487</c:v>
                </c:pt>
                <c:pt idx="3098">
                  <c:v>-36470</c:v>
                </c:pt>
                <c:pt idx="3099">
                  <c:v>-36445</c:v>
                </c:pt>
                <c:pt idx="3100">
                  <c:v>-36413</c:v>
                </c:pt>
                <c:pt idx="3101">
                  <c:v>-36341</c:v>
                </c:pt>
                <c:pt idx="3102">
                  <c:v>-36319</c:v>
                </c:pt>
                <c:pt idx="3103">
                  <c:v>-36326</c:v>
                </c:pt>
                <c:pt idx="3104">
                  <c:v>-36291</c:v>
                </c:pt>
                <c:pt idx="3105">
                  <c:v>-36285</c:v>
                </c:pt>
                <c:pt idx="3106">
                  <c:v>-36242</c:v>
                </c:pt>
                <c:pt idx="3107">
                  <c:v>-36192</c:v>
                </c:pt>
                <c:pt idx="3108">
                  <c:v>-36160</c:v>
                </c:pt>
                <c:pt idx="3109">
                  <c:v>-36116</c:v>
                </c:pt>
                <c:pt idx="3110">
                  <c:v>-36054</c:v>
                </c:pt>
                <c:pt idx="3111">
                  <c:v>-36066</c:v>
                </c:pt>
                <c:pt idx="3112">
                  <c:v>-36039</c:v>
                </c:pt>
                <c:pt idx="3113">
                  <c:v>-35998</c:v>
                </c:pt>
                <c:pt idx="3114">
                  <c:v>-35957</c:v>
                </c:pt>
                <c:pt idx="3115">
                  <c:v>-35918</c:v>
                </c:pt>
                <c:pt idx="3116">
                  <c:v>-35868</c:v>
                </c:pt>
                <c:pt idx="3117">
                  <c:v>-35855</c:v>
                </c:pt>
                <c:pt idx="3118">
                  <c:v>-35820</c:v>
                </c:pt>
                <c:pt idx="3119">
                  <c:v>-35793</c:v>
                </c:pt>
                <c:pt idx="3120">
                  <c:v>-35719</c:v>
                </c:pt>
                <c:pt idx="3121">
                  <c:v>-35694</c:v>
                </c:pt>
                <c:pt idx="3122">
                  <c:v>-35698</c:v>
                </c:pt>
                <c:pt idx="3123">
                  <c:v>-35708</c:v>
                </c:pt>
                <c:pt idx="3124">
                  <c:v>-35688</c:v>
                </c:pt>
                <c:pt idx="3125">
                  <c:v>-35701</c:v>
                </c:pt>
                <c:pt idx="3126">
                  <c:v>-35678</c:v>
                </c:pt>
                <c:pt idx="3127">
                  <c:v>-35661</c:v>
                </c:pt>
                <c:pt idx="3128">
                  <c:v>-35665</c:v>
                </c:pt>
                <c:pt idx="3129">
                  <c:v>-35664</c:v>
                </c:pt>
                <c:pt idx="3130">
                  <c:v>-35631</c:v>
                </c:pt>
                <c:pt idx="3131">
                  <c:v>-35622</c:v>
                </c:pt>
                <c:pt idx="3132">
                  <c:v>-35630</c:v>
                </c:pt>
                <c:pt idx="3133">
                  <c:v>-35589</c:v>
                </c:pt>
                <c:pt idx="3134">
                  <c:v>-35597</c:v>
                </c:pt>
                <c:pt idx="3135">
                  <c:v>-35573</c:v>
                </c:pt>
                <c:pt idx="3136">
                  <c:v>-35535</c:v>
                </c:pt>
                <c:pt idx="3137">
                  <c:v>-35532</c:v>
                </c:pt>
                <c:pt idx="3138">
                  <c:v>-35511</c:v>
                </c:pt>
                <c:pt idx="3139">
                  <c:v>-35506</c:v>
                </c:pt>
                <c:pt idx="3140">
                  <c:v>-35502</c:v>
                </c:pt>
                <c:pt idx="3141">
                  <c:v>-35459</c:v>
                </c:pt>
                <c:pt idx="3142">
                  <c:v>-35426</c:v>
                </c:pt>
                <c:pt idx="3143">
                  <c:v>-35379</c:v>
                </c:pt>
                <c:pt idx="3144">
                  <c:v>-35361</c:v>
                </c:pt>
                <c:pt idx="3145">
                  <c:v>-35352</c:v>
                </c:pt>
                <c:pt idx="3146">
                  <c:v>-35280</c:v>
                </c:pt>
                <c:pt idx="3147">
                  <c:v>-35237</c:v>
                </c:pt>
                <c:pt idx="3148">
                  <c:v>-35242</c:v>
                </c:pt>
                <c:pt idx="3149">
                  <c:v>-35233</c:v>
                </c:pt>
                <c:pt idx="3150">
                  <c:v>-35203</c:v>
                </c:pt>
                <c:pt idx="3151">
                  <c:v>-35186</c:v>
                </c:pt>
                <c:pt idx="3152">
                  <c:v>-35149</c:v>
                </c:pt>
                <c:pt idx="3153">
                  <c:v>-35103</c:v>
                </c:pt>
                <c:pt idx="3154">
                  <c:v>-35130</c:v>
                </c:pt>
                <c:pt idx="3155">
                  <c:v>-35090</c:v>
                </c:pt>
                <c:pt idx="3156">
                  <c:v>-35050</c:v>
                </c:pt>
                <c:pt idx="3157">
                  <c:v>-34959</c:v>
                </c:pt>
                <c:pt idx="3158">
                  <c:v>-34940</c:v>
                </c:pt>
                <c:pt idx="3159">
                  <c:v>-34918</c:v>
                </c:pt>
                <c:pt idx="3160">
                  <c:v>-34830</c:v>
                </c:pt>
                <c:pt idx="3161">
                  <c:v>-34783</c:v>
                </c:pt>
                <c:pt idx="3162">
                  <c:v>-34725</c:v>
                </c:pt>
                <c:pt idx="3163">
                  <c:v>-34641</c:v>
                </c:pt>
                <c:pt idx="3164">
                  <c:v>-34599</c:v>
                </c:pt>
                <c:pt idx="3165">
                  <c:v>-34569</c:v>
                </c:pt>
                <c:pt idx="3166">
                  <c:v>-34538</c:v>
                </c:pt>
                <c:pt idx="3167">
                  <c:v>-34473</c:v>
                </c:pt>
                <c:pt idx="3168">
                  <c:v>-34430</c:v>
                </c:pt>
                <c:pt idx="3169">
                  <c:v>-34405</c:v>
                </c:pt>
                <c:pt idx="3170">
                  <c:v>-34358</c:v>
                </c:pt>
                <c:pt idx="3171">
                  <c:v>-34254</c:v>
                </c:pt>
                <c:pt idx="3172">
                  <c:v>-34148</c:v>
                </c:pt>
                <c:pt idx="3173">
                  <c:v>-34126</c:v>
                </c:pt>
                <c:pt idx="3174">
                  <c:v>-34082</c:v>
                </c:pt>
                <c:pt idx="3175">
                  <c:v>-34051</c:v>
                </c:pt>
                <c:pt idx="3176">
                  <c:v>-34060</c:v>
                </c:pt>
                <c:pt idx="3177">
                  <c:v>-34058</c:v>
                </c:pt>
                <c:pt idx="3178">
                  <c:v>-34049</c:v>
                </c:pt>
                <c:pt idx="3179">
                  <c:v>-34018</c:v>
                </c:pt>
                <c:pt idx="3180">
                  <c:v>-34003</c:v>
                </c:pt>
                <c:pt idx="3181">
                  <c:v>-34022</c:v>
                </c:pt>
                <c:pt idx="3182">
                  <c:v>-34046</c:v>
                </c:pt>
                <c:pt idx="3183">
                  <c:v>-33993</c:v>
                </c:pt>
                <c:pt idx="3184">
                  <c:v>-34015</c:v>
                </c:pt>
                <c:pt idx="3185">
                  <c:v>-33983</c:v>
                </c:pt>
                <c:pt idx="3186">
                  <c:v>-33963</c:v>
                </c:pt>
                <c:pt idx="3187">
                  <c:v>-33971</c:v>
                </c:pt>
                <c:pt idx="3188">
                  <c:v>-33953</c:v>
                </c:pt>
                <c:pt idx="3189">
                  <c:v>-33928</c:v>
                </c:pt>
                <c:pt idx="3190">
                  <c:v>-33891</c:v>
                </c:pt>
                <c:pt idx="3191">
                  <c:v>-33863</c:v>
                </c:pt>
                <c:pt idx="3192">
                  <c:v>-33838</c:v>
                </c:pt>
                <c:pt idx="3193">
                  <c:v>-33836</c:v>
                </c:pt>
                <c:pt idx="3194">
                  <c:v>-33799</c:v>
                </c:pt>
                <c:pt idx="3195">
                  <c:v>-33790</c:v>
                </c:pt>
                <c:pt idx="3196">
                  <c:v>-33783</c:v>
                </c:pt>
                <c:pt idx="3197">
                  <c:v>-33771</c:v>
                </c:pt>
                <c:pt idx="3198">
                  <c:v>-33723</c:v>
                </c:pt>
                <c:pt idx="3199">
                  <c:v>-33741</c:v>
                </c:pt>
                <c:pt idx="3200">
                  <c:v>-33728</c:v>
                </c:pt>
                <c:pt idx="3201">
                  <c:v>-33743</c:v>
                </c:pt>
                <c:pt idx="3202">
                  <c:v>-33725</c:v>
                </c:pt>
                <c:pt idx="3203">
                  <c:v>-33662</c:v>
                </c:pt>
                <c:pt idx="3204">
                  <c:v>-33633</c:v>
                </c:pt>
                <c:pt idx="3205">
                  <c:v>-33651</c:v>
                </c:pt>
                <c:pt idx="3206">
                  <c:v>-33653</c:v>
                </c:pt>
                <c:pt idx="3207">
                  <c:v>-33625</c:v>
                </c:pt>
                <c:pt idx="3208">
                  <c:v>-33573</c:v>
                </c:pt>
                <c:pt idx="3209">
                  <c:v>-33537</c:v>
                </c:pt>
                <c:pt idx="3210">
                  <c:v>-33538</c:v>
                </c:pt>
                <c:pt idx="3211">
                  <c:v>-33513</c:v>
                </c:pt>
                <c:pt idx="3212">
                  <c:v>-33500</c:v>
                </c:pt>
                <c:pt idx="3213">
                  <c:v>-33528</c:v>
                </c:pt>
                <c:pt idx="3214">
                  <c:v>-33554</c:v>
                </c:pt>
                <c:pt idx="3215">
                  <c:v>-33487</c:v>
                </c:pt>
                <c:pt idx="3216">
                  <c:v>-33407</c:v>
                </c:pt>
                <c:pt idx="3217">
                  <c:v>-33381</c:v>
                </c:pt>
                <c:pt idx="3218">
                  <c:v>-33310</c:v>
                </c:pt>
                <c:pt idx="3219">
                  <c:v>-33319</c:v>
                </c:pt>
                <c:pt idx="3220">
                  <c:v>-33274</c:v>
                </c:pt>
                <c:pt idx="3221">
                  <c:v>-33239</c:v>
                </c:pt>
                <c:pt idx="3222">
                  <c:v>-33260</c:v>
                </c:pt>
                <c:pt idx="3223">
                  <c:v>-33182</c:v>
                </c:pt>
                <c:pt idx="3224">
                  <c:v>-33168</c:v>
                </c:pt>
                <c:pt idx="3225">
                  <c:v>-33163</c:v>
                </c:pt>
                <c:pt idx="3226">
                  <c:v>-33166</c:v>
                </c:pt>
                <c:pt idx="3227">
                  <c:v>-33075</c:v>
                </c:pt>
                <c:pt idx="3228">
                  <c:v>-33037</c:v>
                </c:pt>
                <c:pt idx="3229">
                  <c:v>-33053</c:v>
                </c:pt>
                <c:pt idx="3230">
                  <c:v>-33003</c:v>
                </c:pt>
                <c:pt idx="3231">
                  <c:v>-32995</c:v>
                </c:pt>
                <c:pt idx="3232">
                  <c:v>-32963</c:v>
                </c:pt>
                <c:pt idx="3233">
                  <c:v>-32968</c:v>
                </c:pt>
                <c:pt idx="3234">
                  <c:v>-32950</c:v>
                </c:pt>
                <c:pt idx="3235">
                  <c:v>-32919</c:v>
                </c:pt>
                <c:pt idx="3236">
                  <c:v>-32876</c:v>
                </c:pt>
                <c:pt idx="3237">
                  <c:v>-32876</c:v>
                </c:pt>
                <c:pt idx="3238">
                  <c:v>-32860</c:v>
                </c:pt>
                <c:pt idx="3239">
                  <c:v>-32855</c:v>
                </c:pt>
                <c:pt idx="3240">
                  <c:v>-32871</c:v>
                </c:pt>
                <c:pt idx="3241">
                  <c:v>-32818</c:v>
                </c:pt>
                <c:pt idx="3242">
                  <c:v>-32793</c:v>
                </c:pt>
                <c:pt idx="3243">
                  <c:v>-32803</c:v>
                </c:pt>
                <c:pt idx="3244">
                  <c:v>-32817</c:v>
                </c:pt>
                <c:pt idx="3245">
                  <c:v>-32821</c:v>
                </c:pt>
                <c:pt idx="3246">
                  <c:v>-32804</c:v>
                </c:pt>
                <c:pt idx="3247">
                  <c:v>-32779</c:v>
                </c:pt>
                <c:pt idx="3248">
                  <c:v>-32735</c:v>
                </c:pt>
                <c:pt idx="3249">
                  <c:v>-32714</c:v>
                </c:pt>
                <c:pt idx="3250">
                  <c:v>-32653</c:v>
                </c:pt>
                <c:pt idx="3251">
                  <c:v>-32637</c:v>
                </c:pt>
                <c:pt idx="3252">
                  <c:v>-32623</c:v>
                </c:pt>
                <c:pt idx="3253">
                  <c:v>-32585</c:v>
                </c:pt>
                <c:pt idx="3254">
                  <c:v>-32582</c:v>
                </c:pt>
                <c:pt idx="3255">
                  <c:v>-32506</c:v>
                </c:pt>
                <c:pt idx="3256">
                  <c:v>-32549</c:v>
                </c:pt>
                <c:pt idx="3257">
                  <c:v>-32549</c:v>
                </c:pt>
                <c:pt idx="3258">
                  <c:v>-32551</c:v>
                </c:pt>
                <c:pt idx="3259">
                  <c:v>-32534</c:v>
                </c:pt>
                <c:pt idx="3260">
                  <c:v>-32501</c:v>
                </c:pt>
                <c:pt idx="3261">
                  <c:v>-32490</c:v>
                </c:pt>
                <c:pt idx="3262">
                  <c:v>-32430</c:v>
                </c:pt>
                <c:pt idx="3263">
                  <c:v>-32437</c:v>
                </c:pt>
                <c:pt idx="3264">
                  <c:v>-32413</c:v>
                </c:pt>
                <c:pt idx="3265">
                  <c:v>-32377</c:v>
                </c:pt>
                <c:pt idx="3266">
                  <c:v>-32371</c:v>
                </c:pt>
                <c:pt idx="3267">
                  <c:v>-32346</c:v>
                </c:pt>
                <c:pt idx="3268">
                  <c:v>-32392</c:v>
                </c:pt>
                <c:pt idx="3269">
                  <c:v>-32383</c:v>
                </c:pt>
                <c:pt idx="3270">
                  <c:v>-32425</c:v>
                </c:pt>
                <c:pt idx="3271">
                  <c:v>-32381</c:v>
                </c:pt>
                <c:pt idx="3272">
                  <c:v>-32301</c:v>
                </c:pt>
                <c:pt idx="3273">
                  <c:v>-32291</c:v>
                </c:pt>
                <c:pt idx="3274">
                  <c:v>-32271</c:v>
                </c:pt>
                <c:pt idx="3275">
                  <c:v>-32217</c:v>
                </c:pt>
                <c:pt idx="3276">
                  <c:v>-32174</c:v>
                </c:pt>
                <c:pt idx="3277">
                  <c:v>-32143</c:v>
                </c:pt>
                <c:pt idx="3278">
                  <c:v>-32120</c:v>
                </c:pt>
                <c:pt idx="3279">
                  <c:v>-32115</c:v>
                </c:pt>
                <c:pt idx="3280">
                  <c:v>-32134</c:v>
                </c:pt>
                <c:pt idx="3281">
                  <c:v>-32144</c:v>
                </c:pt>
                <c:pt idx="3282">
                  <c:v>-32104</c:v>
                </c:pt>
                <c:pt idx="3283">
                  <c:v>-32097</c:v>
                </c:pt>
                <c:pt idx="3284">
                  <c:v>-32107</c:v>
                </c:pt>
                <c:pt idx="3285">
                  <c:v>-32092</c:v>
                </c:pt>
                <c:pt idx="3286">
                  <c:v>-32077</c:v>
                </c:pt>
                <c:pt idx="3287">
                  <c:v>-32076</c:v>
                </c:pt>
                <c:pt idx="3288">
                  <c:v>-32070</c:v>
                </c:pt>
                <c:pt idx="3289">
                  <c:v>-32057</c:v>
                </c:pt>
                <c:pt idx="3290">
                  <c:v>-32052</c:v>
                </c:pt>
                <c:pt idx="3291">
                  <c:v>-32056</c:v>
                </c:pt>
                <c:pt idx="3292">
                  <c:v>-32071</c:v>
                </c:pt>
                <c:pt idx="3293">
                  <c:v>-32048</c:v>
                </c:pt>
                <c:pt idx="3294">
                  <c:v>-32033</c:v>
                </c:pt>
                <c:pt idx="3295">
                  <c:v>-31952</c:v>
                </c:pt>
                <c:pt idx="3296">
                  <c:v>-31923</c:v>
                </c:pt>
                <c:pt idx="3297">
                  <c:v>-31848</c:v>
                </c:pt>
                <c:pt idx="3298">
                  <c:v>-31794</c:v>
                </c:pt>
                <c:pt idx="3299">
                  <c:v>-31786</c:v>
                </c:pt>
                <c:pt idx="3300">
                  <c:v>-31761</c:v>
                </c:pt>
                <c:pt idx="3301">
                  <c:v>-31769</c:v>
                </c:pt>
                <c:pt idx="3302">
                  <c:v>-31732</c:v>
                </c:pt>
                <c:pt idx="3303">
                  <c:v>-31668</c:v>
                </c:pt>
                <c:pt idx="3304">
                  <c:v>-31614</c:v>
                </c:pt>
                <c:pt idx="3305">
                  <c:v>-31554</c:v>
                </c:pt>
                <c:pt idx="3306">
                  <c:v>-31549</c:v>
                </c:pt>
                <c:pt idx="3307">
                  <c:v>-31544</c:v>
                </c:pt>
                <c:pt idx="3308">
                  <c:v>-31530</c:v>
                </c:pt>
                <c:pt idx="3309">
                  <c:v>-31485</c:v>
                </c:pt>
                <c:pt idx="3310">
                  <c:v>-31490</c:v>
                </c:pt>
                <c:pt idx="3311">
                  <c:v>-31428</c:v>
                </c:pt>
                <c:pt idx="3312">
                  <c:v>-31364</c:v>
                </c:pt>
                <c:pt idx="3313">
                  <c:v>-31376</c:v>
                </c:pt>
                <c:pt idx="3314">
                  <c:v>-31378</c:v>
                </c:pt>
                <c:pt idx="3315">
                  <c:v>-31335</c:v>
                </c:pt>
                <c:pt idx="3316">
                  <c:v>-31290</c:v>
                </c:pt>
                <c:pt idx="3317">
                  <c:v>-31233</c:v>
                </c:pt>
                <c:pt idx="3318">
                  <c:v>-31235</c:v>
                </c:pt>
                <c:pt idx="3319">
                  <c:v>-31170</c:v>
                </c:pt>
                <c:pt idx="3320">
                  <c:v>-31112</c:v>
                </c:pt>
                <c:pt idx="3321">
                  <c:v>-31121</c:v>
                </c:pt>
                <c:pt idx="3322">
                  <c:v>-31167</c:v>
                </c:pt>
                <c:pt idx="3323">
                  <c:v>-31189</c:v>
                </c:pt>
                <c:pt idx="3324">
                  <c:v>-31135</c:v>
                </c:pt>
                <c:pt idx="3325">
                  <c:v>-31100</c:v>
                </c:pt>
                <c:pt idx="3326">
                  <c:v>-31084</c:v>
                </c:pt>
                <c:pt idx="3327">
                  <c:v>-31101</c:v>
                </c:pt>
                <c:pt idx="3328">
                  <c:v>-31093</c:v>
                </c:pt>
                <c:pt idx="3329">
                  <c:v>-31102</c:v>
                </c:pt>
                <c:pt idx="3330">
                  <c:v>-31071</c:v>
                </c:pt>
                <c:pt idx="3331">
                  <c:v>-31070</c:v>
                </c:pt>
                <c:pt idx="3332">
                  <c:v>-31075</c:v>
                </c:pt>
                <c:pt idx="3333">
                  <c:v>-31034</c:v>
                </c:pt>
                <c:pt idx="3334">
                  <c:v>-31002</c:v>
                </c:pt>
                <c:pt idx="3335">
                  <c:v>-30962</c:v>
                </c:pt>
                <c:pt idx="3336">
                  <c:v>-30907</c:v>
                </c:pt>
                <c:pt idx="3337">
                  <c:v>-30831</c:v>
                </c:pt>
                <c:pt idx="3338">
                  <c:v>-30850</c:v>
                </c:pt>
                <c:pt idx="3339">
                  <c:v>-30828</c:v>
                </c:pt>
                <c:pt idx="3340">
                  <c:v>-30801</c:v>
                </c:pt>
                <c:pt idx="3341">
                  <c:v>-30759</c:v>
                </c:pt>
                <c:pt idx="3342">
                  <c:v>-30713</c:v>
                </c:pt>
                <c:pt idx="3343">
                  <c:v>-30659</c:v>
                </c:pt>
                <c:pt idx="3344">
                  <c:v>-30690</c:v>
                </c:pt>
                <c:pt idx="3345">
                  <c:v>-30664</c:v>
                </c:pt>
                <c:pt idx="3346">
                  <c:v>-30615</c:v>
                </c:pt>
                <c:pt idx="3347">
                  <c:v>-30626</c:v>
                </c:pt>
                <c:pt idx="3348">
                  <c:v>-30570</c:v>
                </c:pt>
                <c:pt idx="3349">
                  <c:v>-30516</c:v>
                </c:pt>
                <c:pt idx="3350">
                  <c:v>-30462</c:v>
                </c:pt>
                <c:pt idx="3351">
                  <c:v>-30400</c:v>
                </c:pt>
                <c:pt idx="3352">
                  <c:v>-30378</c:v>
                </c:pt>
                <c:pt idx="3353">
                  <c:v>-30346</c:v>
                </c:pt>
                <c:pt idx="3354">
                  <c:v>-30297</c:v>
                </c:pt>
                <c:pt idx="3355">
                  <c:v>-30265</c:v>
                </c:pt>
                <c:pt idx="3356">
                  <c:v>-30189</c:v>
                </c:pt>
                <c:pt idx="3357">
                  <c:v>-30167</c:v>
                </c:pt>
                <c:pt idx="3358">
                  <c:v>-30176</c:v>
                </c:pt>
                <c:pt idx="3359">
                  <c:v>-30167</c:v>
                </c:pt>
                <c:pt idx="3360">
                  <c:v>-30138</c:v>
                </c:pt>
                <c:pt idx="3361">
                  <c:v>-30101</c:v>
                </c:pt>
                <c:pt idx="3362">
                  <c:v>-30103</c:v>
                </c:pt>
                <c:pt idx="3363">
                  <c:v>-30064</c:v>
                </c:pt>
                <c:pt idx="3364">
                  <c:v>-30079</c:v>
                </c:pt>
                <c:pt idx="3365">
                  <c:v>-30016</c:v>
                </c:pt>
                <c:pt idx="3366">
                  <c:v>-30008</c:v>
                </c:pt>
                <c:pt idx="3367">
                  <c:v>-29942</c:v>
                </c:pt>
                <c:pt idx="3368">
                  <c:v>-29900</c:v>
                </c:pt>
                <c:pt idx="3369">
                  <c:v>-29855</c:v>
                </c:pt>
                <c:pt idx="3370">
                  <c:v>-29852</c:v>
                </c:pt>
                <c:pt idx="3371">
                  <c:v>-29824</c:v>
                </c:pt>
                <c:pt idx="3372">
                  <c:v>-29796</c:v>
                </c:pt>
                <c:pt idx="3373">
                  <c:v>-29798</c:v>
                </c:pt>
                <c:pt idx="3374">
                  <c:v>-29729</c:v>
                </c:pt>
                <c:pt idx="3375">
                  <c:v>-29666</c:v>
                </c:pt>
                <c:pt idx="3376">
                  <c:v>-29637</c:v>
                </c:pt>
                <c:pt idx="3377">
                  <c:v>-29592</c:v>
                </c:pt>
                <c:pt idx="3378">
                  <c:v>-29545</c:v>
                </c:pt>
                <c:pt idx="3379">
                  <c:v>-29530</c:v>
                </c:pt>
                <c:pt idx="3380">
                  <c:v>-29465</c:v>
                </c:pt>
                <c:pt idx="3381">
                  <c:v>-29457</c:v>
                </c:pt>
                <c:pt idx="3382">
                  <c:v>-29429</c:v>
                </c:pt>
                <c:pt idx="3383">
                  <c:v>-29366</c:v>
                </c:pt>
                <c:pt idx="3384">
                  <c:v>-29342</c:v>
                </c:pt>
                <c:pt idx="3385">
                  <c:v>-29292</c:v>
                </c:pt>
                <c:pt idx="3386">
                  <c:v>-29251</c:v>
                </c:pt>
                <c:pt idx="3387">
                  <c:v>-29218</c:v>
                </c:pt>
                <c:pt idx="3388">
                  <c:v>-29180</c:v>
                </c:pt>
                <c:pt idx="3389">
                  <c:v>-29166</c:v>
                </c:pt>
                <c:pt idx="3390">
                  <c:v>-29142</c:v>
                </c:pt>
                <c:pt idx="3391">
                  <c:v>-29110</c:v>
                </c:pt>
                <c:pt idx="3392">
                  <c:v>-29035</c:v>
                </c:pt>
                <c:pt idx="3393">
                  <c:v>-28996</c:v>
                </c:pt>
                <c:pt idx="3394">
                  <c:v>-28957</c:v>
                </c:pt>
                <c:pt idx="3395">
                  <c:v>-28942</c:v>
                </c:pt>
                <c:pt idx="3396">
                  <c:v>-28906</c:v>
                </c:pt>
                <c:pt idx="3397">
                  <c:v>-28895</c:v>
                </c:pt>
                <c:pt idx="3398">
                  <c:v>-28813</c:v>
                </c:pt>
                <c:pt idx="3399">
                  <c:v>-28778</c:v>
                </c:pt>
                <c:pt idx="3400">
                  <c:v>-28782</c:v>
                </c:pt>
                <c:pt idx="3401">
                  <c:v>-28782</c:v>
                </c:pt>
                <c:pt idx="3402">
                  <c:v>-28734</c:v>
                </c:pt>
                <c:pt idx="3403">
                  <c:v>-28698</c:v>
                </c:pt>
                <c:pt idx="3404">
                  <c:v>-28645</c:v>
                </c:pt>
                <c:pt idx="3405">
                  <c:v>-28580</c:v>
                </c:pt>
                <c:pt idx="3406">
                  <c:v>-28579</c:v>
                </c:pt>
                <c:pt idx="3407">
                  <c:v>-28606</c:v>
                </c:pt>
                <c:pt idx="3408">
                  <c:v>-28610</c:v>
                </c:pt>
                <c:pt idx="3409">
                  <c:v>-28656</c:v>
                </c:pt>
                <c:pt idx="3410">
                  <c:v>-28648</c:v>
                </c:pt>
                <c:pt idx="3411">
                  <c:v>-28663</c:v>
                </c:pt>
                <c:pt idx="3412">
                  <c:v>-28626</c:v>
                </c:pt>
                <c:pt idx="3413">
                  <c:v>-28601</c:v>
                </c:pt>
                <c:pt idx="3414">
                  <c:v>-28574</c:v>
                </c:pt>
                <c:pt idx="3415">
                  <c:v>-28567</c:v>
                </c:pt>
                <c:pt idx="3416">
                  <c:v>-28581</c:v>
                </c:pt>
                <c:pt idx="3417">
                  <c:v>-28629</c:v>
                </c:pt>
                <c:pt idx="3418">
                  <c:v>-28641</c:v>
                </c:pt>
                <c:pt idx="3419">
                  <c:v>-28602</c:v>
                </c:pt>
                <c:pt idx="3420">
                  <c:v>-28585</c:v>
                </c:pt>
                <c:pt idx="3421">
                  <c:v>-28559</c:v>
                </c:pt>
                <c:pt idx="3422">
                  <c:v>-28498</c:v>
                </c:pt>
                <c:pt idx="3423">
                  <c:v>-28459</c:v>
                </c:pt>
                <c:pt idx="3424">
                  <c:v>-28436</c:v>
                </c:pt>
                <c:pt idx="3425">
                  <c:v>-28457</c:v>
                </c:pt>
                <c:pt idx="3426">
                  <c:v>-28428</c:v>
                </c:pt>
                <c:pt idx="3427">
                  <c:v>-28417</c:v>
                </c:pt>
                <c:pt idx="3428">
                  <c:v>-28420</c:v>
                </c:pt>
                <c:pt idx="3429">
                  <c:v>-28444</c:v>
                </c:pt>
                <c:pt idx="3430">
                  <c:v>-28428</c:v>
                </c:pt>
                <c:pt idx="3431">
                  <c:v>-28375</c:v>
                </c:pt>
                <c:pt idx="3432">
                  <c:v>-28417</c:v>
                </c:pt>
                <c:pt idx="3433">
                  <c:v>-28444</c:v>
                </c:pt>
                <c:pt idx="3434">
                  <c:v>-28411</c:v>
                </c:pt>
                <c:pt idx="3435">
                  <c:v>-28368</c:v>
                </c:pt>
                <c:pt idx="3436">
                  <c:v>-28377</c:v>
                </c:pt>
                <c:pt idx="3437">
                  <c:v>-28362</c:v>
                </c:pt>
                <c:pt idx="3438">
                  <c:v>-28339</c:v>
                </c:pt>
                <c:pt idx="3439">
                  <c:v>-28316</c:v>
                </c:pt>
                <c:pt idx="3440">
                  <c:v>-28240</c:v>
                </c:pt>
                <c:pt idx="3441">
                  <c:v>-28233</c:v>
                </c:pt>
                <c:pt idx="3442">
                  <c:v>-28201</c:v>
                </c:pt>
                <c:pt idx="3443">
                  <c:v>-28165</c:v>
                </c:pt>
                <c:pt idx="3444">
                  <c:v>-28119</c:v>
                </c:pt>
                <c:pt idx="3445">
                  <c:v>-28099</c:v>
                </c:pt>
                <c:pt idx="3446">
                  <c:v>-28067</c:v>
                </c:pt>
                <c:pt idx="3447">
                  <c:v>-28014</c:v>
                </c:pt>
                <c:pt idx="3448">
                  <c:v>-27963</c:v>
                </c:pt>
                <c:pt idx="3449">
                  <c:v>-27959</c:v>
                </c:pt>
                <c:pt idx="3450">
                  <c:v>-27981</c:v>
                </c:pt>
                <c:pt idx="3451">
                  <c:v>-27967</c:v>
                </c:pt>
                <c:pt idx="3452">
                  <c:v>-27936</c:v>
                </c:pt>
                <c:pt idx="3453">
                  <c:v>-27884</c:v>
                </c:pt>
                <c:pt idx="3454">
                  <c:v>-27885</c:v>
                </c:pt>
                <c:pt idx="3455">
                  <c:v>-27834</c:v>
                </c:pt>
                <c:pt idx="3456">
                  <c:v>-27791</c:v>
                </c:pt>
                <c:pt idx="3457">
                  <c:v>-27714</c:v>
                </c:pt>
                <c:pt idx="3458">
                  <c:v>-27650</c:v>
                </c:pt>
                <c:pt idx="3459">
                  <c:v>-27601</c:v>
                </c:pt>
                <c:pt idx="3460">
                  <c:v>-27546</c:v>
                </c:pt>
                <c:pt idx="3461">
                  <c:v>-27491</c:v>
                </c:pt>
                <c:pt idx="3462">
                  <c:v>-27466</c:v>
                </c:pt>
                <c:pt idx="3463">
                  <c:v>-27434</c:v>
                </c:pt>
                <c:pt idx="3464">
                  <c:v>-27394</c:v>
                </c:pt>
                <c:pt idx="3465">
                  <c:v>-27347</c:v>
                </c:pt>
                <c:pt idx="3466">
                  <c:v>-27264</c:v>
                </c:pt>
                <c:pt idx="3467">
                  <c:v>-27293</c:v>
                </c:pt>
                <c:pt idx="3468">
                  <c:v>-27257</c:v>
                </c:pt>
                <c:pt idx="3469">
                  <c:v>-27237</c:v>
                </c:pt>
                <c:pt idx="3470">
                  <c:v>-27237</c:v>
                </c:pt>
                <c:pt idx="3471">
                  <c:v>-27156</c:v>
                </c:pt>
                <c:pt idx="3472">
                  <c:v>-27140</c:v>
                </c:pt>
                <c:pt idx="3473">
                  <c:v>-27062</c:v>
                </c:pt>
                <c:pt idx="3474">
                  <c:v>-27017</c:v>
                </c:pt>
                <c:pt idx="3475">
                  <c:v>-26981</c:v>
                </c:pt>
                <c:pt idx="3476">
                  <c:v>-26934</c:v>
                </c:pt>
                <c:pt idx="3477">
                  <c:v>-26874</c:v>
                </c:pt>
                <c:pt idx="3478">
                  <c:v>-26854</c:v>
                </c:pt>
                <c:pt idx="3479">
                  <c:v>-26796</c:v>
                </c:pt>
                <c:pt idx="3480">
                  <c:v>-26779</c:v>
                </c:pt>
                <c:pt idx="3481">
                  <c:v>-26744</c:v>
                </c:pt>
                <c:pt idx="3482">
                  <c:v>-26689</c:v>
                </c:pt>
                <c:pt idx="3483">
                  <c:v>-26678</c:v>
                </c:pt>
                <c:pt idx="3484">
                  <c:v>-26614</c:v>
                </c:pt>
                <c:pt idx="3485">
                  <c:v>-26574</c:v>
                </c:pt>
                <c:pt idx="3486">
                  <c:v>-26553</c:v>
                </c:pt>
                <c:pt idx="3487">
                  <c:v>-26553</c:v>
                </c:pt>
                <c:pt idx="3488">
                  <c:v>-26506</c:v>
                </c:pt>
                <c:pt idx="3489">
                  <c:v>-26417</c:v>
                </c:pt>
                <c:pt idx="3490">
                  <c:v>-26322</c:v>
                </c:pt>
                <c:pt idx="3491">
                  <c:v>-26270</c:v>
                </c:pt>
                <c:pt idx="3492">
                  <c:v>-26276</c:v>
                </c:pt>
                <c:pt idx="3493">
                  <c:v>-26281</c:v>
                </c:pt>
                <c:pt idx="3494">
                  <c:v>-26274</c:v>
                </c:pt>
                <c:pt idx="3495">
                  <c:v>-26226</c:v>
                </c:pt>
                <c:pt idx="3496">
                  <c:v>-26182</c:v>
                </c:pt>
                <c:pt idx="3497">
                  <c:v>-26144</c:v>
                </c:pt>
                <c:pt idx="3498">
                  <c:v>-26125</c:v>
                </c:pt>
                <c:pt idx="3499">
                  <c:v>-26069</c:v>
                </c:pt>
                <c:pt idx="3500">
                  <c:v>-26085</c:v>
                </c:pt>
                <c:pt idx="3501">
                  <c:v>-26074</c:v>
                </c:pt>
                <c:pt idx="3502">
                  <c:v>-26018</c:v>
                </c:pt>
                <c:pt idx="3503">
                  <c:v>-25985</c:v>
                </c:pt>
                <c:pt idx="3504">
                  <c:v>-26010</c:v>
                </c:pt>
                <c:pt idx="3505">
                  <c:v>-25953</c:v>
                </c:pt>
                <c:pt idx="3506">
                  <c:v>-25907</c:v>
                </c:pt>
                <c:pt idx="3507">
                  <c:v>-25879</c:v>
                </c:pt>
                <c:pt idx="3508">
                  <c:v>-25861</c:v>
                </c:pt>
                <c:pt idx="3509">
                  <c:v>-25847</c:v>
                </c:pt>
                <c:pt idx="3510">
                  <c:v>-25844</c:v>
                </c:pt>
                <c:pt idx="3511">
                  <c:v>-25793</c:v>
                </c:pt>
                <c:pt idx="3512">
                  <c:v>-25699</c:v>
                </c:pt>
                <c:pt idx="3513">
                  <c:v>-25612</c:v>
                </c:pt>
                <c:pt idx="3514">
                  <c:v>-25579</c:v>
                </c:pt>
                <c:pt idx="3515">
                  <c:v>-25517</c:v>
                </c:pt>
                <c:pt idx="3516">
                  <c:v>-25481</c:v>
                </c:pt>
                <c:pt idx="3517">
                  <c:v>-25444</c:v>
                </c:pt>
                <c:pt idx="3518">
                  <c:v>-25434</c:v>
                </c:pt>
                <c:pt idx="3519">
                  <c:v>-25369</c:v>
                </c:pt>
                <c:pt idx="3520">
                  <c:v>-25305</c:v>
                </c:pt>
                <c:pt idx="3521">
                  <c:v>-25241</c:v>
                </c:pt>
                <c:pt idx="3522">
                  <c:v>-25243</c:v>
                </c:pt>
                <c:pt idx="3523">
                  <c:v>-25205</c:v>
                </c:pt>
                <c:pt idx="3524">
                  <c:v>-25130</c:v>
                </c:pt>
                <c:pt idx="3525">
                  <c:v>-25114</c:v>
                </c:pt>
                <c:pt idx="3526">
                  <c:v>-25056</c:v>
                </c:pt>
                <c:pt idx="3527">
                  <c:v>-25031</c:v>
                </c:pt>
                <c:pt idx="3528">
                  <c:v>-25015</c:v>
                </c:pt>
                <c:pt idx="3529">
                  <c:v>-25034</c:v>
                </c:pt>
                <c:pt idx="3530">
                  <c:v>-25045</c:v>
                </c:pt>
                <c:pt idx="3531">
                  <c:v>-25016</c:v>
                </c:pt>
                <c:pt idx="3532">
                  <c:v>-25031</c:v>
                </c:pt>
                <c:pt idx="3533">
                  <c:v>-25010</c:v>
                </c:pt>
                <c:pt idx="3534">
                  <c:v>-25041</c:v>
                </c:pt>
                <c:pt idx="3535">
                  <c:v>-25035</c:v>
                </c:pt>
                <c:pt idx="3536">
                  <c:v>-25068</c:v>
                </c:pt>
                <c:pt idx="3537">
                  <c:v>-25070</c:v>
                </c:pt>
                <c:pt idx="3538">
                  <c:v>-25065</c:v>
                </c:pt>
                <c:pt idx="3539">
                  <c:v>-25079</c:v>
                </c:pt>
                <c:pt idx="3540">
                  <c:v>-25088</c:v>
                </c:pt>
                <c:pt idx="3541">
                  <c:v>-25097</c:v>
                </c:pt>
                <c:pt idx="3542">
                  <c:v>-25067</c:v>
                </c:pt>
                <c:pt idx="3543">
                  <c:v>-25008</c:v>
                </c:pt>
                <c:pt idx="3544">
                  <c:v>-24966</c:v>
                </c:pt>
                <c:pt idx="3545">
                  <c:v>-24960</c:v>
                </c:pt>
                <c:pt idx="3546">
                  <c:v>-24909</c:v>
                </c:pt>
                <c:pt idx="3547">
                  <c:v>-24873</c:v>
                </c:pt>
                <c:pt idx="3548">
                  <c:v>-24847</c:v>
                </c:pt>
                <c:pt idx="3549">
                  <c:v>-24826</c:v>
                </c:pt>
                <c:pt idx="3550">
                  <c:v>-24818</c:v>
                </c:pt>
                <c:pt idx="3551">
                  <c:v>-24783</c:v>
                </c:pt>
                <c:pt idx="3552">
                  <c:v>-24726</c:v>
                </c:pt>
                <c:pt idx="3553">
                  <c:v>-24664</c:v>
                </c:pt>
                <c:pt idx="3554">
                  <c:v>-24612</c:v>
                </c:pt>
                <c:pt idx="3555">
                  <c:v>-24582</c:v>
                </c:pt>
                <c:pt idx="3556">
                  <c:v>-24603</c:v>
                </c:pt>
                <c:pt idx="3557">
                  <c:v>-24554</c:v>
                </c:pt>
                <c:pt idx="3558">
                  <c:v>-24478</c:v>
                </c:pt>
                <c:pt idx="3559">
                  <c:v>-24400</c:v>
                </c:pt>
                <c:pt idx="3560">
                  <c:v>-24369</c:v>
                </c:pt>
                <c:pt idx="3561">
                  <c:v>-24368</c:v>
                </c:pt>
                <c:pt idx="3562">
                  <c:v>-24328</c:v>
                </c:pt>
                <c:pt idx="3563">
                  <c:v>-24300</c:v>
                </c:pt>
                <c:pt idx="3564">
                  <c:v>-24317</c:v>
                </c:pt>
                <c:pt idx="3565">
                  <c:v>-24240</c:v>
                </c:pt>
                <c:pt idx="3566">
                  <c:v>-24192</c:v>
                </c:pt>
                <c:pt idx="3567">
                  <c:v>-24162</c:v>
                </c:pt>
                <c:pt idx="3568">
                  <c:v>-24143</c:v>
                </c:pt>
                <c:pt idx="3569">
                  <c:v>-24138</c:v>
                </c:pt>
                <c:pt idx="3570">
                  <c:v>-24104</c:v>
                </c:pt>
                <c:pt idx="3571">
                  <c:v>-24073</c:v>
                </c:pt>
                <c:pt idx="3572">
                  <c:v>-24050</c:v>
                </c:pt>
                <c:pt idx="3573">
                  <c:v>-24040</c:v>
                </c:pt>
                <c:pt idx="3574">
                  <c:v>-23959</c:v>
                </c:pt>
                <c:pt idx="3575">
                  <c:v>-23935</c:v>
                </c:pt>
                <c:pt idx="3576">
                  <c:v>-23886</c:v>
                </c:pt>
                <c:pt idx="3577">
                  <c:v>-23882</c:v>
                </c:pt>
                <c:pt idx="3578">
                  <c:v>-23876</c:v>
                </c:pt>
                <c:pt idx="3579">
                  <c:v>-23802</c:v>
                </c:pt>
                <c:pt idx="3580">
                  <c:v>-23754</c:v>
                </c:pt>
                <c:pt idx="3581">
                  <c:v>-23714</c:v>
                </c:pt>
                <c:pt idx="3582">
                  <c:v>-23684</c:v>
                </c:pt>
                <c:pt idx="3583">
                  <c:v>-23664</c:v>
                </c:pt>
                <c:pt idx="3584">
                  <c:v>-23645</c:v>
                </c:pt>
                <c:pt idx="3585">
                  <c:v>-23610</c:v>
                </c:pt>
                <c:pt idx="3586">
                  <c:v>-23571</c:v>
                </c:pt>
                <c:pt idx="3587">
                  <c:v>-23537</c:v>
                </c:pt>
                <c:pt idx="3588">
                  <c:v>-23503</c:v>
                </c:pt>
                <c:pt idx="3589">
                  <c:v>-23507</c:v>
                </c:pt>
                <c:pt idx="3590">
                  <c:v>-23440</c:v>
                </c:pt>
                <c:pt idx="3591">
                  <c:v>-23404</c:v>
                </c:pt>
                <c:pt idx="3592">
                  <c:v>-23335</c:v>
                </c:pt>
                <c:pt idx="3593">
                  <c:v>-23281</c:v>
                </c:pt>
                <c:pt idx="3594">
                  <c:v>-23232</c:v>
                </c:pt>
                <c:pt idx="3595">
                  <c:v>-23193</c:v>
                </c:pt>
                <c:pt idx="3596">
                  <c:v>-23176</c:v>
                </c:pt>
                <c:pt idx="3597">
                  <c:v>-23173</c:v>
                </c:pt>
                <c:pt idx="3598">
                  <c:v>-23163</c:v>
                </c:pt>
                <c:pt idx="3599">
                  <c:v>-23192</c:v>
                </c:pt>
                <c:pt idx="3600">
                  <c:v>-23131</c:v>
                </c:pt>
                <c:pt idx="3601">
                  <c:v>-23088</c:v>
                </c:pt>
                <c:pt idx="3602">
                  <c:v>-23079</c:v>
                </c:pt>
                <c:pt idx="3603">
                  <c:v>-23072</c:v>
                </c:pt>
                <c:pt idx="3604">
                  <c:v>-23041</c:v>
                </c:pt>
                <c:pt idx="3605">
                  <c:v>-22997</c:v>
                </c:pt>
                <c:pt idx="3606">
                  <c:v>-22997</c:v>
                </c:pt>
                <c:pt idx="3607">
                  <c:v>-22953</c:v>
                </c:pt>
                <c:pt idx="3608">
                  <c:v>-22909</c:v>
                </c:pt>
                <c:pt idx="3609">
                  <c:v>-22907</c:v>
                </c:pt>
                <c:pt idx="3610">
                  <c:v>-22866</c:v>
                </c:pt>
                <c:pt idx="3611">
                  <c:v>-22811</c:v>
                </c:pt>
                <c:pt idx="3612">
                  <c:v>-22836</c:v>
                </c:pt>
                <c:pt idx="3613">
                  <c:v>-22841</c:v>
                </c:pt>
                <c:pt idx="3614">
                  <c:v>-22826</c:v>
                </c:pt>
                <c:pt idx="3615">
                  <c:v>-22805</c:v>
                </c:pt>
                <c:pt idx="3616">
                  <c:v>-22804</c:v>
                </c:pt>
                <c:pt idx="3617">
                  <c:v>-22813</c:v>
                </c:pt>
                <c:pt idx="3618">
                  <c:v>-22770</c:v>
                </c:pt>
                <c:pt idx="3619">
                  <c:v>-22767</c:v>
                </c:pt>
                <c:pt idx="3620">
                  <c:v>-22766</c:v>
                </c:pt>
                <c:pt idx="3621">
                  <c:v>-22750</c:v>
                </c:pt>
                <c:pt idx="3622">
                  <c:v>-22715</c:v>
                </c:pt>
                <c:pt idx="3623">
                  <c:v>-22710</c:v>
                </c:pt>
                <c:pt idx="3624">
                  <c:v>-22678</c:v>
                </c:pt>
                <c:pt idx="3625">
                  <c:v>-22625</c:v>
                </c:pt>
                <c:pt idx="3626">
                  <c:v>-22583</c:v>
                </c:pt>
                <c:pt idx="3627">
                  <c:v>-22585</c:v>
                </c:pt>
                <c:pt idx="3628">
                  <c:v>-22528</c:v>
                </c:pt>
                <c:pt idx="3629">
                  <c:v>-22503</c:v>
                </c:pt>
                <c:pt idx="3630">
                  <c:v>-22485</c:v>
                </c:pt>
                <c:pt idx="3631">
                  <c:v>-22439</c:v>
                </c:pt>
                <c:pt idx="3632">
                  <c:v>-22395</c:v>
                </c:pt>
                <c:pt idx="3633">
                  <c:v>-22382</c:v>
                </c:pt>
                <c:pt idx="3634">
                  <c:v>-22324</c:v>
                </c:pt>
                <c:pt idx="3635">
                  <c:v>-22316</c:v>
                </c:pt>
                <c:pt idx="3636">
                  <c:v>-22328</c:v>
                </c:pt>
                <c:pt idx="3637">
                  <c:v>-22344</c:v>
                </c:pt>
                <c:pt idx="3638">
                  <c:v>-22319</c:v>
                </c:pt>
                <c:pt idx="3639">
                  <c:v>-22291</c:v>
                </c:pt>
                <c:pt idx="3640">
                  <c:v>-22283</c:v>
                </c:pt>
                <c:pt idx="3641">
                  <c:v>-22305</c:v>
                </c:pt>
                <c:pt idx="3642">
                  <c:v>-22275</c:v>
                </c:pt>
                <c:pt idx="3643">
                  <c:v>-22242</c:v>
                </c:pt>
                <c:pt idx="3644">
                  <c:v>-22189</c:v>
                </c:pt>
                <c:pt idx="3645">
                  <c:v>-22152</c:v>
                </c:pt>
                <c:pt idx="3646">
                  <c:v>-22134</c:v>
                </c:pt>
                <c:pt idx="3647">
                  <c:v>-22134</c:v>
                </c:pt>
                <c:pt idx="3648">
                  <c:v>-22140</c:v>
                </c:pt>
                <c:pt idx="3649">
                  <c:v>-22101</c:v>
                </c:pt>
                <c:pt idx="3650">
                  <c:v>-22060</c:v>
                </c:pt>
                <c:pt idx="3651">
                  <c:v>-22015</c:v>
                </c:pt>
                <c:pt idx="3652">
                  <c:v>-21965</c:v>
                </c:pt>
                <c:pt idx="3653">
                  <c:v>-21958</c:v>
                </c:pt>
                <c:pt idx="3654">
                  <c:v>-21927</c:v>
                </c:pt>
                <c:pt idx="3655">
                  <c:v>-21916</c:v>
                </c:pt>
                <c:pt idx="3656">
                  <c:v>-21884</c:v>
                </c:pt>
                <c:pt idx="3657">
                  <c:v>-21845</c:v>
                </c:pt>
                <c:pt idx="3658">
                  <c:v>-21808</c:v>
                </c:pt>
                <c:pt idx="3659">
                  <c:v>-21774</c:v>
                </c:pt>
                <c:pt idx="3660">
                  <c:v>-21752</c:v>
                </c:pt>
                <c:pt idx="3661">
                  <c:v>-21662</c:v>
                </c:pt>
                <c:pt idx="3662">
                  <c:v>-21589</c:v>
                </c:pt>
                <c:pt idx="3663">
                  <c:v>-21521</c:v>
                </c:pt>
                <c:pt idx="3664">
                  <c:v>-21495</c:v>
                </c:pt>
                <c:pt idx="3665">
                  <c:v>-21468</c:v>
                </c:pt>
                <c:pt idx="3666">
                  <c:v>-21462</c:v>
                </c:pt>
                <c:pt idx="3667">
                  <c:v>-21462</c:v>
                </c:pt>
                <c:pt idx="3668">
                  <c:v>-21446</c:v>
                </c:pt>
                <c:pt idx="3669">
                  <c:v>-21404</c:v>
                </c:pt>
                <c:pt idx="3670">
                  <c:v>-21373</c:v>
                </c:pt>
                <c:pt idx="3671">
                  <c:v>-21337</c:v>
                </c:pt>
                <c:pt idx="3672">
                  <c:v>-21299</c:v>
                </c:pt>
                <c:pt idx="3673">
                  <c:v>-21247</c:v>
                </c:pt>
                <c:pt idx="3674">
                  <c:v>-21246</c:v>
                </c:pt>
                <c:pt idx="3675">
                  <c:v>-21218</c:v>
                </c:pt>
                <c:pt idx="3676">
                  <c:v>-21218</c:v>
                </c:pt>
                <c:pt idx="3677">
                  <c:v>-21208</c:v>
                </c:pt>
                <c:pt idx="3678">
                  <c:v>-21218</c:v>
                </c:pt>
                <c:pt idx="3679">
                  <c:v>-21228</c:v>
                </c:pt>
                <c:pt idx="3680">
                  <c:v>-21233</c:v>
                </c:pt>
                <c:pt idx="3681">
                  <c:v>-21172</c:v>
                </c:pt>
                <c:pt idx="3682">
                  <c:v>-21148</c:v>
                </c:pt>
                <c:pt idx="3683">
                  <c:v>-21133</c:v>
                </c:pt>
                <c:pt idx="3684">
                  <c:v>-21099</c:v>
                </c:pt>
                <c:pt idx="3685">
                  <c:v>-21079</c:v>
                </c:pt>
                <c:pt idx="3686">
                  <c:v>-21025</c:v>
                </c:pt>
                <c:pt idx="3687">
                  <c:v>-21003</c:v>
                </c:pt>
                <c:pt idx="3688">
                  <c:v>-20947</c:v>
                </c:pt>
                <c:pt idx="3689">
                  <c:v>-20949</c:v>
                </c:pt>
                <c:pt idx="3690">
                  <c:v>-20903</c:v>
                </c:pt>
                <c:pt idx="3691">
                  <c:v>-20859</c:v>
                </c:pt>
                <c:pt idx="3692">
                  <c:v>-20811</c:v>
                </c:pt>
                <c:pt idx="3693">
                  <c:v>-20762</c:v>
                </c:pt>
                <c:pt idx="3694">
                  <c:v>-20718</c:v>
                </c:pt>
                <c:pt idx="3695">
                  <c:v>-20679</c:v>
                </c:pt>
                <c:pt idx="3696">
                  <c:v>-20598</c:v>
                </c:pt>
                <c:pt idx="3697">
                  <c:v>-20526</c:v>
                </c:pt>
                <c:pt idx="3698">
                  <c:v>-20489</c:v>
                </c:pt>
                <c:pt idx="3699">
                  <c:v>-20493</c:v>
                </c:pt>
                <c:pt idx="3700">
                  <c:v>-20476</c:v>
                </c:pt>
                <c:pt idx="3701">
                  <c:v>-20481</c:v>
                </c:pt>
                <c:pt idx="3702">
                  <c:v>-20476</c:v>
                </c:pt>
                <c:pt idx="3703">
                  <c:v>-20485</c:v>
                </c:pt>
                <c:pt idx="3704">
                  <c:v>-20477</c:v>
                </c:pt>
                <c:pt idx="3705">
                  <c:v>-20423</c:v>
                </c:pt>
                <c:pt idx="3706">
                  <c:v>-20399</c:v>
                </c:pt>
                <c:pt idx="3707">
                  <c:v>-20392</c:v>
                </c:pt>
                <c:pt idx="3708">
                  <c:v>-20350</c:v>
                </c:pt>
                <c:pt idx="3709">
                  <c:v>-20326</c:v>
                </c:pt>
                <c:pt idx="3710">
                  <c:v>-20288</c:v>
                </c:pt>
                <c:pt idx="3711">
                  <c:v>-20226</c:v>
                </c:pt>
                <c:pt idx="3712">
                  <c:v>-20155</c:v>
                </c:pt>
                <c:pt idx="3713">
                  <c:v>-20119</c:v>
                </c:pt>
                <c:pt idx="3714">
                  <c:v>-20108</c:v>
                </c:pt>
                <c:pt idx="3715">
                  <c:v>-20125</c:v>
                </c:pt>
                <c:pt idx="3716">
                  <c:v>-20129</c:v>
                </c:pt>
                <c:pt idx="3717">
                  <c:v>-20110</c:v>
                </c:pt>
                <c:pt idx="3718">
                  <c:v>-20080</c:v>
                </c:pt>
                <c:pt idx="3719">
                  <c:v>-20099</c:v>
                </c:pt>
                <c:pt idx="3720">
                  <c:v>-20050</c:v>
                </c:pt>
                <c:pt idx="3721">
                  <c:v>-20042</c:v>
                </c:pt>
                <c:pt idx="3722">
                  <c:v>-20005</c:v>
                </c:pt>
                <c:pt idx="3723">
                  <c:v>-19974</c:v>
                </c:pt>
                <c:pt idx="3724">
                  <c:v>-19914</c:v>
                </c:pt>
                <c:pt idx="3725">
                  <c:v>-19879</c:v>
                </c:pt>
                <c:pt idx="3726">
                  <c:v>-19811</c:v>
                </c:pt>
                <c:pt idx="3727">
                  <c:v>-19812</c:v>
                </c:pt>
                <c:pt idx="3728">
                  <c:v>-19795</c:v>
                </c:pt>
                <c:pt idx="3729">
                  <c:v>-19745</c:v>
                </c:pt>
                <c:pt idx="3730">
                  <c:v>-19679</c:v>
                </c:pt>
                <c:pt idx="3731">
                  <c:v>-19653</c:v>
                </c:pt>
                <c:pt idx="3732">
                  <c:v>-19664</c:v>
                </c:pt>
                <c:pt idx="3733">
                  <c:v>-19593</c:v>
                </c:pt>
                <c:pt idx="3734">
                  <c:v>-19542</c:v>
                </c:pt>
                <c:pt idx="3735">
                  <c:v>-19488</c:v>
                </c:pt>
                <c:pt idx="3736">
                  <c:v>-19459</c:v>
                </c:pt>
                <c:pt idx="3737">
                  <c:v>-19410</c:v>
                </c:pt>
                <c:pt idx="3738">
                  <c:v>-19416</c:v>
                </c:pt>
                <c:pt idx="3739">
                  <c:v>-19363</c:v>
                </c:pt>
                <c:pt idx="3740">
                  <c:v>-19329</c:v>
                </c:pt>
                <c:pt idx="3741">
                  <c:v>-19311</c:v>
                </c:pt>
                <c:pt idx="3742">
                  <c:v>-19316</c:v>
                </c:pt>
                <c:pt idx="3743">
                  <c:v>-19296</c:v>
                </c:pt>
                <c:pt idx="3744">
                  <c:v>-19281</c:v>
                </c:pt>
                <c:pt idx="3745">
                  <c:v>-19270</c:v>
                </c:pt>
                <c:pt idx="3746">
                  <c:v>-19269</c:v>
                </c:pt>
                <c:pt idx="3747">
                  <c:v>-19239</c:v>
                </c:pt>
                <c:pt idx="3748">
                  <c:v>-19181</c:v>
                </c:pt>
                <c:pt idx="3749">
                  <c:v>-19145</c:v>
                </c:pt>
                <c:pt idx="3750">
                  <c:v>-19131</c:v>
                </c:pt>
                <c:pt idx="3751">
                  <c:v>-19093</c:v>
                </c:pt>
                <c:pt idx="3752">
                  <c:v>-19130</c:v>
                </c:pt>
                <c:pt idx="3753">
                  <c:v>-19162</c:v>
                </c:pt>
                <c:pt idx="3754">
                  <c:v>-19186</c:v>
                </c:pt>
                <c:pt idx="3755">
                  <c:v>-19234</c:v>
                </c:pt>
                <c:pt idx="3756">
                  <c:v>-19257</c:v>
                </c:pt>
                <c:pt idx="3757">
                  <c:v>-19292</c:v>
                </c:pt>
                <c:pt idx="3758">
                  <c:v>-19323</c:v>
                </c:pt>
                <c:pt idx="3759">
                  <c:v>-19350</c:v>
                </c:pt>
                <c:pt idx="3760">
                  <c:v>-19393</c:v>
                </c:pt>
                <c:pt idx="3761">
                  <c:v>-19419</c:v>
                </c:pt>
                <c:pt idx="3762">
                  <c:v>-19454</c:v>
                </c:pt>
                <c:pt idx="3763">
                  <c:v>-19482</c:v>
                </c:pt>
                <c:pt idx="3764">
                  <c:v>-19515</c:v>
                </c:pt>
                <c:pt idx="3765">
                  <c:v>-19536</c:v>
                </c:pt>
                <c:pt idx="3766">
                  <c:v>-19542</c:v>
                </c:pt>
                <c:pt idx="3767">
                  <c:v>-19514</c:v>
                </c:pt>
                <c:pt idx="3768">
                  <c:v>-19475</c:v>
                </c:pt>
                <c:pt idx="3769">
                  <c:v>-19397</c:v>
                </c:pt>
                <c:pt idx="3770">
                  <c:v>-19350</c:v>
                </c:pt>
                <c:pt idx="3771">
                  <c:v>-19313</c:v>
                </c:pt>
                <c:pt idx="3772">
                  <c:v>-19274</c:v>
                </c:pt>
                <c:pt idx="3773">
                  <c:v>-19305</c:v>
                </c:pt>
                <c:pt idx="3774">
                  <c:v>-19306</c:v>
                </c:pt>
                <c:pt idx="3775">
                  <c:v>-19295</c:v>
                </c:pt>
                <c:pt idx="3776">
                  <c:v>-19275</c:v>
                </c:pt>
                <c:pt idx="3777">
                  <c:v>-19283</c:v>
                </c:pt>
                <c:pt idx="3778">
                  <c:v>-19252</c:v>
                </c:pt>
                <c:pt idx="3779">
                  <c:v>-19179</c:v>
                </c:pt>
                <c:pt idx="3780">
                  <c:v>-19167</c:v>
                </c:pt>
                <c:pt idx="3781">
                  <c:v>-19128</c:v>
                </c:pt>
                <c:pt idx="3782">
                  <c:v>-19081</c:v>
                </c:pt>
                <c:pt idx="3783">
                  <c:v>-19059</c:v>
                </c:pt>
                <c:pt idx="3784">
                  <c:v>-19055</c:v>
                </c:pt>
                <c:pt idx="3785">
                  <c:v>-18994</c:v>
                </c:pt>
                <c:pt idx="3786">
                  <c:v>-18991</c:v>
                </c:pt>
                <c:pt idx="3787">
                  <c:v>-18914</c:v>
                </c:pt>
                <c:pt idx="3788">
                  <c:v>-18864</c:v>
                </c:pt>
                <c:pt idx="3789">
                  <c:v>-18854</c:v>
                </c:pt>
                <c:pt idx="3790">
                  <c:v>-18856</c:v>
                </c:pt>
                <c:pt idx="3791">
                  <c:v>-18808</c:v>
                </c:pt>
                <c:pt idx="3792">
                  <c:v>-18789</c:v>
                </c:pt>
                <c:pt idx="3793">
                  <c:v>-18807</c:v>
                </c:pt>
                <c:pt idx="3794">
                  <c:v>-18833</c:v>
                </c:pt>
                <c:pt idx="3795">
                  <c:v>-18820</c:v>
                </c:pt>
                <c:pt idx="3796">
                  <c:v>-18803</c:v>
                </c:pt>
                <c:pt idx="3797">
                  <c:v>-18791</c:v>
                </c:pt>
                <c:pt idx="3798">
                  <c:v>-18800</c:v>
                </c:pt>
                <c:pt idx="3799">
                  <c:v>-18749</c:v>
                </c:pt>
                <c:pt idx="3800">
                  <c:v>-18776</c:v>
                </c:pt>
                <c:pt idx="3801">
                  <c:v>-18816</c:v>
                </c:pt>
                <c:pt idx="3802">
                  <c:v>-18824</c:v>
                </c:pt>
                <c:pt idx="3803">
                  <c:v>-18771</c:v>
                </c:pt>
                <c:pt idx="3804">
                  <c:v>-18755</c:v>
                </c:pt>
                <c:pt idx="3805">
                  <c:v>-18745</c:v>
                </c:pt>
                <c:pt idx="3806">
                  <c:v>-18694</c:v>
                </c:pt>
                <c:pt idx="3807">
                  <c:v>-18697</c:v>
                </c:pt>
                <c:pt idx="3808">
                  <c:v>-18700</c:v>
                </c:pt>
                <c:pt idx="3809">
                  <c:v>-18699</c:v>
                </c:pt>
                <c:pt idx="3810">
                  <c:v>-18692</c:v>
                </c:pt>
                <c:pt idx="3811">
                  <c:v>-18699</c:v>
                </c:pt>
                <c:pt idx="3812">
                  <c:v>-18659</c:v>
                </c:pt>
                <c:pt idx="3813">
                  <c:v>-18669</c:v>
                </c:pt>
                <c:pt idx="3814">
                  <c:v>-18627</c:v>
                </c:pt>
                <c:pt idx="3815">
                  <c:v>-18621</c:v>
                </c:pt>
                <c:pt idx="3816">
                  <c:v>-18583</c:v>
                </c:pt>
                <c:pt idx="3817">
                  <c:v>-18525</c:v>
                </c:pt>
                <c:pt idx="3818">
                  <c:v>-18479</c:v>
                </c:pt>
                <c:pt idx="3819">
                  <c:v>-18486</c:v>
                </c:pt>
                <c:pt idx="3820">
                  <c:v>-18411</c:v>
                </c:pt>
                <c:pt idx="3821">
                  <c:v>-18316</c:v>
                </c:pt>
                <c:pt idx="3822">
                  <c:v>-18231</c:v>
                </c:pt>
                <c:pt idx="3823">
                  <c:v>-18191</c:v>
                </c:pt>
                <c:pt idx="3824">
                  <c:v>-18083</c:v>
                </c:pt>
                <c:pt idx="3825">
                  <c:v>-18059</c:v>
                </c:pt>
                <c:pt idx="3826">
                  <c:v>-18049</c:v>
                </c:pt>
                <c:pt idx="3827">
                  <c:v>-18002</c:v>
                </c:pt>
                <c:pt idx="3828">
                  <c:v>-17999</c:v>
                </c:pt>
                <c:pt idx="3829">
                  <c:v>-18002</c:v>
                </c:pt>
                <c:pt idx="3830">
                  <c:v>-17919</c:v>
                </c:pt>
                <c:pt idx="3831">
                  <c:v>-17881</c:v>
                </c:pt>
                <c:pt idx="3832">
                  <c:v>-17863</c:v>
                </c:pt>
                <c:pt idx="3833">
                  <c:v>-17882</c:v>
                </c:pt>
                <c:pt idx="3834">
                  <c:v>-17860</c:v>
                </c:pt>
                <c:pt idx="3835">
                  <c:v>-17874</c:v>
                </c:pt>
                <c:pt idx="3836">
                  <c:v>-17864</c:v>
                </c:pt>
                <c:pt idx="3837">
                  <c:v>-17867</c:v>
                </c:pt>
                <c:pt idx="3838">
                  <c:v>-17889</c:v>
                </c:pt>
                <c:pt idx="3839">
                  <c:v>-17934</c:v>
                </c:pt>
                <c:pt idx="3840">
                  <c:v>-17927</c:v>
                </c:pt>
                <c:pt idx="3841">
                  <c:v>-17898</c:v>
                </c:pt>
                <c:pt idx="3842">
                  <c:v>-17878</c:v>
                </c:pt>
                <c:pt idx="3843">
                  <c:v>-17870</c:v>
                </c:pt>
                <c:pt idx="3844">
                  <c:v>-17803</c:v>
                </c:pt>
                <c:pt idx="3845">
                  <c:v>-17795</c:v>
                </c:pt>
                <c:pt idx="3846">
                  <c:v>-17775</c:v>
                </c:pt>
                <c:pt idx="3847">
                  <c:v>-17749</c:v>
                </c:pt>
                <c:pt idx="3848">
                  <c:v>-17752</c:v>
                </c:pt>
                <c:pt idx="3849">
                  <c:v>-17730</c:v>
                </c:pt>
                <c:pt idx="3850">
                  <c:v>-17669</c:v>
                </c:pt>
                <c:pt idx="3851">
                  <c:v>-17674</c:v>
                </c:pt>
                <c:pt idx="3852">
                  <c:v>-17661</c:v>
                </c:pt>
                <c:pt idx="3853">
                  <c:v>-17645</c:v>
                </c:pt>
                <c:pt idx="3854">
                  <c:v>-17641</c:v>
                </c:pt>
                <c:pt idx="3855">
                  <c:v>-17678</c:v>
                </c:pt>
                <c:pt idx="3856">
                  <c:v>-17695</c:v>
                </c:pt>
                <c:pt idx="3857">
                  <c:v>-17669</c:v>
                </c:pt>
                <c:pt idx="3858">
                  <c:v>-17702</c:v>
                </c:pt>
                <c:pt idx="3859">
                  <c:v>-17660</c:v>
                </c:pt>
                <c:pt idx="3860">
                  <c:v>-17673</c:v>
                </c:pt>
                <c:pt idx="3861">
                  <c:v>-17620</c:v>
                </c:pt>
                <c:pt idx="3862">
                  <c:v>-17545</c:v>
                </c:pt>
                <c:pt idx="3863">
                  <c:v>-17557</c:v>
                </c:pt>
                <c:pt idx="3864">
                  <c:v>-17545</c:v>
                </c:pt>
                <c:pt idx="3865">
                  <c:v>-17480</c:v>
                </c:pt>
                <c:pt idx="3866">
                  <c:v>-17431</c:v>
                </c:pt>
                <c:pt idx="3867">
                  <c:v>-17409</c:v>
                </c:pt>
                <c:pt idx="3868">
                  <c:v>-17360</c:v>
                </c:pt>
                <c:pt idx="3869">
                  <c:v>-17369</c:v>
                </c:pt>
                <c:pt idx="3870">
                  <c:v>-17330</c:v>
                </c:pt>
                <c:pt idx="3871">
                  <c:v>-17367</c:v>
                </c:pt>
                <c:pt idx="3872">
                  <c:v>-17432</c:v>
                </c:pt>
                <c:pt idx="3873">
                  <c:v>-17494</c:v>
                </c:pt>
                <c:pt idx="3874">
                  <c:v>-17486</c:v>
                </c:pt>
                <c:pt idx="3875">
                  <c:v>-17431</c:v>
                </c:pt>
                <c:pt idx="3876">
                  <c:v>-17407</c:v>
                </c:pt>
                <c:pt idx="3877">
                  <c:v>-17396</c:v>
                </c:pt>
                <c:pt idx="3878">
                  <c:v>-17448</c:v>
                </c:pt>
                <c:pt idx="3879">
                  <c:v>-17448</c:v>
                </c:pt>
                <c:pt idx="3880">
                  <c:v>-17426</c:v>
                </c:pt>
                <c:pt idx="3881">
                  <c:v>-17444</c:v>
                </c:pt>
                <c:pt idx="3882">
                  <c:v>-17447</c:v>
                </c:pt>
                <c:pt idx="3883">
                  <c:v>-17453</c:v>
                </c:pt>
                <c:pt idx="3884">
                  <c:v>-17422</c:v>
                </c:pt>
                <c:pt idx="3885">
                  <c:v>-17418</c:v>
                </c:pt>
                <c:pt idx="3886">
                  <c:v>-17409</c:v>
                </c:pt>
                <c:pt idx="3887">
                  <c:v>-17347</c:v>
                </c:pt>
                <c:pt idx="3888">
                  <c:v>-17316</c:v>
                </c:pt>
                <c:pt idx="3889">
                  <c:v>-17282</c:v>
                </c:pt>
                <c:pt idx="3890">
                  <c:v>-17233</c:v>
                </c:pt>
                <c:pt idx="3891">
                  <c:v>-17204</c:v>
                </c:pt>
                <c:pt idx="3892">
                  <c:v>-17149</c:v>
                </c:pt>
                <c:pt idx="3893">
                  <c:v>-17110</c:v>
                </c:pt>
                <c:pt idx="3894">
                  <c:v>-17089</c:v>
                </c:pt>
                <c:pt idx="3895">
                  <c:v>-17057</c:v>
                </c:pt>
                <c:pt idx="3896">
                  <c:v>-16989</c:v>
                </c:pt>
                <c:pt idx="3897">
                  <c:v>-16989</c:v>
                </c:pt>
                <c:pt idx="3898">
                  <c:v>-16974</c:v>
                </c:pt>
                <c:pt idx="3899">
                  <c:v>-16912</c:v>
                </c:pt>
                <c:pt idx="3900">
                  <c:v>-16921</c:v>
                </c:pt>
                <c:pt idx="3901">
                  <c:v>-16900</c:v>
                </c:pt>
                <c:pt idx="3902">
                  <c:v>-16878</c:v>
                </c:pt>
                <c:pt idx="3903">
                  <c:v>-16850</c:v>
                </c:pt>
                <c:pt idx="3904">
                  <c:v>-16760</c:v>
                </c:pt>
                <c:pt idx="3905">
                  <c:v>-16659</c:v>
                </c:pt>
                <c:pt idx="3906">
                  <c:v>-16607</c:v>
                </c:pt>
                <c:pt idx="3907">
                  <c:v>-16564</c:v>
                </c:pt>
                <c:pt idx="3908">
                  <c:v>-16613</c:v>
                </c:pt>
                <c:pt idx="3909">
                  <c:v>-16609</c:v>
                </c:pt>
                <c:pt idx="3910">
                  <c:v>-16635</c:v>
                </c:pt>
                <c:pt idx="3911">
                  <c:v>-16636</c:v>
                </c:pt>
                <c:pt idx="3912">
                  <c:v>-16641</c:v>
                </c:pt>
                <c:pt idx="3913">
                  <c:v>-16670</c:v>
                </c:pt>
                <c:pt idx="3914">
                  <c:v>-16634</c:v>
                </c:pt>
                <c:pt idx="3915">
                  <c:v>-16637</c:v>
                </c:pt>
                <c:pt idx="3916">
                  <c:v>-16611</c:v>
                </c:pt>
                <c:pt idx="3917">
                  <c:v>-16608</c:v>
                </c:pt>
                <c:pt idx="3918">
                  <c:v>-16583</c:v>
                </c:pt>
                <c:pt idx="3919">
                  <c:v>-16627</c:v>
                </c:pt>
                <c:pt idx="3920">
                  <c:v>-16609</c:v>
                </c:pt>
                <c:pt idx="3921">
                  <c:v>-16592</c:v>
                </c:pt>
                <c:pt idx="3922">
                  <c:v>-16550</c:v>
                </c:pt>
                <c:pt idx="3923">
                  <c:v>-16502</c:v>
                </c:pt>
                <c:pt idx="3924">
                  <c:v>-16499</c:v>
                </c:pt>
                <c:pt idx="3925">
                  <c:v>-16460</c:v>
                </c:pt>
                <c:pt idx="3926">
                  <c:v>-16399</c:v>
                </c:pt>
                <c:pt idx="3927">
                  <c:v>-16334</c:v>
                </c:pt>
                <c:pt idx="3928">
                  <c:v>-16279</c:v>
                </c:pt>
                <c:pt idx="3929">
                  <c:v>-16243</c:v>
                </c:pt>
                <c:pt idx="3930">
                  <c:v>-16178</c:v>
                </c:pt>
                <c:pt idx="3931">
                  <c:v>-16142</c:v>
                </c:pt>
                <c:pt idx="3932">
                  <c:v>-16141</c:v>
                </c:pt>
                <c:pt idx="3933">
                  <c:v>-16076</c:v>
                </c:pt>
                <c:pt idx="3934">
                  <c:v>-16031</c:v>
                </c:pt>
                <c:pt idx="3935">
                  <c:v>-15973</c:v>
                </c:pt>
                <c:pt idx="3936">
                  <c:v>-16011</c:v>
                </c:pt>
                <c:pt idx="3937">
                  <c:v>-16033</c:v>
                </c:pt>
                <c:pt idx="3938">
                  <c:v>-15968</c:v>
                </c:pt>
                <c:pt idx="3939">
                  <c:v>-15923</c:v>
                </c:pt>
                <c:pt idx="3940">
                  <c:v>-15922</c:v>
                </c:pt>
                <c:pt idx="3941">
                  <c:v>-15928</c:v>
                </c:pt>
                <c:pt idx="3942">
                  <c:v>-15954</c:v>
                </c:pt>
                <c:pt idx="3943">
                  <c:v>-15922</c:v>
                </c:pt>
                <c:pt idx="3944">
                  <c:v>-15915</c:v>
                </c:pt>
                <c:pt idx="3945">
                  <c:v>-15946</c:v>
                </c:pt>
                <c:pt idx="3946">
                  <c:v>-15910</c:v>
                </c:pt>
                <c:pt idx="3947">
                  <c:v>-15881</c:v>
                </c:pt>
                <c:pt idx="3948">
                  <c:v>-15880</c:v>
                </c:pt>
                <c:pt idx="3949">
                  <c:v>-15855</c:v>
                </c:pt>
                <c:pt idx="3950">
                  <c:v>-15888</c:v>
                </c:pt>
                <c:pt idx="3951">
                  <c:v>-15855</c:v>
                </c:pt>
                <c:pt idx="3952">
                  <c:v>-15843</c:v>
                </c:pt>
                <c:pt idx="3953">
                  <c:v>-15809</c:v>
                </c:pt>
                <c:pt idx="3954">
                  <c:v>-15746</c:v>
                </c:pt>
                <c:pt idx="3955">
                  <c:v>-15677</c:v>
                </c:pt>
                <c:pt idx="3956">
                  <c:v>-15695</c:v>
                </c:pt>
                <c:pt idx="3957">
                  <c:v>-15665</c:v>
                </c:pt>
                <c:pt idx="3958">
                  <c:v>-15655</c:v>
                </c:pt>
                <c:pt idx="3959">
                  <c:v>-15642</c:v>
                </c:pt>
                <c:pt idx="3960">
                  <c:v>-15589</c:v>
                </c:pt>
                <c:pt idx="3961">
                  <c:v>-15636</c:v>
                </c:pt>
                <c:pt idx="3962">
                  <c:v>-15597</c:v>
                </c:pt>
                <c:pt idx="3963">
                  <c:v>-15586</c:v>
                </c:pt>
                <c:pt idx="3964">
                  <c:v>-15562</c:v>
                </c:pt>
                <c:pt idx="3965">
                  <c:v>-15577</c:v>
                </c:pt>
                <c:pt idx="3966">
                  <c:v>-15518</c:v>
                </c:pt>
                <c:pt idx="3967">
                  <c:v>-15512</c:v>
                </c:pt>
                <c:pt idx="3968">
                  <c:v>-15475</c:v>
                </c:pt>
                <c:pt idx="3969">
                  <c:v>-15508</c:v>
                </c:pt>
                <c:pt idx="3970">
                  <c:v>-15522</c:v>
                </c:pt>
                <c:pt idx="3971">
                  <c:v>-15526</c:v>
                </c:pt>
                <c:pt idx="3972">
                  <c:v>-15548</c:v>
                </c:pt>
                <c:pt idx="3973">
                  <c:v>-15530</c:v>
                </c:pt>
                <c:pt idx="3974">
                  <c:v>-15529</c:v>
                </c:pt>
                <c:pt idx="3975">
                  <c:v>-15475</c:v>
                </c:pt>
                <c:pt idx="3976">
                  <c:v>-15406</c:v>
                </c:pt>
                <c:pt idx="3977">
                  <c:v>-15394</c:v>
                </c:pt>
                <c:pt idx="3978">
                  <c:v>-15413</c:v>
                </c:pt>
                <c:pt idx="3979">
                  <c:v>-15395</c:v>
                </c:pt>
                <c:pt idx="3980">
                  <c:v>-15382</c:v>
                </c:pt>
                <c:pt idx="3981">
                  <c:v>-15361</c:v>
                </c:pt>
                <c:pt idx="3982">
                  <c:v>-15327</c:v>
                </c:pt>
                <c:pt idx="3983">
                  <c:v>-15276</c:v>
                </c:pt>
                <c:pt idx="3984">
                  <c:v>-15282</c:v>
                </c:pt>
                <c:pt idx="3985">
                  <c:v>-15275</c:v>
                </c:pt>
                <c:pt idx="3986">
                  <c:v>-15239</c:v>
                </c:pt>
                <c:pt idx="3987">
                  <c:v>-15215</c:v>
                </c:pt>
                <c:pt idx="3988">
                  <c:v>-15166</c:v>
                </c:pt>
                <c:pt idx="3989">
                  <c:v>-15138</c:v>
                </c:pt>
                <c:pt idx="3990">
                  <c:v>-15137</c:v>
                </c:pt>
                <c:pt idx="3991">
                  <c:v>-15080</c:v>
                </c:pt>
                <c:pt idx="3992">
                  <c:v>-15016</c:v>
                </c:pt>
                <c:pt idx="3993">
                  <c:v>-14971</c:v>
                </c:pt>
                <c:pt idx="3994">
                  <c:v>-14930</c:v>
                </c:pt>
                <c:pt idx="3995">
                  <c:v>-14967</c:v>
                </c:pt>
                <c:pt idx="3996">
                  <c:v>-14951</c:v>
                </c:pt>
                <c:pt idx="3997">
                  <c:v>-14945</c:v>
                </c:pt>
                <c:pt idx="3998">
                  <c:v>-14919</c:v>
                </c:pt>
                <c:pt idx="3999">
                  <c:v>-14918</c:v>
                </c:pt>
                <c:pt idx="4000">
                  <c:v>-14915</c:v>
                </c:pt>
                <c:pt idx="4001">
                  <c:v>-14891</c:v>
                </c:pt>
                <c:pt idx="4002">
                  <c:v>-14897</c:v>
                </c:pt>
                <c:pt idx="4003">
                  <c:v>-14868</c:v>
                </c:pt>
                <c:pt idx="4004">
                  <c:v>-14842</c:v>
                </c:pt>
                <c:pt idx="4005">
                  <c:v>-14841</c:v>
                </c:pt>
                <c:pt idx="4006">
                  <c:v>-14766</c:v>
                </c:pt>
                <c:pt idx="4007">
                  <c:v>-14747</c:v>
                </c:pt>
                <c:pt idx="4008">
                  <c:v>-14714</c:v>
                </c:pt>
                <c:pt idx="4009">
                  <c:v>-14628</c:v>
                </c:pt>
                <c:pt idx="4010">
                  <c:v>-14602</c:v>
                </c:pt>
                <c:pt idx="4011">
                  <c:v>-14583</c:v>
                </c:pt>
                <c:pt idx="4012">
                  <c:v>-14564</c:v>
                </c:pt>
                <c:pt idx="4013">
                  <c:v>-14555</c:v>
                </c:pt>
                <c:pt idx="4014">
                  <c:v>-14510</c:v>
                </c:pt>
                <c:pt idx="4015">
                  <c:v>-14458</c:v>
                </c:pt>
                <c:pt idx="4016">
                  <c:v>-14458</c:v>
                </c:pt>
                <c:pt idx="4017">
                  <c:v>-14462</c:v>
                </c:pt>
                <c:pt idx="4018">
                  <c:v>-14404</c:v>
                </c:pt>
                <c:pt idx="4019">
                  <c:v>-14360</c:v>
                </c:pt>
                <c:pt idx="4020">
                  <c:v>-14336</c:v>
                </c:pt>
                <c:pt idx="4021">
                  <c:v>-14318</c:v>
                </c:pt>
                <c:pt idx="4022">
                  <c:v>-14324</c:v>
                </c:pt>
                <c:pt idx="4023">
                  <c:v>-14377</c:v>
                </c:pt>
                <c:pt idx="4024">
                  <c:v>-14380</c:v>
                </c:pt>
                <c:pt idx="4025">
                  <c:v>-14359</c:v>
                </c:pt>
                <c:pt idx="4026">
                  <c:v>-14385</c:v>
                </c:pt>
                <c:pt idx="4027">
                  <c:v>-14364</c:v>
                </c:pt>
                <c:pt idx="4028">
                  <c:v>-14348</c:v>
                </c:pt>
                <c:pt idx="4029">
                  <c:v>-14305</c:v>
                </c:pt>
                <c:pt idx="4030">
                  <c:v>-14277</c:v>
                </c:pt>
                <c:pt idx="4031">
                  <c:v>-14259</c:v>
                </c:pt>
                <c:pt idx="4032">
                  <c:v>-14273</c:v>
                </c:pt>
                <c:pt idx="4033">
                  <c:v>-14254</c:v>
                </c:pt>
                <c:pt idx="4034">
                  <c:v>-14273</c:v>
                </c:pt>
                <c:pt idx="4035">
                  <c:v>-14244</c:v>
                </c:pt>
                <c:pt idx="4036">
                  <c:v>-14232</c:v>
                </c:pt>
                <c:pt idx="4037">
                  <c:v>-14236</c:v>
                </c:pt>
                <c:pt idx="4038">
                  <c:v>-14200</c:v>
                </c:pt>
                <c:pt idx="4039">
                  <c:v>-14196</c:v>
                </c:pt>
                <c:pt idx="4040">
                  <c:v>-14139</c:v>
                </c:pt>
                <c:pt idx="4041">
                  <c:v>-14160</c:v>
                </c:pt>
                <c:pt idx="4042">
                  <c:v>-14173</c:v>
                </c:pt>
                <c:pt idx="4043">
                  <c:v>-14105</c:v>
                </c:pt>
                <c:pt idx="4044">
                  <c:v>-14074</c:v>
                </c:pt>
                <c:pt idx="4045">
                  <c:v>-14035</c:v>
                </c:pt>
                <c:pt idx="4046">
                  <c:v>-14048</c:v>
                </c:pt>
                <c:pt idx="4047">
                  <c:v>-14015</c:v>
                </c:pt>
                <c:pt idx="4048">
                  <c:v>-13962</c:v>
                </c:pt>
                <c:pt idx="4049">
                  <c:v>-13988</c:v>
                </c:pt>
                <c:pt idx="4050">
                  <c:v>-13990</c:v>
                </c:pt>
                <c:pt idx="4051">
                  <c:v>-13972</c:v>
                </c:pt>
                <c:pt idx="4052">
                  <c:v>-13922</c:v>
                </c:pt>
                <c:pt idx="4053">
                  <c:v>-13877</c:v>
                </c:pt>
                <c:pt idx="4054">
                  <c:v>-13862</c:v>
                </c:pt>
                <c:pt idx="4055">
                  <c:v>-13809</c:v>
                </c:pt>
                <c:pt idx="4056">
                  <c:v>-13791</c:v>
                </c:pt>
                <c:pt idx="4057">
                  <c:v>-13716</c:v>
                </c:pt>
                <c:pt idx="4058">
                  <c:v>-13739</c:v>
                </c:pt>
                <c:pt idx="4059">
                  <c:v>-13686</c:v>
                </c:pt>
                <c:pt idx="4060">
                  <c:v>-13688</c:v>
                </c:pt>
                <c:pt idx="4061">
                  <c:v>-13603</c:v>
                </c:pt>
                <c:pt idx="4062">
                  <c:v>-13592</c:v>
                </c:pt>
                <c:pt idx="4063">
                  <c:v>-13611</c:v>
                </c:pt>
                <c:pt idx="4064">
                  <c:v>-13549</c:v>
                </c:pt>
                <c:pt idx="4065">
                  <c:v>-13491</c:v>
                </c:pt>
                <c:pt idx="4066">
                  <c:v>-13451</c:v>
                </c:pt>
                <c:pt idx="4067">
                  <c:v>-13381</c:v>
                </c:pt>
                <c:pt idx="4068">
                  <c:v>-13345</c:v>
                </c:pt>
                <c:pt idx="4069">
                  <c:v>-13303</c:v>
                </c:pt>
                <c:pt idx="4070">
                  <c:v>-13305</c:v>
                </c:pt>
                <c:pt idx="4071">
                  <c:v>-13268</c:v>
                </c:pt>
                <c:pt idx="4072">
                  <c:v>-13277</c:v>
                </c:pt>
                <c:pt idx="4073">
                  <c:v>-13251</c:v>
                </c:pt>
                <c:pt idx="4074">
                  <c:v>-13261</c:v>
                </c:pt>
                <c:pt idx="4075">
                  <c:v>-13270</c:v>
                </c:pt>
                <c:pt idx="4076">
                  <c:v>-13320</c:v>
                </c:pt>
                <c:pt idx="4077">
                  <c:v>-13270</c:v>
                </c:pt>
                <c:pt idx="4078">
                  <c:v>-13241</c:v>
                </c:pt>
                <c:pt idx="4079">
                  <c:v>-13209</c:v>
                </c:pt>
                <c:pt idx="4080">
                  <c:v>-13181</c:v>
                </c:pt>
                <c:pt idx="4081">
                  <c:v>-13147</c:v>
                </c:pt>
                <c:pt idx="4082">
                  <c:v>-13111</c:v>
                </c:pt>
                <c:pt idx="4083">
                  <c:v>-13085</c:v>
                </c:pt>
                <c:pt idx="4084">
                  <c:v>-13041</c:v>
                </c:pt>
                <c:pt idx="4085">
                  <c:v>-13038</c:v>
                </c:pt>
                <c:pt idx="4086">
                  <c:v>-13009</c:v>
                </c:pt>
                <c:pt idx="4087">
                  <c:v>-12967</c:v>
                </c:pt>
                <c:pt idx="4088">
                  <c:v>-12926</c:v>
                </c:pt>
                <c:pt idx="4089">
                  <c:v>-12934</c:v>
                </c:pt>
                <c:pt idx="4090">
                  <c:v>-12934</c:v>
                </c:pt>
                <c:pt idx="4091">
                  <c:v>-12874</c:v>
                </c:pt>
                <c:pt idx="4092">
                  <c:v>-12830</c:v>
                </c:pt>
                <c:pt idx="4093">
                  <c:v>-12828</c:v>
                </c:pt>
                <c:pt idx="4094">
                  <c:v>-12771</c:v>
                </c:pt>
                <c:pt idx="4095">
                  <c:v>-12756</c:v>
                </c:pt>
                <c:pt idx="4096">
                  <c:v>-12709</c:v>
                </c:pt>
                <c:pt idx="4097">
                  <c:v>-12678</c:v>
                </c:pt>
                <c:pt idx="4098">
                  <c:v>-12667</c:v>
                </c:pt>
                <c:pt idx="4099">
                  <c:v>-12642</c:v>
                </c:pt>
                <c:pt idx="4100">
                  <c:v>-12577</c:v>
                </c:pt>
                <c:pt idx="4101">
                  <c:v>-12516</c:v>
                </c:pt>
                <c:pt idx="4102">
                  <c:v>-12478</c:v>
                </c:pt>
                <c:pt idx="4103">
                  <c:v>-12461</c:v>
                </c:pt>
                <c:pt idx="4104">
                  <c:v>-12421</c:v>
                </c:pt>
                <c:pt idx="4105">
                  <c:v>-12361</c:v>
                </c:pt>
                <c:pt idx="4106">
                  <c:v>-12344</c:v>
                </c:pt>
                <c:pt idx="4107">
                  <c:v>-12378</c:v>
                </c:pt>
                <c:pt idx="4108">
                  <c:v>-12335</c:v>
                </c:pt>
                <c:pt idx="4109">
                  <c:v>-12286</c:v>
                </c:pt>
                <c:pt idx="4110">
                  <c:v>-12211</c:v>
                </c:pt>
                <c:pt idx="4111">
                  <c:v>-12195</c:v>
                </c:pt>
                <c:pt idx="4112">
                  <c:v>-12183</c:v>
                </c:pt>
                <c:pt idx="4113">
                  <c:v>-12179</c:v>
                </c:pt>
                <c:pt idx="4114">
                  <c:v>-12155</c:v>
                </c:pt>
                <c:pt idx="4115">
                  <c:v>-12153</c:v>
                </c:pt>
                <c:pt idx="4116">
                  <c:v>-12122</c:v>
                </c:pt>
                <c:pt idx="4117">
                  <c:v>-12103</c:v>
                </c:pt>
                <c:pt idx="4118">
                  <c:v>-12046</c:v>
                </c:pt>
                <c:pt idx="4119">
                  <c:v>-12034</c:v>
                </c:pt>
                <c:pt idx="4120">
                  <c:v>-11978</c:v>
                </c:pt>
                <c:pt idx="4121">
                  <c:v>-11957</c:v>
                </c:pt>
                <c:pt idx="4122">
                  <c:v>-11932</c:v>
                </c:pt>
                <c:pt idx="4123">
                  <c:v>-11888</c:v>
                </c:pt>
                <c:pt idx="4124">
                  <c:v>-11857</c:v>
                </c:pt>
                <c:pt idx="4125">
                  <c:v>-11802</c:v>
                </c:pt>
                <c:pt idx="4126">
                  <c:v>-11802</c:v>
                </c:pt>
                <c:pt idx="4127">
                  <c:v>-11774</c:v>
                </c:pt>
                <c:pt idx="4128">
                  <c:v>-11771</c:v>
                </c:pt>
                <c:pt idx="4129">
                  <c:v>-11746</c:v>
                </c:pt>
                <c:pt idx="4130">
                  <c:v>-11713</c:v>
                </c:pt>
                <c:pt idx="4131">
                  <c:v>-11723</c:v>
                </c:pt>
                <c:pt idx="4132">
                  <c:v>-11677</c:v>
                </c:pt>
                <c:pt idx="4133">
                  <c:v>-11641</c:v>
                </c:pt>
                <c:pt idx="4134">
                  <c:v>-11610</c:v>
                </c:pt>
                <c:pt idx="4135">
                  <c:v>-11582</c:v>
                </c:pt>
                <c:pt idx="4136">
                  <c:v>-11544</c:v>
                </c:pt>
                <c:pt idx="4137">
                  <c:v>-11555</c:v>
                </c:pt>
                <c:pt idx="4138">
                  <c:v>-11472</c:v>
                </c:pt>
                <c:pt idx="4139">
                  <c:v>-11480</c:v>
                </c:pt>
                <c:pt idx="4140">
                  <c:v>-11468</c:v>
                </c:pt>
                <c:pt idx="4141">
                  <c:v>-11478</c:v>
                </c:pt>
                <c:pt idx="4142">
                  <c:v>-11472</c:v>
                </c:pt>
                <c:pt idx="4143">
                  <c:v>-11457</c:v>
                </c:pt>
                <c:pt idx="4144">
                  <c:v>-11369</c:v>
                </c:pt>
                <c:pt idx="4145">
                  <c:v>-11273</c:v>
                </c:pt>
                <c:pt idx="4146">
                  <c:v>-11229</c:v>
                </c:pt>
                <c:pt idx="4147">
                  <c:v>-11153</c:v>
                </c:pt>
                <c:pt idx="4148">
                  <c:v>-11064</c:v>
                </c:pt>
                <c:pt idx="4149">
                  <c:v>-11079</c:v>
                </c:pt>
                <c:pt idx="4150">
                  <c:v>-11036</c:v>
                </c:pt>
                <c:pt idx="4151">
                  <c:v>-10987</c:v>
                </c:pt>
                <c:pt idx="4152">
                  <c:v>-10962</c:v>
                </c:pt>
                <c:pt idx="4153">
                  <c:v>-10958</c:v>
                </c:pt>
                <c:pt idx="4154">
                  <c:v>-10909</c:v>
                </c:pt>
                <c:pt idx="4155">
                  <c:v>-10922</c:v>
                </c:pt>
                <c:pt idx="4156">
                  <c:v>-10890</c:v>
                </c:pt>
                <c:pt idx="4157">
                  <c:v>-10831</c:v>
                </c:pt>
                <c:pt idx="4158">
                  <c:v>-10797</c:v>
                </c:pt>
                <c:pt idx="4159">
                  <c:v>-10778</c:v>
                </c:pt>
                <c:pt idx="4160">
                  <c:v>-10744</c:v>
                </c:pt>
                <c:pt idx="4161">
                  <c:v>-10708</c:v>
                </c:pt>
                <c:pt idx="4162">
                  <c:v>-10668</c:v>
                </c:pt>
                <c:pt idx="4163">
                  <c:v>-10691</c:v>
                </c:pt>
                <c:pt idx="4164">
                  <c:v>-10728</c:v>
                </c:pt>
                <c:pt idx="4165">
                  <c:v>-10665</c:v>
                </c:pt>
                <c:pt idx="4166">
                  <c:v>-10629</c:v>
                </c:pt>
                <c:pt idx="4167">
                  <c:v>-10593</c:v>
                </c:pt>
                <c:pt idx="4168">
                  <c:v>-10568</c:v>
                </c:pt>
                <c:pt idx="4169">
                  <c:v>-10568</c:v>
                </c:pt>
                <c:pt idx="4170">
                  <c:v>-10603</c:v>
                </c:pt>
                <c:pt idx="4171">
                  <c:v>-10579</c:v>
                </c:pt>
                <c:pt idx="4172">
                  <c:v>-10527</c:v>
                </c:pt>
                <c:pt idx="4173">
                  <c:v>-10519</c:v>
                </c:pt>
                <c:pt idx="4174">
                  <c:v>-10509</c:v>
                </c:pt>
                <c:pt idx="4175">
                  <c:v>-10493</c:v>
                </c:pt>
                <c:pt idx="4176">
                  <c:v>-10463</c:v>
                </c:pt>
                <c:pt idx="4177">
                  <c:v>-10479</c:v>
                </c:pt>
                <c:pt idx="4178">
                  <c:v>-10473</c:v>
                </c:pt>
                <c:pt idx="4179">
                  <c:v>-10461</c:v>
                </c:pt>
                <c:pt idx="4180">
                  <c:v>-10413</c:v>
                </c:pt>
                <c:pt idx="4181">
                  <c:v>-10406</c:v>
                </c:pt>
                <c:pt idx="4182">
                  <c:v>-10348</c:v>
                </c:pt>
                <c:pt idx="4183">
                  <c:v>-10365</c:v>
                </c:pt>
                <c:pt idx="4184">
                  <c:v>-10310</c:v>
                </c:pt>
                <c:pt idx="4185">
                  <c:v>-10283</c:v>
                </c:pt>
                <c:pt idx="4186">
                  <c:v>-10278</c:v>
                </c:pt>
                <c:pt idx="4187">
                  <c:v>-10260</c:v>
                </c:pt>
                <c:pt idx="4188">
                  <c:v>-10224</c:v>
                </c:pt>
                <c:pt idx="4189">
                  <c:v>-10183</c:v>
                </c:pt>
                <c:pt idx="4190">
                  <c:v>-10143</c:v>
                </c:pt>
                <c:pt idx="4191">
                  <c:v>-10124</c:v>
                </c:pt>
                <c:pt idx="4192">
                  <c:v>-10107</c:v>
                </c:pt>
                <c:pt idx="4193">
                  <c:v>-10033</c:v>
                </c:pt>
                <c:pt idx="4194">
                  <c:v>-10005</c:v>
                </c:pt>
                <c:pt idx="4195">
                  <c:v>-9983</c:v>
                </c:pt>
                <c:pt idx="4196">
                  <c:v>-9925</c:v>
                </c:pt>
                <c:pt idx="4197">
                  <c:v>-9886</c:v>
                </c:pt>
                <c:pt idx="4198">
                  <c:v>-9825</c:v>
                </c:pt>
                <c:pt idx="4199">
                  <c:v>-9799</c:v>
                </c:pt>
                <c:pt idx="4200">
                  <c:v>-9710</c:v>
                </c:pt>
                <c:pt idx="4201">
                  <c:v>-9716</c:v>
                </c:pt>
                <c:pt idx="4202">
                  <c:v>-9632</c:v>
                </c:pt>
                <c:pt idx="4203">
                  <c:v>-9628</c:v>
                </c:pt>
                <c:pt idx="4204">
                  <c:v>-9585</c:v>
                </c:pt>
                <c:pt idx="4205">
                  <c:v>-9510</c:v>
                </c:pt>
                <c:pt idx="4206">
                  <c:v>-9426</c:v>
                </c:pt>
                <c:pt idx="4207">
                  <c:v>-9407</c:v>
                </c:pt>
                <c:pt idx="4208">
                  <c:v>-9351</c:v>
                </c:pt>
                <c:pt idx="4209">
                  <c:v>-9346</c:v>
                </c:pt>
                <c:pt idx="4210">
                  <c:v>-9354</c:v>
                </c:pt>
                <c:pt idx="4211">
                  <c:v>-9380</c:v>
                </c:pt>
                <c:pt idx="4212">
                  <c:v>-9399</c:v>
                </c:pt>
                <c:pt idx="4213">
                  <c:v>-9399</c:v>
                </c:pt>
                <c:pt idx="4214">
                  <c:v>-9394</c:v>
                </c:pt>
                <c:pt idx="4215">
                  <c:v>-9415</c:v>
                </c:pt>
                <c:pt idx="4216">
                  <c:v>-9461</c:v>
                </c:pt>
                <c:pt idx="4217">
                  <c:v>-9485</c:v>
                </c:pt>
                <c:pt idx="4218">
                  <c:v>-9497</c:v>
                </c:pt>
                <c:pt idx="4219">
                  <c:v>-9465</c:v>
                </c:pt>
                <c:pt idx="4220">
                  <c:v>-9476</c:v>
                </c:pt>
                <c:pt idx="4221">
                  <c:v>-9428</c:v>
                </c:pt>
                <c:pt idx="4222">
                  <c:v>-9348</c:v>
                </c:pt>
                <c:pt idx="4223">
                  <c:v>-9360</c:v>
                </c:pt>
                <c:pt idx="4224">
                  <c:v>-9323</c:v>
                </c:pt>
                <c:pt idx="4225">
                  <c:v>-9323</c:v>
                </c:pt>
                <c:pt idx="4226">
                  <c:v>-9290</c:v>
                </c:pt>
                <c:pt idx="4227">
                  <c:v>-9228</c:v>
                </c:pt>
                <c:pt idx="4228">
                  <c:v>-9223</c:v>
                </c:pt>
                <c:pt idx="4229">
                  <c:v>-9231</c:v>
                </c:pt>
                <c:pt idx="4230">
                  <c:v>-9181</c:v>
                </c:pt>
                <c:pt idx="4231">
                  <c:v>-9146</c:v>
                </c:pt>
                <c:pt idx="4232">
                  <c:v>-9096</c:v>
                </c:pt>
                <c:pt idx="4233">
                  <c:v>-9070</c:v>
                </c:pt>
                <c:pt idx="4234">
                  <c:v>-9090</c:v>
                </c:pt>
                <c:pt idx="4235">
                  <c:v>-9045</c:v>
                </c:pt>
                <c:pt idx="4236">
                  <c:v>-9003</c:v>
                </c:pt>
                <c:pt idx="4237">
                  <c:v>-8956</c:v>
                </c:pt>
                <c:pt idx="4238">
                  <c:v>-8945</c:v>
                </c:pt>
                <c:pt idx="4239">
                  <c:v>-8906</c:v>
                </c:pt>
                <c:pt idx="4240">
                  <c:v>-8885</c:v>
                </c:pt>
                <c:pt idx="4241">
                  <c:v>-8897</c:v>
                </c:pt>
                <c:pt idx="4242">
                  <c:v>-8866</c:v>
                </c:pt>
                <c:pt idx="4243">
                  <c:v>-8865</c:v>
                </c:pt>
                <c:pt idx="4244">
                  <c:v>-8893</c:v>
                </c:pt>
                <c:pt idx="4245">
                  <c:v>-8872</c:v>
                </c:pt>
                <c:pt idx="4246">
                  <c:v>-8849</c:v>
                </c:pt>
                <c:pt idx="4247">
                  <c:v>-8828</c:v>
                </c:pt>
                <c:pt idx="4248">
                  <c:v>-8820</c:v>
                </c:pt>
                <c:pt idx="4249">
                  <c:v>-8820</c:v>
                </c:pt>
                <c:pt idx="4250">
                  <c:v>-8775</c:v>
                </c:pt>
                <c:pt idx="4251">
                  <c:v>-8760</c:v>
                </c:pt>
                <c:pt idx="4252">
                  <c:v>-8766</c:v>
                </c:pt>
                <c:pt idx="4253">
                  <c:v>-8735</c:v>
                </c:pt>
                <c:pt idx="4254">
                  <c:v>-8709</c:v>
                </c:pt>
                <c:pt idx="4255">
                  <c:v>-8682</c:v>
                </c:pt>
                <c:pt idx="4256">
                  <c:v>-8665</c:v>
                </c:pt>
                <c:pt idx="4257">
                  <c:v>-8577</c:v>
                </c:pt>
                <c:pt idx="4258">
                  <c:v>-8542</c:v>
                </c:pt>
                <c:pt idx="4259">
                  <c:v>-8526</c:v>
                </c:pt>
                <c:pt idx="4260">
                  <c:v>-8493</c:v>
                </c:pt>
                <c:pt idx="4261">
                  <c:v>-8450</c:v>
                </c:pt>
                <c:pt idx="4262">
                  <c:v>-8417</c:v>
                </c:pt>
                <c:pt idx="4263">
                  <c:v>-8407</c:v>
                </c:pt>
                <c:pt idx="4264">
                  <c:v>-8401</c:v>
                </c:pt>
                <c:pt idx="4265">
                  <c:v>-8344</c:v>
                </c:pt>
                <c:pt idx="4266">
                  <c:v>-8347</c:v>
                </c:pt>
                <c:pt idx="4267">
                  <c:v>-8310</c:v>
                </c:pt>
                <c:pt idx="4268">
                  <c:v>-8294</c:v>
                </c:pt>
                <c:pt idx="4269">
                  <c:v>-8275</c:v>
                </c:pt>
                <c:pt idx="4270">
                  <c:v>-8267</c:v>
                </c:pt>
                <c:pt idx="4271">
                  <c:v>-8234</c:v>
                </c:pt>
                <c:pt idx="4272">
                  <c:v>-8205</c:v>
                </c:pt>
                <c:pt idx="4273">
                  <c:v>-8142</c:v>
                </c:pt>
                <c:pt idx="4274">
                  <c:v>-8137</c:v>
                </c:pt>
                <c:pt idx="4275">
                  <c:v>-8119</c:v>
                </c:pt>
                <c:pt idx="4276">
                  <c:v>-8109</c:v>
                </c:pt>
                <c:pt idx="4277">
                  <c:v>-8113</c:v>
                </c:pt>
                <c:pt idx="4278">
                  <c:v>-8094</c:v>
                </c:pt>
                <c:pt idx="4279">
                  <c:v>-8077</c:v>
                </c:pt>
                <c:pt idx="4280">
                  <c:v>-8062</c:v>
                </c:pt>
                <c:pt idx="4281">
                  <c:v>-8043</c:v>
                </c:pt>
                <c:pt idx="4282">
                  <c:v>-8016</c:v>
                </c:pt>
                <c:pt idx="4283">
                  <c:v>-7983</c:v>
                </c:pt>
                <c:pt idx="4284">
                  <c:v>-7964</c:v>
                </c:pt>
                <c:pt idx="4285">
                  <c:v>-7946</c:v>
                </c:pt>
                <c:pt idx="4286">
                  <c:v>-7972</c:v>
                </c:pt>
                <c:pt idx="4287">
                  <c:v>-7889</c:v>
                </c:pt>
                <c:pt idx="4288">
                  <c:v>-7906</c:v>
                </c:pt>
                <c:pt idx="4289">
                  <c:v>-7885</c:v>
                </c:pt>
                <c:pt idx="4290">
                  <c:v>-7870</c:v>
                </c:pt>
                <c:pt idx="4291">
                  <c:v>-7845</c:v>
                </c:pt>
                <c:pt idx="4292">
                  <c:v>-7825</c:v>
                </c:pt>
                <c:pt idx="4293">
                  <c:v>-7802</c:v>
                </c:pt>
                <c:pt idx="4294">
                  <c:v>-7764</c:v>
                </c:pt>
                <c:pt idx="4295">
                  <c:v>-7710</c:v>
                </c:pt>
                <c:pt idx="4296">
                  <c:v>-7707</c:v>
                </c:pt>
                <c:pt idx="4297">
                  <c:v>-7698</c:v>
                </c:pt>
                <c:pt idx="4298">
                  <c:v>-7635</c:v>
                </c:pt>
                <c:pt idx="4299">
                  <c:v>-7595</c:v>
                </c:pt>
                <c:pt idx="4300">
                  <c:v>-7613</c:v>
                </c:pt>
                <c:pt idx="4301">
                  <c:v>-7581</c:v>
                </c:pt>
                <c:pt idx="4302">
                  <c:v>-7587</c:v>
                </c:pt>
                <c:pt idx="4303">
                  <c:v>-7569</c:v>
                </c:pt>
                <c:pt idx="4304">
                  <c:v>-7584</c:v>
                </c:pt>
                <c:pt idx="4305">
                  <c:v>-7539</c:v>
                </c:pt>
                <c:pt idx="4306">
                  <c:v>-7458</c:v>
                </c:pt>
                <c:pt idx="4307">
                  <c:v>-7451</c:v>
                </c:pt>
                <c:pt idx="4308">
                  <c:v>-7434</c:v>
                </c:pt>
                <c:pt idx="4309">
                  <c:v>-7362</c:v>
                </c:pt>
                <c:pt idx="4310">
                  <c:v>-7322</c:v>
                </c:pt>
                <c:pt idx="4311">
                  <c:v>-7285</c:v>
                </c:pt>
                <c:pt idx="4312">
                  <c:v>-7247</c:v>
                </c:pt>
                <c:pt idx="4313">
                  <c:v>-7232</c:v>
                </c:pt>
                <c:pt idx="4314">
                  <c:v>-7222</c:v>
                </c:pt>
                <c:pt idx="4315">
                  <c:v>-7222</c:v>
                </c:pt>
                <c:pt idx="4316">
                  <c:v>-7188</c:v>
                </c:pt>
                <c:pt idx="4317">
                  <c:v>-7138</c:v>
                </c:pt>
                <c:pt idx="4318">
                  <c:v>-7056</c:v>
                </c:pt>
                <c:pt idx="4319">
                  <c:v>-6960</c:v>
                </c:pt>
                <c:pt idx="4320">
                  <c:v>-6902</c:v>
                </c:pt>
                <c:pt idx="4321">
                  <c:v>-6808</c:v>
                </c:pt>
                <c:pt idx="4322">
                  <c:v>-6758</c:v>
                </c:pt>
                <c:pt idx="4323">
                  <c:v>-6723</c:v>
                </c:pt>
                <c:pt idx="4324">
                  <c:v>-6723</c:v>
                </c:pt>
                <c:pt idx="4325">
                  <c:v>-6706</c:v>
                </c:pt>
                <c:pt idx="4326">
                  <c:v>-6700</c:v>
                </c:pt>
                <c:pt idx="4327">
                  <c:v>-6670</c:v>
                </c:pt>
                <c:pt idx="4328">
                  <c:v>-6632</c:v>
                </c:pt>
                <c:pt idx="4329">
                  <c:v>-6639</c:v>
                </c:pt>
                <c:pt idx="4330">
                  <c:v>-6629</c:v>
                </c:pt>
                <c:pt idx="4331">
                  <c:v>-6613</c:v>
                </c:pt>
                <c:pt idx="4332">
                  <c:v>-6593</c:v>
                </c:pt>
                <c:pt idx="4333">
                  <c:v>-6596</c:v>
                </c:pt>
                <c:pt idx="4334">
                  <c:v>-6564</c:v>
                </c:pt>
                <c:pt idx="4335">
                  <c:v>-6522</c:v>
                </c:pt>
                <c:pt idx="4336">
                  <c:v>-6489</c:v>
                </c:pt>
                <c:pt idx="4337">
                  <c:v>-6504</c:v>
                </c:pt>
                <c:pt idx="4338">
                  <c:v>-6504</c:v>
                </c:pt>
                <c:pt idx="4339">
                  <c:v>-6470</c:v>
                </c:pt>
                <c:pt idx="4340">
                  <c:v>-6447</c:v>
                </c:pt>
                <c:pt idx="4341">
                  <c:v>-6421</c:v>
                </c:pt>
                <c:pt idx="4342">
                  <c:v>-6371</c:v>
                </c:pt>
                <c:pt idx="4343">
                  <c:v>-6358</c:v>
                </c:pt>
                <c:pt idx="4344">
                  <c:v>-6341</c:v>
                </c:pt>
                <c:pt idx="4345">
                  <c:v>-6284</c:v>
                </c:pt>
                <c:pt idx="4346">
                  <c:v>-6239</c:v>
                </c:pt>
                <c:pt idx="4347">
                  <c:v>-6229</c:v>
                </c:pt>
                <c:pt idx="4348">
                  <c:v>-6213</c:v>
                </c:pt>
                <c:pt idx="4349">
                  <c:v>-6133</c:v>
                </c:pt>
                <c:pt idx="4350">
                  <c:v>-6080</c:v>
                </c:pt>
                <c:pt idx="4351">
                  <c:v>-6067</c:v>
                </c:pt>
                <c:pt idx="4352">
                  <c:v>-6069</c:v>
                </c:pt>
                <c:pt idx="4353">
                  <c:v>-6081</c:v>
                </c:pt>
                <c:pt idx="4354">
                  <c:v>-6024</c:v>
                </c:pt>
                <c:pt idx="4355">
                  <c:v>-6036</c:v>
                </c:pt>
                <c:pt idx="4356">
                  <c:v>-5970</c:v>
                </c:pt>
                <c:pt idx="4357">
                  <c:v>-5915</c:v>
                </c:pt>
                <c:pt idx="4358">
                  <c:v>-5903</c:v>
                </c:pt>
                <c:pt idx="4359">
                  <c:v>-5860</c:v>
                </c:pt>
                <c:pt idx="4360">
                  <c:v>-5785</c:v>
                </c:pt>
                <c:pt idx="4361">
                  <c:v>-5802</c:v>
                </c:pt>
                <c:pt idx="4362">
                  <c:v>-5743</c:v>
                </c:pt>
                <c:pt idx="4363">
                  <c:v>-5716</c:v>
                </c:pt>
                <c:pt idx="4364">
                  <c:v>-5729</c:v>
                </c:pt>
                <c:pt idx="4365">
                  <c:v>-5724</c:v>
                </c:pt>
                <c:pt idx="4366">
                  <c:v>-5712</c:v>
                </c:pt>
                <c:pt idx="4367">
                  <c:v>-5669</c:v>
                </c:pt>
                <c:pt idx="4368">
                  <c:v>-5663</c:v>
                </c:pt>
                <c:pt idx="4369">
                  <c:v>-5613</c:v>
                </c:pt>
                <c:pt idx="4370">
                  <c:v>-5567</c:v>
                </c:pt>
                <c:pt idx="4371">
                  <c:v>-5501</c:v>
                </c:pt>
                <c:pt idx="4372">
                  <c:v>-5433</c:v>
                </c:pt>
                <c:pt idx="4373">
                  <c:v>-5417</c:v>
                </c:pt>
                <c:pt idx="4374">
                  <c:v>-5408</c:v>
                </c:pt>
                <c:pt idx="4375">
                  <c:v>-5367</c:v>
                </c:pt>
                <c:pt idx="4376">
                  <c:v>-5334</c:v>
                </c:pt>
                <c:pt idx="4377">
                  <c:v>-5310</c:v>
                </c:pt>
                <c:pt idx="4378">
                  <c:v>-5327</c:v>
                </c:pt>
                <c:pt idx="4379">
                  <c:v>-5301</c:v>
                </c:pt>
                <c:pt idx="4380">
                  <c:v>-5250</c:v>
                </c:pt>
                <c:pt idx="4381">
                  <c:v>-5243</c:v>
                </c:pt>
                <c:pt idx="4382">
                  <c:v>-5294</c:v>
                </c:pt>
                <c:pt idx="4383">
                  <c:v>-5313</c:v>
                </c:pt>
                <c:pt idx="4384">
                  <c:v>-5272</c:v>
                </c:pt>
                <c:pt idx="4385">
                  <c:v>-5273</c:v>
                </c:pt>
                <c:pt idx="4386">
                  <c:v>-5268</c:v>
                </c:pt>
                <c:pt idx="4387">
                  <c:v>-5286</c:v>
                </c:pt>
                <c:pt idx="4388">
                  <c:v>-5294</c:v>
                </c:pt>
                <c:pt idx="4389">
                  <c:v>-5251</c:v>
                </c:pt>
                <c:pt idx="4390">
                  <c:v>-5247</c:v>
                </c:pt>
                <c:pt idx="4391">
                  <c:v>-5193</c:v>
                </c:pt>
                <c:pt idx="4392">
                  <c:v>-5167</c:v>
                </c:pt>
                <c:pt idx="4393">
                  <c:v>-5138</c:v>
                </c:pt>
                <c:pt idx="4394">
                  <c:v>-5156</c:v>
                </c:pt>
                <c:pt idx="4395">
                  <c:v>-5111</c:v>
                </c:pt>
                <c:pt idx="4396">
                  <c:v>-5133</c:v>
                </c:pt>
                <c:pt idx="4397">
                  <c:v>-5084</c:v>
                </c:pt>
                <c:pt idx="4398">
                  <c:v>-5037</c:v>
                </c:pt>
                <c:pt idx="4399">
                  <c:v>-4998</c:v>
                </c:pt>
                <c:pt idx="4400">
                  <c:v>-5010</c:v>
                </c:pt>
                <c:pt idx="4401">
                  <c:v>-4998</c:v>
                </c:pt>
                <c:pt idx="4402">
                  <c:v>-5024</c:v>
                </c:pt>
                <c:pt idx="4403">
                  <c:v>-5052</c:v>
                </c:pt>
                <c:pt idx="4404">
                  <c:v>-5016</c:v>
                </c:pt>
                <c:pt idx="4405">
                  <c:v>-4978</c:v>
                </c:pt>
                <c:pt idx="4406">
                  <c:v>-4971</c:v>
                </c:pt>
                <c:pt idx="4407">
                  <c:v>-4967</c:v>
                </c:pt>
                <c:pt idx="4408">
                  <c:v>-4920</c:v>
                </c:pt>
                <c:pt idx="4409">
                  <c:v>-4869</c:v>
                </c:pt>
                <c:pt idx="4410">
                  <c:v>-4808</c:v>
                </c:pt>
                <c:pt idx="4411">
                  <c:v>-4766</c:v>
                </c:pt>
                <c:pt idx="4412">
                  <c:v>-4697</c:v>
                </c:pt>
                <c:pt idx="4413">
                  <c:v>-4689</c:v>
                </c:pt>
                <c:pt idx="4414">
                  <c:v>-4666</c:v>
                </c:pt>
                <c:pt idx="4415">
                  <c:v>-4641</c:v>
                </c:pt>
                <c:pt idx="4416">
                  <c:v>-4635</c:v>
                </c:pt>
                <c:pt idx="4417">
                  <c:v>-4566</c:v>
                </c:pt>
                <c:pt idx="4418">
                  <c:v>-4531</c:v>
                </c:pt>
                <c:pt idx="4419">
                  <c:v>-4537</c:v>
                </c:pt>
                <c:pt idx="4420">
                  <c:v>-4500</c:v>
                </c:pt>
                <c:pt idx="4421">
                  <c:v>-4455</c:v>
                </c:pt>
                <c:pt idx="4422">
                  <c:v>-4422</c:v>
                </c:pt>
                <c:pt idx="4423">
                  <c:v>-4403</c:v>
                </c:pt>
                <c:pt idx="4424">
                  <c:v>-4349</c:v>
                </c:pt>
                <c:pt idx="4425">
                  <c:v>-4317</c:v>
                </c:pt>
                <c:pt idx="4426">
                  <c:v>-4301</c:v>
                </c:pt>
                <c:pt idx="4427">
                  <c:v>-4286</c:v>
                </c:pt>
                <c:pt idx="4428">
                  <c:v>-4225</c:v>
                </c:pt>
                <c:pt idx="4429">
                  <c:v>-4172</c:v>
                </c:pt>
                <c:pt idx="4430">
                  <c:v>-4142</c:v>
                </c:pt>
                <c:pt idx="4431">
                  <c:v>-4074</c:v>
                </c:pt>
                <c:pt idx="4432">
                  <c:v>-4022</c:v>
                </c:pt>
                <c:pt idx="4433">
                  <c:v>-3977</c:v>
                </c:pt>
                <c:pt idx="4434">
                  <c:v>-3962</c:v>
                </c:pt>
                <c:pt idx="4435">
                  <c:v>-3920</c:v>
                </c:pt>
                <c:pt idx="4436">
                  <c:v>-3901</c:v>
                </c:pt>
                <c:pt idx="4437">
                  <c:v>-3888</c:v>
                </c:pt>
                <c:pt idx="4438">
                  <c:v>-3890</c:v>
                </c:pt>
                <c:pt idx="4439">
                  <c:v>-3841</c:v>
                </c:pt>
                <c:pt idx="4440">
                  <c:v>-3778</c:v>
                </c:pt>
                <c:pt idx="4441">
                  <c:v>-3773</c:v>
                </c:pt>
                <c:pt idx="4442">
                  <c:v>-3771</c:v>
                </c:pt>
                <c:pt idx="4443">
                  <c:v>-3772</c:v>
                </c:pt>
                <c:pt idx="4444">
                  <c:v>-3768</c:v>
                </c:pt>
                <c:pt idx="4445">
                  <c:v>-3723</c:v>
                </c:pt>
                <c:pt idx="4446">
                  <c:v>-3660</c:v>
                </c:pt>
                <c:pt idx="4447">
                  <c:v>-3663</c:v>
                </c:pt>
                <c:pt idx="4448">
                  <c:v>-3592</c:v>
                </c:pt>
                <c:pt idx="4449">
                  <c:v>-3586</c:v>
                </c:pt>
                <c:pt idx="4450">
                  <c:v>-3576</c:v>
                </c:pt>
                <c:pt idx="4451">
                  <c:v>-3527</c:v>
                </c:pt>
                <c:pt idx="4452">
                  <c:v>-3519</c:v>
                </c:pt>
                <c:pt idx="4453">
                  <c:v>-3544</c:v>
                </c:pt>
                <c:pt idx="4454">
                  <c:v>-3541</c:v>
                </c:pt>
                <c:pt idx="4455">
                  <c:v>-3578</c:v>
                </c:pt>
                <c:pt idx="4456">
                  <c:v>-3579</c:v>
                </c:pt>
                <c:pt idx="4457">
                  <c:v>-3561</c:v>
                </c:pt>
                <c:pt idx="4458">
                  <c:v>-3527</c:v>
                </c:pt>
                <c:pt idx="4459">
                  <c:v>-3500</c:v>
                </c:pt>
                <c:pt idx="4460">
                  <c:v>-3477</c:v>
                </c:pt>
                <c:pt idx="4461">
                  <c:v>-3438</c:v>
                </c:pt>
                <c:pt idx="4462">
                  <c:v>-3363</c:v>
                </c:pt>
                <c:pt idx="4463">
                  <c:v>-3317</c:v>
                </c:pt>
                <c:pt idx="4464">
                  <c:v>-3325</c:v>
                </c:pt>
                <c:pt idx="4465">
                  <c:v>-3320</c:v>
                </c:pt>
                <c:pt idx="4466">
                  <c:v>-3312</c:v>
                </c:pt>
                <c:pt idx="4467">
                  <c:v>-3297</c:v>
                </c:pt>
                <c:pt idx="4468">
                  <c:v>-3297</c:v>
                </c:pt>
                <c:pt idx="4469">
                  <c:v>-3257</c:v>
                </c:pt>
                <c:pt idx="4470">
                  <c:v>-3199</c:v>
                </c:pt>
                <c:pt idx="4471">
                  <c:v>-3184</c:v>
                </c:pt>
                <c:pt idx="4472">
                  <c:v>-3184</c:v>
                </c:pt>
                <c:pt idx="4473">
                  <c:v>-3189</c:v>
                </c:pt>
                <c:pt idx="4474">
                  <c:v>-3203</c:v>
                </c:pt>
                <c:pt idx="4475">
                  <c:v>-3197</c:v>
                </c:pt>
                <c:pt idx="4476">
                  <c:v>-3105</c:v>
                </c:pt>
                <c:pt idx="4477">
                  <c:v>-3042</c:v>
                </c:pt>
                <c:pt idx="4478">
                  <c:v>-3020</c:v>
                </c:pt>
                <c:pt idx="4479">
                  <c:v>-3030</c:v>
                </c:pt>
                <c:pt idx="4480">
                  <c:v>-2984</c:v>
                </c:pt>
                <c:pt idx="4481">
                  <c:v>-2961</c:v>
                </c:pt>
                <c:pt idx="4482">
                  <c:v>-2913</c:v>
                </c:pt>
                <c:pt idx="4483">
                  <c:v>-2957</c:v>
                </c:pt>
                <c:pt idx="4484">
                  <c:v>-2976</c:v>
                </c:pt>
                <c:pt idx="4485">
                  <c:v>-2972</c:v>
                </c:pt>
                <c:pt idx="4486">
                  <c:v>-2987</c:v>
                </c:pt>
                <c:pt idx="4487">
                  <c:v>-3011</c:v>
                </c:pt>
                <c:pt idx="4488">
                  <c:v>-2944</c:v>
                </c:pt>
                <c:pt idx="4489">
                  <c:v>-2907</c:v>
                </c:pt>
                <c:pt idx="4490">
                  <c:v>-2931</c:v>
                </c:pt>
                <c:pt idx="4491">
                  <c:v>-2880</c:v>
                </c:pt>
                <c:pt idx="4492">
                  <c:v>-2836</c:v>
                </c:pt>
                <c:pt idx="4493">
                  <c:v>-2820</c:v>
                </c:pt>
                <c:pt idx="4494">
                  <c:v>-2772</c:v>
                </c:pt>
                <c:pt idx="4495">
                  <c:v>-2744</c:v>
                </c:pt>
                <c:pt idx="4496">
                  <c:v>-2757</c:v>
                </c:pt>
                <c:pt idx="4497">
                  <c:v>-2740</c:v>
                </c:pt>
                <c:pt idx="4498">
                  <c:v>-2710</c:v>
                </c:pt>
                <c:pt idx="4499">
                  <c:v>-2703</c:v>
                </c:pt>
                <c:pt idx="4500">
                  <c:v>-2683</c:v>
                </c:pt>
                <c:pt idx="4501">
                  <c:v>-2653</c:v>
                </c:pt>
                <c:pt idx="4502">
                  <c:v>-2617</c:v>
                </c:pt>
                <c:pt idx="4503">
                  <c:v>-2590</c:v>
                </c:pt>
                <c:pt idx="4504">
                  <c:v>-2542</c:v>
                </c:pt>
                <c:pt idx="4505">
                  <c:v>-2466</c:v>
                </c:pt>
                <c:pt idx="4506">
                  <c:v>-2384</c:v>
                </c:pt>
                <c:pt idx="4507">
                  <c:v>-2351</c:v>
                </c:pt>
                <c:pt idx="4508">
                  <c:v>-2358</c:v>
                </c:pt>
                <c:pt idx="4509">
                  <c:v>-2363</c:v>
                </c:pt>
                <c:pt idx="4510">
                  <c:v>-2336</c:v>
                </c:pt>
                <c:pt idx="4511">
                  <c:v>-2218</c:v>
                </c:pt>
                <c:pt idx="4512">
                  <c:v>-2163</c:v>
                </c:pt>
                <c:pt idx="4513">
                  <c:v>-2145</c:v>
                </c:pt>
                <c:pt idx="4514">
                  <c:v>-2117</c:v>
                </c:pt>
                <c:pt idx="4515">
                  <c:v>-2043</c:v>
                </c:pt>
                <c:pt idx="4516">
                  <c:v>-1984</c:v>
                </c:pt>
                <c:pt idx="4517">
                  <c:v>-1935</c:v>
                </c:pt>
                <c:pt idx="4518">
                  <c:v>-1879</c:v>
                </c:pt>
                <c:pt idx="4519">
                  <c:v>-1818</c:v>
                </c:pt>
                <c:pt idx="4520">
                  <c:v>-1811</c:v>
                </c:pt>
                <c:pt idx="4521">
                  <c:v>-1801</c:v>
                </c:pt>
                <c:pt idx="4522">
                  <c:v>-1800</c:v>
                </c:pt>
                <c:pt idx="4523">
                  <c:v>-1807</c:v>
                </c:pt>
                <c:pt idx="4524">
                  <c:v>-1770</c:v>
                </c:pt>
                <c:pt idx="4525">
                  <c:v>-1670</c:v>
                </c:pt>
                <c:pt idx="4526">
                  <c:v>-1636</c:v>
                </c:pt>
                <c:pt idx="4527">
                  <c:v>-1604</c:v>
                </c:pt>
                <c:pt idx="4528">
                  <c:v>-1567</c:v>
                </c:pt>
                <c:pt idx="4529">
                  <c:v>-1571</c:v>
                </c:pt>
                <c:pt idx="4530">
                  <c:v>-1587</c:v>
                </c:pt>
                <c:pt idx="4531">
                  <c:v>-1588</c:v>
                </c:pt>
                <c:pt idx="4532">
                  <c:v>-1635</c:v>
                </c:pt>
                <c:pt idx="4533">
                  <c:v>-1658</c:v>
                </c:pt>
                <c:pt idx="4534">
                  <c:v>-1661</c:v>
                </c:pt>
                <c:pt idx="4535">
                  <c:v>-1700</c:v>
                </c:pt>
                <c:pt idx="4536">
                  <c:v>-1743</c:v>
                </c:pt>
                <c:pt idx="4537">
                  <c:v>-1717</c:v>
                </c:pt>
                <c:pt idx="4538">
                  <c:v>-1674</c:v>
                </c:pt>
                <c:pt idx="4539">
                  <c:v>-1604</c:v>
                </c:pt>
                <c:pt idx="4540">
                  <c:v>-1492</c:v>
                </c:pt>
                <c:pt idx="4541">
                  <c:v>-1450</c:v>
                </c:pt>
                <c:pt idx="4542">
                  <c:v>-1366</c:v>
                </c:pt>
                <c:pt idx="4543">
                  <c:v>-1297</c:v>
                </c:pt>
                <c:pt idx="4544">
                  <c:v>-1306</c:v>
                </c:pt>
                <c:pt idx="4545">
                  <c:v>-1298</c:v>
                </c:pt>
                <c:pt idx="4546">
                  <c:v>-1272</c:v>
                </c:pt>
                <c:pt idx="4547">
                  <c:v>-1297</c:v>
                </c:pt>
                <c:pt idx="4548">
                  <c:v>-1282</c:v>
                </c:pt>
                <c:pt idx="4549">
                  <c:v>-1251</c:v>
                </c:pt>
                <c:pt idx="4550">
                  <c:v>-1235</c:v>
                </c:pt>
                <c:pt idx="4551">
                  <c:v>-1249</c:v>
                </c:pt>
                <c:pt idx="4552">
                  <c:v>-1225</c:v>
                </c:pt>
                <c:pt idx="4553">
                  <c:v>-1225</c:v>
                </c:pt>
                <c:pt idx="4554">
                  <c:v>-1164</c:v>
                </c:pt>
                <c:pt idx="4555">
                  <c:v>-1116</c:v>
                </c:pt>
                <c:pt idx="4556">
                  <c:v>-1185</c:v>
                </c:pt>
                <c:pt idx="4557">
                  <c:v>-1134</c:v>
                </c:pt>
                <c:pt idx="4558">
                  <c:v>-1085</c:v>
                </c:pt>
                <c:pt idx="4559">
                  <c:v>-1054</c:v>
                </c:pt>
                <c:pt idx="4560">
                  <c:v>-1008</c:v>
                </c:pt>
                <c:pt idx="4561">
                  <c:v>-1003</c:v>
                </c:pt>
                <c:pt idx="4562">
                  <c:v>-977</c:v>
                </c:pt>
                <c:pt idx="4563">
                  <c:v>-895</c:v>
                </c:pt>
                <c:pt idx="4564">
                  <c:v>-848</c:v>
                </c:pt>
                <c:pt idx="4565">
                  <c:v>-866</c:v>
                </c:pt>
                <c:pt idx="4566">
                  <c:v>-881</c:v>
                </c:pt>
                <c:pt idx="4567">
                  <c:v>-846</c:v>
                </c:pt>
                <c:pt idx="4568">
                  <c:v>-852</c:v>
                </c:pt>
                <c:pt idx="4569">
                  <c:v>-839</c:v>
                </c:pt>
                <c:pt idx="4570">
                  <c:v>-806</c:v>
                </c:pt>
                <c:pt idx="4571">
                  <c:v>-800</c:v>
                </c:pt>
                <c:pt idx="4572">
                  <c:v>-791</c:v>
                </c:pt>
                <c:pt idx="4573">
                  <c:v>-769</c:v>
                </c:pt>
                <c:pt idx="4574">
                  <c:v>-768</c:v>
                </c:pt>
                <c:pt idx="4575">
                  <c:v>-745</c:v>
                </c:pt>
                <c:pt idx="4576">
                  <c:v>-713</c:v>
                </c:pt>
                <c:pt idx="4577">
                  <c:v>-674</c:v>
                </c:pt>
                <c:pt idx="4578">
                  <c:v>-599</c:v>
                </c:pt>
                <c:pt idx="4579">
                  <c:v>-579</c:v>
                </c:pt>
                <c:pt idx="4580">
                  <c:v>-568</c:v>
                </c:pt>
                <c:pt idx="4581">
                  <c:v>-568</c:v>
                </c:pt>
                <c:pt idx="4582">
                  <c:v>-525</c:v>
                </c:pt>
                <c:pt idx="4583">
                  <c:v>-493</c:v>
                </c:pt>
                <c:pt idx="4584">
                  <c:v>-431</c:v>
                </c:pt>
                <c:pt idx="4585">
                  <c:v>-453</c:v>
                </c:pt>
                <c:pt idx="4586">
                  <c:v>-438</c:v>
                </c:pt>
                <c:pt idx="4587">
                  <c:v>-364</c:v>
                </c:pt>
                <c:pt idx="4588">
                  <c:v>-256</c:v>
                </c:pt>
                <c:pt idx="4589">
                  <c:v>-211</c:v>
                </c:pt>
                <c:pt idx="4590">
                  <c:v>-125</c:v>
                </c:pt>
                <c:pt idx="4591">
                  <c:v>-69</c:v>
                </c:pt>
                <c:pt idx="4592">
                  <c:v>-42</c:v>
                </c:pt>
                <c:pt idx="4593">
                  <c:v>-41</c:v>
                </c:pt>
                <c:pt idx="4594">
                  <c:v>-9</c:v>
                </c:pt>
                <c:pt idx="4595">
                  <c:v>-13</c:v>
                </c:pt>
                <c:pt idx="4596">
                  <c:v>-18</c:v>
                </c:pt>
                <c:pt idx="4597">
                  <c:v>1</c:v>
                </c:pt>
                <c:pt idx="4598">
                  <c:v>55</c:v>
                </c:pt>
                <c:pt idx="4599">
                  <c:v>68</c:v>
                </c:pt>
                <c:pt idx="4600">
                  <c:v>74</c:v>
                </c:pt>
                <c:pt idx="4601">
                  <c:v>78</c:v>
                </c:pt>
                <c:pt idx="4602">
                  <c:v>116</c:v>
                </c:pt>
                <c:pt idx="4603">
                  <c:v>143</c:v>
                </c:pt>
                <c:pt idx="4604">
                  <c:v>141</c:v>
                </c:pt>
                <c:pt idx="4605">
                  <c:v>149</c:v>
                </c:pt>
                <c:pt idx="4606">
                  <c:v>165</c:v>
                </c:pt>
                <c:pt idx="4607">
                  <c:v>178</c:v>
                </c:pt>
                <c:pt idx="4608">
                  <c:v>250</c:v>
                </c:pt>
                <c:pt idx="4609">
                  <c:v>243</c:v>
                </c:pt>
                <c:pt idx="4610">
                  <c:v>275</c:v>
                </c:pt>
                <c:pt idx="4611">
                  <c:v>360</c:v>
                </c:pt>
                <c:pt idx="4612">
                  <c:v>411</c:v>
                </c:pt>
                <c:pt idx="4613">
                  <c:v>448</c:v>
                </c:pt>
                <c:pt idx="4614">
                  <c:v>444</c:v>
                </c:pt>
                <c:pt idx="4615">
                  <c:v>527</c:v>
                </c:pt>
                <c:pt idx="4616">
                  <c:v>577</c:v>
                </c:pt>
                <c:pt idx="4617">
                  <c:v>633</c:v>
                </c:pt>
                <c:pt idx="4618">
                  <c:v>681</c:v>
                </c:pt>
                <c:pt idx="4619">
                  <c:v>740</c:v>
                </c:pt>
                <c:pt idx="4620">
                  <c:v>730</c:v>
                </c:pt>
                <c:pt idx="4621">
                  <c:v>717</c:v>
                </c:pt>
                <c:pt idx="4622">
                  <c:v>738</c:v>
                </c:pt>
                <c:pt idx="4623">
                  <c:v>743</c:v>
                </c:pt>
                <c:pt idx="4624">
                  <c:v>773</c:v>
                </c:pt>
                <c:pt idx="4625">
                  <c:v>761</c:v>
                </c:pt>
                <c:pt idx="4626">
                  <c:v>775</c:v>
                </c:pt>
                <c:pt idx="4627">
                  <c:v>806</c:v>
                </c:pt>
                <c:pt idx="4628">
                  <c:v>808</c:v>
                </c:pt>
                <c:pt idx="4629">
                  <c:v>792</c:v>
                </c:pt>
                <c:pt idx="4630">
                  <c:v>781</c:v>
                </c:pt>
                <c:pt idx="4631">
                  <c:v>811</c:v>
                </c:pt>
                <c:pt idx="4632">
                  <c:v>861</c:v>
                </c:pt>
                <c:pt idx="4633">
                  <c:v>902</c:v>
                </c:pt>
                <c:pt idx="4634">
                  <c:v>877</c:v>
                </c:pt>
                <c:pt idx="4635">
                  <c:v>870</c:v>
                </c:pt>
                <c:pt idx="4636">
                  <c:v>849</c:v>
                </c:pt>
                <c:pt idx="4637">
                  <c:v>886</c:v>
                </c:pt>
                <c:pt idx="4638">
                  <c:v>914</c:v>
                </c:pt>
                <c:pt idx="4639">
                  <c:v>901</c:v>
                </c:pt>
                <c:pt idx="4640">
                  <c:v>951</c:v>
                </c:pt>
                <c:pt idx="4641">
                  <c:v>966</c:v>
                </c:pt>
                <c:pt idx="4642">
                  <c:v>973</c:v>
                </c:pt>
                <c:pt idx="4643">
                  <c:v>956</c:v>
                </c:pt>
                <c:pt idx="4644">
                  <c:v>966</c:v>
                </c:pt>
                <c:pt idx="4645">
                  <c:v>948</c:v>
                </c:pt>
                <c:pt idx="4646">
                  <c:v>950</c:v>
                </c:pt>
                <c:pt idx="4647">
                  <c:v>999</c:v>
                </c:pt>
                <c:pt idx="4648">
                  <c:v>1013</c:v>
                </c:pt>
                <c:pt idx="4649">
                  <c:v>1061</c:v>
                </c:pt>
                <c:pt idx="4650">
                  <c:v>1096</c:v>
                </c:pt>
                <c:pt idx="4651">
                  <c:v>1147</c:v>
                </c:pt>
                <c:pt idx="4652">
                  <c:v>1160</c:v>
                </c:pt>
                <c:pt idx="4653">
                  <c:v>1151</c:v>
                </c:pt>
                <c:pt idx="4654">
                  <c:v>1159</c:v>
                </c:pt>
                <c:pt idx="4655">
                  <c:v>1147</c:v>
                </c:pt>
                <c:pt idx="4656">
                  <c:v>1157</c:v>
                </c:pt>
                <c:pt idx="4657">
                  <c:v>1129</c:v>
                </c:pt>
                <c:pt idx="4658">
                  <c:v>1136</c:v>
                </c:pt>
                <c:pt idx="4659">
                  <c:v>1165</c:v>
                </c:pt>
                <c:pt idx="4660">
                  <c:v>1170</c:v>
                </c:pt>
                <c:pt idx="4661">
                  <c:v>1183</c:v>
                </c:pt>
                <c:pt idx="4662">
                  <c:v>1213</c:v>
                </c:pt>
                <c:pt idx="4663">
                  <c:v>1280</c:v>
                </c:pt>
                <c:pt idx="4664">
                  <c:v>1379</c:v>
                </c:pt>
                <c:pt idx="4665">
                  <c:v>1459</c:v>
                </c:pt>
                <c:pt idx="4666">
                  <c:v>1493</c:v>
                </c:pt>
                <c:pt idx="4667">
                  <c:v>1605</c:v>
                </c:pt>
                <c:pt idx="4668">
                  <c:v>1620</c:v>
                </c:pt>
                <c:pt idx="4669">
                  <c:v>1629</c:v>
                </c:pt>
                <c:pt idx="4670">
                  <c:v>1657</c:v>
                </c:pt>
                <c:pt idx="4671">
                  <c:v>1687</c:v>
                </c:pt>
                <c:pt idx="4672">
                  <c:v>1706</c:v>
                </c:pt>
                <c:pt idx="4673">
                  <c:v>1741</c:v>
                </c:pt>
                <c:pt idx="4674">
                  <c:v>1748</c:v>
                </c:pt>
                <c:pt idx="4675">
                  <c:v>1740</c:v>
                </c:pt>
                <c:pt idx="4676">
                  <c:v>1751</c:v>
                </c:pt>
                <c:pt idx="4677">
                  <c:v>1742</c:v>
                </c:pt>
                <c:pt idx="4678">
                  <c:v>1757</c:v>
                </c:pt>
                <c:pt idx="4679">
                  <c:v>1816</c:v>
                </c:pt>
                <c:pt idx="4680">
                  <c:v>1873</c:v>
                </c:pt>
                <c:pt idx="4681">
                  <c:v>1907</c:v>
                </c:pt>
                <c:pt idx="4682">
                  <c:v>1964</c:v>
                </c:pt>
                <c:pt idx="4683">
                  <c:v>1982</c:v>
                </c:pt>
                <c:pt idx="4684">
                  <c:v>1984</c:v>
                </c:pt>
                <c:pt idx="4685">
                  <c:v>2035</c:v>
                </c:pt>
                <c:pt idx="4686">
                  <c:v>2043</c:v>
                </c:pt>
                <c:pt idx="4687">
                  <c:v>2066</c:v>
                </c:pt>
                <c:pt idx="4688">
                  <c:v>2116</c:v>
                </c:pt>
                <c:pt idx="4689">
                  <c:v>2116</c:v>
                </c:pt>
                <c:pt idx="4690">
                  <c:v>2151</c:v>
                </c:pt>
                <c:pt idx="4691">
                  <c:v>2143</c:v>
                </c:pt>
                <c:pt idx="4692">
                  <c:v>2149</c:v>
                </c:pt>
                <c:pt idx="4693">
                  <c:v>2136</c:v>
                </c:pt>
                <c:pt idx="4694">
                  <c:v>2100</c:v>
                </c:pt>
                <c:pt idx="4695">
                  <c:v>2078</c:v>
                </c:pt>
                <c:pt idx="4696">
                  <c:v>2082</c:v>
                </c:pt>
                <c:pt idx="4697">
                  <c:v>2140</c:v>
                </c:pt>
                <c:pt idx="4698">
                  <c:v>2158</c:v>
                </c:pt>
                <c:pt idx="4699">
                  <c:v>2158</c:v>
                </c:pt>
                <c:pt idx="4700">
                  <c:v>2165</c:v>
                </c:pt>
                <c:pt idx="4701">
                  <c:v>2169</c:v>
                </c:pt>
                <c:pt idx="4702">
                  <c:v>2129</c:v>
                </c:pt>
                <c:pt idx="4703">
                  <c:v>2076</c:v>
                </c:pt>
                <c:pt idx="4704">
                  <c:v>2069</c:v>
                </c:pt>
                <c:pt idx="4705">
                  <c:v>2030</c:v>
                </c:pt>
                <c:pt idx="4706">
                  <c:v>2014</c:v>
                </c:pt>
                <c:pt idx="4707">
                  <c:v>1969</c:v>
                </c:pt>
                <c:pt idx="4708">
                  <c:v>1964</c:v>
                </c:pt>
                <c:pt idx="4709">
                  <c:v>1909</c:v>
                </c:pt>
              </c:numCache>
            </c:numRef>
          </c:yVal>
          <c:smooth val="0"/>
          <c:extLst>
            <c:ext xmlns:c16="http://schemas.microsoft.com/office/drawing/2014/chart" uri="{C3380CC4-5D6E-409C-BE32-E72D297353CC}">
              <c16:uniqueId val="{00000000-227E-0D4C-AB12-ED3149F92014}"/>
            </c:ext>
          </c:extLst>
        </c:ser>
        <c:dLbls>
          <c:showLegendKey val="0"/>
          <c:showVal val="0"/>
          <c:showCatName val="0"/>
          <c:showSerName val="0"/>
          <c:showPercent val="0"/>
          <c:showBubbleSize val="0"/>
        </c:dLbls>
        <c:axId val="658615007"/>
        <c:axId val="658641199"/>
      </c:scatterChart>
      <c:valAx>
        <c:axId val="658615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41199"/>
        <c:crosses val="autoZero"/>
        <c:crossBetween val="midCat"/>
      </c:valAx>
      <c:valAx>
        <c:axId val="658641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150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A.</a:t>
            </a:r>
            <a:r>
              <a:rPr lang="en-US" i="1" baseline="0"/>
              <a:t> </a:t>
            </a:r>
            <a:r>
              <a:rPr lang="en-US" i="1"/>
              <a:t>veronii</a:t>
            </a:r>
            <a:r>
              <a:rPr lang="en-US"/>
              <a:t>_Hm21_chromosome CoverGskew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'A_veronii_Hm21_chromosome.fna.m'!$C$1</c:f>
              <c:strCache>
                <c:ptCount val="1"/>
                <c:pt idx="0">
                  <c:v>CoverGskew</c:v>
                </c:pt>
              </c:strCache>
            </c:strRef>
          </c:tx>
          <c:spPr>
            <a:ln w="19050" cap="rnd">
              <a:noFill/>
              <a:round/>
            </a:ln>
            <a:effectLst/>
          </c:spPr>
          <c:marker>
            <c:symbol val="circle"/>
            <c:size val="5"/>
            <c:spPr>
              <a:solidFill>
                <a:schemeClr val="accent1"/>
              </a:solidFill>
              <a:ln w="9525">
                <a:solidFill>
                  <a:schemeClr val="accent1"/>
                </a:solidFill>
              </a:ln>
              <a:effectLst/>
            </c:spPr>
          </c:marker>
          <c:xVal>
            <c:numRef>
              <c:f>'A_veronii_Hm21_chromosome.fna.m'!$A$2:$A$4711</c:f>
              <c:numCache>
                <c:formatCode>General</c:formatCode>
                <c:ptCount val="471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pt idx="100">
                  <c:v>101000</c:v>
                </c:pt>
                <c:pt idx="101">
                  <c:v>102000</c:v>
                </c:pt>
                <c:pt idx="102">
                  <c:v>103000</c:v>
                </c:pt>
                <c:pt idx="103">
                  <c:v>104000</c:v>
                </c:pt>
                <c:pt idx="104">
                  <c:v>105000</c:v>
                </c:pt>
                <c:pt idx="105">
                  <c:v>106000</c:v>
                </c:pt>
                <c:pt idx="106">
                  <c:v>107000</c:v>
                </c:pt>
                <c:pt idx="107">
                  <c:v>108000</c:v>
                </c:pt>
                <c:pt idx="108">
                  <c:v>109000</c:v>
                </c:pt>
                <c:pt idx="109">
                  <c:v>110000</c:v>
                </c:pt>
                <c:pt idx="110">
                  <c:v>111000</c:v>
                </c:pt>
                <c:pt idx="111">
                  <c:v>112000</c:v>
                </c:pt>
                <c:pt idx="112">
                  <c:v>113000</c:v>
                </c:pt>
                <c:pt idx="113">
                  <c:v>114000</c:v>
                </c:pt>
                <c:pt idx="114">
                  <c:v>115000</c:v>
                </c:pt>
                <c:pt idx="115">
                  <c:v>116000</c:v>
                </c:pt>
                <c:pt idx="116">
                  <c:v>117000</c:v>
                </c:pt>
                <c:pt idx="117">
                  <c:v>118000</c:v>
                </c:pt>
                <c:pt idx="118">
                  <c:v>119000</c:v>
                </c:pt>
                <c:pt idx="119">
                  <c:v>120000</c:v>
                </c:pt>
                <c:pt idx="120">
                  <c:v>121000</c:v>
                </c:pt>
                <c:pt idx="121">
                  <c:v>122000</c:v>
                </c:pt>
                <c:pt idx="122">
                  <c:v>123000</c:v>
                </c:pt>
                <c:pt idx="123">
                  <c:v>124000</c:v>
                </c:pt>
                <c:pt idx="124">
                  <c:v>125000</c:v>
                </c:pt>
                <c:pt idx="125">
                  <c:v>126000</c:v>
                </c:pt>
                <c:pt idx="126">
                  <c:v>127000</c:v>
                </c:pt>
                <c:pt idx="127">
                  <c:v>128000</c:v>
                </c:pt>
                <c:pt idx="128">
                  <c:v>129000</c:v>
                </c:pt>
                <c:pt idx="129">
                  <c:v>130000</c:v>
                </c:pt>
                <c:pt idx="130">
                  <c:v>131000</c:v>
                </c:pt>
                <c:pt idx="131">
                  <c:v>132000</c:v>
                </c:pt>
                <c:pt idx="132">
                  <c:v>133000</c:v>
                </c:pt>
                <c:pt idx="133">
                  <c:v>134000</c:v>
                </c:pt>
                <c:pt idx="134">
                  <c:v>135000</c:v>
                </c:pt>
                <c:pt idx="135">
                  <c:v>136000</c:v>
                </c:pt>
                <c:pt idx="136">
                  <c:v>137000</c:v>
                </c:pt>
                <c:pt idx="137">
                  <c:v>138000</c:v>
                </c:pt>
                <c:pt idx="138">
                  <c:v>139000</c:v>
                </c:pt>
                <c:pt idx="139">
                  <c:v>140000</c:v>
                </c:pt>
                <c:pt idx="140">
                  <c:v>141000</c:v>
                </c:pt>
                <c:pt idx="141">
                  <c:v>142000</c:v>
                </c:pt>
                <c:pt idx="142">
                  <c:v>143000</c:v>
                </c:pt>
                <c:pt idx="143">
                  <c:v>144000</c:v>
                </c:pt>
                <c:pt idx="144">
                  <c:v>145000</c:v>
                </c:pt>
                <c:pt idx="145">
                  <c:v>146000</c:v>
                </c:pt>
                <c:pt idx="146">
                  <c:v>147000</c:v>
                </c:pt>
                <c:pt idx="147">
                  <c:v>148000</c:v>
                </c:pt>
                <c:pt idx="148">
                  <c:v>149000</c:v>
                </c:pt>
                <c:pt idx="149">
                  <c:v>150000</c:v>
                </c:pt>
                <c:pt idx="150">
                  <c:v>151000</c:v>
                </c:pt>
                <c:pt idx="151">
                  <c:v>152000</c:v>
                </c:pt>
                <c:pt idx="152">
                  <c:v>153000</c:v>
                </c:pt>
                <c:pt idx="153">
                  <c:v>154000</c:v>
                </c:pt>
                <c:pt idx="154">
                  <c:v>155000</c:v>
                </c:pt>
                <c:pt idx="155">
                  <c:v>156000</c:v>
                </c:pt>
                <c:pt idx="156">
                  <c:v>157000</c:v>
                </c:pt>
                <c:pt idx="157">
                  <c:v>158000</c:v>
                </c:pt>
                <c:pt idx="158">
                  <c:v>159000</c:v>
                </c:pt>
                <c:pt idx="159">
                  <c:v>160000</c:v>
                </c:pt>
                <c:pt idx="160">
                  <c:v>161000</c:v>
                </c:pt>
                <c:pt idx="161">
                  <c:v>162000</c:v>
                </c:pt>
                <c:pt idx="162">
                  <c:v>163000</c:v>
                </c:pt>
                <c:pt idx="163">
                  <c:v>164000</c:v>
                </c:pt>
                <c:pt idx="164">
                  <c:v>165000</c:v>
                </c:pt>
                <c:pt idx="165">
                  <c:v>166000</c:v>
                </c:pt>
                <c:pt idx="166">
                  <c:v>167000</c:v>
                </c:pt>
                <c:pt idx="167">
                  <c:v>168000</c:v>
                </c:pt>
                <c:pt idx="168">
                  <c:v>169000</c:v>
                </c:pt>
                <c:pt idx="169">
                  <c:v>170000</c:v>
                </c:pt>
                <c:pt idx="170">
                  <c:v>171000</c:v>
                </c:pt>
                <c:pt idx="171">
                  <c:v>172000</c:v>
                </c:pt>
                <c:pt idx="172">
                  <c:v>173000</c:v>
                </c:pt>
                <c:pt idx="173">
                  <c:v>174000</c:v>
                </c:pt>
                <c:pt idx="174">
                  <c:v>175000</c:v>
                </c:pt>
                <c:pt idx="175">
                  <c:v>176000</c:v>
                </c:pt>
                <c:pt idx="176">
                  <c:v>177000</c:v>
                </c:pt>
                <c:pt idx="177">
                  <c:v>178000</c:v>
                </c:pt>
                <c:pt idx="178">
                  <c:v>179000</c:v>
                </c:pt>
                <c:pt idx="179">
                  <c:v>180000</c:v>
                </c:pt>
                <c:pt idx="180">
                  <c:v>181000</c:v>
                </c:pt>
                <c:pt idx="181">
                  <c:v>182000</c:v>
                </c:pt>
                <c:pt idx="182">
                  <c:v>183000</c:v>
                </c:pt>
                <c:pt idx="183">
                  <c:v>184000</c:v>
                </c:pt>
                <c:pt idx="184">
                  <c:v>185000</c:v>
                </c:pt>
                <c:pt idx="185">
                  <c:v>186000</c:v>
                </c:pt>
                <c:pt idx="186">
                  <c:v>187000</c:v>
                </c:pt>
                <c:pt idx="187">
                  <c:v>188000</c:v>
                </c:pt>
                <c:pt idx="188">
                  <c:v>189000</c:v>
                </c:pt>
                <c:pt idx="189">
                  <c:v>190000</c:v>
                </c:pt>
                <c:pt idx="190">
                  <c:v>191000</c:v>
                </c:pt>
                <c:pt idx="191">
                  <c:v>192000</c:v>
                </c:pt>
                <c:pt idx="192">
                  <c:v>193000</c:v>
                </c:pt>
                <c:pt idx="193">
                  <c:v>194000</c:v>
                </c:pt>
                <c:pt idx="194">
                  <c:v>195000</c:v>
                </c:pt>
                <c:pt idx="195">
                  <c:v>196000</c:v>
                </c:pt>
                <c:pt idx="196">
                  <c:v>197000</c:v>
                </c:pt>
                <c:pt idx="197">
                  <c:v>198000</c:v>
                </c:pt>
                <c:pt idx="198">
                  <c:v>199000</c:v>
                </c:pt>
                <c:pt idx="199">
                  <c:v>200000</c:v>
                </c:pt>
                <c:pt idx="200">
                  <c:v>201000</c:v>
                </c:pt>
                <c:pt idx="201">
                  <c:v>202000</c:v>
                </c:pt>
                <c:pt idx="202">
                  <c:v>203000</c:v>
                </c:pt>
                <c:pt idx="203">
                  <c:v>204000</c:v>
                </c:pt>
                <c:pt idx="204">
                  <c:v>205000</c:v>
                </c:pt>
                <c:pt idx="205">
                  <c:v>206000</c:v>
                </c:pt>
                <c:pt idx="206">
                  <c:v>207000</c:v>
                </c:pt>
                <c:pt idx="207">
                  <c:v>208000</c:v>
                </c:pt>
                <c:pt idx="208">
                  <c:v>209000</c:v>
                </c:pt>
                <c:pt idx="209">
                  <c:v>210000</c:v>
                </c:pt>
                <c:pt idx="210">
                  <c:v>211000</c:v>
                </c:pt>
                <c:pt idx="211">
                  <c:v>212000</c:v>
                </c:pt>
                <c:pt idx="212">
                  <c:v>213000</c:v>
                </c:pt>
                <c:pt idx="213">
                  <c:v>214000</c:v>
                </c:pt>
                <c:pt idx="214">
                  <c:v>215000</c:v>
                </c:pt>
                <c:pt idx="215">
                  <c:v>216000</c:v>
                </c:pt>
                <c:pt idx="216">
                  <c:v>217000</c:v>
                </c:pt>
                <c:pt idx="217">
                  <c:v>218000</c:v>
                </c:pt>
                <c:pt idx="218">
                  <c:v>219000</c:v>
                </c:pt>
                <c:pt idx="219">
                  <c:v>220000</c:v>
                </c:pt>
                <c:pt idx="220">
                  <c:v>221000</c:v>
                </c:pt>
                <c:pt idx="221">
                  <c:v>222000</c:v>
                </c:pt>
                <c:pt idx="222">
                  <c:v>223000</c:v>
                </c:pt>
                <c:pt idx="223">
                  <c:v>224000</c:v>
                </c:pt>
                <c:pt idx="224">
                  <c:v>225000</c:v>
                </c:pt>
                <c:pt idx="225">
                  <c:v>226000</c:v>
                </c:pt>
                <c:pt idx="226">
                  <c:v>227000</c:v>
                </c:pt>
                <c:pt idx="227">
                  <c:v>228000</c:v>
                </c:pt>
                <c:pt idx="228">
                  <c:v>229000</c:v>
                </c:pt>
                <c:pt idx="229">
                  <c:v>230000</c:v>
                </c:pt>
                <c:pt idx="230">
                  <c:v>231000</c:v>
                </c:pt>
                <c:pt idx="231">
                  <c:v>232000</c:v>
                </c:pt>
                <c:pt idx="232">
                  <c:v>233000</c:v>
                </c:pt>
                <c:pt idx="233">
                  <c:v>234000</c:v>
                </c:pt>
                <c:pt idx="234">
                  <c:v>235000</c:v>
                </c:pt>
                <c:pt idx="235">
                  <c:v>236000</c:v>
                </c:pt>
                <c:pt idx="236">
                  <c:v>237000</c:v>
                </c:pt>
                <c:pt idx="237">
                  <c:v>238000</c:v>
                </c:pt>
                <c:pt idx="238">
                  <c:v>239000</c:v>
                </c:pt>
                <c:pt idx="239">
                  <c:v>240000</c:v>
                </c:pt>
                <c:pt idx="240">
                  <c:v>241000</c:v>
                </c:pt>
                <c:pt idx="241">
                  <c:v>242000</c:v>
                </c:pt>
                <c:pt idx="242">
                  <c:v>243000</c:v>
                </c:pt>
                <c:pt idx="243">
                  <c:v>244000</c:v>
                </c:pt>
                <c:pt idx="244">
                  <c:v>245000</c:v>
                </c:pt>
                <c:pt idx="245">
                  <c:v>246000</c:v>
                </c:pt>
                <c:pt idx="246">
                  <c:v>247000</c:v>
                </c:pt>
                <c:pt idx="247">
                  <c:v>248000</c:v>
                </c:pt>
                <c:pt idx="248">
                  <c:v>249000</c:v>
                </c:pt>
                <c:pt idx="249">
                  <c:v>250000</c:v>
                </c:pt>
                <c:pt idx="250">
                  <c:v>251000</c:v>
                </c:pt>
                <c:pt idx="251">
                  <c:v>252000</c:v>
                </c:pt>
                <c:pt idx="252">
                  <c:v>253000</c:v>
                </c:pt>
                <c:pt idx="253">
                  <c:v>254000</c:v>
                </c:pt>
                <c:pt idx="254">
                  <c:v>255000</c:v>
                </c:pt>
                <c:pt idx="255">
                  <c:v>256000</c:v>
                </c:pt>
                <c:pt idx="256">
                  <c:v>257000</c:v>
                </c:pt>
                <c:pt idx="257">
                  <c:v>258000</c:v>
                </c:pt>
                <c:pt idx="258">
                  <c:v>259000</c:v>
                </c:pt>
                <c:pt idx="259">
                  <c:v>260000</c:v>
                </c:pt>
                <c:pt idx="260">
                  <c:v>261000</c:v>
                </c:pt>
                <c:pt idx="261">
                  <c:v>262000</c:v>
                </c:pt>
                <c:pt idx="262">
                  <c:v>263000</c:v>
                </c:pt>
                <c:pt idx="263">
                  <c:v>264000</c:v>
                </c:pt>
                <c:pt idx="264">
                  <c:v>265000</c:v>
                </c:pt>
                <c:pt idx="265">
                  <c:v>266000</c:v>
                </c:pt>
                <c:pt idx="266">
                  <c:v>267000</c:v>
                </c:pt>
                <c:pt idx="267">
                  <c:v>268000</c:v>
                </c:pt>
                <c:pt idx="268">
                  <c:v>269000</c:v>
                </c:pt>
                <c:pt idx="269">
                  <c:v>270000</c:v>
                </c:pt>
                <c:pt idx="270">
                  <c:v>271000</c:v>
                </c:pt>
                <c:pt idx="271">
                  <c:v>272000</c:v>
                </c:pt>
                <c:pt idx="272">
                  <c:v>273000</c:v>
                </c:pt>
                <c:pt idx="273">
                  <c:v>274000</c:v>
                </c:pt>
                <c:pt idx="274">
                  <c:v>275000</c:v>
                </c:pt>
                <c:pt idx="275">
                  <c:v>276000</c:v>
                </c:pt>
                <c:pt idx="276">
                  <c:v>277000</c:v>
                </c:pt>
                <c:pt idx="277">
                  <c:v>278000</c:v>
                </c:pt>
                <c:pt idx="278">
                  <c:v>279000</c:v>
                </c:pt>
                <c:pt idx="279">
                  <c:v>280000</c:v>
                </c:pt>
                <c:pt idx="280">
                  <c:v>281000</c:v>
                </c:pt>
                <c:pt idx="281">
                  <c:v>282000</c:v>
                </c:pt>
                <c:pt idx="282">
                  <c:v>283000</c:v>
                </c:pt>
                <c:pt idx="283">
                  <c:v>284000</c:v>
                </c:pt>
                <c:pt idx="284">
                  <c:v>285000</c:v>
                </c:pt>
                <c:pt idx="285">
                  <c:v>286000</c:v>
                </c:pt>
                <c:pt idx="286">
                  <c:v>287000</c:v>
                </c:pt>
                <c:pt idx="287">
                  <c:v>288000</c:v>
                </c:pt>
                <c:pt idx="288">
                  <c:v>289000</c:v>
                </c:pt>
                <c:pt idx="289">
                  <c:v>290000</c:v>
                </c:pt>
                <c:pt idx="290">
                  <c:v>291000</c:v>
                </c:pt>
                <c:pt idx="291">
                  <c:v>292000</c:v>
                </c:pt>
                <c:pt idx="292">
                  <c:v>293000</c:v>
                </c:pt>
                <c:pt idx="293">
                  <c:v>294000</c:v>
                </c:pt>
                <c:pt idx="294">
                  <c:v>295000</c:v>
                </c:pt>
                <c:pt idx="295">
                  <c:v>296000</c:v>
                </c:pt>
                <c:pt idx="296">
                  <c:v>297000</c:v>
                </c:pt>
                <c:pt idx="297">
                  <c:v>298000</c:v>
                </c:pt>
                <c:pt idx="298">
                  <c:v>299000</c:v>
                </c:pt>
                <c:pt idx="299">
                  <c:v>300000</c:v>
                </c:pt>
                <c:pt idx="300">
                  <c:v>301000</c:v>
                </c:pt>
                <c:pt idx="301">
                  <c:v>302000</c:v>
                </c:pt>
                <c:pt idx="302">
                  <c:v>303000</c:v>
                </c:pt>
                <c:pt idx="303">
                  <c:v>304000</c:v>
                </c:pt>
                <c:pt idx="304">
                  <c:v>305000</c:v>
                </c:pt>
                <c:pt idx="305">
                  <c:v>306000</c:v>
                </c:pt>
                <c:pt idx="306">
                  <c:v>307000</c:v>
                </c:pt>
                <c:pt idx="307">
                  <c:v>308000</c:v>
                </c:pt>
                <c:pt idx="308">
                  <c:v>309000</c:v>
                </c:pt>
                <c:pt idx="309">
                  <c:v>310000</c:v>
                </c:pt>
                <c:pt idx="310">
                  <c:v>311000</c:v>
                </c:pt>
                <c:pt idx="311">
                  <c:v>312000</c:v>
                </c:pt>
                <c:pt idx="312">
                  <c:v>313000</c:v>
                </c:pt>
                <c:pt idx="313">
                  <c:v>314000</c:v>
                </c:pt>
                <c:pt idx="314">
                  <c:v>315000</c:v>
                </c:pt>
                <c:pt idx="315">
                  <c:v>316000</c:v>
                </c:pt>
                <c:pt idx="316">
                  <c:v>317000</c:v>
                </c:pt>
                <c:pt idx="317">
                  <c:v>318000</c:v>
                </c:pt>
                <c:pt idx="318">
                  <c:v>319000</c:v>
                </c:pt>
                <c:pt idx="319">
                  <c:v>320000</c:v>
                </c:pt>
                <c:pt idx="320">
                  <c:v>321000</c:v>
                </c:pt>
                <c:pt idx="321">
                  <c:v>322000</c:v>
                </c:pt>
                <c:pt idx="322">
                  <c:v>323000</c:v>
                </c:pt>
                <c:pt idx="323">
                  <c:v>324000</c:v>
                </c:pt>
                <c:pt idx="324">
                  <c:v>325000</c:v>
                </c:pt>
                <c:pt idx="325">
                  <c:v>326000</c:v>
                </c:pt>
                <c:pt idx="326">
                  <c:v>327000</c:v>
                </c:pt>
                <c:pt idx="327">
                  <c:v>328000</c:v>
                </c:pt>
                <c:pt idx="328">
                  <c:v>329000</c:v>
                </c:pt>
                <c:pt idx="329">
                  <c:v>330000</c:v>
                </c:pt>
                <c:pt idx="330">
                  <c:v>331000</c:v>
                </c:pt>
                <c:pt idx="331">
                  <c:v>332000</c:v>
                </c:pt>
                <c:pt idx="332">
                  <c:v>333000</c:v>
                </c:pt>
                <c:pt idx="333">
                  <c:v>334000</c:v>
                </c:pt>
                <c:pt idx="334">
                  <c:v>335000</c:v>
                </c:pt>
                <c:pt idx="335">
                  <c:v>336000</c:v>
                </c:pt>
                <c:pt idx="336">
                  <c:v>337000</c:v>
                </c:pt>
                <c:pt idx="337">
                  <c:v>338000</c:v>
                </c:pt>
                <c:pt idx="338">
                  <c:v>339000</c:v>
                </c:pt>
                <c:pt idx="339">
                  <c:v>340000</c:v>
                </c:pt>
                <c:pt idx="340">
                  <c:v>341000</c:v>
                </c:pt>
                <c:pt idx="341">
                  <c:v>342000</c:v>
                </c:pt>
                <c:pt idx="342">
                  <c:v>343000</c:v>
                </c:pt>
                <c:pt idx="343">
                  <c:v>344000</c:v>
                </c:pt>
                <c:pt idx="344">
                  <c:v>345000</c:v>
                </c:pt>
                <c:pt idx="345">
                  <c:v>346000</c:v>
                </c:pt>
                <c:pt idx="346">
                  <c:v>347000</c:v>
                </c:pt>
                <c:pt idx="347">
                  <c:v>348000</c:v>
                </c:pt>
                <c:pt idx="348">
                  <c:v>349000</c:v>
                </c:pt>
                <c:pt idx="349">
                  <c:v>350000</c:v>
                </c:pt>
                <c:pt idx="350">
                  <c:v>351000</c:v>
                </c:pt>
                <c:pt idx="351">
                  <c:v>352000</c:v>
                </c:pt>
                <c:pt idx="352">
                  <c:v>353000</c:v>
                </c:pt>
                <c:pt idx="353">
                  <c:v>354000</c:v>
                </c:pt>
                <c:pt idx="354">
                  <c:v>355000</c:v>
                </c:pt>
                <c:pt idx="355">
                  <c:v>356000</c:v>
                </c:pt>
                <c:pt idx="356">
                  <c:v>357000</c:v>
                </c:pt>
                <c:pt idx="357">
                  <c:v>358000</c:v>
                </c:pt>
                <c:pt idx="358">
                  <c:v>359000</c:v>
                </c:pt>
                <c:pt idx="359">
                  <c:v>360000</c:v>
                </c:pt>
                <c:pt idx="360">
                  <c:v>361000</c:v>
                </c:pt>
                <c:pt idx="361">
                  <c:v>362000</c:v>
                </c:pt>
                <c:pt idx="362">
                  <c:v>363000</c:v>
                </c:pt>
                <c:pt idx="363">
                  <c:v>364000</c:v>
                </c:pt>
                <c:pt idx="364">
                  <c:v>365000</c:v>
                </c:pt>
                <c:pt idx="365">
                  <c:v>366000</c:v>
                </c:pt>
                <c:pt idx="366">
                  <c:v>367000</c:v>
                </c:pt>
                <c:pt idx="367">
                  <c:v>368000</c:v>
                </c:pt>
                <c:pt idx="368">
                  <c:v>369000</c:v>
                </c:pt>
                <c:pt idx="369">
                  <c:v>370000</c:v>
                </c:pt>
                <c:pt idx="370">
                  <c:v>371000</c:v>
                </c:pt>
                <c:pt idx="371">
                  <c:v>372000</c:v>
                </c:pt>
                <c:pt idx="372">
                  <c:v>373000</c:v>
                </c:pt>
                <c:pt idx="373">
                  <c:v>374000</c:v>
                </c:pt>
                <c:pt idx="374">
                  <c:v>375000</c:v>
                </c:pt>
                <c:pt idx="375">
                  <c:v>376000</c:v>
                </c:pt>
                <c:pt idx="376">
                  <c:v>377000</c:v>
                </c:pt>
                <c:pt idx="377">
                  <c:v>378000</c:v>
                </c:pt>
                <c:pt idx="378">
                  <c:v>379000</c:v>
                </c:pt>
                <c:pt idx="379">
                  <c:v>380000</c:v>
                </c:pt>
                <c:pt idx="380">
                  <c:v>381000</c:v>
                </c:pt>
                <c:pt idx="381">
                  <c:v>382000</c:v>
                </c:pt>
                <c:pt idx="382">
                  <c:v>383000</c:v>
                </c:pt>
                <c:pt idx="383">
                  <c:v>384000</c:v>
                </c:pt>
                <c:pt idx="384">
                  <c:v>385000</c:v>
                </c:pt>
                <c:pt idx="385">
                  <c:v>386000</c:v>
                </c:pt>
                <c:pt idx="386">
                  <c:v>387000</c:v>
                </c:pt>
                <c:pt idx="387">
                  <c:v>388000</c:v>
                </c:pt>
                <c:pt idx="388">
                  <c:v>389000</c:v>
                </c:pt>
                <c:pt idx="389">
                  <c:v>390000</c:v>
                </c:pt>
                <c:pt idx="390">
                  <c:v>391000</c:v>
                </c:pt>
                <c:pt idx="391">
                  <c:v>392000</c:v>
                </c:pt>
                <c:pt idx="392">
                  <c:v>393000</c:v>
                </c:pt>
                <c:pt idx="393">
                  <c:v>394000</c:v>
                </c:pt>
                <c:pt idx="394">
                  <c:v>395000</c:v>
                </c:pt>
                <c:pt idx="395">
                  <c:v>396000</c:v>
                </c:pt>
                <c:pt idx="396">
                  <c:v>397000</c:v>
                </c:pt>
                <c:pt idx="397">
                  <c:v>398000</c:v>
                </c:pt>
                <c:pt idx="398">
                  <c:v>399000</c:v>
                </c:pt>
                <c:pt idx="399">
                  <c:v>400000</c:v>
                </c:pt>
                <c:pt idx="400">
                  <c:v>401000</c:v>
                </c:pt>
                <c:pt idx="401">
                  <c:v>402000</c:v>
                </c:pt>
                <c:pt idx="402">
                  <c:v>403000</c:v>
                </c:pt>
                <c:pt idx="403">
                  <c:v>404000</c:v>
                </c:pt>
                <c:pt idx="404">
                  <c:v>405000</c:v>
                </c:pt>
                <c:pt idx="405">
                  <c:v>406000</c:v>
                </c:pt>
                <c:pt idx="406">
                  <c:v>407000</c:v>
                </c:pt>
                <c:pt idx="407">
                  <c:v>408000</c:v>
                </c:pt>
                <c:pt idx="408">
                  <c:v>409000</c:v>
                </c:pt>
                <c:pt idx="409">
                  <c:v>410000</c:v>
                </c:pt>
                <c:pt idx="410">
                  <c:v>411000</c:v>
                </c:pt>
                <c:pt idx="411">
                  <c:v>412000</c:v>
                </c:pt>
                <c:pt idx="412">
                  <c:v>413000</c:v>
                </c:pt>
                <c:pt idx="413">
                  <c:v>414000</c:v>
                </c:pt>
                <c:pt idx="414">
                  <c:v>415000</c:v>
                </c:pt>
                <c:pt idx="415">
                  <c:v>416000</c:v>
                </c:pt>
                <c:pt idx="416">
                  <c:v>417000</c:v>
                </c:pt>
                <c:pt idx="417">
                  <c:v>418000</c:v>
                </c:pt>
                <c:pt idx="418">
                  <c:v>419000</c:v>
                </c:pt>
                <c:pt idx="419">
                  <c:v>420000</c:v>
                </c:pt>
                <c:pt idx="420">
                  <c:v>421000</c:v>
                </c:pt>
                <c:pt idx="421">
                  <c:v>422000</c:v>
                </c:pt>
                <c:pt idx="422">
                  <c:v>423000</c:v>
                </c:pt>
                <c:pt idx="423">
                  <c:v>424000</c:v>
                </c:pt>
                <c:pt idx="424">
                  <c:v>425000</c:v>
                </c:pt>
                <c:pt idx="425">
                  <c:v>426000</c:v>
                </c:pt>
                <c:pt idx="426">
                  <c:v>427000</c:v>
                </c:pt>
                <c:pt idx="427">
                  <c:v>428000</c:v>
                </c:pt>
                <c:pt idx="428">
                  <c:v>429000</c:v>
                </c:pt>
                <c:pt idx="429">
                  <c:v>430000</c:v>
                </c:pt>
                <c:pt idx="430">
                  <c:v>431000</c:v>
                </c:pt>
                <c:pt idx="431">
                  <c:v>432000</c:v>
                </c:pt>
                <c:pt idx="432">
                  <c:v>433000</c:v>
                </c:pt>
                <c:pt idx="433">
                  <c:v>434000</c:v>
                </c:pt>
                <c:pt idx="434">
                  <c:v>435000</c:v>
                </c:pt>
                <c:pt idx="435">
                  <c:v>436000</c:v>
                </c:pt>
                <c:pt idx="436">
                  <c:v>437000</c:v>
                </c:pt>
                <c:pt idx="437">
                  <c:v>438000</c:v>
                </c:pt>
                <c:pt idx="438">
                  <c:v>439000</c:v>
                </c:pt>
                <c:pt idx="439">
                  <c:v>440000</c:v>
                </c:pt>
                <c:pt idx="440">
                  <c:v>441000</c:v>
                </c:pt>
                <c:pt idx="441">
                  <c:v>442000</c:v>
                </c:pt>
                <c:pt idx="442">
                  <c:v>443000</c:v>
                </c:pt>
                <c:pt idx="443">
                  <c:v>444000</c:v>
                </c:pt>
                <c:pt idx="444">
                  <c:v>445000</c:v>
                </c:pt>
                <c:pt idx="445">
                  <c:v>446000</c:v>
                </c:pt>
                <c:pt idx="446">
                  <c:v>447000</c:v>
                </c:pt>
                <c:pt idx="447">
                  <c:v>448000</c:v>
                </c:pt>
                <c:pt idx="448">
                  <c:v>449000</c:v>
                </c:pt>
                <c:pt idx="449">
                  <c:v>450000</c:v>
                </c:pt>
                <c:pt idx="450">
                  <c:v>451000</c:v>
                </c:pt>
                <c:pt idx="451">
                  <c:v>452000</c:v>
                </c:pt>
                <c:pt idx="452">
                  <c:v>453000</c:v>
                </c:pt>
                <c:pt idx="453">
                  <c:v>454000</c:v>
                </c:pt>
                <c:pt idx="454">
                  <c:v>455000</c:v>
                </c:pt>
                <c:pt idx="455">
                  <c:v>456000</c:v>
                </c:pt>
                <c:pt idx="456">
                  <c:v>457000</c:v>
                </c:pt>
                <c:pt idx="457">
                  <c:v>458000</c:v>
                </c:pt>
                <c:pt idx="458">
                  <c:v>459000</c:v>
                </c:pt>
                <c:pt idx="459">
                  <c:v>460000</c:v>
                </c:pt>
                <c:pt idx="460">
                  <c:v>461000</c:v>
                </c:pt>
                <c:pt idx="461">
                  <c:v>462000</c:v>
                </c:pt>
                <c:pt idx="462">
                  <c:v>463000</c:v>
                </c:pt>
                <c:pt idx="463">
                  <c:v>464000</c:v>
                </c:pt>
                <c:pt idx="464">
                  <c:v>465000</c:v>
                </c:pt>
                <c:pt idx="465">
                  <c:v>466000</c:v>
                </c:pt>
                <c:pt idx="466">
                  <c:v>467000</c:v>
                </c:pt>
                <c:pt idx="467">
                  <c:v>468000</c:v>
                </c:pt>
                <c:pt idx="468">
                  <c:v>469000</c:v>
                </c:pt>
                <c:pt idx="469">
                  <c:v>470000</c:v>
                </c:pt>
                <c:pt idx="470">
                  <c:v>471000</c:v>
                </c:pt>
                <c:pt idx="471">
                  <c:v>472000</c:v>
                </c:pt>
                <c:pt idx="472">
                  <c:v>473000</c:v>
                </c:pt>
                <c:pt idx="473">
                  <c:v>474000</c:v>
                </c:pt>
                <c:pt idx="474">
                  <c:v>475000</c:v>
                </c:pt>
                <c:pt idx="475">
                  <c:v>476000</c:v>
                </c:pt>
                <c:pt idx="476">
                  <c:v>477000</c:v>
                </c:pt>
                <c:pt idx="477">
                  <c:v>478000</c:v>
                </c:pt>
                <c:pt idx="478">
                  <c:v>479000</c:v>
                </c:pt>
                <c:pt idx="479">
                  <c:v>480000</c:v>
                </c:pt>
                <c:pt idx="480">
                  <c:v>481000</c:v>
                </c:pt>
                <c:pt idx="481">
                  <c:v>482000</c:v>
                </c:pt>
                <c:pt idx="482">
                  <c:v>483000</c:v>
                </c:pt>
                <c:pt idx="483">
                  <c:v>484000</c:v>
                </c:pt>
                <c:pt idx="484">
                  <c:v>485000</c:v>
                </c:pt>
                <c:pt idx="485">
                  <c:v>486000</c:v>
                </c:pt>
                <c:pt idx="486">
                  <c:v>487000</c:v>
                </c:pt>
                <c:pt idx="487">
                  <c:v>488000</c:v>
                </c:pt>
                <c:pt idx="488">
                  <c:v>489000</c:v>
                </c:pt>
                <c:pt idx="489">
                  <c:v>490000</c:v>
                </c:pt>
                <c:pt idx="490">
                  <c:v>491000</c:v>
                </c:pt>
                <c:pt idx="491">
                  <c:v>492000</c:v>
                </c:pt>
                <c:pt idx="492">
                  <c:v>493000</c:v>
                </c:pt>
                <c:pt idx="493">
                  <c:v>494000</c:v>
                </c:pt>
                <c:pt idx="494">
                  <c:v>495000</c:v>
                </c:pt>
                <c:pt idx="495">
                  <c:v>496000</c:v>
                </c:pt>
                <c:pt idx="496">
                  <c:v>497000</c:v>
                </c:pt>
                <c:pt idx="497">
                  <c:v>498000</c:v>
                </c:pt>
                <c:pt idx="498">
                  <c:v>499000</c:v>
                </c:pt>
                <c:pt idx="499">
                  <c:v>500000</c:v>
                </c:pt>
                <c:pt idx="500">
                  <c:v>501000</c:v>
                </c:pt>
                <c:pt idx="501">
                  <c:v>502000</c:v>
                </c:pt>
                <c:pt idx="502">
                  <c:v>503000</c:v>
                </c:pt>
                <c:pt idx="503">
                  <c:v>504000</c:v>
                </c:pt>
                <c:pt idx="504">
                  <c:v>505000</c:v>
                </c:pt>
                <c:pt idx="505">
                  <c:v>506000</c:v>
                </c:pt>
                <c:pt idx="506">
                  <c:v>507000</c:v>
                </c:pt>
                <c:pt idx="507">
                  <c:v>508000</c:v>
                </c:pt>
                <c:pt idx="508">
                  <c:v>509000</c:v>
                </c:pt>
                <c:pt idx="509">
                  <c:v>510000</c:v>
                </c:pt>
                <c:pt idx="510">
                  <c:v>511000</c:v>
                </c:pt>
                <c:pt idx="511">
                  <c:v>512000</c:v>
                </c:pt>
                <c:pt idx="512">
                  <c:v>513000</c:v>
                </c:pt>
                <c:pt idx="513">
                  <c:v>514000</c:v>
                </c:pt>
                <c:pt idx="514">
                  <c:v>515000</c:v>
                </c:pt>
                <c:pt idx="515">
                  <c:v>516000</c:v>
                </c:pt>
                <c:pt idx="516">
                  <c:v>517000</c:v>
                </c:pt>
                <c:pt idx="517">
                  <c:v>518000</c:v>
                </c:pt>
                <c:pt idx="518">
                  <c:v>519000</c:v>
                </c:pt>
                <c:pt idx="519">
                  <c:v>520000</c:v>
                </c:pt>
                <c:pt idx="520">
                  <c:v>521000</c:v>
                </c:pt>
                <c:pt idx="521">
                  <c:v>522000</c:v>
                </c:pt>
                <c:pt idx="522">
                  <c:v>523000</c:v>
                </c:pt>
                <c:pt idx="523">
                  <c:v>524000</c:v>
                </c:pt>
                <c:pt idx="524">
                  <c:v>525000</c:v>
                </c:pt>
                <c:pt idx="525">
                  <c:v>526000</c:v>
                </c:pt>
                <c:pt idx="526">
                  <c:v>527000</c:v>
                </c:pt>
                <c:pt idx="527">
                  <c:v>528000</c:v>
                </c:pt>
                <c:pt idx="528">
                  <c:v>529000</c:v>
                </c:pt>
                <c:pt idx="529">
                  <c:v>530000</c:v>
                </c:pt>
                <c:pt idx="530">
                  <c:v>531000</c:v>
                </c:pt>
                <c:pt idx="531">
                  <c:v>532000</c:v>
                </c:pt>
                <c:pt idx="532">
                  <c:v>533000</c:v>
                </c:pt>
                <c:pt idx="533">
                  <c:v>534000</c:v>
                </c:pt>
                <c:pt idx="534">
                  <c:v>535000</c:v>
                </c:pt>
                <c:pt idx="535">
                  <c:v>536000</c:v>
                </c:pt>
                <c:pt idx="536">
                  <c:v>537000</c:v>
                </c:pt>
                <c:pt idx="537">
                  <c:v>538000</c:v>
                </c:pt>
                <c:pt idx="538">
                  <c:v>539000</c:v>
                </c:pt>
                <c:pt idx="539">
                  <c:v>540000</c:v>
                </c:pt>
                <c:pt idx="540">
                  <c:v>541000</c:v>
                </c:pt>
                <c:pt idx="541">
                  <c:v>542000</c:v>
                </c:pt>
                <c:pt idx="542">
                  <c:v>543000</c:v>
                </c:pt>
                <c:pt idx="543">
                  <c:v>544000</c:v>
                </c:pt>
                <c:pt idx="544">
                  <c:v>545000</c:v>
                </c:pt>
                <c:pt idx="545">
                  <c:v>546000</c:v>
                </c:pt>
                <c:pt idx="546">
                  <c:v>547000</c:v>
                </c:pt>
                <c:pt idx="547">
                  <c:v>548000</c:v>
                </c:pt>
                <c:pt idx="548">
                  <c:v>549000</c:v>
                </c:pt>
                <c:pt idx="549">
                  <c:v>550000</c:v>
                </c:pt>
                <c:pt idx="550">
                  <c:v>551000</c:v>
                </c:pt>
                <c:pt idx="551">
                  <c:v>552000</c:v>
                </c:pt>
                <c:pt idx="552">
                  <c:v>553000</c:v>
                </c:pt>
                <c:pt idx="553">
                  <c:v>554000</c:v>
                </c:pt>
                <c:pt idx="554">
                  <c:v>555000</c:v>
                </c:pt>
                <c:pt idx="555">
                  <c:v>556000</c:v>
                </c:pt>
                <c:pt idx="556">
                  <c:v>557000</c:v>
                </c:pt>
                <c:pt idx="557">
                  <c:v>558000</c:v>
                </c:pt>
                <c:pt idx="558">
                  <c:v>559000</c:v>
                </c:pt>
                <c:pt idx="559">
                  <c:v>560000</c:v>
                </c:pt>
                <c:pt idx="560">
                  <c:v>561000</c:v>
                </c:pt>
                <c:pt idx="561">
                  <c:v>562000</c:v>
                </c:pt>
                <c:pt idx="562">
                  <c:v>563000</c:v>
                </c:pt>
                <c:pt idx="563">
                  <c:v>564000</c:v>
                </c:pt>
                <c:pt idx="564">
                  <c:v>565000</c:v>
                </c:pt>
                <c:pt idx="565">
                  <c:v>566000</c:v>
                </c:pt>
                <c:pt idx="566">
                  <c:v>567000</c:v>
                </c:pt>
                <c:pt idx="567">
                  <c:v>568000</c:v>
                </c:pt>
                <c:pt idx="568">
                  <c:v>569000</c:v>
                </c:pt>
                <c:pt idx="569">
                  <c:v>570000</c:v>
                </c:pt>
                <c:pt idx="570">
                  <c:v>571000</c:v>
                </c:pt>
                <c:pt idx="571">
                  <c:v>572000</c:v>
                </c:pt>
                <c:pt idx="572">
                  <c:v>573000</c:v>
                </c:pt>
                <c:pt idx="573">
                  <c:v>574000</c:v>
                </c:pt>
                <c:pt idx="574">
                  <c:v>575000</c:v>
                </c:pt>
                <c:pt idx="575">
                  <c:v>576000</c:v>
                </c:pt>
                <c:pt idx="576">
                  <c:v>577000</c:v>
                </c:pt>
                <c:pt idx="577">
                  <c:v>578000</c:v>
                </c:pt>
                <c:pt idx="578">
                  <c:v>579000</c:v>
                </c:pt>
                <c:pt idx="579">
                  <c:v>580000</c:v>
                </c:pt>
                <c:pt idx="580">
                  <c:v>581000</c:v>
                </c:pt>
                <c:pt idx="581">
                  <c:v>582000</c:v>
                </c:pt>
                <c:pt idx="582">
                  <c:v>583000</c:v>
                </c:pt>
                <c:pt idx="583">
                  <c:v>584000</c:v>
                </c:pt>
                <c:pt idx="584">
                  <c:v>585000</c:v>
                </c:pt>
                <c:pt idx="585">
                  <c:v>586000</c:v>
                </c:pt>
                <c:pt idx="586">
                  <c:v>587000</c:v>
                </c:pt>
                <c:pt idx="587">
                  <c:v>588000</c:v>
                </c:pt>
                <c:pt idx="588">
                  <c:v>589000</c:v>
                </c:pt>
                <c:pt idx="589">
                  <c:v>590000</c:v>
                </c:pt>
                <c:pt idx="590">
                  <c:v>591000</c:v>
                </c:pt>
                <c:pt idx="591">
                  <c:v>592000</c:v>
                </c:pt>
                <c:pt idx="592">
                  <c:v>593000</c:v>
                </c:pt>
                <c:pt idx="593">
                  <c:v>594000</c:v>
                </c:pt>
                <c:pt idx="594">
                  <c:v>595000</c:v>
                </c:pt>
                <c:pt idx="595">
                  <c:v>596000</c:v>
                </c:pt>
                <c:pt idx="596">
                  <c:v>597000</c:v>
                </c:pt>
                <c:pt idx="597">
                  <c:v>598000</c:v>
                </c:pt>
                <c:pt idx="598">
                  <c:v>599000</c:v>
                </c:pt>
                <c:pt idx="599">
                  <c:v>600000</c:v>
                </c:pt>
                <c:pt idx="600">
                  <c:v>601000</c:v>
                </c:pt>
                <c:pt idx="601">
                  <c:v>602000</c:v>
                </c:pt>
                <c:pt idx="602">
                  <c:v>603000</c:v>
                </c:pt>
                <c:pt idx="603">
                  <c:v>604000</c:v>
                </c:pt>
                <c:pt idx="604">
                  <c:v>605000</c:v>
                </c:pt>
                <c:pt idx="605">
                  <c:v>606000</c:v>
                </c:pt>
                <c:pt idx="606">
                  <c:v>607000</c:v>
                </c:pt>
                <c:pt idx="607">
                  <c:v>608000</c:v>
                </c:pt>
                <c:pt idx="608">
                  <c:v>609000</c:v>
                </c:pt>
                <c:pt idx="609">
                  <c:v>610000</c:v>
                </c:pt>
                <c:pt idx="610">
                  <c:v>611000</c:v>
                </c:pt>
                <c:pt idx="611">
                  <c:v>612000</c:v>
                </c:pt>
                <c:pt idx="612">
                  <c:v>613000</c:v>
                </c:pt>
                <c:pt idx="613">
                  <c:v>614000</c:v>
                </c:pt>
                <c:pt idx="614">
                  <c:v>615000</c:v>
                </c:pt>
                <c:pt idx="615">
                  <c:v>616000</c:v>
                </c:pt>
                <c:pt idx="616">
                  <c:v>617000</c:v>
                </c:pt>
                <c:pt idx="617">
                  <c:v>618000</c:v>
                </c:pt>
                <c:pt idx="618">
                  <c:v>619000</c:v>
                </c:pt>
                <c:pt idx="619">
                  <c:v>620000</c:v>
                </c:pt>
                <c:pt idx="620">
                  <c:v>621000</c:v>
                </c:pt>
                <c:pt idx="621">
                  <c:v>622000</c:v>
                </c:pt>
                <c:pt idx="622">
                  <c:v>623000</c:v>
                </c:pt>
                <c:pt idx="623">
                  <c:v>624000</c:v>
                </c:pt>
                <c:pt idx="624">
                  <c:v>625000</c:v>
                </c:pt>
                <c:pt idx="625">
                  <c:v>626000</c:v>
                </c:pt>
                <c:pt idx="626">
                  <c:v>627000</c:v>
                </c:pt>
                <c:pt idx="627">
                  <c:v>628000</c:v>
                </c:pt>
                <c:pt idx="628">
                  <c:v>629000</c:v>
                </c:pt>
                <c:pt idx="629">
                  <c:v>630000</c:v>
                </c:pt>
                <c:pt idx="630">
                  <c:v>631000</c:v>
                </c:pt>
                <c:pt idx="631">
                  <c:v>632000</c:v>
                </c:pt>
                <c:pt idx="632">
                  <c:v>633000</c:v>
                </c:pt>
                <c:pt idx="633">
                  <c:v>634000</c:v>
                </c:pt>
                <c:pt idx="634">
                  <c:v>635000</c:v>
                </c:pt>
                <c:pt idx="635">
                  <c:v>636000</c:v>
                </c:pt>
                <c:pt idx="636">
                  <c:v>637000</c:v>
                </c:pt>
                <c:pt idx="637">
                  <c:v>638000</c:v>
                </c:pt>
                <c:pt idx="638">
                  <c:v>639000</c:v>
                </c:pt>
                <c:pt idx="639">
                  <c:v>640000</c:v>
                </c:pt>
                <c:pt idx="640">
                  <c:v>641000</c:v>
                </c:pt>
                <c:pt idx="641">
                  <c:v>642000</c:v>
                </c:pt>
                <c:pt idx="642">
                  <c:v>643000</c:v>
                </c:pt>
                <c:pt idx="643">
                  <c:v>644000</c:v>
                </c:pt>
                <c:pt idx="644">
                  <c:v>645000</c:v>
                </c:pt>
                <c:pt idx="645">
                  <c:v>646000</c:v>
                </c:pt>
                <c:pt idx="646">
                  <c:v>647000</c:v>
                </c:pt>
                <c:pt idx="647">
                  <c:v>648000</c:v>
                </c:pt>
                <c:pt idx="648">
                  <c:v>649000</c:v>
                </c:pt>
                <c:pt idx="649">
                  <c:v>650000</c:v>
                </c:pt>
                <c:pt idx="650">
                  <c:v>651000</c:v>
                </c:pt>
                <c:pt idx="651">
                  <c:v>652000</c:v>
                </c:pt>
                <c:pt idx="652">
                  <c:v>653000</c:v>
                </c:pt>
                <c:pt idx="653">
                  <c:v>654000</c:v>
                </c:pt>
                <c:pt idx="654">
                  <c:v>655000</c:v>
                </c:pt>
                <c:pt idx="655">
                  <c:v>656000</c:v>
                </c:pt>
                <c:pt idx="656">
                  <c:v>657000</c:v>
                </c:pt>
                <c:pt idx="657">
                  <c:v>658000</c:v>
                </c:pt>
                <c:pt idx="658">
                  <c:v>659000</c:v>
                </c:pt>
                <c:pt idx="659">
                  <c:v>660000</c:v>
                </c:pt>
                <c:pt idx="660">
                  <c:v>661000</c:v>
                </c:pt>
                <c:pt idx="661">
                  <c:v>662000</c:v>
                </c:pt>
                <c:pt idx="662">
                  <c:v>663000</c:v>
                </c:pt>
                <c:pt idx="663">
                  <c:v>664000</c:v>
                </c:pt>
                <c:pt idx="664">
                  <c:v>665000</c:v>
                </c:pt>
                <c:pt idx="665">
                  <c:v>666000</c:v>
                </c:pt>
                <c:pt idx="666">
                  <c:v>667000</c:v>
                </c:pt>
                <c:pt idx="667">
                  <c:v>668000</c:v>
                </c:pt>
                <c:pt idx="668">
                  <c:v>669000</c:v>
                </c:pt>
                <c:pt idx="669">
                  <c:v>670000</c:v>
                </c:pt>
                <c:pt idx="670">
                  <c:v>671000</c:v>
                </c:pt>
                <c:pt idx="671">
                  <c:v>672000</c:v>
                </c:pt>
                <c:pt idx="672">
                  <c:v>673000</c:v>
                </c:pt>
                <c:pt idx="673">
                  <c:v>674000</c:v>
                </c:pt>
                <c:pt idx="674">
                  <c:v>675000</c:v>
                </c:pt>
                <c:pt idx="675">
                  <c:v>676000</c:v>
                </c:pt>
                <c:pt idx="676">
                  <c:v>677000</c:v>
                </c:pt>
                <c:pt idx="677">
                  <c:v>678000</c:v>
                </c:pt>
                <c:pt idx="678">
                  <c:v>679000</c:v>
                </c:pt>
                <c:pt idx="679">
                  <c:v>680000</c:v>
                </c:pt>
                <c:pt idx="680">
                  <c:v>681000</c:v>
                </c:pt>
                <c:pt idx="681">
                  <c:v>682000</c:v>
                </c:pt>
                <c:pt idx="682">
                  <c:v>683000</c:v>
                </c:pt>
                <c:pt idx="683">
                  <c:v>684000</c:v>
                </c:pt>
                <c:pt idx="684">
                  <c:v>685000</c:v>
                </c:pt>
                <c:pt idx="685">
                  <c:v>686000</c:v>
                </c:pt>
                <c:pt idx="686">
                  <c:v>687000</c:v>
                </c:pt>
                <c:pt idx="687">
                  <c:v>688000</c:v>
                </c:pt>
                <c:pt idx="688">
                  <c:v>689000</c:v>
                </c:pt>
                <c:pt idx="689">
                  <c:v>690000</c:v>
                </c:pt>
                <c:pt idx="690">
                  <c:v>691000</c:v>
                </c:pt>
                <c:pt idx="691">
                  <c:v>692000</c:v>
                </c:pt>
                <c:pt idx="692">
                  <c:v>693000</c:v>
                </c:pt>
                <c:pt idx="693">
                  <c:v>694000</c:v>
                </c:pt>
                <c:pt idx="694">
                  <c:v>695000</c:v>
                </c:pt>
                <c:pt idx="695">
                  <c:v>696000</c:v>
                </c:pt>
                <c:pt idx="696">
                  <c:v>697000</c:v>
                </c:pt>
                <c:pt idx="697">
                  <c:v>698000</c:v>
                </c:pt>
                <c:pt idx="698">
                  <c:v>699000</c:v>
                </c:pt>
                <c:pt idx="699">
                  <c:v>700000</c:v>
                </c:pt>
                <c:pt idx="700">
                  <c:v>701000</c:v>
                </c:pt>
                <c:pt idx="701">
                  <c:v>702000</c:v>
                </c:pt>
                <c:pt idx="702">
                  <c:v>703000</c:v>
                </c:pt>
                <c:pt idx="703">
                  <c:v>704000</c:v>
                </c:pt>
                <c:pt idx="704">
                  <c:v>705000</c:v>
                </c:pt>
                <c:pt idx="705">
                  <c:v>706000</c:v>
                </c:pt>
                <c:pt idx="706">
                  <c:v>707000</c:v>
                </c:pt>
                <c:pt idx="707">
                  <c:v>708000</c:v>
                </c:pt>
                <c:pt idx="708">
                  <c:v>709000</c:v>
                </c:pt>
                <c:pt idx="709">
                  <c:v>710000</c:v>
                </c:pt>
                <c:pt idx="710">
                  <c:v>711000</c:v>
                </c:pt>
                <c:pt idx="711">
                  <c:v>712000</c:v>
                </c:pt>
                <c:pt idx="712">
                  <c:v>713000</c:v>
                </c:pt>
                <c:pt idx="713">
                  <c:v>714000</c:v>
                </c:pt>
                <c:pt idx="714">
                  <c:v>715000</c:v>
                </c:pt>
                <c:pt idx="715">
                  <c:v>716000</c:v>
                </c:pt>
                <c:pt idx="716">
                  <c:v>717000</c:v>
                </c:pt>
                <c:pt idx="717">
                  <c:v>718000</c:v>
                </c:pt>
                <c:pt idx="718">
                  <c:v>719000</c:v>
                </c:pt>
                <c:pt idx="719">
                  <c:v>720000</c:v>
                </c:pt>
                <c:pt idx="720">
                  <c:v>721000</c:v>
                </c:pt>
                <c:pt idx="721">
                  <c:v>722000</c:v>
                </c:pt>
                <c:pt idx="722">
                  <c:v>723000</c:v>
                </c:pt>
                <c:pt idx="723">
                  <c:v>724000</c:v>
                </c:pt>
                <c:pt idx="724">
                  <c:v>725000</c:v>
                </c:pt>
                <c:pt idx="725">
                  <c:v>726000</c:v>
                </c:pt>
                <c:pt idx="726">
                  <c:v>727000</c:v>
                </c:pt>
                <c:pt idx="727">
                  <c:v>728000</c:v>
                </c:pt>
                <c:pt idx="728">
                  <c:v>729000</c:v>
                </c:pt>
                <c:pt idx="729">
                  <c:v>730000</c:v>
                </c:pt>
                <c:pt idx="730">
                  <c:v>731000</c:v>
                </c:pt>
                <c:pt idx="731">
                  <c:v>732000</c:v>
                </c:pt>
                <c:pt idx="732">
                  <c:v>733000</c:v>
                </c:pt>
                <c:pt idx="733">
                  <c:v>734000</c:v>
                </c:pt>
                <c:pt idx="734">
                  <c:v>735000</c:v>
                </c:pt>
                <c:pt idx="735">
                  <c:v>736000</c:v>
                </c:pt>
                <c:pt idx="736">
                  <c:v>737000</c:v>
                </c:pt>
                <c:pt idx="737">
                  <c:v>738000</c:v>
                </c:pt>
                <c:pt idx="738">
                  <c:v>739000</c:v>
                </c:pt>
                <c:pt idx="739">
                  <c:v>740000</c:v>
                </c:pt>
                <c:pt idx="740">
                  <c:v>741000</c:v>
                </c:pt>
                <c:pt idx="741">
                  <c:v>742000</c:v>
                </c:pt>
                <c:pt idx="742">
                  <c:v>743000</c:v>
                </c:pt>
                <c:pt idx="743">
                  <c:v>744000</c:v>
                </c:pt>
                <c:pt idx="744">
                  <c:v>745000</c:v>
                </c:pt>
                <c:pt idx="745">
                  <c:v>746000</c:v>
                </c:pt>
                <c:pt idx="746">
                  <c:v>747000</c:v>
                </c:pt>
                <c:pt idx="747">
                  <c:v>748000</c:v>
                </c:pt>
                <c:pt idx="748">
                  <c:v>749000</c:v>
                </c:pt>
                <c:pt idx="749">
                  <c:v>750000</c:v>
                </c:pt>
                <c:pt idx="750">
                  <c:v>751000</c:v>
                </c:pt>
                <c:pt idx="751">
                  <c:v>752000</c:v>
                </c:pt>
                <c:pt idx="752">
                  <c:v>753000</c:v>
                </c:pt>
                <c:pt idx="753">
                  <c:v>754000</c:v>
                </c:pt>
                <c:pt idx="754">
                  <c:v>755000</c:v>
                </c:pt>
                <c:pt idx="755">
                  <c:v>756000</c:v>
                </c:pt>
                <c:pt idx="756">
                  <c:v>757000</c:v>
                </c:pt>
                <c:pt idx="757">
                  <c:v>758000</c:v>
                </c:pt>
                <c:pt idx="758">
                  <c:v>759000</c:v>
                </c:pt>
                <c:pt idx="759">
                  <c:v>760000</c:v>
                </c:pt>
                <c:pt idx="760">
                  <c:v>761000</c:v>
                </c:pt>
                <c:pt idx="761">
                  <c:v>762000</c:v>
                </c:pt>
                <c:pt idx="762">
                  <c:v>763000</c:v>
                </c:pt>
                <c:pt idx="763">
                  <c:v>764000</c:v>
                </c:pt>
                <c:pt idx="764">
                  <c:v>765000</c:v>
                </c:pt>
                <c:pt idx="765">
                  <c:v>766000</c:v>
                </c:pt>
                <c:pt idx="766">
                  <c:v>767000</c:v>
                </c:pt>
                <c:pt idx="767">
                  <c:v>768000</c:v>
                </c:pt>
                <c:pt idx="768">
                  <c:v>769000</c:v>
                </c:pt>
                <c:pt idx="769">
                  <c:v>770000</c:v>
                </c:pt>
                <c:pt idx="770">
                  <c:v>771000</c:v>
                </c:pt>
                <c:pt idx="771">
                  <c:v>772000</c:v>
                </c:pt>
                <c:pt idx="772">
                  <c:v>773000</c:v>
                </c:pt>
                <c:pt idx="773">
                  <c:v>774000</c:v>
                </c:pt>
                <c:pt idx="774">
                  <c:v>775000</c:v>
                </c:pt>
                <c:pt idx="775">
                  <c:v>776000</c:v>
                </c:pt>
                <c:pt idx="776">
                  <c:v>777000</c:v>
                </c:pt>
                <c:pt idx="777">
                  <c:v>778000</c:v>
                </c:pt>
                <c:pt idx="778">
                  <c:v>779000</c:v>
                </c:pt>
                <c:pt idx="779">
                  <c:v>780000</c:v>
                </c:pt>
                <c:pt idx="780">
                  <c:v>781000</c:v>
                </c:pt>
                <c:pt idx="781">
                  <c:v>782000</c:v>
                </c:pt>
                <c:pt idx="782">
                  <c:v>783000</c:v>
                </c:pt>
                <c:pt idx="783">
                  <c:v>784000</c:v>
                </c:pt>
                <c:pt idx="784">
                  <c:v>785000</c:v>
                </c:pt>
                <c:pt idx="785">
                  <c:v>786000</c:v>
                </c:pt>
                <c:pt idx="786">
                  <c:v>787000</c:v>
                </c:pt>
                <c:pt idx="787">
                  <c:v>788000</c:v>
                </c:pt>
                <c:pt idx="788">
                  <c:v>789000</c:v>
                </c:pt>
                <c:pt idx="789">
                  <c:v>790000</c:v>
                </c:pt>
                <c:pt idx="790">
                  <c:v>791000</c:v>
                </c:pt>
                <c:pt idx="791">
                  <c:v>792000</c:v>
                </c:pt>
                <c:pt idx="792">
                  <c:v>793000</c:v>
                </c:pt>
                <c:pt idx="793">
                  <c:v>794000</c:v>
                </c:pt>
                <c:pt idx="794">
                  <c:v>795000</c:v>
                </c:pt>
                <c:pt idx="795">
                  <c:v>796000</c:v>
                </c:pt>
                <c:pt idx="796">
                  <c:v>797000</c:v>
                </c:pt>
                <c:pt idx="797">
                  <c:v>798000</c:v>
                </c:pt>
                <c:pt idx="798">
                  <c:v>799000</c:v>
                </c:pt>
                <c:pt idx="799">
                  <c:v>800000</c:v>
                </c:pt>
                <c:pt idx="800">
                  <c:v>801000</c:v>
                </c:pt>
                <c:pt idx="801">
                  <c:v>802000</c:v>
                </c:pt>
                <c:pt idx="802">
                  <c:v>803000</c:v>
                </c:pt>
                <c:pt idx="803">
                  <c:v>804000</c:v>
                </c:pt>
                <c:pt idx="804">
                  <c:v>805000</c:v>
                </c:pt>
                <c:pt idx="805">
                  <c:v>806000</c:v>
                </c:pt>
                <c:pt idx="806">
                  <c:v>807000</c:v>
                </c:pt>
                <c:pt idx="807">
                  <c:v>808000</c:v>
                </c:pt>
                <c:pt idx="808">
                  <c:v>809000</c:v>
                </c:pt>
                <c:pt idx="809">
                  <c:v>810000</c:v>
                </c:pt>
                <c:pt idx="810">
                  <c:v>811000</c:v>
                </c:pt>
                <c:pt idx="811">
                  <c:v>812000</c:v>
                </c:pt>
                <c:pt idx="812">
                  <c:v>813000</c:v>
                </c:pt>
                <c:pt idx="813">
                  <c:v>814000</c:v>
                </c:pt>
                <c:pt idx="814">
                  <c:v>815000</c:v>
                </c:pt>
                <c:pt idx="815">
                  <c:v>816000</c:v>
                </c:pt>
                <c:pt idx="816">
                  <c:v>817000</c:v>
                </c:pt>
                <c:pt idx="817">
                  <c:v>818000</c:v>
                </c:pt>
                <c:pt idx="818">
                  <c:v>819000</c:v>
                </c:pt>
                <c:pt idx="819">
                  <c:v>820000</c:v>
                </c:pt>
                <c:pt idx="820">
                  <c:v>821000</c:v>
                </c:pt>
                <c:pt idx="821">
                  <c:v>822000</c:v>
                </c:pt>
                <c:pt idx="822">
                  <c:v>823000</c:v>
                </c:pt>
                <c:pt idx="823">
                  <c:v>824000</c:v>
                </c:pt>
                <c:pt idx="824">
                  <c:v>825000</c:v>
                </c:pt>
                <c:pt idx="825">
                  <c:v>826000</c:v>
                </c:pt>
                <c:pt idx="826">
                  <c:v>827000</c:v>
                </c:pt>
                <c:pt idx="827">
                  <c:v>828000</c:v>
                </c:pt>
                <c:pt idx="828">
                  <c:v>829000</c:v>
                </c:pt>
                <c:pt idx="829">
                  <c:v>830000</c:v>
                </c:pt>
                <c:pt idx="830">
                  <c:v>831000</c:v>
                </c:pt>
                <c:pt idx="831">
                  <c:v>832000</c:v>
                </c:pt>
                <c:pt idx="832">
                  <c:v>833000</c:v>
                </c:pt>
                <c:pt idx="833">
                  <c:v>834000</c:v>
                </c:pt>
                <c:pt idx="834">
                  <c:v>835000</c:v>
                </c:pt>
                <c:pt idx="835">
                  <c:v>836000</c:v>
                </c:pt>
                <c:pt idx="836">
                  <c:v>837000</c:v>
                </c:pt>
                <c:pt idx="837">
                  <c:v>838000</c:v>
                </c:pt>
                <c:pt idx="838">
                  <c:v>839000</c:v>
                </c:pt>
                <c:pt idx="839">
                  <c:v>840000</c:v>
                </c:pt>
                <c:pt idx="840">
                  <c:v>841000</c:v>
                </c:pt>
                <c:pt idx="841">
                  <c:v>842000</c:v>
                </c:pt>
                <c:pt idx="842">
                  <c:v>843000</c:v>
                </c:pt>
                <c:pt idx="843">
                  <c:v>844000</c:v>
                </c:pt>
                <c:pt idx="844">
                  <c:v>845000</c:v>
                </c:pt>
                <c:pt idx="845">
                  <c:v>846000</c:v>
                </c:pt>
                <c:pt idx="846">
                  <c:v>847000</c:v>
                </c:pt>
                <c:pt idx="847">
                  <c:v>848000</c:v>
                </c:pt>
                <c:pt idx="848">
                  <c:v>849000</c:v>
                </c:pt>
                <c:pt idx="849">
                  <c:v>850000</c:v>
                </c:pt>
                <c:pt idx="850">
                  <c:v>851000</c:v>
                </c:pt>
                <c:pt idx="851">
                  <c:v>852000</c:v>
                </c:pt>
                <c:pt idx="852">
                  <c:v>853000</c:v>
                </c:pt>
                <c:pt idx="853">
                  <c:v>854000</c:v>
                </c:pt>
                <c:pt idx="854">
                  <c:v>855000</c:v>
                </c:pt>
                <c:pt idx="855">
                  <c:v>856000</c:v>
                </c:pt>
                <c:pt idx="856">
                  <c:v>857000</c:v>
                </c:pt>
                <c:pt idx="857">
                  <c:v>858000</c:v>
                </c:pt>
                <c:pt idx="858">
                  <c:v>859000</c:v>
                </c:pt>
                <c:pt idx="859">
                  <c:v>860000</c:v>
                </c:pt>
                <c:pt idx="860">
                  <c:v>861000</c:v>
                </c:pt>
                <c:pt idx="861">
                  <c:v>862000</c:v>
                </c:pt>
                <c:pt idx="862">
                  <c:v>863000</c:v>
                </c:pt>
                <c:pt idx="863">
                  <c:v>864000</c:v>
                </c:pt>
                <c:pt idx="864">
                  <c:v>865000</c:v>
                </c:pt>
                <c:pt idx="865">
                  <c:v>866000</c:v>
                </c:pt>
                <c:pt idx="866">
                  <c:v>867000</c:v>
                </c:pt>
                <c:pt idx="867">
                  <c:v>868000</c:v>
                </c:pt>
                <c:pt idx="868">
                  <c:v>869000</c:v>
                </c:pt>
                <c:pt idx="869">
                  <c:v>870000</c:v>
                </c:pt>
                <c:pt idx="870">
                  <c:v>871000</c:v>
                </c:pt>
                <c:pt idx="871">
                  <c:v>872000</c:v>
                </c:pt>
                <c:pt idx="872">
                  <c:v>873000</c:v>
                </c:pt>
                <c:pt idx="873">
                  <c:v>874000</c:v>
                </c:pt>
                <c:pt idx="874">
                  <c:v>875000</c:v>
                </c:pt>
                <c:pt idx="875">
                  <c:v>876000</c:v>
                </c:pt>
                <c:pt idx="876">
                  <c:v>877000</c:v>
                </c:pt>
                <c:pt idx="877">
                  <c:v>878000</c:v>
                </c:pt>
                <c:pt idx="878">
                  <c:v>879000</c:v>
                </c:pt>
                <c:pt idx="879">
                  <c:v>880000</c:v>
                </c:pt>
                <c:pt idx="880">
                  <c:v>881000</c:v>
                </c:pt>
                <c:pt idx="881">
                  <c:v>882000</c:v>
                </c:pt>
                <c:pt idx="882">
                  <c:v>883000</c:v>
                </c:pt>
                <c:pt idx="883">
                  <c:v>884000</c:v>
                </c:pt>
                <c:pt idx="884">
                  <c:v>885000</c:v>
                </c:pt>
                <c:pt idx="885">
                  <c:v>886000</c:v>
                </c:pt>
                <c:pt idx="886">
                  <c:v>887000</c:v>
                </c:pt>
                <c:pt idx="887">
                  <c:v>888000</c:v>
                </c:pt>
                <c:pt idx="888">
                  <c:v>889000</c:v>
                </c:pt>
                <c:pt idx="889">
                  <c:v>890000</c:v>
                </c:pt>
                <c:pt idx="890">
                  <c:v>891000</c:v>
                </c:pt>
                <c:pt idx="891">
                  <c:v>892000</c:v>
                </c:pt>
                <c:pt idx="892">
                  <c:v>893000</c:v>
                </c:pt>
                <c:pt idx="893">
                  <c:v>894000</c:v>
                </c:pt>
                <c:pt idx="894">
                  <c:v>895000</c:v>
                </c:pt>
                <c:pt idx="895">
                  <c:v>896000</c:v>
                </c:pt>
                <c:pt idx="896">
                  <c:v>897000</c:v>
                </c:pt>
                <c:pt idx="897">
                  <c:v>898000</c:v>
                </c:pt>
                <c:pt idx="898">
                  <c:v>899000</c:v>
                </c:pt>
                <c:pt idx="899">
                  <c:v>900000</c:v>
                </c:pt>
                <c:pt idx="900">
                  <c:v>901000</c:v>
                </c:pt>
                <c:pt idx="901">
                  <c:v>902000</c:v>
                </c:pt>
                <c:pt idx="902">
                  <c:v>903000</c:v>
                </c:pt>
                <c:pt idx="903">
                  <c:v>904000</c:v>
                </c:pt>
                <c:pt idx="904">
                  <c:v>905000</c:v>
                </c:pt>
                <c:pt idx="905">
                  <c:v>906000</c:v>
                </c:pt>
                <c:pt idx="906">
                  <c:v>907000</c:v>
                </c:pt>
                <c:pt idx="907">
                  <c:v>908000</c:v>
                </c:pt>
                <c:pt idx="908">
                  <c:v>909000</c:v>
                </c:pt>
                <c:pt idx="909">
                  <c:v>910000</c:v>
                </c:pt>
                <c:pt idx="910">
                  <c:v>911000</c:v>
                </c:pt>
                <c:pt idx="911">
                  <c:v>912000</c:v>
                </c:pt>
                <c:pt idx="912">
                  <c:v>913000</c:v>
                </c:pt>
                <c:pt idx="913">
                  <c:v>914000</c:v>
                </c:pt>
                <c:pt idx="914">
                  <c:v>915000</c:v>
                </c:pt>
                <c:pt idx="915">
                  <c:v>916000</c:v>
                </c:pt>
                <c:pt idx="916">
                  <c:v>917000</c:v>
                </c:pt>
                <c:pt idx="917">
                  <c:v>918000</c:v>
                </c:pt>
                <c:pt idx="918">
                  <c:v>919000</c:v>
                </c:pt>
                <c:pt idx="919">
                  <c:v>920000</c:v>
                </c:pt>
                <c:pt idx="920">
                  <c:v>921000</c:v>
                </c:pt>
                <c:pt idx="921">
                  <c:v>922000</c:v>
                </c:pt>
                <c:pt idx="922">
                  <c:v>923000</c:v>
                </c:pt>
                <c:pt idx="923">
                  <c:v>924000</c:v>
                </c:pt>
                <c:pt idx="924">
                  <c:v>925000</c:v>
                </c:pt>
                <c:pt idx="925">
                  <c:v>926000</c:v>
                </c:pt>
                <c:pt idx="926">
                  <c:v>927000</c:v>
                </c:pt>
                <c:pt idx="927">
                  <c:v>928000</c:v>
                </c:pt>
                <c:pt idx="928">
                  <c:v>929000</c:v>
                </c:pt>
                <c:pt idx="929">
                  <c:v>930000</c:v>
                </c:pt>
                <c:pt idx="930">
                  <c:v>931000</c:v>
                </c:pt>
                <c:pt idx="931">
                  <c:v>932000</c:v>
                </c:pt>
                <c:pt idx="932">
                  <c:v>933000</c:v>
                </c:pt>
                <c:pt idx="933">
                  <c:v>934000</c:v>
                </c:pt>
                <c:pt idx="934">
                  <c:v>935000</c:v>
                </c:pt>
                <c:pt idx="935">
                  <c:v>936000</c:v>
                </c:pt>
                <c:pt idx="936">
                  <c:v>937000</c:v>
                </c:pt>
                <c:pt idx="937">
                  <c:v>938000</c:v>
                </c:pt>
                <c:pt idx="938">
                  <c:v>939000</c:v>
                </c:pt>
                <c:pt idx="939">
                  <c:v>940000</c:v>
                </c:pt>
                <c:pt idx="940">
                  <c:v>941000</c:v>
                </c:pt>
                <c:pt idx="941">
                  <c:v>942000</c:v>
                </c:pt>
                <c:pt idx="942">
                  <c:v>943000</c:v>
                </c:pt>
                <c:pt idx="943">
                  <c:v>944000</c:v>
                </c:pt>
                <c:pt idx="944">
                  <c:v>945000</c:v>
                </c:pt>
                <c:pt idx="945">
                  <c:v>946000</c:v>
                </c:pt>
                <c:pt idx="946">
                  <c:v>947000</c:v>
                </c:pt>
                <c:pt idx="947">
                  <c:v>948000</c:v>
                </c:pt>
                <c:pt idx="948">
                  <c:v>949000</c:v>
                </c:pt>
                <c:pt idx="949">
                  <c:v>950000</c:v>
                </c:pt>
                <c:pt idx="950">
                  <c:v>951000</c:v>
                </c:pt>
                <c:pt idx="951">
                  <c:v>952000</c:v>
                </c:pt>
                <c:pt idx="952">
                  <c:v>953000</c:v>
                </c:pt>
                <c:pt idx="953">
                  <c:v>954000</c:v>
                </c:pt>
                <c:pt idx="954">
                  <c:v>955000</c:v>
                </c:pt>
                <c:pt idx="955">
                  <c:v>956000</c:v>
                </c:pt>
                <c:pt idx="956">
                  <c:v>957000</c:v>
                </c:pt>
                <c:pt idx="957">
                  <c:v>958000</c:v>
                </c:pt>
                <c:pt idx="958">
                  <c:v>959000</c:v>
                </c:pt>
                <c:pt idx="959">
                  <c:v>960000</c:v>
                </c:pt>
                <c:pt idx="960">
                  <c:v>961000</c:v>
                </c:pt>
                <c:pt idx="961">
                  <c:v>962000</c:v>
                </c:pt>
                <c:pt idx="962">
                  <c:v>963000</c:v>
                </c:pt>
                <c:pt idx="963">
                  <c:v>964000</c:v>
                </c:pt>
                <c:pt idx="964">
                  <c:v>965000</c:v>
                </c:pt>
                <c:pt idx="965">
                  <c:v>966000</c:v>
                </c:pt>
                <c:pt idx="966">
                  <c:v>967000</c:v>
                </c:pt>
                <c:pt idx="967">
                  <c:v>968000</c:v>
                </c:pt>
                <c:pt idx="968">
                  <c:v>969000</c:v>
                </c:pt>
                <c:pt idx="969">
                  <c:v>970000</c:v>
                </c:pt>
                <c:pt idx="970">
                  <c:v>971000</c:v>
                </c:pt>
                <c:pt idx="971">
                  <c:v>972000</c:v>
                </c:pt>
                <c:pt idx="972">
                  <c:v>973000</c:v>
                </c:pt>
                <c:pt idx="973">
                  <c:v>974000</c:v>
                </c:pt>
                <c:pt idx="974">
                  <c:v>975000</c:v>
                </c:pt>
                <c:pt idx="975">
                  <c:v>976000</c:v>
                </c:pt>
                <c:pt idx="976">
                  <c:v>977000</c:v>
                </c:pt>
                <c:pt idx="977">
                  <c:v>978000</c:v>
                </c:pt>
                <c:pt idx="978">
                  <c:v>979000</c:v>
                </c:pt>
                <c:pt idx="979">
                  <c:v>980000</c:v>
                </c:pt>
                <c:pt idx="980">
                  <c:v>981000</c:v>
                </c:pt>
                <c:pt idx="981">
                  <c:v>982000</c:v>
                </c:pt>
                <c:pt idx="982">
                  <c:v>983000</c:v>
                </c:pt>
                <c:pt idx="983">
                  <c:v>984000</c:v>
                </c:pt>
                <c:pt idx="984">
                  <c:v>985000</c:v>
                </c:pt>
                <c:pt idx="985">
                  <c:v>986000</c:v>
                </c:pt>
                <c:pt idx="986">
                  <c:v>987000</c:v>
                </c:pt>
                <c:pt idx="987">
                  <c:v>988000</c:v>
                </c:pt>
                <c:pt idx="988">
                  <c:v>989000</c:v>
                </c:pt>
                <c:pt idx="989">
                  <c:v>990000</c:v>
                </c:pt>
                <c:pt idx="990">
                  <c:v>991000</c:v>
                </c:pt>
                <c:pt idx="991">
                  <c:v>992000</c:v>
                </c:pt>
                <c:pt idx="992">
                  <c:v>993000</c:v>
                </c:pt>
                <c:pt idx="993">
                  <c:v>994000</c:v>
                </c:pt>
                <c:pt idx="994">
                  <c:v>995000</c:v>
                </c:pt>
                <c:pt idx="995">
                  <c:v>996000</c:v>
                </c:pt>
                <c:pt idx="996">
                  <c:v>997000</c:v>
                </c:pt>
                <c:pt idx="997">
                  <c:v>998000</c:v>
                </c:pt>
                <c:pt idx="998">
                  <c:v>999000</c:v>
                </c:pt>
                <c:pt idx="999">
                  <c:v>1000000</c:v>
                </c:pt>
                <c:pt idx="1000">
                  <c:v>1001000</c:v>
                </c:pt>
                <c:pt idx="1001">
                  <c:v>1002000</c:v>
                </c:pt>
                <c:pt idx="1002">
                  <c:v>1003000</c:v>
                </c:pt>
                <c:pt idx="1003">
                  <c:v>1004000</c:v>
                </c:pt>
                <c:pt idx="1004">
                  <c:v>1005000</c:v>
                </c:pt>
                <c:pt idx="1005">
                  <c:v>1006000</c:v>
                </c:pt>
                <c:pt idx="1006">
                  <c:v>1007000</c:v>
                </c:pt>
                <c:pt idx="1007">
                  <c:v>1008000</c:v>
                </c:pt>
                <c:pt idx="1008">
                  <c:v>1009000</c:v>
                </c:pt>
                <c:pt idx="1009">
                  <c:v>1010000</c:v>
                </c:pt>
                <c:pt idx="1010">
                  <c:v>1011000</c:v>
                </c:pt>
                <c:pt idx="1011">
                  <c:v>1012000</c:v>
                </c:pt>
                <c:pt idx="1012">
                  <c:v>1013000</c:v>
                </c:pt>
                <c:pt idx="1013">
                  <c:v>1014000</c:v>
                </c:pt>
                <c:pt idx="1014">
                  <c:v>1015000</c:v>
                </c:pt>
                <c:pt idx="1015">
                  <c:v>1016000</c:v>
                </c:pt>
                <c:pt idx="1016">
                  <c:v>1017000</c:v>
                </c:pt>
                <c:pt idx="1017">
                  <c:v>1018000</c:v>
                </c:pt>
                <c:pt idx="1018">
                  <c:v>1019000</c:v>
                </c:pt>
                <c:pt idx="1019">
                  <c:v>1020000</c:v>
                </c:pt>
                <c:pt idx="1020">
                  <c:v>1021000</c:v>
                </c:pt>
                <c:pt idx="1021">
                  <c:v>1022000</c:v>
                </c:pt>
                <c:pt idx="1022">
                  <c:v>1023000</c:v>
                </c:pt>
                <c:pt idx="1023">
                  <c:v>1024000</c:v>
                </c:pt>
                <c:pt idx="1024">
                  <c:v>1025000</c:v>
                </c:pt>
                <c:pt idx="1025">
                  <c:v>1026000</c:v>
                </c:pt>
                <c:pt idx="1026">
                  <c:v>1027000</c:v>
                </c:pt>
                <c:pt idx="1027">
                  <c:v>1028000</c:v>
                </c:pt>
                <c:pt idx="1028">
                  <c:v>1029000</c:v>
                </c:pt>
                <c:pt idx="1029">
                  <c:v>1030000</c:v>
                </c:pt>
                <c:pt idx="1030">
                  <c:v>1031000</c:v>
                </c:pt>
                <c:pt idx="1031">
                  <c:v>1032000</c:v>
                </c:pt>
                <c:pt idx="1032">
                  <c:v>1033000</c:v>
                </c:pt>
                <c:pt idx="1033">
                  <c:v>1034000</c:v>
                </c:pt>
                <c:pt idx="1034">
                  <c:v>1035000</c:v>
                </c:pt>
                <c:pt idx="1035">
                  <c:v>1036000</c:v>
                </c:pt>
                <c:pt idx="1036">
                  <c:v>1037000</c:v>
                </c:pt>
                <c:pt idx="1037">
                  <c:v>1038000</c:v>
                </c:pt>
                <c:pt idx="1038">
                  <c:v>1039000</c:v>
                </c:pt>
                <c:pt idx="1039">
                  <c:v>1040000</c:v>
                </c:pt>
                <c:pt idx="1040">
                  <c:v>1041000</c:v>
                </c:pt>
                <c:pt idx="1041">
                  <c:v>1042000</c:v>
                </c:pt>
                <c:pt idx="1042">
                  <c:v>1043000</c:v>
                </c:pt>
                <c:pt idx="1043">
                  <c:v>1044000</c:v>
                </c:pt>
                <c:pt idx="1044">
                  <c:v>1045000</c:v>
                </c:pt>
                <c:pt idx="1045">
                  <c:v>1046000</c:v>
                </c:pt>
                <c:pt idx="1046">
                  <c:v>1047000</c:v>
                </c:pt>
                <c:pt idx="1047">
                  <c:v>1048000</c:v>
                </c:pt>
                <c:pt idx="1048">
                  <c:v>1049000</c:v>
                </c:pt>
                <c:pt idx="1049">
                  <c:v>1050000</c:v>
                </c:pt>
                <c:pt idx="1050">
                  <c:v>1051000</c:v>
                </c:pt>
                <c:pt idx="1051">
                  <c:v>1052000</c:v>
                </c:pt>
                <c:pt idx="1052">
                  <c:v>1053000</c:v>
                </c:pt>
                <c:pt idx="1053">
                  <c:v>1054000</c:v>
                </c:pt>
                <c:pt idx="1054">
                  <c:v>1055000</c:v>
                </c:pt>
                <c:pt idx="1055">
                  <c:v>1056000</c:v>
                </c:pt>
                <c:pt idx="1056">
                  <c:v>1057000</c:v>
                </c:pt>
                <c:pt idx="1057">
                  <c:v>1058000</c:v>
                </c:pt>
                <c:pt idx="1058">
                  <c:v>1059000</c:v>
                </c:pt>
                <c:pt idx="1059">
                  <c:v>1060000</c:v>
                </c:pt>
                <c:pt idx="1060">
                  <c:v>1061000</c:v>
                </c:pt>
                <c:pt idx="1061">
                  <c:v>1062000</c:v>
                </c:pt>
                <c:pt idx="1062">
                  <c:v>1063000</c:v>
                </c:pt>
                <c:pt idx="1063">
                  <c:v>1064000</c:v>
                </c:pt>
                <c:pt idx="1064">
                  <c:v>1065000</c:v>
                </c:pt>
                <c:pt idx="1065">
                  <c:v>1066000</c:v>
                </c:pt>
                <c:pt idx="1066">
                  <c:v>1067000</c:v>
                </c:pt>
                <c:pt idx="1067">
                  <c:v>1068000</c:v>
                </c:pt>
                <c:pt idx="1068">
                  <c:v>1069000</c:v>
                </c:pt>
                <c:pt idx="1069">
                  <c:v>1070000</c:v>
                </c:pt>
                <c:pt idx="1070">
                  <c:v>1071000</c:v>
                </c:pt>
                <c:pt idx="1071">
                  <c:v>1072000</c:v>
                </c:pt>
                <c:pt idx="1072">
                  <c:v>1073000</c:v>
                </c:pt>
                <c:pt idx="1073">
                  <c:v>1074000</c:v>
                </c:pt>
                <c:pt idx="1074">
                  <c:v>1075000</c:v>
                </c:pt>
                <c:pt idx="1075">
                  <c:v>1076000</c:v>
                </c:pt>
                <c:pt idx="1076">
                  <c:v>1077000</c:v>
                </c:pt>
                <c:pt idx="1077">
                  <c:v>1078000</c:v>
                </c:pt>
                <c:pt idx="1078">
                  <c:v>1079000</c:v>
                </c:pt>
                <c:pt idx="1079">
                  <c:v>1080000</c:v>
                </c:pt>
                <c:pt idx="1080">
                  <c:v>1081000</c:v>
                </c:pt>
                <c:pt idx="1081">
                  <c:v>1082000</c:v>
                </c:pt>
                <c:pt idx="1082">
                  <c:v>1083000</c:v>
                </c:pt>
                <c:pt idx="1083">
                  <c:v>1084000</c:v>
                </c:pt>
                <c:pt idx="1084">
                  <c:v>1085000</c:v>
                </c:pt>
                <c:pt idx="1085">
                  <c:v>1086000</c:v>
                </c:pt>
                <c:pt idx="1086">
                  <c:v>1087000</c:v>
                </c:pt>
                <c:pt idx="1087">
                  <c:v>1088000</c:v>
                </c:pt>
                <c:pt idx="1088">
                  <c:v>1089000</c:v>
                </c:pt>
                <c:pt idx="1089">
                  <c:v>1090000</c:v>
                </c:pt>
                <c:pt idx="1090">
                  <c:v>1091000</c:v>
                </c:pt>
                <c:pt idx="1091">
                  <c:v>1092000</c:v>
                </c:pt>
                <c:pt idx="1092">
                  <c:v>1093000</c:v>
                </c:pt>
                <c:pt idx="1093">
                  <c:v>1094000</c:v>
                </c:pt>
                <c:pt idx="1094">
                  <c:v>1095000</c:v>
                </c:pt>
                <c:pt idx="1095">
                  <c:v>1096000</c:v>
                </c:pt>
                <c:pt idx="1096">
                  <c:v>1097000</c:v>
                </c:pt>
                <c:pt idx="1097">
                  <c:v>1098000</c:v>
                </c:pt>
                <c:pt idx="1098">
                  <c:v>1099000</c:v>
                </c:pt>
                <c:pt idx="1099">
                  <c:v>1100000</c:v>
                </c:pt>
                <c:pt idx="1100">
                  <c:v>1101000</c:v>
                </c:pt>
                <c:pt idx="1101">
                  <c:v>1102000</c:v>
                </c:pt>
                <c:pt idx="1102">
                  <c:v>1103000</c:v>
                </c:pt>
                <c:pt idx="1103">
                  <c:v>1104000</c:v>
                </c:pt>
                <c:pt idx="1104">
                  <c:v>1105000</c:v>
                </c:pt>
                <c:pt idx="1105">
                  <c:v>1106000</c:v>
                </c:pt>
                <c:pt idx="1106">
                  <c:v>1107000</c:v>
                </c:pt>
                <c:pt idx="1107">
                  <c:v>1108000</c:v>
                </c:pt>
                <c:pt idx="1108">
                  <c:v>1109000</c:v>
                </c:pt>
                <c:pt idx="1109">
                  <c:v>1110000</c:v>
                </c:pt>
                <c:pt idx="1110">
                  <c:v>1111000</c:v>
                </c:pt>
                <c:pt idx="1111">
                  <c:v>1112000</c:v>
                </c:pt>
                <c:pt idx="1112">
                  <c:v>1113000</c:v>
                </c:pt>
                <c:pt idx="1113">
                  <c:v>1114000</c:v>
                </c:pt>
                <c:pt idx="1114">
                  <c:v>1115000</c:v>
                </c:pt>
                <c:pt idx="1115">
                  <c:v>1116000</c:v>
                </c:pt>
                <c:pt idx="1116">
                  <c:v>1117000</c:v>
                </c:pt>
                <c:pt idx="1117">
                  <c:v>1118000</c:v>
                </c:pt>
                <c:pt idx="1118">
                  <c:v>1119000</c:v>
                </c:pt>
                <c:pt idx="1119">
                  <c:v>1120000</c:v>
                </c:pt>
                <c:pt idx="1120">
                  <c:v>1121000</c:v>
                </c:pt>
                <c:pt idx="1121">
                  <c:v>1122000</c:v>
                </c:pt>
                <c:pt idx="1122">
                  <c:v>1123000</c:v>
                </c:pt>
                <c:pt idx="1123">
                  <c:v>1124000</c:v>
                </c:pt>
                <c:pt idx="1124">
                  <c:v>1125000</c:v>
                </c:pt>
                <c:pt idx="1125">
                  <c:v>1126000</c:v>
                </c:pt>
                <c:pt idx="1126">
                  <c:v>1127000</c:v>
                </c:pt>
                <c:pt idx="1127">
                  <c:v>1128000</c:v>
                </c:pt>
                <c:pt idx="1128">
                  <c:v>1129000</c:v>
                </c:pt>
                <c:pt idx="1129">
                  <c:v>1130000</c:v>
                </c:pt>
                <c:pt idx="1130">
                  <c:v>1131000</c:v>
                </c:pt>
                <c:pt idx="1131">
                  <c:v>1132000</c:v>
                </c:pt>
                <c:pt idx="1132">
                  <c:v>1133000</c:v>
                </c:pt>
                <c:pt idx="1133">
                  <c:v>1134000</c:v>
                </c:pt>
                <c:pt idx="1134">
                  <c:v>1135000</c:v>
                </c:pt>
                <c:pt idx="1135">
                  <c:v>1136000</c:v>
                </c:pt>
                <c:pt idx="1136">
                  <c:v>1137000</c:v>
                </c:pt>
                <c:pt idx="1137">
                  <c:v>1138000</c:v>
                </c:pt>
                <c:pt idx="1138">
                  <c:v>1139000</c:v>
                </c:pt>
                <c:pt idx="1139">
                  <c:v>1140000</c:v>
                </c:pt>
                <c:pt idx="1140">
                  <c:v>1141000</c:v>
                </c:pt>
                <c:pt idx="1141">
                  <c:v>1142000</c:v>
                </c:pt>
                <c:pt idx="1142">
                  <c:v>1143000</c:v>
                </c:pt>
                <c:pt idx="1143">
                  <c:v>1144000</c:v>
                </c:pt>
                <c:pt idx="1144">
                  <c:v>1145000</c:v>
                </c:pt>
                <c:pt idx="1145">
                  <c:v>1146000</c:v>
                </c:pt>
                <c:pt idx="1146">
                  <c:v>1147000</c:v>
                </c:pt>
                <c:pt idx="1147">
                  <c:v>1148000</c:v>
                </c:pt>
                <c:pt idx="1148">
                  <c:v>1149000</c:v>
                </c:pt>
                <c:pt idx="1149">
                  <c:v>1150000</c:v>
                </c:pt>
                <c:pt idx="1150">
                  <c:v>1151000</c:v>
                </c:pt>
                <c:pt idx="1151">
                  <c:v>1152000</c:v>
                </c:pt>
                <c:pt idx="1152">
                  <c:v>1153000</c:v>
                </c:pt>
                <c:pt idx="1153">
                  <c:v>1154000</c:v>
                </c:pt>
                <c:pt idx="1154">
                  <c:v>1155000</c:v>
                </c:pt>
                <c:pt idx="1155">
                  <c:v>1156000</c:v>
                </c:pt>
                <c:pt idx="1156">
                  <c:v>1157000</c:v>
                </c:pt>
                <c:pt idx="1157">
                  <c:v>1158000</c:v>
                </c:pt>
                <c:pt idx="1158">
                  <c:v>1159000</c:v>
                </c:pt>
                <c:pt idx="1159">
                  <c:v>1160000</c:v>
                </c:pt>
                <c:pt idx="1160">
                  <c:v>1161000</c:v>
                </c:pt>
                <c:pt idx="1161">
                  <c:v>1162000</c:v>
                </c:pt>
                <c:pt idx="1162">
                  <c:v>1163000</c:v>
                </c:pt>
                <c:pt idx="1163">
                  <c:v>1164000</c:v>
                </c:pt>
                <c:pt idx="1164">
                  <c:v>1165000</c:v>
                </c:pt>
                <c:pt idx="1165">
                  <c:v>1166000</c:v>
                </c:pt>
                <c:pt idx="1166">
                  <c:v>1167000</c:v>
                </c:pt>
                <c:pt idx="1167">
                  <c:v>1168000</c:v>
                </c:pt>
                <c:pt idx="1168">
                  <c:v>1169000</c:v>
                </c:pt>
                <c:pt idx="1169">
                  <c:v>1170000</c:v>
                </c:pt>
                <c:pt idx="1170">
                  <c:v>1171000</c:v>
                </c:pt>
                <c:pt idx="1171">
                  <c:v>1172000</c:v>
                </c:pt>
                <c:pt idx="1172">
                  <c:v>1173000</c:v>
                </c:pt>
                <c:pt idx="1173">
                  <c:v>1174000</c:v>
                </c:pt>
                <c:pt idx="1174">
                  <c:v>1175000</c:v>
                </c:pt>
                <c:pt idx="1175">
                  <c:v>1176000</c:v>
                </c:pt>
                <c:pt idx="1176">
                  <c:v>1177000</c:v>
                </c:pt>
                <c:pt idx="1177">
                  <c:v>1178000</c:v>
                </c:pt>
                <c:pt idx="1178">
                  <c:v>1179000</c:v>
                </c:pt>
                <c:pt idx="1179">
                  <c:v>1180000</c:v>
                </c:pt>
                <c:pt idx="1180">
                  <c:v>1181000</c:v>
                </c:pt>
                <c:pt idx="1181">
                  <c:v>1182000</c:v>
                </c:pt>
                <c:pt idx="1182">
                  <c:v>1183000</c:v>
                </c:pt>
                <c:pt idx="1183">
                  <c:v>1184000</c:v>
                </c:pt>
                <c:pt idx="1184">
                  <c:v>1185000</c:v>
                </c:pt>
                <c:pt idx="1185">
                  <c:v>1186000</c:v>
                </c:pt>
                <c:pt idx="1186">
                  <c:v>1187000</c:v>
                </c:pt>
                <c:pt idx="1187">
                  <c:v>1188000</c:v>
                </c:pt>
                <c:pt idx="1188">
                  <c:v>1189000</c:v>
                </c:pt>
                <c:pt idx="1189">
                  <c:v>1190000</c:v>
                </c:pt>
                <c:pt idx="1190">
                  <c:v>1191000</c:v>
                </c:pt>
                <c:pt idx="1191">
                  <c:v>1192000</c:v>
                </c:pt>
                <c:pt idx="1192">
                  <c:v>1193000</c:v>
                </c:pt>
                <c:pt idx="1193">
                  <c:v>1194000</c:v>
                </c:pt>
                <c:pt idx="1194">
                  <c:v>1195000</c:v>
                </c:pt>
                <c:pt idx="1195">
                  <c:v>1196000</c:v>
                </c:pt>
                <c:pt idx="1196">
                  <c:v>1197000</c:v>
                </c:pt>
                <c:pt idx="1197">
                  <c:v>1198000</c:v>
                </c:pt>
                <c:pt idx="1198">
                  <c:v>1199000</c:v>
                </c:pt>
                <c:pt idx="1199">
                  <c:v>1200000</c:v>
                </c:pt>
                <c:pt idx="1200">
                  <c:v>1201000</c:v>
                </c:pt>
                <c:pt idx="1201">
                  <c:v>1202000</c:v>
                </c:pt>
                <c:pt idx="1202">
                  <c:v>1203000</c:v>
                </c:pt>
                <c:pt idx="1203">
                  <c:v>1204000</c:v>
                </c:pt>
                <c:pt idx="1204">
                  <c:v>1205000</c:v>
                </c:pt>
                <c:pt idx="1205">
                  <c:v>1206000</c:v>
                </c:pt>
                <c:pt idx="1206">
                  <c:v>1207000</c:v>
                </c:pt>
                <c:pt idx="1207">
                  <c:v>1208000</c:v>
                </c:pt>
                <c:pt idx="1208">
                  <c:v>1209000</c:v>
                </c:pt>
                <c:pt idx="1209">
                  <c:v>1210000</c:v>
                </c:pt>
                <c:pt idx="1210">
                  <c:v>1211000</c:v>
                </c:pt>
                <c:pt idx="1211">
                  <c:v>1212000</c:v>
                </c:pt>
                <c:pt idx="1212">
                  <c:v>1213000</c:v>
                </c:pt>
                <c:pt idx="1213">
                  <c:v>1214000</c:v>
                </c:pt>
                <c:pt idx="1214">
                  <c:v>1215000</c:v>
                </c:pt>
                <c:pt idx="1215">
                  <c:v>1216000</c:v>
                </c:pt>
                <c:pt idx="1216">
                  <c:v>1217000</c:v>
                </c:pt>
                <c:pt idx="1217">
                  <c:v>1218000</c:v>
                </c:pt>
                <c:pt idx="1218">
                  <c:v>1219000</c:v>
                </c:pt>
                <c:pt idx="1219">
                  <c:v>1220000</c:v>
                </c:pt>
                <c:pt idx="1220">
                  <c:v>1221000</c:v>
                </c:pt>
                <c:pt idx="1221">
                  <c:v>1222000</c:v>
                </c:pt>
                <c:pt idx="1222">
                  <c:v>1223000</c:v>
                </c:pt>
                <c:pt idx="1223">
                  <c:v>1224000</c:v>
                </c:pt>
                <c:pt idx="1224">
                  <c:v>1225000</c:v>
                </c:pt>
                <c:pt idx="1225">
                  <c:v>1226000</c:v>
                </c:pt>
                <c:pt idx="1226">
                  <c:v>1227000</c:v>
                </c:pt>
                <c:pt idx="1227">
                  <c:v>1228000</c:v>
                </c:pt>
                <c:pt idx="1228">
                  <c:v>1229000</c:v>
                </c:pt>
                <c:pt idx="1229">
                  <c:v>1230000</c:v>
                </c:pt>
                <c:pt idx="1230">
                  <c:v>1231000</c:v>
                </c:pt>
                <c:pt idx="1231">
                  <c:v>1232000</c:v>
                </c:pt>
                <c:pt idx="1232">
                  <c:v>1233000</c:v>
                </c:pt>
                <c:pt idx="1233">
                  <c:v>1234000</c:v>
                </c:pt>
                <c:pt idx="1234">
                  <c:v>1235000</c:v>
                </c:pt>
                <c:pt idx="1235">
                  <c:v>1236000</c:v>
                </c:pt>
                <c:pt idx="1236">
                  <c:v>1237000</c:v>
                </c:pt>
                <c:pt idx="1237">
                  <c:v>1238000</c:v>
                </c:pt>
                <c:pt idx="1238">
                  <c:v>1239000</c:v>
                </c:pt>
                <c:pt idx="1239">
                  <c:v>1240000</c:v>
                </c:pt>
                <c:pt idx="1240">
                  <c:v>1241000</c:v>
                </c:pt>
                <c:pt idx="1241">
                  <c:v>1242000</c:v>
                </c:pt>
                <c:pt idx="1242">
                  <c:v>1243000</c:v>
                </c:pt>
                <c:pt idx="1243">
                  <c:v>1244000</c:v>
                </c:pt>
                <c:pt idx="1244">
                  <c:v>1245000</c:v>
                </c:pt>
                <c:pt idx="1245">
                  <c:v>1246000</c:v>
                </c:pt>
                <c:pt idx="1246">
                  <c:v>1247000</c:v>
                </c:pt>
                <c:pt idx="1247">
                  <c:v>1248000</c:v>
                </c:pt>
                <c:pt idx="1248">
                  <c:v>1249000</c:v>
                </c:pt>
                <c:pt idx="1249">
                  <c:v>1250000</c:v>
                </c:pt>
                <c:pt idx="1250">
                  <c:v>1251000</c:v>
                </c:pt>
                <c:pt idx="1251">
                  <c:v>1252000</c:v>
                </c:pt>
                <c:pt idx="1252">
                  <c:v>1253000</c:v>
                </c:pt>
                <c:pt idx="1253">
                  <c:v>1254000</c:v>
                </c:pt>
                <c:pt idx="1254">
                  <c:v>1255000</c:v>
                </c:pt>
                <c:pt idx="1255">
                  <c:v>1256000</c:v>
                </c:pt>
                <c:pt idx="1256">
                  <c:v>1257000</c:v>
                </c:pt>
                <c:pt idx="1257">
                  <c:v>1258000</c:v>
                </c:pt>
                <c:pt idx="1258">
                  <c:v>1259000</c:v>
                </c:pt>
                <c:pt idx="1259">
                  <c:v>1260000</c:v>
                </c:pt>
                <c:pt idx="1260">
                  <c:v>1261000</c:v>
                </c:pt>
                <c:pt idx="1261">
                  <c:v>1262000</c:v>
                </c:pt>
                <c:pt idx="1262">
                  <c:v>1263000</c:v>
                </c:pt>
                <c:pt idx="1263">
                  <c:v>1264000</c:v>
                </c:pt>
                <c:pt idx="1264">
                  <c:v>1265000</c:v>
                </c:pt>
                <c:pt idx="1265">
                  <c:v>1266000</c:v>
                </c:pt>
                <c:pt idx="1266">
                  <c:v>1267000</c:v>
                </c:pt>
                <c:pt idx="1267">
                  <c:v>1268000</c:v>
                </c:pt>
                <c:pt idx="1268">
                  <c:v>1269000</c:v>
                </c:pt>
                <c:pt idx="1269">
                  <c:v>1270000</c:v>
                </c:pt>
                <c:pt idx="1270">
                  <c:v>1271000</c:v>
                </c:pt>
                <c:pt idx="1271">
                  <c:v>1272000</c:v>
                </c:pt>
                <c:pt idx="1272">
                  <c:v>1273000</c:v>
                </c:pt>
                <c:pt idx="1273">
                  <c:v>1274000</c:v>
                </c:pt>
                <c:pt idx="1274">
                  <c:v>1275000</c:v>
                </c:pt>
                <c:pt idx="1275">
                  <c:v>1276000</c:v>
                </c:pt>
                <c:pt idx="1276">
                  <c:v>1277000</c:v>
                </c:pt>
                <c:pt idx="1277">
                  <c:v>1278000</c:v>
                </c:pt>
                <c:pt idx="1278">
                  <c:v>1279000</c:v>
                </c:pt>
                <c:pt idx="1279">
                  <c:v>1280000</c:v>
                </c:pt>
                <c:pt idx="1280">
                  <c:v>1281000</c:v>
                </c:pt>
                <c:pt idx="1281">
                  <c:v>1282000</c:v>
                </c:pt>
                <c:pt idx="1282">
                  <c:v>1283000</c:v>
                </c:pt>
                <c:pt idx="1283">
                  <c:v>1284000</c:v>
                </c:pt>
                <c:pt idx="1284">
                  <c:v>1285000</c:v>
                </c:pt>
                <c:pt idx="1285">
                  <c:v>1286000</c:v>
                </c:pt>
                <c:pt idx="1286">
                  <c:v>1287000</c:v>
                </c:pt>
                <c:pt idx="1287">
                  <c:v>1288000</c:v>
                </c:pt>
                <c:pt idx="1288">
                  <c:v>1289000</c:v>
                </c:pt>
                <c:pt idx="1289">
                  <c:v>1290000</c:v>
                </c:pt>
                <c:pt idx="1290">
                  <c:v>1291000</c:v>
                </c:pt>
                <c:pt idx="1291">
                  <c:v>1292000</c:v>
                </c:pt>
                <c:pt idx="1292">
                  <c:v>1293000</c:v>
                </c:pt>
                <c:pt idx="1293">
                  <c:v>1294000</c:v>
                </c:pt>
                <c:pt idx="1294">
                  <c:v>1295000</c:v>
                </c:pt>
                <c:pt idx="1295">
                  <c:v>1296000</c:v>
                </c:pt>
                <c:pt idx="1296">
                  <c:v>1297000</c:v>
                </c:pt>
                <c:pt idx="1297">
                  <c:v>1298000</c:v>
                </c:pt>
                <c:pt idx="1298">
                  <c:v>1299000</c:v>
                </c:pt>
                <c:pt idx="1299">
                  <c:v>1300000</c:v>
                </c:pt>
                <c:pt idx="1300">
                  <c:v>1301000</c:v>
                </c:pt>
                <c:pt idx="1301">
                  <c:v>1302000</c:v>
                </c:pt>
                <c:pt idx="1302">
                  <c:v>1303000</c:v>
                </c:pt>
                <c:pt idx="1303">
                  <c:v>1304000</c:v>
                </c:pt>
                <c:pt idx="1304">
                  <c:v>1305000</c:v>
                </c:pt>
                <c:pt idx="1305">
                  <c:v>1306000</c:v>
                </c:pt>
                <c:pt idx="1306">
                  <c:v>1307000</c:v>
                </c:pt>
                <c:pt idx="1307">
                  <c:v>1308000</c:v>
                </c:pt>
                <c:pt idx="1308">
                  <c:v>1309000</c:v>
                </c:pt>
                <c:pt idx="1309">
                  <c:v>1310000</c:v>
                </c:pt>
                <c:pt idx="1310">
                  <c:v>1311000</c:v>
                </c:pt>
                <c:pt idx="1311">
                  <c:v>1312000</c:v>
                </c:pt>
                <c:pt idx="1312">
                  <c:v>1313000</c:v>
                </c:pt>
                <c:pt idx="1313">
                  <c:v>1314000</c:v>
                </c:pt>
                <c:pt idx="1314">
                  <c:v>1315000</c:v>
                </c:pt>
                <c:pt idx="1315">
                  <c:v>1316000</c:v>
                </c:pt>
                <c:pt idx="1316">
                  <c:v>1317000</c:v>
                </c:pt>
                <c:pt idx="1317">
                  <c:v>1318000</c:v>
                </c:pt>
                <c:pt idx="1318">
                  <c:v>1319000</c:v>
                </c:pt>
                <c:pt idx="1319">
                  <c:v>1320000</c:v>
                </c:pt>
                <c:pt idx="1320">
                  <c:v>1321000</c:v>
                </c:pt>
                <c:pt idx="1321">
                  <c:v>1322000</c:v>
                </c:pt>
                <c:pt idx="1322">
                  <c:v>1323000</c:v>
                </c:pt>
                <c:pt idx="1323">
                  <c:v>1324000</c:v>
                </c:pt>
                <c:pt idx="1324">
                  <c:v>1325000</c:v>
                </c:pt>
                <c:pt idx="1325">
                  <c:v>1326000</c:v>
                </c:pt>
                <c:pt idx="1326">
                  <c:v>1327000</c:v>
                </c:pt>
                <c:pt idx="1327">
                  <c:v>1328000</c:v>
                </c:pt>
                <c:pt idx="1328">
                  <c:v>1329000</c:v>
                </c:pt>
                <c:pt idx="1329">
                  <c:v>1330000</c:v>
                </c:pt>
                <c:pt idx="1330">
                  <c:v>1331000</c:v>
                </c:pt>
                <c:pt idx="1331">
                  <c:v>1332000</c:v>
                </c:pt>
                <c:pt idx="1332">
                  <c:v>1333000</c:v>
                </c:pt>
                <c:pt idx="1333">
                  <c:v>1334000</c:v>
                </c:pt>
                <c:pt idx="1334">
                  <c:v>1335000</c:v>
                </c:pt>
                <c:pt idx="1335">
                  <c:v>1336000</c:v>
                </c:pt>
                <c:pt idx="1336">
                  <c:v>1337000</c:v>
                </c:pt>
                <c:pt idx="1337">
                  <c:v>1338000</c:v>
                </c:pt>
                <c:pt idx="1338">
                  <c:v>1339000</c:v>
                </c:pt>
                <c:pt idx="1339">
                  <c:v>1340000</c:v>
                </c:pt>
                <c:pt idx="1340">
                  <c:v>1341000</c:v>
                </c:pt>
                <c:pt idx="1341">
                  <c:v>1342000</c:v>
                </c:pt>
                <c:pt idx="1342">
                  <c:v>1343000</c:v>
                </c:pt>
                <c:pt idx="1343">
                  <c:v>1344000</c:v>
                </c:pt>
                <c:pt idx="1344">
                  <c:v>1345000</c:v>
                </c:pt>
                <c:pt idx="1345">
                  <c:v>1346000</c:v>
                </c:pt>
                <c:pt idx="1346">
                  <c:v>1347000</c:v>
                </c:pt>
                <c:pt idx="1347">
                  <c:v>1348000</c:v>
                </c:pt>
                <c:pt idx="1348">
                  <c:v>1349000</c:v>
                </c:pt>
                <c:pt idx="1349">
                  <c:v>1350000</c:v>
                </c:pt>
                <c:pt idx="1350">
                  <c:v>1351000</c:v>
                </c:pt>
                <c:pt idx="1351">
                  <c:v>1352000</c:v>
                </c:pt>
                <c:pt idx="1352">
                  <c:v>1353000</c:v>
                </c:pt>
                <c:pt idx="1353">
                  <c:v>1354000</c:v>
                </c:pt>
                <c:pt idx="1354">
                  <c:v>1355000</c:v>
                </c:pt>
                <c:pt idx="1355">
                  <c:v>1356000</c:v>
                </c:pt>
                <c:pt idx="1356">
                  <c:v>1357000</c:v>
                </c:pt>
                <c:pt idx="1357">
                  <c:v>1358000</c:v>
                </c:pt>
                <c:pt idx="1358">
                  <c:v>1359000</c:v>
                </c:pt>
                <c:pt idx="1359">
                  <c:v>1360000</c:v>
                </c:pt>
                <c:pt idx="1360">
                  <c:v>1361000</c:v>
                </c:pt>
                <c:pt idx="1361">
                  <c:v>1362000</c:v>
                </c:pt>
                <c:pt idx="1362">
                  <c:v>1363000</c:v>
                </c:pt>
                <c:pt idx="1363">
                  <c:v>1364000</c:v>
                </c:pt>
                <c:pt idx="1364">
                  <c:v>1365000</c:v>
                </c:pt>
                <c:pt idx="1365">
                  <c:v>1366000</c:v>
                </c:pt>
                <c:pt idx="1366">
                  <c:v>1367000</c:v>
                </c:pt>
                <c:pt idx="1367">
                  <c:v>1368000</c:v>
                </c:pt>
                <c:pt idx="1368">
                  <c:v>1369000</c:v>
                </c:pt>
                <c:pt idx="1369">
                  <c:v>1370000</c:v>
                </c:pt>
                <c:pt idx="1370">
                  <c:v>1371000</c:v>
                </c:pt>
                <c:pt idx="1371">
                  <c:v>1372000</c:v>
                </c:pt>
                <c:pt idx="1372">
                  <c:v>1373000</c:v>
                </c:pt>
                <c:pt idx="1373">
                  <c:v>1374000</c:v>
                </c:pt>
                <c:pt idx="1374">
                  <c:v>1375000</c:v>
                </c:pt>
                <c:pt idx="1375">
                  <c:v>1376000</c:v>
                </c:pt>
                <c:pt idx="1376">
                  <c:v>1377000</c:v>
                </c:pt>
                <c:pt idx="1377">
                  <c:v>1378000</c:v>
                </c:pt>
                <c:pt idx="1378">
                  <c:v>1379000</c:v>
                </c:pt>
                <c:pt idx="1379">
                  <c:v>1380000</c:v>
                </c:pt>
                <c:pt idx="1380">
                  <c:v>1381000</c:v>
                </c:pt>
                <c:pt idx="1381">
                  <c:v>1382000</c:v>
                </c:pt>
                <c:pt idx="1382">
                  <c:v>1383000</c:v>
                </c:pt>
                <c:pt idx="1383">
                  <c:v>1384000</c:v>
                </c:pt>
                <c:pt idx="1384">
                  <c:v>1385000</c:v>
                </c:pt>
                <c:pt idx="1385">
                  <c:v>1386000</c:v>
                </c:pt>
                <c:pt idx="1386">
                  <c:v>1387000</c:v>
                </c:pt>
                <c:pt idx="1387">
                  <c:v>1388000</c:v>
                </c:pt>
                <c:pt idx="1388">
                  <c:v>1389000</c:v>
                </c:pt>
                <c:pt idx="1389">
                  <c:v>1390000</c:v>
                </c:pt>
                <c:pt idx="1390">
                  <c:v>1391000</c:v>
                </c:pt>
                <c:pt idx="1391">
                  <c:v>1392000</c:v>
                </c:pt>
                <c:pt idx="1392">
                  <c:v>1393000</c:v>
                </c:pt>
                <c:pt idx="1393">
                  <c:v>1394000</c:v>
                </c:pt>
                <c:pt idx="1394">
                  <c:v>1395000</c:v>
                </c:pt>
                <c:pt idx="1395">
                  <c:v>1396000</c:v>
                </c:pt>
                <c:pt idx="1396">
                  <c:v>1397000</c:v>
                </c:pt>
                <c:pt idx="1397">
                  <c:v>1398000</c:v>
                </c:pt>
                <c:pt idx="1398">
                  <c:v>1399000</c:v>
                </c:pt>
                <c:pt idx="1399">
                  <c:v>1400000</c:v>
                </c:pt>
                <c:pt idx="1400">
                  <c:v>1401000</c:v>
                </c:pt>
                <c:pt idx="1401">
                  <c:v>1402000</c:v>
                </c:pt>
                <c:pt idx="1402">
                  <c:v>1403000</c:v>
                </c:pt>
                <c:pt idx="1403">
                  <c:v>1404000</c:v>
                </c:pt>
                <c:pt idx="1404">
                  <c:v>1405000</c:v>
                </c:pt>
                <c:pt idx="1405">
                  <c:v>1406000</c:v>
                </c:pt>
                <c:pt idx="1406">
                  <c:v>1407000</c:v>
                </c:pt>
                <c:pt idx="1407">
                  <c:v>1408000</c:v>
                </c:pt>
                <c:pt idx="1408">
                  <c:v>1409000</c:v>
                </c:pt>
                <c:pt idx="1409">
                  <c:v>1410000</c:v>
                </c:pt>
                <c:pt idx="1410">
                  <c:v>1411000</c:v>
                </c:pt>
                <c:pt idx="1411">
                  <c:v>1412000</c:v>
                </c:pt>
                <c:pt idx="1412">
                  <c:v>1413000</c:v>
                </c:pt>
                <c:pt idx="1413">
                  <c:v>1414000</c:v>
                </c:pt>
                <c:pt idx="1414">
                  <c:v>1415000</c:v>
                </c:pt>
                <c:pt idx="1415">
                  <c:v>1416000</c:v>
                </c:pt>
                <c:pt idx="1416">
                  <c:v>1417000</c:v>
                </c:pt>
                <c:pt idx="1417">
                  <c:v>1418000</c:v>
                </c:pt>
                <c:pt idx="1418">
                  <c:v>1419000</c:v>
                </c:pt>
                <c:pt idx="1419">
                  <c:v>1420000</c:v>
                </c:pt>
                <c:pt idx="1420">
                  <c:v>1421000</c:v>
                </c:pt>
                <c:pt idx="1421">
                  <c:v>1422000</c:v>
                </c:pt>
                <c:pt idx="1422">
                  <c:v>1423000</c:v>
                </c:pt>
                <c:pt idx="1423">
                  <c:v>1424000</c:v>
                </c:pt>
                <c:pt idx="1424">
                  <c:v>1425000</c:v>
                </c:pt>
                <c:pt idx="1425">
                  <c:v>1426000</c:v>
                </c:pt>
                <c:pt idx="1426">
                  <c:v>1427000</c:v>
                </c:pt>
                <c:pt idx="1427">
                  <c:v>1428000</c:v>
                </c:pt>
                <c:pt idx="1428">
                  <c:v>1429000</c:v>
                </c:pt>
                <c:pt idx="1429">
                  <c:v>1430000</c:v>
                </c:pt>
                <c:pt idx="1430">
                  <c:v>1431000</c:v>
                </c:pt>
                <c:pt idx="1431">
                  <c:v>1432000</c:v>
                </c:pt>
                <c:pt idx="1432">
                  <c:v>1433000</c:v>
                </c:pt>
                <c:pt idx="1433">
                  <c:v>1434000</c:v>
                </c:pt>
                <c:pt idx="1434">
                  <c:v>1435000</c:v>
                </c:pt>
                <c:pt idx="1435">
                  <c:v>1436000</c:v>
                </c:pt>
                <c:pt idx="1436">
                  <c:v>1437000</c:v>
                </c:pt>
                <c:pt idx="1437">
                  <c:v>1438000</c:v>
                </c:pt>
                <c:pt idx="1438">
                  <c:v>1439000</c:v>
                </c:pt>
                <c:pt idx="1439">
                  <c:v>1440000</c:v>
                </c:pt>
                <c:pt idx="1440">
                  <c:v>1441000</c:v>
                </c:pt>
                <c:pt idx="1441">
                  <c:v>1442000</c:v>
                </c:pt>
                <c:pt idx="1442">
                  <c:v>1443000</c:v>
                </c:pt>
                <c:pt idx="1443">
                  <c:v>1444000</c:v>
                </c:pt>
                <c:pt idx="1444">
                  <c:v>1445000</c:v>
                </c:pt>
                <c:pt idx="1445">
                  <c:v>1446000</c:v>
                </c:pt>
                <c:pt idx="1446">
                  <c:v>1447000</c:v>
                </c:pt>
                <c:pt idx="1447">
                  <c:v>1448000</c:v>
                </c:pt>
                <c:pt idx="1448">
                  <c:v>1449000</c:v>
                </c:pt>
                <c:pt idx="1449">
                  <c:v>1450000</c:v>
                </c:pt>
                <c:pt idx="1450">
                  <c:v>1451000</c:v>
                </c:pt>
                <c:pt idx="1451">
                  <c:v>1452000</c:v>
                </c:pt>
                <c:pt idx="1452">
                  <c:v>1453000</c:v>
                </c:pt>
                <c:pt idx="1453">
                  <c:v>1454000</c:v>
                </c:pt>
                <c:pt idx="1454">
                  <c:v>1455000</c:v>
                </c:pt>
                <c:pt idx="1455">
                  <c:v>1456000</c:v>
                </c:pt>
                <c:pt idx="1456">
                  <c:v>1457000</c:v>
                </c:pt>
                <c:pt idx="1457">
                  <c:v>1458000</c:v>
                </c:pt>
                <c:pt idx="1458">
                  <c:v>1459000</c:v>
                </c:pt>
                <c:pt idx="1459">
                  <c:v>1460000</c:v>
                </c:pt>
                <c:pt idx="1460">
                  <c:v>1461000</c:v>
                </c:pt>
                <c:pt idx="1461">
                  <c:v>1462000</c:v>
                </c:pt>
                <c:pt idx="1462">
                  <c:v>1463000</c:v>
                </c:pt>
                <c:pt idx="1463">
                  <c:v>1464000</c:v>
                </c:pt>
                <c:pt idx="1464">
                  <c:v>1465000</c:v>
                </c:pt>
                <c:pt idx="1465">
                  <c:v>1466000</c:v>
                </c:pt>
                <c:pt idx="1466">
                  <c:v>1467000</c:v>
                </c:pt>
                <c:pt idx="1467">
                  <c:v>1468000</c:v>
                </c:pt>
                <c:pt idx="1468">
                  <c:v>1469000</c:v>
                </c:pt>
                <c:pt idx="1469">
                  <c:v>1470000</c:v>
                </c:pt>
                <c:pt idx="1470">
                  <c:v>1471000</c:v>
                </c:pt>
                <c:pt idx="1471">
                  <c:v>1472000</c:v>
                </c:pt>
                <c:pt idx="1472">
                  <c:v>1473000</c:v>
                </c:pt>
                <c:pt idx="1473">
                  <c:v>1474000</c:v>
                </c:pt>
                <c:pt idx="1474">
                  <c:v>1475000</c:v>
                </c:pt>
                <c:pt idx="1475">
                  <c:v>1476000</c:v>
                </c:pt>
                <c:pt idx="1476">
                  <c:v>1477000</c:v>
                </c:pt>
                <c:pt idx="1477">
                  <c:v>1478000</c:v>
                </c:pt>
                <c:pt idx="1478">
                  <c:v>1479000</c:v>
                </c:pt>
                <c:pt idx="1479">
                  <c:v>1480000</c:v>
                </c:pt>
                <c:pt idx="1480">
                  <c:v>1481000</c:v>
                </c:pt>
                <c:pt idx="1481">
                  <c:v>1482000</c:v>
                </c:pt>
                <c:pt idx="1482">
                  <c:v>1483000</c:v>
                </c:pt>
                <c:pt idx="1483">
                  <c:v>1484000</c:v>
                </c:pt>
                <c:pt idx="1484">
                  <c:v>1485000</c:v>
                </c:pt>
                <c:pt idx="1485">
                  <c:v>1486000</c:v>
                </c:pt>
                <c:pt idx="1486">
                  <c:v>1487000</c:v>
                </c:pt>
                <c:pt idx="1487">
                  <c:v>1488000</c:v>
                </c:pt>
                <c:pt idx="1488">
                  <c:v>1489000</c:v>
                </c:pt>
                <c:pt idx="1489">
                  <c:v>1490000</c:v>
                </c:pt>
                <c:pt idx="1490">
                  <c:v>1491000</c:v>
                </c:pt>
                <c:pt idx="1491">
                  <c:v>1492000</c:v>
                </c:pt>
                <c:pt idx="1492">
                  <c:v>1493000</c:v>
                </c:pt>
                <c:pt idx="1493">
                  <c:v>1494000</c:v>
                </c:pt>
                <c:pt idx="1494">
                  <c:v>1495000</c:v>
                </c:pt>
                <c:pt idx="1495">
                  <c:v>1496000</c:v>
                </c:pt>
                <c:pt idx="1496">
                  <c:v>1497000</c:v>
                </c:pt>
                <c:pt idx="1497">
                  <c:v>1498000</c:v>
                </c:pt>
                <c:pt idx="1498">
                  <c:v>1499000</c:v>
                </c:pt>
                <c:pt idx="1499">
                  <c:v>1500000</c:v>
                </c:pt>
                <c:pt idx="1500">
                  <c:v>1501000</c:v>
                </c:pt>
                <c:pt idx="1501">
                  <c:v>1502000</c:v>
                </c:pt>
                <c:pt idx="1502">
                  <c:v>1503000</c:v>
                </c:pt>
                <c:pt idx="1503">
                  <c:v>1504000</c:v>
                </c:pt>
                <c:pt idx="1504">
                  <c:v>1505000</c:v>
                </c:pt>
                <c:pt idx="1505">
                  <c:v>1506000</c:v>
                </c:pt>
                <c:pt idx="1506">
                  <c:v>1507000</c:v>
                </c:pt>
                <c:pt idx="1507">
                  <c:v>1508000</c:v>
                </c:pt>
                <c:pt idx="1508">
                  <c:v>1509000</c:v>
                </c:pt>
                <c:pt idx="1509">
                  <c:v>1510000</c:v>
                </c:pt>
                <c:pt idx="1510">
                  <c:v>1511000</c:v>
                </c:pt>
                <c:pt idx="1511">
                  <c:v>1512000</c:v>
                </c:pt>
                <c:pt idx="1512">
                  <c:v>1513000</c:v>
                </c:pt>
                <c:pt idx="1513">
                  <c:v>1514000</c:v>
                </c:pt>
                <c:pt idx="1514">
                  <c:v>1515000</c:v>
                </c:pt>
                <c:pt idx="1515">
                  <c:v>1516000</c:v>
                </c:pt>
                <c:pt idx="1516">
                  <c:v>1517000</c:v>
                </c:pt>
                <c:pt idx="1517">
                  <c:v>1518000</c:v>
                </c:pt>
                <c:pt idx="1518">
                  <c:v>1519000</c:v>
                </c:pt>
                <c:pt idx="1519">
                  <c:v>1520000</c:v>
                </c:pt>
                <c:pt idx="1520">
                  <c:v>1521000</c:v>
                </c:pt>
                <c:pt idx="1521">
                  <c:v>1522000</c:v>
                </c:pt>
                <c:pt idx="1522">
                  <c:v>1523000</c:v>
                </c:pt>
                <c:pt idx="1523">
                  <c:v>1524000</c:v>
                </c:pt>
                <c:pt idx="1524">
                  <c:v>1525000</c:v>
                </c:pt>
                <c:pt idx="1525">
                  <c:v>1526000</c:v>
                </c:pt>
                <c:pt idx="1526">
                  <c:v>1527000</c:v>
                </c:pt>
                <c:pt idx="1527">
                  <c:v>1528000</c:v>
                </c:pt>
                <c:pt idx="1528">
                  <c:v>1529000</c:v>
                </c:pt>
                <c:pt idx="1529">
                  <c:v>1530000</c:v>
                </c:pt>
                <c:pt idx="1530">
                  <c:v>1531000</c:v>
                </c:pt>
                <c:pt idx="1531">
                  <c:v>1532000</c:v>
                </c:pt>
                <c:pt idx="1532">
                  <c:v>1533000</c:v>
                </c:pt>
                <c:pt idx="1533">
                  <c:v>1534000</c:v>
                </c:pt>
                <c:pt idx="1534">
                  <c:v>1535000</c:v>
                </c:pt>
                <c:pt idx="1535">
                  <c:v>1536000</c:v>
                </c:pt>
                <c:pt idx="1536">
                  <c:v>1537000</c:v>
                </c:pt>
                <c:pt idx="1537">
                  <c:v>1538000</c:v>
                </c:pt>
                <c:pt idx="1538">
                  <c:v>1539000</c:v>
                </c:pt>
                <c:pt idx="1539">
                  <c:v>1540000</c:v>
                </c:pt>
                <c:pt idx="1540">
                  <c:v>1541000</c:v>
                </c:pt>
                <c:pt idx="1541">
                  <c:v>1542000</c:v>
                </c:pt>
                <c:pt idx="1542">
                  <c:v>1543000</c:v>
                </c:pt>
                <c:pt idx="1543">
                  <c:v>1544000</c:v>
                </c:pt>
                <c:pt idx="1544">
                  <c:v>1545000</c:v>
                </c:pt>
                <c:pt idx="1545">
                  <c:v>1546000</c:v>
                </c:pt>
                <c:pt idx="1546">
                  <c:v>1547000</c:v>
                </c:pt>
                <c:pt idx="1547">
                  <c:v>1548000</c:v>
                </c:pt>
                <c:pt idx="1548">
                  <c:v>1549000</c:v>
                </c:pt>
                <c:pt idx="1549">
                  <c:v>1550000</c:v>
                </c:pt>
                <c:pt idx="1550">
                  <c:v>1551000</c:v>
                </c:pt>
                <c:pt idx="1551">
                  <c:v>1552000</c:v>
                </c:pt>
                <c:pt idx="1552">
                  <c:v>1553000</c:v>
                </c:pt>
                <c:pt idx="1553">
                  <c:v>1554000</c:v>
                </c:pt>
                <c:pt idx="1554">
                  <c:v>1555000</c:v>
                </c:pt>
                <c:pt idx="1555">
                  <c:v>1556000</c:v>
                </c:pt>
                <c:pt idx="1556">
                  <c:v>1557000</c:v>
                </c:pt>
                <c:pt idx="1557">
                  <c:v>1558000</c:v>
                </c:pt>
                <c:pt idx="1558">
                  <c:v>1559000</c:v>
                </c:pt>
                <c:pt idx="1559">
                  <c:v>1560000</c:v>
                </c:pt>
                <c:pt idx="1560">
                  <c:v>1561000</c:v>
                </c:pt>
                <c:pt idx="1561">
                  <c:v>1562000</c:v>
                </c:pt>
                <c:pt idx="1562">
                  <c:v>1563000</c:v>
                </c:pt>
                <c:pt idx="1563">
                  <c:v>1564000</c:v>
                </c:pt>
                <c:pt idx="1564">
                  <c:v>1565000</c:v>
                </c:pt>
                <c:pt idx="1565">
                  <c:v>1566000</c:v>
                </c:pt>
                <c:pt idx="1566">
                  <c:v>1567000</c:v>
                </c:pt>
                <c:pt idx="1567">
                  <c:v>1568000</c:v>
                </c:pt>
                <c:pt idx="1568">
                  <c:v>1569000</c:v>
                </c:pt>
                <c:pt idx="1569">
                  <c:v>1570000</c:v>
                </c:pt>
                <c:pt idx="1570">
                  <c:v>1571000</c:v>
                </c:pt>
                <c:pt idx="1571">
                  <c:v>1572000</c:v>
                </c:pt>
                <c:pt idx="1572">
                  <c:v>1573000</c:v>
                </c:pt>
                <c:pt idx="1573">
                  <c:v>1574000</c:v>
                </c:pt>
                <c:pt idx="1574">
                  <c:v>1575000</c:v>
                </c:pt>
                <c:pt idx="1575">
                  <c:v>1576000</c:v>
                </c:pt>
                <c:pt idx="1576">
                  <c:v>1577000</c:v>
                </c:pt>
                <c:pt idx="1577">
                  <c:v>1578000</c:v>
                </c:pt>
                <c:pt idx="1578">
                  <c:v>1579000</c:v>
                </c:pt>
                <c:pt idx="1579">
                  <c:v>1580000</c:v>
                </c:pt>
                <c:pt idx="1580">
                  <c:v>1581000</c:v>
                </c:pt>
                <c:pt idx="1581">
                  <c:v>1582000</c:v>
                </c:pt>
                <c:pt idx="1582">
                  <c:v>1583000</c:v>
                </c:pt>
                <c:pt idx="1583">
                  <c:v>1584000</c:v>
                </c:pt>
                <c:pt idx="1584">
                  <c:v>1585000</c:v>
                </c:pt>
                <c:pt idx="1585">
                  <c:v>1586000</c:v>
                </c:pt>
                <c:pt idx="1586">
                  <c:v>1587000</c:v>
                </c:pt>
                <c:pt idx="1587">
                  <c:v>1588000</c:v>
                </c:pt>
                <c:pt idx="1588">
                  <c:v>1589000</c:v>
                </c:pt>
                <c:pt idx="1589">
                  <c:v>1590000</c:v>
                </c:pt>
                <c:pt idx="1590">
                  <c:v>1591000</c:v>
                </c:pt>
                <c:pt idx="1591">
                  <c:v>1592000</c:v>
                </c:pt>
                <c:pt idx="1592">
                  <c:v>1593000</c:v>
                </c:pt>
                <c:pt idx="1593">
                  <c:v>1594000</c:v>
                </c:pt>
                <c:pt idx="1594">
                  <c:v>1595000</c:v>
                </c:pt>
                <c:pt idx="1595">
                  <c:v>1596000</c:v>
                </c:pt>
                <c:pt idx="1596">
                  <c:v>1597000</c:v>
                </c:pt>
                <c:pt idx="1597">
                  <c:v>1598000</c:v>
                </c:pt>
                <c:pt idx="1598">
                  <c:v>1599000</c:v>
                </c:pt>
                <c:pt idx="1599">
                  <c:v>1600000</c:v>
                </c:pt>
                <c:pt idx="1600">
                  <c:v>1601000</c:v>
                </c:pt>
                <c:pt idx="1601">
                  <c:v>1602000</c:v>
                </c:pt>
                <c:pt idx="1602">
                  <c:v>1603000</c:v>
                </c:pt>
                <c:pt idx="1603">
                  <c:v>1604000</c:v>
                </c:pt>
                <c:pt idx="1604">
                  <c:v>1605000</c:v>
                </c:pt>
                <c:pt idx="1605">
                  <c:v>1606000</c:v>
                </c:pt>
                <c:pt idx="1606">
                  <c:v>1607000</c:v>
                </c:pt>
                <c:pt idx="1607">
                  <c:v>1608000</c:v>
                </c:pt>
                <c:pt idx="1608">
                  <c:v>1609000</c:v>
                </c:pt>
                <c:pt idx="1609">
                  <c:v>1610000</c:v>
                </c:pt>
                <c:pt idx="1610">
                  <c:v>1611000</c:v>
                </c:pt>
                <c:pt idx="1611">
                  <c:v>1612000</c:v>
                </c:pt>
                <c:pt idx="1612">
                  <c:v>1613000</c:v>
                </c:pt>
                <c:pt idx="1613">
                  <c:v>1614000</c:v>
                </c:pt>
                <c:pt idx="1614">
                  <c:v>1615000</c:v>
                </c:pt>
                <c:pt idx="1615">
                  <c:v>1616000</c:v>
                </c:pt>
                <c:pt idx="1616">
                  <c:v>1617000</c:v>
                </c:pt>
                <c:pt idx="1617">
                  <c:v>1618000</c:v>
                </c:pt>
                <c:pt idx="1618">
                  <c:v>1619000</c:v>
                </c:pt>
                <c:pt idx="1619">
                  <c:v>1620000</c:v>
                </c:pt>
                <c:pt idx="1620">
                  <c:v>1621000</c:v>
                </c:pt>
                <c:pt idx="1621">
                  <c:v>1622000</c:v>
                </c:pt>
                <c:pt idx="1622">
                  <c:v>1623000</c:v>
                </c:pt>
                <c:pt idx="1623">
                  <c:v>1624000</c:v>
                </c:pt>
                <c:pt idx="1624">
                  <c:v>1625000</c:v>
                </c:pt>
                <c:pt idx="1625">
                  <c:v>1626000</c:v>
                </c:pt>
                <c:pt idx="1626">
                  <c:v>1627000</c:v>
                </c:pt>
                <c:pt idx="1627">
                  <c:v>1628000</c:v>
                </c:pt>
                <c:pt idx="1628">
                  <c:v>1629000</c:v>
                </c:pt>
                <c:pt idx="1629">
                  <c:v>1630000</c:v>
                </c:pt>
                <c:pt idx="1630">
                  <c:v>1631000</c:v>
                </c:pt>
                <c:pt idx="1631">
                  <c:v>1632000</c:v>
                </c:pt>
                <c:pt idx="1632">
                  <c:v>1633000</c:v>
                </c:pt>
                <c:pt idx="1633">
                  <c:v>1634000</c:v>
                </c:pt>
                <c:pt idx="1634">
                  <c:v>1635000</c:v>
                </c:pt>
                <c:pt idx="1635">
                  <c:v>1636000</c:v>
                </c:pt>
                <c:pt idx="1636">
                  <c:v>1637000</c:v>
                </c:pt>
                <c:pt idx="1637">
                  <c:v>1638000</c:v>
                </c:pt>
                <c:pt idx="1638">
                  <c:v>1639000</c:v>
                </c:pt>
                <c:pt idx="1639">
                  <c:v>1640000</c:v>
                </c:pt>
                <c:pt idx="1640">
                  <c:v>1641000</c:v>
                </c:pt>
                <c:pt idx="1641">
                  <c:v>1642000</c:v>
                </c:pt>
                <c:pt idx="1642">
                  <c:v>1643000</c:v>
                </c:pt>
                <c:pt idx="1643">
                  <c:v>1644000</c:v>
                </c:pt>
                <c:pt idx="1644">
                  <c:v>1645000</c:v>
                </c:pt>
                <c:pt idx="1645">
                  <c:v>1646000</c:v>
                </c:pt>
                <c:pt idx="1646">
                  <c:v>1647000</c:v>
                </c:pt>
                <c:pt idx="1647">
                  <c:v>1648000</c:v>
                </c:pt>
                <c:pt idx="1648">
                  <c:v>1649000</c:v>
                </c:pt>
                <c:pt idx="1649">
                  <c:v>1650000</c:v>
                </c:pt>
                <c:pt idx="1650">
                  <c:v>1651000</c:v>
                </c:pt>
                <c:pt idx="1651">
                  <c:v>1652000</c:v>
                </c:pt>
                <c:pt idx="1652">
                  <c:v>1653000</c:v>
                </c:pt>
                <c:pt idx="1653">
                  <c:v>1654000</c:v>
                </c:pt>
                <c:pt idx="1654">
                  <c:v>1655000</c:v>
                </c:pt>
                <c:pt idx="1655">
                  <c:v>1656000</c:v>
                </c:pt>
                <c:pt idx="1656">
                  <c:v>1657000</c:v>
                </c:pt>
                <c:pt idx="1657">
                  <c:v>1658000</c:v>
                </c:pt>
                <c:pt idx="1658">
                  <c:v>1659000</c:v>
                </c:pt>
                <c:pt idx="1659">
                  <c:v>1660000</c:v>
                </c:pt>
                <c:pt idx="1660">
                  <c:v>1661000</c:v>
                </c:pt>
                <c:pt idx="1661">
                  <c:v>1662000</c:v>
                </c:pt>
                <c:pt idx="1662">
                  <c:v>1663000</c:v>
                </c:pt>
                <c:pt idx="1663">
                  <c:v>1664000</c:v>
                </c:pt>
                <c:pt idx="1664">
                  <c:v>1665000</c:v>
                </c:pt>
                <c:pt idx="1665">
                  <c:v>1666000</c:v>
                </c:pt>
                <c:pt idx="1666">
                  <c:v>1667000</c:v>
                </c:pt>
                <c:pt idx="1667">
                  <c:v>1668000</c:v>
                </c:pt>
                <c:pt idx="1668">
                  <c:v>1669000</c:v>
                </c:pt>
                <c:pt idx="1669">
                  <c:v>1670000</c:v>
                </c:pt>
                <c:pt idx="1670">
                  <c:v>1671000</c:v>
                </c:pt>
                <c:pt idx="1671">
                  <c:v>1672000</c:v>
                </c:pt>
                <c:pt idx="1672">
                  <c:v>1673000</c:v>
                </c:pt>
                <c:pt idx="1673">
                  <c:v>1674000</c:v>
                </c:pt>
                <c:pt idx="1674">
                  <c:v>1675000</c:v>
                </c:pt>
                <c:pt idx="1675">
                  <c:v>1676000</c:v>
                </c:pt>
                <c:pt idx="1676">
                  <c:v>1677000</c:v>
                </c:pt>
                <c:pt idx="1677">
                  <c:v>1678000</c:v>
                </c:pt>
                <c:pt idx="1678">
                  <c:v>1679000</c:v>
                </c:pt>
                <c:pt idx="1679">
                  <c:v>1680000</c:v>
                </c:pt>
                <c:pt idx="1680">
                  <c:v>1681000</c:v>
                </c:pt>
                <c:pt idx="1681">
                  <c:v>1682000</c:v>
                </c:pt>
                <c:pt idx="1682">
                  <c:v>1683000</c:v>
                </c:pt>
                <c:pt idx="1683">
                  <c:v>1684000</c:v>
                </c:pt>
                <c:pt idx="1684">
                  <c:v>1685000</c:v>
                </c:pt>
                <c:pt idx="1685">
                  <c:v>1686000</c:v>
                </c:pt>
                <c:pt idx="1686">
                  <c:v>1687000</c:v>
                </c:pt>
                <c:pt idx="1687">
                  <c:v>1688000</c:v>
                </c:pt>
                <c:pt idx="1688">
                  <c:v>1689000</c:v>
                </c:pt>
                <c:pt idx="1689">
                  <c:v>1690000</c:v>
                </c:pt>
                <c:pt idx="1690">
                  <c:v>1691000</c:v>
                </c:pt>
                <c:pt idx="1691">
                  <c:v>1692000</c:v>
                </c:pt>
                <c:pt idx="1692">
                  <c:v>1693000</c:v>
                </c:pt>
                <c:pt idx="1693">
                  <c:v>1694000</c:v>
                </c:pt>
                <c:pt idx="1694">
                  <c:v>1695000</c:v>
                </c:pt>
                <c:pt idx="1695">
                  <c:v>1696000</c:v>
                </c:pt>
                <c:pt idx="1696">
                  <c:v>1697000</c:v>
                </c:pt>
                <c:pt idx="1697">
                  <c:v>1698000</c:v>
                </c:pt>
                <c:pt idx="1698">
                  <c:v>1699000</c:v>
                </c:pt>
                <c:pt idx="1699">
                  <c:v>1700000</c:v>
                </c:pt>
                <c:pt idx="1700">
                  <c:v>1701000</c:v>
                </c:pt>
                <c:pt idx="1701">
                  <c:v>1702000</c:v>
                </c:pt>
                <c:pt idx="1702">
                  <c:v>1703000</c:v>
                </c:pt>
                <c:pt idx="1703">
                  <c:v>1704000</c:v>
                </c:pt>
                <c:pt idx="1704">
                  <c:v>1705000</c:v>
                </c:pt>
                <c:pt idx="1705">
                  <c:v>1706000</c:v>
                </c:pt>
                <c:pt idx="1706">
                  <c:v>1707000</c:v>
                </c:pt>
                <c:pt idx="1707">
                  <c:v>1708000</c:v>
                </c:pt>
                <c:pt idx="1708">
                  <c:v>1709000</c:v>
                </c:pt>
                <c:pt idx="1709">
                  <c:v>1710000</c:v>
                </c:pt>
                <c:pt idx="1710">
                  <c:v>1711000</c:v>
                </c:pt>
                <c:pt idx="1711">
                  <c:v>1712000</c:v>
                </c:pt>
                <c:pt idx="1712">
                  <c:v>1713000</c:v>
                </c:pt>
                <c:pt idx="1713">
                  <c:v>1714000</c:v>
                </c:pt>
                <c:pt idx="1714">
                  <c:v>1715000</c:v>
                </c:pt>
                <c:pt idx="1715">
                  <c:v>1716000</c:v>
                </c:pt>
                <c:pt idx="1716">
                  <c:v>1717000</c:v>
                </c:pt>
                <c:pt idx="1717">
                  <c:v>1718000</c:v>
                </c:pt>
                <c:pt idx="1718">
                  <c:v>1719000</c:v>
                </c:pt>
                <c:pt idx="1719">
                  <c:v>1720000</c:v>
                </c:pt>
                <c:pt idx="1720">
                  <c:v>1721000</c:v>
                </c:pt>
                <c:pt idx="1721">
                  <c:v>1722000</c:v>
                </c:pt>
                <c:pt idx="1722">
                  <c:v>1723000</c:v>
                </c:pt>
                <c:pt idx="1723">
                  <c:v>1724000</c:v>
                </c:pt>
                <c:pt idx="1724">
                  <c:v>1725000</c:v>
                </c:pt>
                <c:pt idx="1725">
                  <c:v>1726000</c:v>
                </c:pt>
                <c:pt idx="1726">
                  <c:v>1727000</c:v>
                </c:pt>
                <c:pt idx="1727">
                  <c:v>1728000</c:v>
                </c:pt>
                <c:pt idx="1728">
                  <c:v>1729000</c:v>
                </c:pt>
                <c:pt idx="1729">
                  <c:v>1730000</c:v>
                </c:pt>
                <c:pt idx="1730">
                  <c:v>1731000</c:v>
                </c:pt>
                <c:pt idx="1731">
                  <c:v>1732000</c:v>
                </c:pt>
                <c:pt idx="1732">
                  <c:v>1733000</c:v>
                </c:pt>
                <c:pt idx="1733">
                  <c:v>1734000</c:v>
                </c:pt>
                <c:pt idx="1734">
                  <c:v>1735000</c:v>
                </c:pt>
                <c:pt idx="1735">
                  <c:v>1736000</c:v>
                </c:pt>
                <c:pt idx="1736">
                  <c:v>1737000</c:v>
                </c:pt>
                <c:pt idx="1737">
                  <c:v>1738000</c:v>
                </c:pt>
                <c:pt idx="1738">
                  <c:v>1739000</c:v>
                </c:pt>
                <c:pt idx="1739">
                  <c:v>1740000</c:v>
                </c:pt>
                <c:pt idx="1740">
                  <c:v>1741000</c:v>
                </c:pt>
                <c:pt idx="1741">
                  <c:v>1742000</c:v>
                </c:pt>
                <c:pt idx="1742">
                  <c:v>1743000</c:v>
                </c:pt>
                <c:pt idx="1743">
                  <c:v>1744000</c:v>
                </c:pt>
                <c:pt idx="1744">
                  <c:v>1745000</c:v>
                </c:pt>
                <c:pt idx="1745">
                  <c:v>1746000</c:v>
                </c:pt>
                <c:pt idx="1746">
                  <c:v>1747000</c:v>
                </c:pt>
                <c:pt idx="1747">
                  <c:v>1748000</c:v>
                </c:pt>
                <c:pt idx="1748">
                  <c:v>1749000</c:v>
                </c:pt>
                <c:pt idx="1749">
                  <c:v>1750000</c:v>
                </c:pt>
                <c:pt idx="1750">
                  <c:v>1751000</c:v>
                </c:pt>
                <c:pt idx="1751">
                  <c:v>1752000</c:v>
                </c:pt>
                <c:pt idx="1752">
                  <c:v>1753000</c:v>
                </c:pt>
                <c:pt idx="1753">
                  <c:v>1754000</c:v>
                </c:pt>
                <c:pt idx="1754">
                  <c:v>1755000</c:v>
                </c:pt>
                <c:pt idx="1755">
                  <c:v>1756000</c:v>
                </c:pt>
                <c:pt idx="1756">
                  <c:v>1757000</c:v>
                </c:pt>
                <c:pt idx="1757">
                  <c:v>1758000</c:v>
                </c:pt>
                <c:pt idx="1758">
                  <c:v>1759000</c:v>
                </c:pt>
                <c:pt idx="1759">
                  <c:v>1760000</c:v>
                </c:pt>
                <c:pt idx="1760">
                  <c:v>1761000</c:v>
                </c:pt>
                <c:pt idx="1761">
                  <c:v>1762000</c:v>
                </c:pt>
                <c:pt idx="1762">
                  <c:v>1763000</c:v>
                </c:pt>
                <c:pt idx="1763">
                  <c:v>1764000</c:v>
                </c:pt>
                <c:pt idx="1764">
                  <c:v>1765000</c:v>
                </c:pt>
                <c:pt idx="1765">
                  <c:v>1766000</c:v>
                </c:pt>
                <c:pt idx="1766">
                  <c:v>1767000</c:v>
                </c:pt>
                <c:pt idx="1767">
                  <c:v>1768000</c:v>
                </c:pt>
                <c:pt idx="1768">
                  <c:v>1769000</c:v>
                </c:pt>
                <c:pt idx="1769">
                  <c:v>1770000</c:v>
                </c:pt>
                <c:pt idx="1770">
                  <c:v>1771000</c:v>
                </c:pt>
                <c:pt idx="1771">
                  <c:v>1772000</c:v>
                </c:pt>
                <c:pt idx="1772">
                  <c:v>1773000</c:v>
                </c:pt>
                <c:pt idx="1773">
                  <c:v>1774000</c:v>
                </c:pt>
                <c:pt idx="1774">
                  <c:v>1775000</c:v>
                </c:pt>
                <c:pt idx="1775">
                  <c:v>1776000</c:v>
                </c:pt>
                <c:pt idx="1776">
                  <c:v>1777000</c:v>
                </c:pt>
                <c:pt idx="1777">
                  <c:v>1778000</c:v>
                </c:pt>
                <c:pt idx="1778">
                  <c:v>1779000</c:v>
                </c:pt>
                <c:pt idx="1779">
                  <c:v>1780000</c:v>
                </c:pt>
                <c:pt idx="1780">
                  <c:v>1781000</c:v>
                </c:pt>
                <c:pt idx="1781">
                  <c:v>1782000</c:v>
                </c:pt>
                <c:pt idx="1782">
                  <c:v>1783000</c:v>
                </c:pt>
                <c:pt idx="1783">
                  <c:v>1784000</c:v>
                </c:pt>
                <c:pt idx="1784">
                  <c:v>1785000</c:v>
                </c:pt>
                <c:pt idx="1785">
                  <c:v>1786000</c:v>
                </c:pt>
                <c:pt idx="1786">
                  <c:v>1787000</c:v>
                </c:pt>
                <c:pt idx="1787">
                  <c:v>1788000</c:v>
                </c:pt>
                <c:pt idx="1788">
                  <c:v>1789000</c:v>
                </c:pt>
                <c:pt idx="1789">
                  <c:v>1790000</c:v>
                </c:pt>
                <c:pt idx="1790">
                  <c:v>1791000</c:v>
                </c:pt>
                <c:pt idx="1791">
                  <c:v>1792000</c:v>
                </c:pt>
                <c:pt idx="1792">
                  <c:v>1793000</c:v>
                </c:pt>
                <c:pt idx="1793">
                  <c:v>1794000</c:v>
                </c:pt>
                <c:pt idx="1794">
                  <c:v>1795000</c:v>
                </c:pt>
                <c:pt idx="1795">
                  <c:v>1796000</c:v>
                </c:pt>
                <c:pt idx="1796">
                  <c:v>1797000</c:v>
                </c:pt>
                <c:pt idx="1797">
                  <c:v>1798000</c:v>
                </c:pt>
                <c:pt idx="1798">
                  <c:v>1799000</c:v>
                </c:pt>
                <c:pt idx="1799">
                  <c:v>1800000</c:v>
                </c:pt>
                <c:pt idx="1800">
                  <c:v>1801000</c:v>
                </c:pt>
                <c:pt idx="1801">
                  <c:v>1802000</c:v>
                </c:pt>
                <c:pt idx="1802">
                  <c:v>1803000</c:v>
                </c:pt>
                <c:pt idx="1803">
                  <c:v>1804000</c:v>
                </c:pt>
                <c:pt idx="1804">
                  <c:v>1805000</c:v>
                </c:pt>
                <c:pt idx="1805">
                  <c:v>1806000</c:v>
                </c:pt>
                <c:pt idx="1806">
                  <c:v>1807000</c:v>
                </c:pt>
                <c:pt idx="1807">
                  <c:v>1808000</c:v>
                </c:pt>
                <c:pt idx="1808">
                  <c:v>1809000</c:v>
                </c:pt>
                <c:pt idx="1809">
                  <c:v>1810000</c:v>
                </c:pt>
                <c:pt idx="1810">
                  <c:v>1811000</c:v>
                </c:pt>
                <c:pt idx="1811">
                  <c:v>1812000</c:v>
                </c:pt>
                <c:pt idx="1812">
                  <c:v>1813000</c:v>
                </c:pt>
                <c:pt idx="1813">
                  <c:v>1814000</c:v>
                </c:pt>
                <c:pt idx="1814">
                  <c:v>1815000</c:v>
                </c:pt>
                <c:pt idx="1815">
                  <c:v>1816000</c:v>
                </c:pt>
                <c:pt idx="1816">
                  <c:v>1817000</c:v>
                </c:pt>
                <c:pt idx="1817">
                  <c:v>1818000</c:v>
                </c:pt>
                <c:pt idx="1818">
                  <c:v>1819000</c:v>
                </c:pt>
                <c:pt idx="1819">
                  <c:v>1820000</c:v>
                </c:pt>
                <c:pt idx="1820">
                  <c:v>1821000</c:v>
                </c:pt>
                <c:pt idx="1821">
                  <c:v>1822000</c:v>
                </c:pt>
                <c:pt idx="1822">
                  <c:v>1823000</c:v>
                </c:pt>
                <c:pt idx="1823">
                  <c:v>1824000</c:v>
                </c:pt>
                <c:pt idx="1824">
                  <c:v>1825000</c:v>
                </c:pt>
                <c:pt idx="1825">
                  <c:v>1826000</c:v>
                </c:pt>
                <c:pt idx="1826">
                  <c:v>1827000</c:v>
                </c:pt>
                <c:pt idx="1827">
                  <c:v>1828000</c:v>
                </c:pt>
                <c:pt idx="1828">
                  <c:v>1829000</c:v>
                </c:pt>
                <c:pt idx="1829">
                  <c:v>1830000</c:v>
                </c:pt>
                <c:pt idx="1830">
                  <c:v>1831000</c:v>
                </c:pt>
                <c:pt idx="1831">
                  <c:v>1832000</c:v>
                </c:pt>
                <c:pt idx="1832">
                  <c:v>1833000</c:v>
                </c:pt>
                <c:pt idx="1833">
                  <c:v>1834000</c:v>
                </c:pt>
                <c:pt idx="1834">
                  <c:v>1835000</c:v>
                </c:pt>
                <c:pt idx="1835">
                  <c:v>1836000</c:v>
                </c:pt>
                <c:pt idx="1836">
                  <c:v>1837000</c:v>
                </c:pt>
                <c:pt idx="1837">
                  <c:v>1838000</c:v>
                </c:pt>
                <c:pt idx="1838">
                  <c:v>1839000</c:v>
                </c:pt>
                <c:pt idx="1839">
                  <c:v>1840000</c:v>
                </c:pt>
                <c:pt idx="1840">
                  <c:v>1841000</c:v>
                </c:pt>
                <c:pt idx="1841">
                  <c:v>1842000</c:v>
                </c:pt>
                <c:pt idx="1842">
                  <c:v>1843000</c:v>
                </c:pt>
                <c:pt idx="1843">
                  <c:v>1844000</c:v>
                </c:pt>
                <c:pt idx="1844">
                  <c:v>1845000</c:v>
                </c:pt>
                <c:pt idx="1845">
                  <c:v>1846000</c:v>
                </c:pt>
                <c:pt idx="1846">
                  <c:v>1847000</c:v>
                </c:pt>
                <c:pt idx="1847">
                  <c:v>1848000</c:v>
                </c:pt>
                <c:pt idx="1848">
                  <c:v>1849000</c:v>
                </c:pt>
                <c:pt idx="1849">
                  <c:v>1850000</c:v>
                </c:pt>
                <c:pt idx="1850">
                  <c:v>1851000</c:v>
                </c:pt>
                <c:pt idx="1851">
                  <c:v>1852000</c:v>
                </c:pt>
                <c:pt idx="1852">
                  <c:v>1853000</c:v>
                </c:pt>
                <c:pt idx="1853">
                  <c:v>1854000</c:v>
                </c:pt>
                <c:pt idx="1854">
                  <c:v>1855000</c:v>
                </c:pt>
                <c:pt idx="1855">
                  <c:v>1856000</c:v>
                </c:pt>
                <c:pt idx="1856">
                  <c:v>1857000</c:v>
                </c:pt>
                <c:pt idx="1857">
                  <c:v>1858000</c:v>
                </c:pt>
                <c:pt idx="1858">
                  <c:v>1859000</c:v>
                </c:pt>
                <c:pt idx="1859">
                  <c:v>1860000</c:v>
                </c:pt>
                <c:pt idx="1860">
                  <c:v>1861000</c:v>
                </c:pt>
                <c:pt idx="1861">
                  <c:v>1862000</c:v>
                </c:pt>
                <c:pt idx="1862">
                  <c:v>1863000</c:v>
                </c:pt>
                <c:pt idx="1863">
                  <c:v>1864000</c:v>
                </c:pt>
                <c:pt idx="1864">
                  <c:v>1865000</c:v>
                </c:pt>
                <c:pt idx="1865">
                  <c:v>1866000</c:v>
                </c:pt>
                <c:pt idx="1866">
                  <c:v>1867000</c:v>
                </c:pt>
                <c:pt idx="1867">
                  <c:v>1868000</c:v>
                </c:pt>
                <c:pt idx="1868">
                  <c:v>1869000</c:v>
                </c:pt>
                <c:pt idx="1869">
                  <c:v>1870000</c:v>
                </c:pt>
                <c:pt idx="1870">
                  <c:v>1871000</c:v>
                </c:pt>
                <c:pt idx="1871">
                  <c:v>1872000</c:v>
                </c:pt>
                <c:pt idx="1872">
                  <c:v>1873000</c:v>
                </c:pt>
                <c:pt idx="1873">
                  <c:v>1874000</c:v>
                </c:pt>
                <c:pt idx="1874">
                  <c:v>1875000</c:v>
                </c:pt>
                <c:pt idx="1875">
                  <c:v>1876000</c:v>
                </c:pt>
                <c:pt idx="1876">
                  <c:v>1877000</c:v>
                </c:pt>
                <c:pt idx="1877">
                  <c:v>1878000</c:v>
                </c:pt>
                <c:pt idx="1878">
                  <c:v>1879000</c:v>
                </c:pt>
                <c:pt idx="1879">
                  <c:v>1880000</c:v>
                </c:pt>
                <c:pt idx="1880">
                  <c:v>1881000</c:v>
                </c:pt>
                <c:pt idx="1881">
                  <c:v>1882000</c:v>
                </c:pt>
                <c:pt idx="1882">
                  <c:v>1883000</c:v>
                </c:pt>
                <c:pt idx="1883">
                  <c:v>1884000</c:v>
                </c:pt>
                <c:pt idx="1884">
                  <c:v>1885000</c:v>
                </c:pt>
                <c:pt idx="1885">
                  <c:v>1886000</c:v>
                </c:pt>
                <c:pt idx="1886">
                  <c:v>1887000</c:v>
                </c:pt>
                <c:pt idx="1887">
                  <c:v>1888000</c:v>
                </c:pt>
                <c:pt idx="1888">
                  <c:v>1889000</c:v>
                </c:pt>
                <c:pt idx="1889">
                  <c:v>1890000</c:v>
                </c:pt>
                <c:pt idx="1890">
                  <c:v>1891000</c:v>
                </c:pt>
                <c:pt idx="1891">
                  <c:v>1892000</c:v>
                </c:pt>
                <c:pt idx="1892">
                  <c:v>1893000</c:v>
                </c:pt>
                <c:pt idx="1893">
                  <c:v>1894000</c:v>
                </c:pt>
                <c:pt idx="1894">
                  <c:v>1895000</c:v>
                </c:pt>
                <c:pt idx="1895">
                  <c:v>1896000</c:v>
                </c:pt>
                <c:pt idx="1896">
                  <c:v>1897000</c:v>
                </c:pt>
                <c:pt idx="1897">
                  <c:v>1898000</c:v>
                </c:pt>
                <c:pt idx="1898">
                  <c:v>1899000</c:v>
                </c:pt>
                <c:pt idx="1899">
                  <c:v>1900000</c:v>
                </c:pt>
                <c:pt idx="1900">
                  <c:v>1901000</c:v>
                </c:pt>
                <c:pt idx="1901">
                  <c:v>1902000</c:v>
                </c:pt>
                <c:pt idx="1902">
                  <c:v>1903000</c:v>
                </c:pt>
                <c:pt idx="1903">
                  <c:v>1904000</c:v>
                </c:pt>
                <c:pt idx="1904">
                  <c:v>1905000</c:v>
                </c:pt>
                <c:pt idx="1905">
                  <c:v>1906000</c:v>
                </c:pt>
                <c:pt idx="1906">
                  <c:v>1907000</c:v>
                </c:pt>
                <c:pt idx="1907">
                  <c:v>1908000</c:v>
                </c:pt>
                <c:pt idx="1908">
                  <c:v>1909000</c:v>
                </c:pt>
                <c:pt idx="1909">
                  <c:v>1910000</c:v>
                </c:pt>
                <c:pt idx="1910">
                  <c:v>1911000</c:v>
                </c:pt>
                <c:pt idx="1911">
                  <c:v>1912000</c:v>
                </c:pt>
                <c:pt idx="1912">
                  <c:v>1913000</c:v>
                </c:pt>
                <c:pt idx="1913">
                  <c:v>1914000</c:v>
                </c:pt>
                <c:pt idx="1914">
                  <c:v>1915000</c:v>
                </c:pt>
                <c:pt idx="1915">
                  <c:v>1916000</c:v>
                </c:pt>
                <c:pt idx="1916">
                  <c:v>1917000</c:v>
                </c:pt>
                <c:pt idx="1917">
                  <c:v>1918000</c:v>
                </c:pt>
                <c:pt idx="1918">
                  <c:v>1919000</c:v>
                </c:pt>
                <c:pt idx="1919">
                  <c:v>1920000</c:v>
                </c:pt>
                <c:pt idx="1920">
                  <c:v>1921000</c:v>
                </c:pt>
                <c:pt idx="1921">
                  <c:v>1922000</c:v>
                </c:pt>
                <c:pt idx="1922">
                  <c:v>1923000</c:v>
                </c:pt>
                <c:pt idx="1923">
                  <c:v>1924000</c:v>
                </c:pt>
                <c:pt idx="1924">
                  <c:v>1925000</c:v>
                </c:pt>
                <c:pt idx="1925">
                  <c:v>1926000</c:v>
                </c:pt>
                <c:pt idx="1926">
                  <c:v>1927000</c:v>
                </c:pt>
                <c:pt idx="1927">
                  <c:v>1928000</c:v>
                </c:pt>
                <c:pt idx="1928">
                  <c:v>1929000</c:v>
                </c:pt>
                <c:pt idx="1929">
                  <c:v>1930000</c:v>
                </c:pt>
                <c:pt idx="1930">
                  <c:v>1931000</c:v>
                </c:pt>
                <c:pt idx="1931">
                  <c:v>1932000</c:v>
                </c:pt>
                <c:pt idx="1932">
                  <c:v>1933000</c:v>
                </c:pt>
                <c:pt idx="1933">
                  <c:v>1934000</c:v>
                </c:pt>
                <c:pt idx="1934">
                  <c:v>1935000</c:v>
                </c:pt>
                <c:pt idx="1935">
                  <c:v>1936000</c:v>
                </c:pt>
                <c:pt idx="1936">
                  <c:v>1937000</c:v>
                </c:pt>
                <c:pt idx="1937">
                  <c:v>1938000</c:v>
                </c:pt>
                <c:pt idx="1938">
                  <c:v>1939000</c:v>
                </c:pt>
                <c:pt idx="1939">
                  <c:v>1940000</c:v>
                </c:pt>
                <c:pt idx="1940">
                  <c:v>1941000</c:v>
                </c:pt>
                <c:pt idx="1941">
                  <c:v>1942000</c:v>
                </c:pt>
                <c:pt idx="1942">
                  <c:v>1943000</c:v>
                </c:pt>
                <c:pt idx="1943">
                  <c:v>1944000</c:v>
                </c:pt>
                <c:pt idx="1944">
                  <c:v>1945000</c:v>
                </c:pt>
                <c:pt idx="1945">
                  <c:v>1946000</c:v>
                </c:pt>
                <c:pt idx="1946">
                  <c:v>1947000</c:v>
                </c:pt>
                <c:pt idx="1947">
                  <c:v>1948000</c:v>
                </c:pt>
                <c:pt idx="1948">
                  <c:v>1949000</c:v>
                </c:pt>
                <c:pt idx="1949">
                  <c:v>1950000</c:v>
                </c:pt>
                <c:pt idx="1950">
                  <c:v>1951000</c:v>
                </c:pt>
                <c:pt idx="1951">
                  <c:v>1952000</c:v>
                </c:pt>
                <c:pt idx="1952">
                  <c:v>1953000</c:v>
                </c:pt>
                <c:pt idx="1953">
                  <c:v>1954000</c:v>
                </c:pt>
                <c:pt idx="1954">
                  <c:v>1955000</c:v>
                </c:pt>
                <c:pt idx="1955">
                  <c:v>1956000</c:v>
                </c:pt>
                <c:pt idx="1956">
                  <c:v>1957000</c:v>
                </c:pt>
                <c:pt idx="1957">
                  <c:v>1958000</c:v>
                </c:pt>
                <c:pt idx="1958">
                  <c:v>1959000</c:v>
                </c:pt>
                <c:pt idx="1959">
                  <c:v>1960000</c:v>
                </c:pt>
                <c:pt idx="1960">
                  <c:v>1961000</c:v>
                </c:pt>
                <c:pt idx="1961">
                  <c:v>1962000</c:v>
                </c:pt>
                <c:pt idx="1962">
                  <c:v>1963000</c:v>
                </c:pt>
                <c:pt idx="1963">
                  <c:v>1964000</c:v>
                </c:pt>
                <c:pt idx="1964">
                  <c:v>1965000</c:v>
                </c:pt>
                <c:pt idx="1965">
                  <c:v>1966000</c:v>
                </c:pt>
                <c:pt idx="1966">
                  <c:v>1967000</c:v>
                </c:pt>
                <c:pt idx="1967">
                  <c:v>1968000</c:v>
                </c:pt>
                <c:pt idx="1968">
                  <c:v>1969000</c:v>
                </c:pt>
                <c:pt idx="1969">
                  <c:v>1970000</c:v>
                </c:pt>
                <c:pt idx="1970">
                  <c:v>1971000</c:v>
                </c:pt>
                <c:pt idx="1971">
                  <c:v>1972000</c:v>
                </c:pt>
                <c:pt idx="1972">
                  <c:v>1973000</c:v>
                </c:pt>
                <c:pt idx="1973">
                  <c:v>1974000</c:v>
                </c:pt>
                <c:pt idx="1974">
                  <c:v>1975000</c:v>
                </c:pt>
                <c:pt idx="1975">
                  <c:v>1976000</c:v>
                </c:pt>
                <c:pt idx="1976">
                  <c:v>1977000</c:v>
                </c:pt>
                <c:pt idx="1977">
                  <c:v>1978000</c:v>
                </c:pt>
                <c:pt idx="1978">
                  <c:v>1979000</c:v>
                </c:pt>
                <c:pt idx="1979">
                  <c:v>1980000</c:v>
                </c:pt>
                <c:pt idx="1980">
                  <c:v>1981000</c:v>
                </c:pt>
                <c:pt idx="1981">
                  <c:v>1982000</c:v>
                </c:pt>
                <c:pt idx="1982">
                  <c:v>1983000</c:v>
                </c:pt>
                <c:pt idx="1983">
                  <c:v>1984000</c:v>
                </c:pt>
                <c:pt idx="1984">
                  <c:v>1985000</c:v>
                </c:pt>
                <c:pt idx="1985">
                  <c:v>1986000</c:v>
                </c:pt>
                <c:pt idx="1986">
                  <c:v>1987000</c:v>
                </c:pt>
                <c:pt idx="1987">
                  <c:v>1988000</c:v>
                </c:pt>
                <c:pt idx="1988">
                  <c:v>1989000</c:v>
                </c:pt>
                <c:pt idx="1989">
                  <c:v>1990000</c:v>
                </c:pt>
                <c:pt idx="1990">
                  <c:v>1991000</c:v>
                </c:pt>
                <c:pt idx="1991">
                  <c:v>1992000</c:v>
                </c:pt>
                <c:pt idx="1992">
                  <c:v>1993000</c:v>
                </c:pt>
                <c:pt idx="1993">
                  <c:v>1994000</c:v>
                </c:pt>
                <c:pt idx="1994">
                  <c:v>1995000</c:v>
                </c:pt>
                <c:pt idx="1995">
                  <c:v>1996000</c:v>
                </c:pt>
                <c:pt idx="1996">
                  <c:v>1997000</c:v>
                </c:pt>
                <c:pt idx="1997">
                  <c:v>1998000</c:v>
                </c:pt>
                <c:pt idx="1998">
                  <c:v>1999000</c:v>
                </c:pt>
                <c:pt idx="1999">
                  <c:v>2000000</c:v>
                </c:pt>
                <c:pt idx="2000">
                  <c:v>2001000</c:v>
                </c:pt>
                <c:pt idx="2001">
                  <c:v>2002000</c:v>
                </c:pt>
                <c:pt idx="2002">
                  <c:v>2003000</c:v>
                </c:pt>
                <c:pt idx="2003">
                  <c:v>2004000</c:v>
                </c:pt>
                <c:pt idx="2004">
                  <c:v>2005000</c:v>
                </c:pt>
                <c:pt idx="2005">
                  <c:v>2006000</c:v>
                </c:pt>
                <c:pt idx="2006">
                  <c:v>2007000</c:v>
                </c:pt>
                <c:pt idx="2007">
                  <c:v>2008000</c:v>
                </c:pt>
                <c:pt idx="2008">
                  <c:v>2009000</c:v>
                </c:pt>
                <c:pt idx="2009">
                  <c:v>2010000</c:v>
                </c:pt>
                <c:pt idx="2010">
                  <c:v>2011000</c:v>
                </c:pt>
                <c:pt idx="2011">
                  <c:v>2012000</c:v>
                </c:pt>
                <c:pt idx="2012">
                  <c:v>2013000</c:v>
                </c:pt>
                <c:pt idx="2013">
                  <c:v>2014000</c:v>
                </c:pt>
                <c:pt idx="2014">
                  <c:v>2015000</c:v>
                </c:pt>
                <c:pt idx="2015">
                  <c:v>2016000</c:v>
                </c:pt>
                <c:pt idx="2016">
                  <c:v>2017000</c:v>
                </c:pt>
                <c:pt idx="2017">
                  <c:v>2018000</c:v>
                </c:pt>
                <c:pt idx="2018">
                  <c:v>2019000</c:v>
                </c:pt>
                <c:pt idx="2019">
                  <c:v>2020000</c:v>
                </c:pt>
                <c:pt idx="2020">
                  <c:v>2021000</c:v>
                </c:pt>
                <c:pt idx="2021">
                  <c:v>2022000</c:v>
                </c:pt>
                <c:pt idx="2022">
                  <c:v>2023000</c:v>
                </c:pt>
                <c:pt idx="2023">
                  <c:v>2024000</c:v>
                </c:pt>
                <c:pt idx="2024">
                  <c:v>2025000</c:v>
                </c:pt>
                <c:pt idx="2025">
                  <c:v>2026000</c:v>
                </c:pt>
                <c:pt idx="2026">
                  <c:v>2027000</c:v>
                </c:pt>
                <c:pt idx="2027">
                  <c:v>2028000</c:v>
                </c:pt>
                <c:pt idx="2028">
                  <c:v>2029000</c:v>
                </c:pt>
                <c:pt idx="2029">
                  <c:v>2030000</c:v>
                </c:pt>
                <c:pt idx="2030">
                  <c:v>2031000</c:v>
                </c:pt>
                <c:pt idx="2031">
                  <c:v>2032000</c:v>
                </c:pt>
                <c:pt idx="2032">
                  <c:v>2033000</c:v>
                </c:pt>
                <c:pt idx="2033">
                  <c:v>2034000</c:v>
                </c:pt>
                <c:pt idx="2034">
                  <c:v>2035000</c:v>
                </c:pt>
                <c:pt idx="2035">
                  <c:v>2036000</c:v>
                </c:pt>
                <c:pt idx="2036">
                  <c:v>2037000</c:v>
                </c:pt>
                <c:pt idx="2037">
                  <c:v>2038000</c:v>
                </c:pt>
                <c:pt idx="2038">
                  <c:v>2039000</c:v>
                </c:pt>
                <c:pt idx="2039">
                  <c:v>2040000</c:v>
                </c:pt>
                <c:pt idx="2040">
                  <c:v>2041000</c:v>
                </c:pt>
                <c:pt idx="2041">
                  <c:v>2042000</c:v>
                </c:pt>
                <c:pt idx="2042">
                  <c:v>2043000</c:v>
                </c:pt>
                <c:pt idx="2043">
                  <c:v>2044000</c:v>
                </c:pt>
                <c:pt idx="2044">
                  <c:v>2045000</c:v>
                </c:pt>
                <c:pt idx="2045">
                  <c:v>2046000</c:v>
                </c:pt>
                <c:pt idx="2046">
                  <c:v>2047000</c:v>
                </c:pt>
                <c:pt idx="2047">
                  <c:v>2048000</c:v>
                </c:pt>
                <c:pt idx="2048">
                  <c:v>2049000</c:v>
                </c:pt>
                <c:pt idx="2049">
                  <c:v>2050000</c:v>
                </c:pt>
                <c:pt idx="2050">
                  <c:v>2051000</c:v>
                </c:pt>
                <c:pt idx="2051">
                  <c:v>2052000</c:v>
                </c:pt>
                <c:pt idx="2052">
                  <c:v>2053000</c:v>
                </c:pt>
                <c:pt idx="2053">
                  <c:v>2054000</c:v>
                </c:pt>
                <c:pt idx="2054">
                  <c:v>2055000</c:v>
                </c:pt>
                <c:pt idx="2055">
                  <c:v>2056000</c:v>
                </c:pt>
                <c:pt idx="2056">
                  <c:v>2057000</c:v>
                </c:pt>
                <c:pt idx="2057">
                  <c:v>2058000</c:v>
                </c:pt>
                <c:pt idx="2058">
                  <c:v>2059000</c:v>
                </c:pt>
                <c:pt idx="2059">
                  <c:v>2060000</c:v>
                </c:pt>
                <c:pt idx="2060">
                  <c:v>2061000</c:v>
                </c:pt>
                <c:pt idx="2061">
                  <c:v>2062000</c:v>
                </c:pt>
                <c:pt idx="2062">
                  <c:v>2063000</c:v>
                </c:pt>
                <c:pt idx="2063">
                  <c:v>2064000</c:v>
                </c:pt>
                <c:pt idx="2064">
                  <c:v>2065000</c:v>
                </c:pt>
                <c:pt idx="2065">
                  <c:v>2066000</c:v>
                </c:pt>
                <c:pt idx="2066">
                  <c:v>2067000</c:v>
                </c:pt>
                <c:pt idx="2067">
                  <c:v>2068000</c:v>
                </c:pt>
                <c:pt idx="2068">
                  <c:v>2069000</c:v>
                </c:pt>
                <c:pt idx="2069">
                  <c:v>2070000</c:v>
                </c:pt>
                <c:pt idx="2070">
                  <c:v>2071000</c:v>
                </c:pt>
                <c:pt idx="2071">
                  <c:v>2072000</c:v>
                </c:pt>
                <c:pt idx="2072">
                  <c:v>2073000</c:v>
                </c:pt>
                <c:pt idx="2073">
                  <c:v>2074000</c:v>
                </c:pt>
                <c:pt idx="2074">
                  <c:v>2075000</c:v>
                </c:pt>
                <c:pt idx="2075">
                  <c:v>2076000</c:v>
                </c:pt>
                <c:pt idx="2076">
                  <c:v>2077000</c:v>
                </c:pt>
                <c:pt idx="2077">
                  <c:v>2078000</c:v>
                </c:pt>
                <c:pt idx="2078">
                  <c:v>2079000</c:v>
                </c:pt>
                <c:pt idx="2079">
                  <c:v>2080000</c:v>
                </c:pt>
                <c:pt idx="2080">
                  <c:v>2081000</c:v>
                </c:pt>
                <c:pt idx="2081">
                  <c:v>2082000</c:v>
                </c:pt>
                <c:pt idx="2082">
                  <c:v>2083000</c:v>
                </c:pt>
                <c:pt idx="2083">
                  <c:v>2084000</c:v>
                </c:pt>
                <c:pt idx="2084">
                  <c:v>2085000</c:v>
                </c:pt>
                <c:pt idx="2085">
                  <c:v>2086000</c:v>
                </c:pt>
                <c:pt idx="2086">
                  <c:v>2087000</c:v>
                </c:pt>
                <c:pt idx="2087">
                  <c:v>2088000</c:v>
                </c:pt>
                <c:pt idx="2088">
                  <c:v>2089000</c:v>
                </c:pt>
                <c:pt idx="2089">
                  <c:v>2090000</c:v>
                </c:pt>
                <c:pt idx="2090">
                  <c:v>2091000</c:v>
                </c:pt>
                <c:pt idx="2091">
                  <c:v>2092000</c:v>
                </c:pt>
                <c:pt idx="2092">
                  <c:v>2093000</c:v>
                </c:pt>
                <c:pt idx="2093">
                  <c:v>2094000</c:v>
                </c:pt>
                <c:pt idx="2094">
                  <c:v>2095000</c:v>
                </c:pt>
                <c:pt idx="2095">
                  <c:v>2096000</c:v>
                </c:pt>
                <c:pt idx="2096">
                  <c:v>2097000</c:v>
                </c:pt>
                <c:pt idx="2097">
                  <c:v>2098000</c:v>
                </c:pt>
                <c:pt idx="2098">
                  <c:v>2099000</c:v>
                </c:pt>
                <c:pt idx="2099">
                  <c:v>2100000</c:v>
                </c:pt>
                <c:pt idx="2100">
                  <c:v>2101000</c:v>
                </c:pt>
                <c:pt idx="2101">
                  <c:v>2102000</c:v>
                </c:pt>
                <c:pt idx="2102">
                  <c:v>2103000</c:v>
                </c:pt>
                <c:pt idx="2103">
                  <c:v>2104000</c:v>
                </c:pt>
                <c:pt idx="2104">
                  <c:v>2105000</c:v>
                </c:pt>
                <c:pt idx="2105">
                  <c:v>2106000</c:v>
                </c:pt>
                <c:pt idx="2106">
                  <c:v>2107000</c:v>
                </c:pt>
                <c:pt idx="2107">
                  <c:v>2108000</c:v>
                </c:pt>
                <c:pt idx="2108">
                  <c:v>2109000</c:v>
                </c:pt>
                <c:pt idx="2109">
                  <c:v>2110000</c:v>
                </c:pt>
                <c:pt idx="2110">
                  <c:v>2111000</c:v>
                </c:pt>
                <c:pt idx="2111">
                  <c:v>2112000</c:v>
                </c:pt>
                <c:pt idx="2112">
                  <c:v>2113000</c:v>
                </c:pt>
                <c:pt idx="2113">
                  <c:v>2114000</c:v>
                </c:pt>
                <c:pt idx="2114">
                  <c:v>2115000</c:v>
                </c:pt>
                <c:pt idx="2115">
                  <c:v>2116000</c:v>
                </c:pt>
                <c:pt idx="2116">
                  <c:v>2117000</c:v>
                </c:pt>
                <c:pt idx="2117">
                  <c:v>2118000</c:v>
                </c:pt>
                <c:pt idx="2118">
                  <c:v>2119000</c:v>
                </c:pt>
                <c:pt idx="2119">
                  <c:v>2120000</c:v>
                </c:pt>
                <c:pt idx="2120">
                  <c:v>2121000</c:v>
                </c:pt>
                <c:pt idx="2121">
                  <c:v>2122000</c:v>
                </c:pt>
                <c:pt idx="2122">
                  <c:v>2123000</c:v>
                </c:pt>
                <c:pt idx="2123">
                  <c:v>2124000</c:v>
                </c:pt>
                <c:pt idx="2124">
                  <c:v>2125000</c:v>
                </c:pt>
                <c:pt idx="2125">
                  <c:v>2126000</c:v>
                </c:pt>
                <c:pt idx="2126">
                  <c:v>2127000</c:v>
                </c:pt>
                <c:pt idx="2127">
                  <c:v>2128000</c:v>
                </c:pt>
                <c:pt idx="2128">
                  <c:v>2129000</c:v>
                </c:pt>
                <c:pt idx="2129">
                  <c:v>2130000</c:v>
                </c:pt>
                <c:pt idx="2130">
                  <c:v>2131000</c:v>
                </c:pt>
                <c:pt idx="2131">
                  <c:v>2132000</c:v>
                </c:pt>
                <c:pt idx="2132">
                  <c:v>2133000</c:v>
                </c:pt>
                <c:pt idx="2133">
                  <c:v>2134000</c:v>
                </c:pt>
                <c:pt idx="2134">
                  <c:v>2135000</c:v>
                </c:pt>
                <c:pt idx="2135">
                  <c:v>2136000</c:v>
                </c:pt>
                <c:pt idx="2136">
                  <c:v>2137000</c:v>
                </c:pt>
                <c:pt idx="2137">
                  <c:v>2138000</c:v>
                </c:pt>
                <c:pt idx="2138">
                  <c:v>2139000</c:v>
                </c:pt>
                <c:pt idx="2139">
                  <c:v>2140000</c:v>
                </c:pt>
                <c:pt idx="2140">
                  <c:v>2141000</c:v>
                </c:pt>
                <c:pt idx="2141">
                  <c:v>2142000</c:v>
                </c:pt>
                <c:pt idx="2142">
                  <c:v>2143000</c:v>
                </c:pt>
                <c:pt idx="2143">
                  <c:v>2144000</c:v>
                </c:pt>
                <c:pt idx="2144">
                  <c:v>2145000</c:v>
                </c:pt>
                <c:pt idx="2145">
                  <c:v>2146000</c:v>
                </c:pt>
                <c:pt idx="2146">
                  <c:v>2147000</c:v>
                </c:pt>
                <c:pt idx="2147">
                  <c:v>2148000</c:v>
                </c:pt>
                <c:pt idx="2148">
                  <c:v>2149000</c:v>
                </c:pt>
                <c:pt idx="2149">
                  <c:v>2150000</c:v>
                </c:pt>
                <c:pt idx="2150">
                  <c:v>2151000</c:v>
                </c:pt>
                <c:pt idx="2151">
                  <c:v>2152000</c:v>
                </c:pt>
                <c:pt idx="2152">
                  <c:v>2153000</c:v>
                </c:pt>
                <c:pt idx="2153">
                  <c:v>2154000</c:v>
                </c:pt>
                <c:pt idx="2154">
                  <c:v>2155000</c:v>
                </c:pt>
                <c:pt idx="2155">
                  <c:v>2156000</c:v>
                </c:pt>
                <c:pt idx="2156">
                  <c:v>2157000</c:v>
                </c:pt>
                <c:pt idx="2157">
                  <c:v>2158000</c:v>
                </c:pt>
                <c:pt idx="2158">
                  <c:v>2159000</c:v>
                </c:pt>
                <c:pt idx="2159">
                  <c:v>2160000</c:v>
                </c:pt>
                <c:pt idx="2160">
                  <c:v>2161000</c:v>
                </c:pt>
                <c:pt idx="2161">
                  <c:v>2162000</c:v>
                </c:pt>
                <c:pt idx="2162">
                  <c:v>2163000</c:v>
                </c:pt>
                <c:pt idx="2163">
                  <c:v>2164000</c:v>
                </c:pt>
                <c:pt idx="2164">
                  <c:v>2165000</c:v>
                </c:pt>
                <c:pt idx="2165">
                  <c:v>2166000</c:v>
                </c:pt>
                <c:pt idx="2166">
                  <c:v>2167000</c:v>
                </c:pt>
                <c:pt idx="2167">
                  <c:v>2168000</c:v>
                </c:pt>
                <c:pt idx="2168">
                  <c:v>2169000</c:v>
                </c:pt>
                <c:pt idx="2169">
                  <c:v>2170000</c:v>
                </c:pt>
                <c:pt idx="2170">
                  <c:v>2171000</c:v>
                </c:pt>
                <c:pt idx="2171">
                  <c:v>2172000</c:v>
                </c:pt>
                <c:pt idx="2172">
                  <c:v>2173000</c:v>
                </c:pt>
                <c:pt idx="2173">
                  <c:v>2174000</c:v>
                </c:pt>
                <c:pt idx="2174">
                  <c:v>2175000</c:v>
                </c:pt>
                <c:pt idx="2175">
                  <c:v>2176000</c:v>
                </c:pt>
                <c:pt idx="2176">
                  <c:v>2177000</c:v>
                </c:pt>
                <c:pt idx="2177">
                  <c:v>2178000</c:v>
                </c:pt>
                <c:pt idx="2178">
                  <c:v>2179000</c:v>
                </c:pt>
                <c:pt idx="2179">
                  <c:v>2180000</c:v>
                </c:pt>
                <c:pt idx="2180">
                  <c:v>2181000</c:v>
                </c:pt>
                <c:pt idx="2181">
                  <c:v>2182000</c:v>
                </c:pt>
                <c:pt idx="2182">
                  <c:v>2183000</c:v>
                </c:pt>
                <c:pt idx="2183">
                  <c:v>2184000</c:v>
                </c:pt>
                <c:pt idx="2184">
                  <c:v>2185000</c:v>
                </c:pt>
                <c:pt idx="2185">
                  <c:v>2186000</c:v>
                </c:pt>
                <c:pt idx="2186">
                  <c:v>2187000</c:v>
                </c:pt>
                <c:pt idx="2187">
                  <c:v>2188000</c:v>
                </c:pt>
                <c:pt idx="2188">
                  <c:v>2189000</c:v>
                </c:pt>
                <c:pt idx="2189">
                  <c:v>2190000</c:v>
                </c:pt>
                <c:pt idx="2190">
                  <c:v>2191000</c:v>
                </c:pt>
                <c:pt idx="2191">
                  <c:v>2192000</c:v>
                </c:pt>
                <c:pt idx="2192">
                  <c:v>2193000</c:v>
                </c:pt>
                <c:pt idx="2193">
                  <c:v>2194000</c:v>
                </c:pt>
                <c:pt idx="2194">
                  <c:v>2195000</c:v>
                </c:pt>
                <c:pt idx="2195">
                  <c:v>2196000</c:v>
                </c:pt>
                <c:pt idx="2196">
                  <c:v>2197000</c:v>
                </c:pt>
                <c:pt idx="2197">
                  <c:v>2198000</c:v>
                </c:pt>
                <c:pt idx="2198">
                  <c:v>2199000</c:v>
                </c:pt>
                <c:pt idx="2199">
                  <c:v>2200000</c:v>
                </c:pt>
                <c:pt idx="2200">
                  <c:v>2201000</c:v>
                </c:pt>
                <c:pt idx="2201">
                  <c:v>2202000</c:v>
                </c:pt>
                <c:pt idx="2202">
                  <c:v>2203000</c:v>
                </c:pt>
                <c:pt idx="2203">
                  <c:v>2204000</c:v>
                </c:pt>
                <c:pt idx="2204">
                  <c:v>2205000</c:v>
                </c:pt>
                <c:pt idx="2205">
                  <c:v>2206000</c:v>
                </c:pt>
                <c:pt idx="2206">
                  <c:v>2207000</c:v>
                </c:pt>
                <c:pt idx="2207">
                  <c:v>2208000</c:v>
                </c:pt>
                <c:pt idx="2208">
                  <c:v>2209000</c:v>
                </c:pt>
                <c:pt idx="2209">
                  <c:v>2210000</c:v>
                </c:pt>
                <c:pt idx="2210">
                  <c:v>2211000</c:v>
                </c:pt>
                <c:pt idx="2211">
                  <c:v>2212000</c:v>
                </c:pt>
                <c:pt idx="2212">
                  <c:v>2213000</c:v>
                </c:pt>
                <c:pt idx="2213">
                  <c:v>2214000</c:v>
                </c:pt>
                <c:pt idx="2214">
                  <c:v>2215000</c:v>
                </c:pt>
                <c:pt idx="2215">
                  <c:v>2216000</c:v>
                </c:pt>
                <c:pt idx="2216">
                  <c:v>2217000</c:v>
                </c:pt>
                <c:pt idx="2217">
                  <c:v>2218000</c:v>
                </c:pt>
                <c:pt idx="2218">
                  <c:v>2219000</c:v>
                </c:pt>
                <c:pt idx="2219">
                  <c:v>2220000</c:v>
                </c:pt>
                <c:pt idx="2220">
                  <c:v>2221000</c:v>
                </c:pt>
                <c:pt idx="2221">
                  <c:v>2222000</c:v>
                </c:pt>
                <c:pt idx="2222">
                  <c:v>2223000</c:v>
                </c:pt>
                <c:pt idx="2223">
                  <c:v>2224000</c:v>
                </c:pt>
                <c:pt idx="2224">
                  <c:v>2225000</c:v>
                </c:pt>
                <c:pt idx="2225">
                  <c:v>2226000</c:v>
                </c:pt>
                <c:pt idx="2226">
                  <c:v>2227000</c:v>
                </c:pt>
                <c:pt idx="2227">
                  <c:v>2228000</c:v>
                </c:pt>
                <c:pt idx="2228">
                  <c:v>2229000</c:v>
                </c:pt>
                <c:pt idx="2229">
                  <c:v>2230000</c:v>
                </c:pt>
                <c:pt idx="2230">
                  <c:v>2231000</c:v>
                </c:pt>
                <c:pt idx="2231">
                  <c:v>2232000</c:v>
                </c:pt>
                <c:pt idx="2232">
                  <c:v>2233000</c:v>
                </c:pt>
                <c:pt idx="2233">
                  <c:v>2234000</c:v>
                </c:pt>
                <c:pt idx="2234">
                  <c:v>2235000</c:v>
                </c:pt>
                <c:pt idx="2235">
                  <c:v>2236000</c:v>
                </c:pt>
                <c:pt idx="2236">
                  <c:v>2237000</c:v>
                </c:pt>
                <c:pt idx="2237">
                  <c:v>2238000</c:v>
                </c:pt>
                <c:pt idx="2238">
                  <c:v>2239000</c:v>
                </c:pt>
                <c:pt idx="2239">
                  <c:v>2240000</c:v>
                </c:pt>
                <c:pt idx="2240">
                  <c:v>2241000</c:v>
                </c:pt>
                <c:pt idx="2241">
                  <c:v>2242000</c:v>
                </c:pt>
                <c:pt idx="2242">
                  <c:v>2243000</c:v>
                </c:pt>
                <c:pt idx="2243">
                  <c:v>2244000</c:v>
                </c:pt>
                <c:pt idx="2244">
                  <c:v>2245000</c:v>
                </c:pt>
                <c:pt idx="2245">
                  <c:v>2246000</c:v>
                </c:pt>
                <c:pt idx="2246">
                  <c:v>2247000</c:v>
                </c:pt>
                <c:pt idx="2247">
                  <c:v>2248000</c:v>
                </c:pt>
                <c:pt idx="2248">
                  <c:v>2249000</c:v>
                </c:pt>
                <c:pt idx="2249">
                  <c:v>2250000</c:v>
                </c:pt>
                <c:pt idx="2250">
                  <c:v>2251000</c:v>
                </c:pt>
                <c:pt idx="2251">
                  <c:v>2252000</c:v>
                </c:pt>
                <c:pt idx="2252">
                  <c:v>2253000</c:v>
                </c:pt>
                <c:pt idx="2253">
                  <c:v>2254000</c:v>
                </c:pt>
                <c:pt idx="2254">
                  <c:v>2255000</c:v>
                </c:pt>
                <c:pt idx="2255">
                  <c:v>2256000</c:v>
                </c:pt>
                <c:pt idx="2256">
                  <c:v>2257000</c:v>
                </c:pt>
                <c:pt idx="2257">
                  <c:v>2258000</c:v>
                </c:pt>
                <c:pt idx="2258">
                  <c:v>2259000</c:v>
                </c:pt>
                <c:pt idx="2259">
                  <c:v>2260000</c:v>
                </c:pt>
                <c:pt idx="2260">
                  <c:v>2261000</c:v>
                </c:pt>
                <c:pt idx="2261">
                  <c:v>2262000</c:v>
                </c:pt>
                <c:pt idx="2262">
                  <c:v>2263000</c:v>
                </c:pt>
                <c:pt idx="2263">
                  <c:v>2264000</c:v>
                </c:pt>
                <c:pt idx="2264">
                  <c:v>2265000</c:v>
                </c:pt>
                <c:pt idx="2265">
                  <c:v>2266000</c:v>
                </c:pt>
                <c:pt idx="2266">
                  <c:v>2267000</c:v>
                </c:pt>
                <c:pt idx="2267">
                  <c:v>2268000</c:v>
                </c:pt>
                <c:pt idx="2268">
                  <c:v>2269000</c:v>
                </c:pt>
                <c:pt idx="2269">
                  <c:v>2270000</c:v>
                </c:pt>
                <c:pt idx="2270">
                  <c:v>2271000</c:v>
                </c:pt>
                <c:pt idx="2271">
                  <c:v>2272000</c:v>
                </c:pt>
                <c:pt idx="2272">
                  <c:v>2273000</c:v>
                </c:pt>
                <c:pt idx="2273">
                  <c:v>2274000</c:v>
                </c:pt>
                <c:pt idx="2274">
                  <c:v>2275000</c:v>
                </c:pt>
                <c:pt idx="2275">
                  <c:v>2276000</c:v>
                </c:pt>
                <c:pt idx="2276">
                  <c:v>2277000</c:v>
                </c:pt>
                <c:pt idx="2277">
                  <c:v>2278000</c:v>
                </c:pt>
                <c:pt idx="2278">
                  <c:v>2279000</c:v>
                </c:pt>
                <c:pt idx="2279">
                  <c:v>2280000</c:v>
                </c:pt>
                <c:pt idx="2280">
                  <c:v>2281000</c:v>
                </c:pt>
                <c:pt idx="2281">
                  <c:v>2282000</c:v>
                </c:pt>
                <c:pt idx="2282">
                  <c:v>2283000</c:v>
                </c:pt>
                <c:pt idx="2283">
                  <c:v>2284000</c:v>
                </c:pt>
                <c:pt idx="2284">
                  <c:v>2285000</c:v>
                </c:pt>
                <c:pt idx="2285">
                  <c:v>2286000</c:v>
                </c:pt>
                <c:pt idx="2286">
                  <c:v>2287000</c:v>
                </c:pt>
                <c:pt idx="2287">
                  <c:v>2288000</c:v>
                </c:pt>
                <c:pt idx="2288">
                  <c:v>2289000</c:v>
                </c:pt>
                <c:pt idx="2289">
                  <c:v>2290000</c:v>
                </c:pt>
                <c:pt idx="2290">
                  <c:v>2291000</c:v>
                </c:pt>
                <c:pt idx="2291">
                  <c:v>2292000</c:v>
                </c:pt>
                <c:pt idx="2292">
                  <c:v>2293000</c:v>
                </c:pt>
                <c:pt idx="2293">
                  <c:v>2294000</c:v>
                </c:pt>
                <c:pt idx="2294">
                  <c:v>2295000</c:v>
                </c:pt>
                <c:pt idx="2295">
                  <c:v>2296000</c:v>
                </c:pt>
                <c:pt idx="2296">
                  <c:v>2297000</c:v>
                </c:pt>
                <c:pt idx="2297">
                  <c:v>2298000</c:v>
                </c:pt>
                <c:pt idx="2298">
                  <c:v>2299000</c:v>
                </c:pt>
                <c:pt idx="2299">
                  <c:v>2300000</c:v>
                </c:pt>
                <c:pt idx="2300">
                  <c:v>2301000</c:v>
                </c:pt>
                <c:pt idx="2301">
                  <c:v>2302000</c:v>
                </c:pt>
                <c:pt idx="2302">
                  <c:v>2303000</c:v>
                </c:pt>
                <c:pt idx="2303">
                  <c:v>2304000</c:v>
                </c:pt>
                <c:pt idx="2304">
                  <c:v>2305000</c:v>
                </c:pt>
                <c:pt idx="2305">
                  <c:v>2306000</c:v>
                </c:pt>
                <c:pt idx="2306">
                  <c:v>2307000</c:v>
                </c:pt>
                <c:pt idx="2307">
                  <c:v>2308000</c:v>
                </c:pt>
                <c:pt idx="2308">
                  <c:v>2309000</c:v>
                </c:pt>
                <c:pt idx="2309">
                  <c:v>2310000</c:v>
                </c:pt>
                <c:pt idx="2310">
                  <c:v>2311000</c:v>
                </c:pt>
                <c:pt idx="2311">
                  <c:v>2312000</c:v>
                </c:pt>
                <c:pt idx="2312">
                  <c:v>2313000</c:v>
                </c:pt>
                <c:pt idx="2313">
                  <c:v>2314000</c:v>
                </c:pt>
                <c:pt idx="2314">
                  <c:v>2315000</c:v>
                </c:pt>
                <c:pt idx="2315">
                  <c:v>2316000</c:v>
                </c:pt>
                <c:pt idx="2316">
                  <c:v>2317000</c:v>
                </c:pt>
                <c:pt idx="2317">
                  <c:v>2318000</c:v>
                </c:pt>
                <c:pt idx="2318">
                  <c:v>2319000</c:v>
                </c:pt>
                <c:pt idx="2319">
                  <c:v>2320000</c:v>
                </c:pt>
                <c:pt idx="2320">
                  <c:v>2321000</c:v>
                </c:pt>
                <c:pt idx="2321">
                  <c:v>2322000</c:v>
                </c:pt>
                <c:pt idx="2322">
                  <c:v>2323000</c:v>
                </c:pt>
                <c:pt idx="2323">
                  <c:v>2324000</c:v>
                </c:pt>
                <c:pt idx="2324">
                  <c:v>2325000</c:v>
                </c:pt>
                <c:pt idx="2325">
                  <c:v>2326000</c:v>
                </c:pt>
                <c:pt idx="2326">
                  <c:v>2327000</c:v>
                </c:pt>
                <c:pt idx="2327">
                  <c:v>2328000</c:v>
                </c:pt>
                <c:pt idx="2328">
                  <c:v>2329000</c:v>
                </c:pt>
                <c:pt idx="2329">
                  <c:v>2330000</c:v>
                </c:pt>
                <c:pt idx="2330">
                  <c:v>2331000</c:v>
                </c:pt>
                <c:pt idx="2331">
                  <c:v>2332000</c:v>
                </c:pt>
                <c:pt idx="2332">
                  <c:v>2333000</c:v>
                </c:pt>
                <c:pt idx="2333">
                  <c:v>2334000</c:v>
                </c:pt>
                <c:pt idx="2334">
                  <c:v>2335000</c:v>
                </c:pt>
                <c:pt idx="2335">
                  <c:v>2336000</c:v>
                </c:pt>
                <c:pt idx="2336">
                  <c:v>2337000</c:v>
                </c:pt>
                <c:pt idx="2337">
                  <c:v>2338000</c:v>
                </c:pt>
                <c:pt idx="2338">
                  <c:v>2339000</c:v>
                </c:pt>
                <c:pt idx="2339">
                  <c:v>2340000</c:v>
                </c:pt>
                <c:pt idx="2340">
                  <c:v>2341000</c:v>
                </c:pt>
                <c:pt idx="2341">
                  <c:v>2342000</c:v>
                </c:pt>
                <c:pt idx="2342">
                  <c:v>2343000</c:v>
                </c:pt>
                <c:pt idx="2343">
                  <c:v>2344000</c:v>
                </c:pt>
                <c:pt idx="2344">
                  <c:v>2345000</c:v>
                </c:pt>
                <c:pt idx="2345">
                  <c:v>2346000</c:v>
                </c:pt>
                <c:pt idx="2346">
                  <c:v>2347000</c:v>
                </c:pt>
                <c:pt idx="2347">
                  <c:v>2348000</c:v>
                </c:pt>
                <c:pt idx="2348">
                  <c:v>2349000</c:v>
                </c:pt>
                <c:pt idx="2349">
                  <c:v>2350000</c:v>
                </c:pt>
                <c:pt idx="2350">
                  <c:v>2351000</c:v>
                </c:pt>
                <c:pt idx="2351">
                  <c:v>2352000</c:v>
                </c:pt>
                <c:pt idx="2352">
                  <c:v>2353000</c:v>
                </c:pt>
                <c:pt idx="2353">
                  <c:v>2354000</c:v>
                </c:pt>
                <c:pt idx="2354">
                  <c:v>2355000</c:v>
                </c:pt>
                <c:pt idx="2355">
                  <c:v>2356000</c:v>
                </c:pt>
                <c:pt idx="2356">
                  <c:v>2357000</c:v>
                </c:pt>
                <c:pt idx="2357">
                  <c:v>2358000</c:v>
                </c:pt>
                <c:pt idx="2358">
                  <c:v>2359000</c:v>
                </c:pt>
                <c:pt idx="2359">
                  <c:v>2360000</c:v>
                </c:pt>
                <c:pt idx="2360">
                  <c:v>2361000</c:v>
                </c:pt>
                <c:pt idx="2361">
                  <c:v>2362000</c:v>
                </c:pt>
                <c:pt idx="2362">
                  <c:v>2363000</c:v>
                </c:pt>
                <c:pt idx="2363">
                  <c:v>2364000</c:v>
                </c:pt>
                <c:pt idx="2364">
                  <c:v>2365000</c:v>
                </c:pt>
                <c:pt idx="2365">
                  <c:v>2366000</c:v>
                </c:pt>
                <c:pt idx="2366">
                  <c:v>2367000</c:v>
                </c:pt>
                <c:pt idx="2367">
                  <c:v>2368000</c:v>
                </c:pt>
                <c:pt idx="2368">
                  <c:v>2369000</c:v>
                </c:pt>
                <c:pt idx="2369">
                  <c:v>2370000</c:v>
                </c:pt>
                <c:pt idx="2370">
                  <c:v>2371000</c:v>
                </c:pt>
                <c:pt idx="2371">
                  <c:v>2372000</c:v>
                </c:pt>
                <c:pt idx="2372">
                  <c:v>2373000</c:v>
                </c:pt>
                <c:pt idx="2373">
                  <c:v>2374000</c:v>
                </c:pt>
                <c:pt idx="2374">
                  <c:v>2375000</c:v>
                </c:pt>
                <c:pt idx="2375">
                  <c:v>2376000</c:v>
                </c:pt>
                <c:pt idx="2376">
                  <c:v>2377000</c:v>
                </c:pt>
                <c:pt idx="2377">
                  <c:v>2378000</c:v>
                </c:pt>
                <c:pt idx="2378">
                  <c:v>2379000</c:v>
                </c:pt>
                <c:pt idx="2379">
                  <c:v>2380000</c:v>
                </c:pt>
                <c:pt idx="2380">
                  <c:v>2381000</c:v>
                </c:pt>
                <c:pt idx="2381">
                  <c:v>2382000</c:v>
                </c:pt>
                <c:pt idx="2382">
                  <c:v>2383000</c:v>
                </c:pt>
                <c:pt idx="2383">
                  <c:v>2384000</c:v>
                </c:pt>
                <c:pt idx="2384">
                  <c:v>2385000</c:v>
                </c:pt>
                <c:pt idx="2385">
                  <c:v>2386000</c:v>
                </c:pt>
                <c:pt idx="2386">
                  <c:v>2387000</c:v>
                </c:pt>
                <c:pt idx="2387">
                  <c:v>2388000</c:v>
                </c:pt>
                <c:pt idx="2388">
                  <c:v>2389000</c:v>
                </c:pt>
                <c:pt idx="2389">
                  <c:v>2390000</c:v>
                </c:pt>
                <c:pt idx="2390">
                  <c:v>2391000</c:v>
                </c:pt>
                <c:pt idx="2391">
                  <c:v>2392000</c:v>
                </c:pt>
                <c:pt idx="2392">
                  <c:v>2393000</c:v>
                </c:pt>
                <c:pt idx="2393">
                  <c:v>2394000</c:v>
                </c:pt>
                <c:pt idx="2394">
                  <c:v>2395000</c:v>
                </c:pt>
                <c:pt idx="2395">
                  <c:v>2396000</c:v>
                </c:pt>
                <c:pt idx="2396">
                  <c:v>2397000</c:v>
                </c:pt>
                <c:pt idx="2397">
                  <c:v>2398000</c:v>
                </c:pt>
                <c:pt idx="2398">
                  <c:v>2399000</c:v>
                </c:pt>
                <c:pt idx="2399">
                  <c:v>2400000</c:v>
                </c:pt>
                <c:pt idx="2400">
                  <c:v>2401000</c:v>
                </c:pt>
                <c:pt idx="2401">
                  <c:v>2402000</c:v>
                </c:pt>
                <c:pt idx="2402">
                  <c:v>2403000</c:v>
                </c:pt>
                <c:pt idx="2403">
                  <c:v>2404000</c:v>
                </c:pt>
                <c:pt idx="2404">
                  <c:v>2405000</c:v>
                </c:pt>
                <c:pt idx="2405">
                  <c:v>2406000</c:v>
                </c:pt>
                <c:pt idx="2406">
                  <c:v>2407000</c:v>
                </c:pt>
                <c:pt idx="2407">
                  <c:v>2408000</c:v>
                </c:pt>
                <c:pt idx="2408">
                  <c:v>2409000</c:v>
                </c:pt>
                <c:pt idx="2409">
                  <c:v>2410000</c:v>
                </c:pt>
                <c:pt idx="2410">
                  <c:v>2411000</c:v>
                </c:pt>
                <c:pt idx="2411">
                  <c:v>2412000</c:v>
                </c:pt>
                <c:pt idx="2412">
                  <c:v>2413000</c:v>
                </c:pt>
                <c:pt idx="2413">
                  <c:v>2414000</c:v>
                </c:pt>
                <c:pt idx="2414">
                  <c:v>2415000</c:v>
                </c:pt>
                <c:pt idx="2415">
                  <c:v>2416000</c:v>
                </c:pt>
                <c:pt idx="2416">
                  <c:v>2417000</c:v>
                </c:pt>
                <c:pt idx="2417">
                  <c:v>2418000</c:v>
                </c:pt>
                <c:pt idx="2418">
                  <c:v>2419000</c:v>
                </c:pt>
                <c:pt idx="2419">
                  <c:v>2420000</c:v>
                </c:pt>
                <c:pt idx="2420">
                  <c:v>2421000</c:v>
                </c:pt>
                <c:pt idx="2421">
                  <c:v>2422000</c:v>
                </c:pt>
                <c:pt idx="2422">
                  <c:v>2423000</c:v>
                </c:pt>
                <c:pt idx="2423">
                  <c:v>2424000</c:v>
                </c:pt>
                <c:pt idx="2424">
                  <c:v>2425000</c:v>
                </c:pt>
                <c:pt idx="2425">
                  <c:v>2426000</c:v>
                </c:pt>
                <c:pt idx="2426">
                  <c:v>2427000</c:v>
                </c:pt>
                <c:pt idx="2427">
                  <c:v>2428000</c:v>
                </c:pt>
                <c:pt idx="2428">
                  <c:v>2429000</c:v>
                </c:pt>
                <c:pt idx="2429">
                  <c:v>2430000</c:v>
                </c:pt>
                <c:pt idx="2430">
                  <c:v>2431000</c:v>
                </c:pt>
                <c:pt idx="2431">
                  <c:v>2432000</c:v>
                </c:pt>
                <c:pt idx="2432">
                  <c:v>2433000</c:v>
                </c:pt>
                <c:pt idx="2433">
                  <c:v>2434000</c:v>
                </c:pt>
                <c:pt idx="2434">
                  <c:v>2435000</c:v>
                </c:pt>
                <c:pt idx="2435">
                  <c:v>2436000</c:v>
                </c:pt>
                <c:pt idx="2436">
                  <c:v>2437000</c:v>
                </c:pt>
                <c:pt idx="2437">
                  <c:v>2438000</c:v>
                </c:pt>
                <c:pt idx="2438">
                  <c:v>2439000</c:v>
                </c:pt>
                <c:pt idx="2439">
                  <c:v>2440000</c:v>
                </c:pt>
                <c:pt idx="2440">
                  <c:v>2441000</c:v>
                </c:pt>
                <c:pt idx="2441">
                  <c:v>2442000</c:v>
                </c:pt>
                <c:pt idx="2442">
                  <c:v>2443000</c:v>
                </c:pt>
                <c:pt idx="2443">
                  <c:v>2444000</c:v>
                </c:pt>
                <c:pt idx="2444">
                  <c:v>2445000</c:v>
                </c:pt>
                <c:pt idx="2445">
                  <c:v>2446000</c:v>
                </c:pt>
                <c:pt idx="2446">
                  <c:v>2447000</c:v>
                </c:pt>
                <c:pt idx="2447">
                  <c:v>2448000</c:v>
                </c:pt>
                <c:pt idx="2448">
                  <c:v>2449000</c:v>
                </c:pt>
                <c:pt idx="2449">
                  <c:v>2450000</c:v>
                </c:pt>
                <c:pt idx="2450">
                  <c:v>2451000</c:v>
                </c:pt>
                <c:pt idx="2451">
                  <c:v>2452000</c:v>
                </c:pt>
                <c:pt idx="2452">
                  <c:v>2453000</c:v>
                </c:pt>
                <c:pt idx="2453">
                  <c:v>2454000</c:v>
                </c:pt>
                <c:pt idx="2454">
                  <c:v>2455000</c:v>
                </c:pt>
                <c:pt idx="2455">
                  <c:v>2456000</c:v>
                </c:pt>
                <c:pt idx="2456">
                  <c:v>2457000</c:v>
                </c:pt>
                <c:pt idx="2457">
                  <c:v>2458000</c:v>
                </c:pt>
                <c:pt idx="2458">
                  <c:v>2459000</c:v>
                </c:pt>
                <c:pt idx="2459">
                  <c:v>2460000</c:v>
                </c:pt>
                <c:pt idx="2460">
                  <c:v>2461000</c:v>
                </c:pt>
                <c:pt idx="2461">
                  <c:v>2462000</c:v>
                </c:pt>
                <c:pt idx="2462">
                  <c:v>2463000</c:v>
                </c:pt>
                <c:pt idx="2463">
                  <c:v>2464000</c:v>
                </c:pt>
                <c:pt idx="2464">
                  <c:v>2465000</c:v>
                </c:pt>
                <c:pt idx="2465">
                  <c:v>2466000</c:v>
                </c:pt>
                <c:pt idx="2466">
                  <c:v>2467000</c:v>
                </c:pt>
                <c:pt idx="2467">
                  <c:v>2468000</c:v>
                </c:pt>
                <c:pt idx="2468">
                  <c:v>2469000</c:v>
                </c:pt>
                <c:pt idx="2469">
                  <c:v>2470000</c:v>
                </c:pt>
                <c:pt idx="2470">
                  <c:v>2471000</c:v>
                </c:pt>
                <c:pt idx="2471">
                  <c:v>2472000</c:v>
                </c:pt>
                <c:pt idx="2472">
                  <c:v>2473000</c:v>
                </c:pt>
                <c:pt idx="2473">
                  <c:v>2474000</c:v>
                </c:pt>
                <c:pt idx="2474">
                  <c:v>2475000</c:v>
                </c:pt>
                <c:pt idx="2475">
                  <c:v>2476000</c:v>
                </c:pt>
                <c:pt idx="2476">
                  <c:v>2477000</c:v>
                </c:pt>
                <c:pt idx="2477">
                  <c:v>2478000</c:v>
                </c:pt>
                <c:pt idx="2478">
                  <c:v>2479000</c:v>
                </c:pt>
                <c:pt idx="2479">
                  <c:v>2480000</c:v>
                </c:pt>
                <c:pt idx="2480">
                  <c:v>2481000</c:v>
                </c:pt>
                <c:pt idx="2481">
                  <c:v>2482000</c:v>
                </c:pt>
                <c:pt idx="2482">
                  <c:v>2483000</c:v>
                </c:pt>
                <c:pt idx="2483">
                  <c:v>2484000</c:v>
                </c:pt>
                <c:pt idx="2484">
                  <c:v>2485000</c:v>
                </c:pt>
                <c:pt idx="2485">
                  <c:v>2486000</c:v>
                </c:pt>
                <c:pt idx="2486">
                  <c:v>2487000</c:v>
                </c:pt>
                <c:pt idx="2487">
                  <c:v>2488000</c:v>
                </c:pt>
                <c:pt idx="2488">
                  <c:v>2489000</c:v>
                </c:pt>
                <c:pt idx="2489">
                  <c:v>2490000</c:v>
                </c:pt>
                <c:pt idx="2490">
                  <c:v>2491000</c:v>
                </c:pt>
                <c:pt idx="2491">
                  <c:v>2492000</c:v>
                </c:pt>
                <c:pt idx="2492">
                  <c:v>2493000</c:v>
                </c:pt>
                <c:pt idx="2493">
                  <c:v>2494000</c:v>
                </c:pt>
                <c:pt idx="2494">
                  <c:v>2495000</c:v>
                </c:pt>
                <c:pt idx="2495">
                  <c:v>2496000</c:v>
                </c:pt>
                <c:pt idx="2496">
                  <c:v>2497000</c:v>
                </c:pt>
                <c:pt idx="2497">
                  <c:v>2498000</c:v>
                </c:pt>
                <c:pt idx="2498">
                  <c:v>2499000</c:v>
                </c:pt>
                <c:pt idx="2499">
                  <c:v>2500000</c:v>
                </c:pt>
                <c:pt idx="2500">
                  <c:v>2501000</c:v>
                </c:pt>
                <c:pt idx="2501">
                  <c:v>2502000</c:v>
                </c:pt>
                <c:pt idx="2502">
                  <c:v>2503000</c:v>
                </c:pt>
                <c:pt idx="2503">
                  <c:v>2504000</c:v>
                </c:pt>
                <c:pt idx="2504">
                  <c:v>2505000</c:v>
                </c:pt>
                <c:pt idx="2505">
                  <c:v>2506000</c:v>
                </c:pt>
                <c:pt idx="2506">
                  <c:v>2507000</c:v>
                </c:pt>
                <c:pt idx="2507">
                  <c:v>2508000</c:v>
                </c:pt>
                <c:pt idx="2508">
                  <c:v>2509000</c:v>
                </c:pt>
                <c:pt idx="2509">
                  <c:v>2510000</c:v>
                </c:pt>
                <c:pt idx="2510">
                  <c:v>2511000</c:v>
                </c:pt>
                <c:pt idx="2511">
                  <c:v>2512000</c:v>
                </c:pt>
                <c:pt idx="2512">
                  <c:v>2513000</c:v>
                </c:pt>
                <c:pt idx="2513">
                  <c:v>2514000</c:v>
                </c:pt>
                <c:pt idx="2514">
                  <c:v>2515000</c:v>
                </c:pt>
                <c:pt idx="2515">
                  <c:v>2516000</c:v>
                </c:pt>
                <c:pt idx="2516">
                  <c:v>2517000</c:v>
                </c:pt>
                <c:pt idx="2517">
                  <c:v>2518000</c:v>
                </c:pt>
                <c:pt idx="2518">
                  <c:v>2519000</c:v>
                </c:pt>
                <c:pt idx="2519">
                  <c:v>2520000</c:v>
                </c:pt>
                <c:pt idx="2520">
                  <c:v>2521000</c:v>
                </c:pt>
                <c:pt idx="2521">
                  <c:v>2522000</c:v>
                </c:pt>
                <c:pt idx="2522">
                  <c:v>2523000</c:v>
                </c:pt>
                <c:pt idx="2523">
                  <c:v>2524000</c:v>
                </c:pt>
                <c:pt idx="2524">
                  <c:v>2525000</c:v>
                </c:pt>
                <c:pt idx="2525">
                  <c:v>2526000</c:v>
                </c:pt>
                <c:pt idx="2526">
                  <c:v>2527000</c:v>
                </c:pt>
                <c:pt idx="2527">
                  <c:v>2528000</c:v>
                </c:pt>
                <c:pt idx="2528">
                  <c:v>2529000</c:v>
                </c:pt>
                <c:pt idx="2529">
                  <c:v>2530000</c:v>
                </c:pt>
                <c:pt idx="2530">
                  <c:v>2531000</c:v>
                </c:pt>
                <c:pt idx="2531">
                  <c:v>2532000</c:v>
                </c:pt>
                <c:pt idx="2532">
                  <c:v>2533000</c:v>
                </c:pt>
                <c:pt idx="2533">
                  <c:v>2534000</c:v>
                </c:pt>
                <c:pt idx="2534">
                  <c:v>2535000</c:v>
                </c:pt>
                <c:pt idx="2535">
                  <c:v>2536000</c:v>
                </c:pt>
                <c:pt idx="2536">
                  <c:v>2537000</c:v>
                </c:pt>
                <c:pt idx="2537">
                  <c:v>2538000</c:v>
                </c:pt>
                <c:pt idx="2538">
                  <c:v>2539000</c:v>
                </c:pt>
                <c:pt idx="2539">
                  <c:v>2540000</c:v>
                </c:pt>
                <c:pt idx="2540">
                  <c:v>2541000</c:v>
                </c:pt>
                <c:pt idx="2541">
                  <c:v>2542000</c:v>
                </c:pt>
                <c:pt idx="2542">
                  <c:v>2543000</c:v>
                </c:pt>
                <c:pt idx="2543">
                  <c:v>2544000</c:v>
                </c:pt>
                <c:pt idx="2544">
                  <c:v>2545000</c:v>
                </c:pt>
                <c:pt idx="2545">
                  <c:v>2546000</c:v>
                </c:pt>
                <c:pt idx="2546">
                  <c:v>2547000</c:v>
                </c:pt>
                <c:pt idx="2547">
                  <c:v>2548000</c:v>
                </c:pt>
                <c:pt idx="2548">
                  <c:v>2549000</c:v>
                </c:pt>
                <c:pt idx="2549">
                  <c:v>2550000</c:v>
                </c:pt>
                <c:pt idx="2550">
                  <c:v>2551000</c:v>
                </c:pt>
                <c:pt idx="2551">
                  <c:v>2552000</c:v>
                </c:pt>
                <c:pt idx="2552">
                  <c:v>2553000</c:v>
                </c:pt>
                <c:pt idx="2553">
                  <c:v>2554000</c:v>
                </c:pt>
                <c:pt idx="2554">
                  <c:v>2555000</c:v>
                </c:pt>
                <c:pt idx="2555">
                  <c:v>2556000</c:v>
                </c:pt>
                <c:pt idx="2556">
                  <c:v>2557000</c:v>
                </c:pt>
                <c:pt idx="2557">
                  <c:v>2558000</c:v>
                </c:pt>
                <c:pt idx="2558">
                  <c:v>2559000</c:v>
                </c:pt>
                <c:pt idx="2559">
                  <c:v>2560000</c:v>
                </c:pt>
                <c:pt idx="2560">
                  <c:v>2561000</c:v>
                </c:pt>
                <c:pt idx="2561">
                  <c:v>2562000</c:v>
                </c:pt>
                <c:pt idx="2562">
                  <c:v>2563000</c:v>
                </c:pt>
                <c:pt idx="2563">
                  <c:v>2564000</c:v>
                </c:pt>
                <c:pt idx="2564">
                  <c:v>2565000</c:v>
                </c:pt>
                <c:pt idx="2565">
                  <c:v>2566000</c:v>
                </c:pt>
                <c:pt idx="2566">
                  <c:v>2567000</c:v>
                </c:pt>
                <c:pt idx="2567">
                  <c:v>2568000</c:v>
                </c:pt>
                <c:pt idx="2568">
                  <c:v>2569000</c:v>
                </c:pt>
                <c:pt idx="2569">
                  <c:v>2570000</c:v>
                </c:pt>
                <c:pt idx="2570">
                  <c:v>2571000</c:v>
                </c:pt>
                <c:pt idx="2571">
                  <c:v>2572000</c:v>
                </c:pt>
                <c:pt idx="2572">
                  <c:v>2573000</c:v>
                </c:pt>
                <c:pt idx="2573">
                  <c:v>2574000</c:v>
                </c:pt>
                <c:pt idx="2574">
                  <c:v>2575000</c:v>
                </c:pt>
                <c:pt idx="2575">
                  <c:v>2576000</c:v>
                </c:pt>
                <c:pt idx="2576">
                  <c:v>2577000</c:v>
                </c:pt>
                <c:pt idx="2577">
                  <c:v>2578000</c:v>
                </c:pt>
                <c:pt idx="2578">
                  <c:v>2579000</c:v>
                </c:pt>
                <c:pt idx="2579">
                  <c:v>2580000</c:v>
                </c:pt>
                <c:pt idx="2580">
                  <c:v>2581000</c:v>
                </c:pt>
                <c:pt idx="2581">
                  <c:v>2582000</c:v>
                </c:pt>
                <c:pt idx="2582">
                  <c:v>2583000</c:v>
                </c:pt>
                <c:pt idx="2583">
                  <c:v>2584000</c:v>
                </c:pt>
                <c:pt idx="2584">
                  <c:v>2585000</c:v>
                </c:pt>
                <c:pt idx="2585">
                  <c:v>2586000</c:v>
                </c:pt>
                <c:pt idx="2586">
                  <c:v>2587000</c:v>
                </c:pt>
                <c:pt idx="2587">
                  <c:v>2588000</c:v>
                </c:pt>
                <c:pt idx="2588">
                  <c:v>2589000</c:v>
                </c:pt>
                <c:pt idx="2589">
                  <c:v>2590000</c:v>
                </c:pt>
                <c:pt idx="2590">
                  <c:v>2591000</c:v>
                </c:pt>
                <c:pt idx="2591">
                  <c:v>2592000</c:v>
                </c:pt>
                <c:pt idx="2592">
                  <c:v>2593000</c:v>
                </c:pt>
                <c:pt idx="2593">
                  <c:v>2594000</c:v>
                </c:pt>
                <c:pt idx="2594">
                  <c:v>2595000</c:v>
                </c:pt>
                <c:pt idx="2595">
                  <c:v>2596000</c:v>
                </c:pt>
                <c:pt idx="2596">
                  <c:v>2597000</c:v>
                </c:pt>
                <c:pt idx="2597">
                  <c:v>2598000</c:v>
                </c:pt>
                <c:pt idx="2598">
                  <c:v>2599000</c:v>
                </c:pt>
                <c:pt idx="2599">
                  <c:v>2600000</c:v>
                </c:pt>
                <c:pt idx="2600">
                  <c:v>2601000</c:v>
                </c:pt>
                <c:pt idx="2601">
                  <c:v>2602000</c:v>
                </c:pt>
                <c:pt idx="2602">
                  <c:v>2603000</c:v>
                </c:pt>
                <c:pt idx="2603">
                  <c:v>2604000</c:v>
                </c:pt>
                <c:pt idx="2604">
                  <c:v>2605000</c:v>
                </c:pt>
                <c:pt idx="2605">
                  <c:v>2606000</c:v>
                </c:pt>
                <c:pt idx="2606">
                  <c:v>2607000</c:v>
                </c:pt>
                <c:pt idx="2607">
                  <c:v>2608000</c:v>
                </c:pt>
                <c:pt idx="2608">
                  <c:v>2609000</c:v>
                </c:pt>
                <c:pt idx="2609">
                  <c:v>2610000</c:v>
                </c:pt>
                <c:pt idx="2610">
                  <c:v>2611000</c:v>
                </c:pt>
                <c:pt idx="2611">
                  <c:v>2612000</c:v>
                </c:pt>
                <c:pt idx="2612">
                  <c:v>2613000</c:v>
                </c:pt>
                <c:pt idx="2613">
                  <c:v>2614000</c:v>
                </c:pt>
                <c:pt idx="2614">
                  <c:v>2615000</c:v>
                </c:pt>
                <c:pt idx="2615">
                  <c:v>2616000</c:v>
                </c:pt>
                <c:pt idx="2616">
                  <c:v>2617000</c:v>
                </c:pt>
                <c:pt idx="2617">
                  <c:v>2618000</c:v>
                </c:pt>
                <c:pt idx="2618">
                  <c:v>2619000</c:v>
                </c:pt>
                <c:pt idx="2619">
                  <c:v>2620000</c:v>
                </c:pt>
                <c:pt idx="2620">
                  <c:v>2621000</c:v>
                </c:pt>
                <c:pt idx="2621">
                  <c:v>2622000</c:v>
                </c:pt>
                <c:pt idx="2622">
                  <c:v>2623000</c:v>
                </c:pt>
                <c:pt idx="2623">
                  <c:v>2624000</c:v>
                </c:pt>
                <c:pt idx="2624">
                  <c:v>2625000</c:v>
                </c:pt>
                <c:pt idx="2625">
                  <c:v>2626000</c:v>
                </c:pt>
                <c:pt idx="2626">
                  <c:v>2627000</c:v>
                </c:pt>
                <c:pt idx="2627">
                  <c:v>2628000</c:v>
                </c:pt>
                <c:pt idx="2628">
                  <c:v>2629000</c:v>
                </c:pt>
                <c:pt idx="2629">
                  <c:v>2630000</c:v>
                </c:pt>
                <c:pt idx="2630">
                  <c:v>2631000</c:v>
                </c:pt>
                <c:pt idx="2631">
                  <c:v>2632000</c:v>
                </c:pt>
                <c:pt idx="2632">
                  <c:v>2633000</c:v>
                </c:pt>
                <c:pt idx="2633">
                  <c:v>2634000</c:v>
                </c:pt>
                <c:pt idx="2634">
                  <c:v>2635000</c:v>
                </c:pt>
                <c:pt idx="2635">
                  <c:v>2636000</c:v>
                </c:pt>
                <c:pt idx="2636">
                  <c:v>2637000</c:v>
                </c:pt>
                <c:pt idx="2637">
                  <c:v>2638000</c:v>
                </c:pt>
                <c:pt idx="2638">
                  <c:v>2639000</c:v>
                </c:pt>
                <c:pt idx="2639">
                  <c:v>2640000</c:v>
                </c:pt>
                <c:pt idx="2640">
                  <c:v>2641000</c:v>
                </c:pt>
                <c:pt idx="2641">
                  <c:v>2642000</c:v>
                </c:pt>
                <c:pt idx="2642">
                  <c:v>2643000</c:v>
                </c:pt>
                <c:pt idx="2643">
                  <c:v>2644000</c:v>
                </c:pt>
                <c:pt idx="2644">
                  <c:v>2645000</c:v>
                </c:pt>
                <c:pt idx="2645">
                  <c:v>2646000</c:v>
                </c:pt>
                <c:pt idx="2646">
                  <c:v>2647000</c:v>
                </c:pt>
                <c:pt idx="2647">
                  <c:v>2648000</c:v>
                </c:pt>
                <c:pt idx="2648">
                  <c:v>2649000</c:v>
                </c:pt>
                <c:pt idx="2649">
                  <c:v>2650000</c:v>
                </c:pt>
                <c:pt idx="2650">
                  <c:v>2651000</c:v>
                </c:pt>
                <c:pt idx="2651">
                  <c:v>2652000</c:v>
                </c:pt>
                <c:pt idx="2652">
                  <c:v>2653000</c:v>
                </c:pt>
                <c:pt idx="2653">
                  <c:v>2654000</c:v>
                </c:pt>
                <c:pt idx="2654">
                  <c:v>2655000</c:v>
                </c:pt>
                <c:pt idx="2655">
                  <c:v>2656000</c:v>
                </c:pt>
                <c:pt idx="2656">
                  <c:v>2657000</c:v>
                </c:pt>
                <c:pt idx="2657">
                  <c:v>2658000</c:v>
                </c:pt>
                <c:pt idx="2658">
                  <c:v>2659000</c:v>
                </c:pt>
                <c:pt idx="2659">
                  <c:v>2660000</c:v>
                </c:pt>
                <c:pt idx="2660">
                  <c:v>2661000</c:v>
                </c:pt>
                <c:pt idx="2661">
                  <c:v>2662000</c:v>
                </c:pt>
                <c:pt idx="2662">
                  <c:v>2663000</c:v>
                </c:pt>
                <c:pt idx="2663">
                  <c:v>2664000</c:v>
                </c:pt>
                <c:pt idx="2664">
                  <c:v>2665000</c:v>
                </c:pt>
                <c:pt idx="2665">
                  <c:v>2666000</c:v>
                </c:pt>
                <c:pt idx="2666">
                  <c:v>2667000</c:v>
                </c:pt>
                <c:pt idx="2667">
                  <c:v>2668000</c:v>
                </c:pt>
                <c:pt idx="2668">
                  <c:v>2669000</c:v>
                </c:pt>
                <c:pt idx="2669">
                  <c:v>2670000</c:v>
                </c:pt>
                <c:pt idx="2670">
                  <c:v>2671000</c:v>
                </c:pt>
                <c:pt idx="2671">
                  <c:v>2672000</c:v>
                </c:pt>
                <c:pt idx="2672">
                  <c:v>2673000</c:v>
                </c:pt>
                <c:pt idx="2673">
                  <c:v>2674000</c:v>
                </c:pt>
                <c:pt idx="2674">
                  <c:v>2675000</c:v>
                </c:pt>
                <c:pt idx="2675">
                  <c:v>2676000</c:v>
                </c:pt>
                <c:pt idx="2676">
                  <c:v>2677000</c:v>
                </c:pt>
                <c:pt idx="2677">
                  <c:v>2678000</c:v>
                </c:pt>
                <c:pt idx="2678">
                  <c:v>2679000</c:v>
                </c:pt>
                <c:pt idx="2679">
                  <c:v>2680000</c:v>
                </c:pt>
                <c:pt idx="2680">
                  <c:v>2681000</c:v>
                </c:pt>
                <c:pt idx="2681">
                  <c:v>2682000</c:v>
                </c:pt>
                <c:pt idx="2682">
                  <c:v>2683000</c:v>
                </c:pt>
                <c:pt idx="2683">
                  <c:v>2684000</c:v>
                </c:pt>
                <c:pt idx="2684">
                  <c:v>2685000</c:v>
                </c:pt>
                <c:pt idx="2685">
                  <c:v>2686000</c:v>
                </c:pt>
                <c:pt idx="2686">
                  <c:v>2687000</c:v>
                </c:pt>
                <c:pt idx="2687">
                  <c:v>2688000</c:v>
                </c:pt>
                <c:pt idx="2688">
                  <c:v>2689000</c:v>
                </c:pt>
                <c:pt idx="2689">
                  <c:v>2690000</c:v>
                </c:pt>
                <c:pt idx="2690">
                  <c:v>2691000</c:v>
                </c:pt>
                <c:pt idx="2691">
                  <c:v>2692000</c:v>
                </c:pt>
                <c:pt idx="2692">
                  <c:v>2693000</c:v>
                </c:pt>
                <c:pt idx="2693">
                  <c:v>2694000</c:v>
                </c:pt>
                <c:pt idx="2694">
                  <c:v>2695000</c:v>
                </c:pt>
                <c:pt idx="2695">
                  <c:v>2696000</c:v>
                </c:pt>
                <c:pt idx="2696">
                  <c:v>2697000</c:v>
                </c:pt>
                <c:pt idx="2697">
                  <c:v>2698000</c:v>
                </c:pt>
                <c:pt idx="2698">
                  <c:v>2699000</c:v>
                </c:pt>
                <c:pt idx="2699">
                  <c:v>2700000</c:v>
                </c:pt>
                <c:pt idx="2700">
                  <c:v>2701000</c:v>
                </c:pt>
                <c:pt idx="2701">
                  <c:v>2702000</c:v>
                </c:pt>
                <c:pt idx="2702">
                  <c:v>2703000</c:v>
                </c:pt>
                <c:pt idx="2703">
                  <c:v>2704000</c:v>
                </c:pt>
                <c:pt idx="2704">
                  <c:v>2705000</c:v>
                </c:pt>
                <c:pt idx="2705">
                  <c:v>2706000</c:v>
                </c:pt>
                <c:pt idx="2706">
                  <c:v>2707000</c:v>
                </c:pt>
                <c:pt idx="2707">
                  <c:v>2708000</c:v>
                </c:pt>
                <c:pt idx="2708">
                  <c:v>2709000</c:v>
                </c:pt>
                <c:pt idx="2709">
                  <c:v>2710000</c:v>
                </c:pt>
                <c:pt idx="2710">
                  <c:v>2711000</c:v>
                </c:pt>
                <c:pt idx="2711">
                  <c:v>2712000</c:v>
                </c:pt>
                <c:pt idx="2712">
                  <c:v>2713000</c:v>
                </c:pt>
                <c:pt idx="2713">
                  <c:v>2714000</c:v>
                </c:pt>
                <c:pt idx="2714">
                  <c:v>2715000</c:v>
                </c:pt>
                <c:pt idx="2715">
                  <c:v>2716000</c:v>
                </c:pt>
                <c:pt idx="2716">
                  <c:v>2717000</c:v>
                </c:pt>
                <c:pt idx="2717">
                  <c:v>2718000</c:v>
                </c:pt>
                <c:pt idx="2718">
                  <c:v>2719000</c:v>
                </c:pt>
                <c:pt idx="2719">
                  <c:v>2720000</c:v>
                </c:pt>
                <c:pt idx="2720">
                  <c:v>2721000</c:v>
                </c:pt>
                <c:pt idx="2721">
                  <c:v>2722000</c:v>
                </c:pt>
                <c:pt idx="2722">
                  <c:v>2723000</c:v>
                </c:pt>
                <c:pt idx="2723">
                  <c:v>2724000</c:v>
                </c:pt>
                <c:pt idx="2724">
                  <c:v>2725000</c:v>
                </c:pt>
                <c:pt idx="2725">
                  <c:v>2726000</c:v>
                </c:pt>
                <c:pt idx="2726">
                  <c:v>2727000</c:v>
                </c:pt>
                <c:pt idx="2727">
                  <c:v>2728000</c:v>
                </c:pt>
                <c:pt idx="2728">
                  <c:v>2729000</c:v>
                </c:pt>
                <c:pt idx="2729">
                  <c:v>2730000</c:v>
                </c:pt>
                <c:pt idx="2730">
                  <c:v>2731000</c:v>
                </c:pt>
                <c:pt idx="2731">
                  <c:v>2732000</c:v>
                </c:pt>
                <c:pt idx="2732">
                  <c:v>2733000</c:v>
                </c:pt>
                <c:pt idx="2733">
                  <c:v>2734000</c:v>
                </c:pt>
                <c:pt idx="2734">
                  <c:v>2735000</c:v>
                </c:pt>
                <c:pt idx="2735">
                  <c:v>2736000</c:v>
                </c:pt>
                <c:pt idx="2736">
                  <c:v>2737000</c:v>
                </c:pt>
                <c:pt idx="2737">
                  <c:v>2738000</c:v>
                </c:pt>
                <c:pt idx="2738">
                  <c:v>2739000</c:v>
                </c:pt>
                <c:pt idx="2739">
                  <c:v>2740000</c:v>
                </c:pt>
                <c:pt idx="2740">
                  <c:v>2741000</c:v>
                </c:pt>
                <c:pt idx="2741">
                  <c:v>2742000</c:v>
                </c:pt>
                <c:pt idx="2742">
                  <c:v>2743000</c:v>
                </c:pt>
                <c:pt idx="2743">
                  <c:v>2744000</c:v>
                </c:pt>
                <c:pt idx="2744">
                  <c:v>2745000</c:v>
                </c:pt>
                <c:pt idx="2745">
                  <c:v>2746000</c:v>
                </c:pt>
                <c:pt idx="2746">
                  <c:v>2747000</c:v>
                </c:pt>
                <c:pt idx="2747">
                  <c:v>2748000</c:v>
                </c:pt>
                <c:pt idx="2748">
                  <c:v>2749000</c:v>
                </c:pt>
                <c:pt idx="2749">
                  <c:v>2750000</c:v>
                </c:pt>
                <c:pt idx="2750">
                  <c:v>2751000</c:v>
                </c:pt>
                <c:pt idx="2751">
                  <c:v>2752000</c:v>
                </c:pt>
                <c:pt idx="2752">
                  <c:v>2753000</c:v>
                </c:pt>
                <c:pt idx="2753">
                  <c:v>2754000</c:v>
                </c:pt>
                <c:pt idx="2754">
                  <c:v>2755000</c:v>
                </c:pt>
                <c:pt idx="2755">
                  <c:v>2756000</c:v>
                </c:pt>
                <c:pt idx="2756">
                  <c:v>2757000</c:v>
                </c:pt>
                <c:pt idx="2757">
                  <c:v>2758000</c:v>
                </c:pt>
                <c:pt idx="2758">
                  <c:v>2759000</c:v>
                </c:pt>
                <c:pt idx="2759">
                  <c:v>2760000</c:v>
                </c:pt>
                <c:pt idx="2760">
                  <c:v>2761000</c:v>
                </c:pt>
                <c:pt idx="2761">
                  <c:v>2762000</c:v>
                </c:pt>
                <c:pt idx="2762">
                  <c:v>2763000</c:v>
                </c:pt>
                <c:pt idx="2763">
                  <c:v>2764000</c:v>
                </c:pt>
                <c:pt idx="2764">
                  <c:v>2765000</c:v>
                </c:pt>
                <c:pt idx="2765">
                  <c:v>2766000</c:v>
                </c:pt>
                <c:pt idx="2766">
                  <c:v>2767000</c:v>
                </c:pt>
                <c:pt idx="2767">
                  <c:v>2768000</c:v>
                </c:pt>
                <c:pt idx="2768">
                  <c:v>2769000</c:v>
                </c:pt>
                <c:pt idx="2769">
                  <c:v>2770000</c:v>
                </c:pt>
                <c:pt idx="2770">
                  <c:v>2771000</c:v>
                </c:pt>
                <c:pt idx="2771">
                  <c:v>2772000</c:v>
                </c:pt>
                <c:pt idx="2772">
                  <c:v>2773000</c:v>
                </c:pt>
                <c:pt idx="2773">
                  <c:v>2774000</c:v>
                </c:pt>
                <c:pt idx="2774">
                  <c:v>2775000</c:v>
                </c:pt>
                <c:pt idx="2775">
                  <c:v>2776000</c:v>
                </c:pt>
                <c:pt idx="2776">
                  <c:v>2777000</c:v>
                </c:pt>
                <c:pt idx="2777">
                  <c:v>2778000</c:v>
                </c:pt>
                <c:pt idx="2778">
                  <c:v>2779000</c:v>
                </c:pt>
                <c:pt idx="2779">
                  <c:v>2780000</c:v>
                </c:pt>
                <c:pt idx="2780">
                  <c:v>2781000</c:v>
                </c:pt>
                <c:pt idx="2781">
                  <c:v>2782000</c:v>
                </c:pt>
                <c:pt idx="2782">
                  <c:v>2783000</c:v>
                </c:pt>
                <c:pt idx="2783">
                  <c:v>2784000</c:v>
                </c:pt>
                <c:pt idx="2784">
                  <c:v>2785000</c:v>
                </c:pt>
                <c:pt idx="2785">
                  <c:v>2786000</c:v>
                </c:pt>
                <c:pt idx="2786">
                  <c:v>2787000</c:v>
                </c:pt>
                <c:pt idx="2787">
                  <c:v>2788000</c:v>
                </c:pt>
                <c:pt idx="2788">
                  <c:v>2789000</c:v>
                </c:pt>
                <c:pt idx="2789">
                  <c:v>2790000</c:v>
                </c:pt>
                <c:pt idx="2790">
                  <c:v>2791000</c:v>
                </c:pt>
                <c:pt idx="2791">
                  <c:v>2792000</c:v>
                </c:pt>
                <c:pt idx="2792">
                  <c:v>2793000</c:v>
                </c:pt>
                <c:pt idx="2793">
                  <c:v>2794000</c:v>
                </c:pt>
                <c:pt idx="2794">
                  <c:v>2795000</c:v>
                </c:pt>
                <c:pt idx="2795">
                  <c:v>2796000</c:v>
                </c:pt>
                <c:pt idx="2796">
                  <c:v>2797000</c:v>
                </c:pt>
                <c:pt idx="2797">
                  <c:v>2798000</c:v>
                </c:pt>
                <c:pt idx="2798">
                  <c:v>2799000</c:v>
                </c:pt>
                <c:pt idx="2799">
                  <c:v>2800000</c:v>
                </c:pt>
                <c:pt idx="2800">
                  <c:v>2801000</c:v>
                </c:pt>
                <c:pt idx="2801">
                  <c:v>2802000</c:v>
                </c:pt>
                <c:pt idx="2802">
                  <c:v>2803000</c:v>
                </c:pt>
                <c:pt idx="2803">
                  <c:v>2804000</c:v>
                </c:pt>
                <c:pt idx="2804">
                  <c:v>2805000</c:v>
                </c:pt>
                <c:pt idx="2805">
                  <c:v>2806000</c:v>
                </c:pt>
                <c:pt idx="2806">
                  <c:v>2807000</c:v>
                </c:pt>
                <c:pt idx="2807">
                  <c:v>2808000</c:v>
                </c:pt>
                <c:pt idx="2808">
                  <c:v>2809000</c:v>
                </c:pt>
                <c:pt idx="2809">
                  <c:v>2810000</c:v>
                </c:pt>
                <c:pt idx="2810">
                  <c:v>2811000</c:v>
                </c:pt>
                <c:pt idx="2811">
                  <c:v>2812000</c:v>
                </c:pt>
                <c:pt idx="2812">
                  <c:v>2813000</c:v>
                </c:pt>
                <c:pt idx="2813">
                  <c:v>2814000</c:v>
                </c:pt>
                <c:pt idx="2814">
                  <c:v>2815000</c:v>
                </c:pt>
                <c:pt idx="2815">
                  <c:v>2816000</c:v>
                </c:pt>
                <c:pt idx="2816">
                  <c:v>2817000</c:v>
                </c:pt>
                <c:pt idx="2817">
                  <c:v>2818000</c:v>
                </c:pt>
                <c:pt idx="2818">
                  <c:v>2819000</c:v>
                </c:pt>
                <c:pt idx="2819">
                  <c:v>2820000</c:v>
                </c:pt>
                <c:pt idx="2820">
                  <c:v>2821000</c:v>
                </c:pt>
                <c:pt idx="2821">
                  <c:v>2822000</c:v>
                </c:pt>
                <c:pt idx="2822">
                  <c:v>2823000</c:v>
                </c:pt>
                <c:pt idx="2823">
                  <c:v>2824000</c:v>
                </c:pt>
                <c:pt idx="2824">
                  <c:v>2825000</c:v>
                </c:pt>
                <c:pt idx="2825">
                  <c:v>2826000</c:v>
                </c:pt>
                <c:pt idx="2826">
                  <c:v>2827000</c:v>
                </c:pt>
                <c:pt idx="2827">
                  <c:v>2828000</c:v>
                </c:pt>
                <c:pt idx="2828">
                  <c:v>2829000</c:v>
                </c:pt>
                <c:pt idx="2829">
                  <c:v>2830000</c:v>
                </c:pt>
                <c:pt idx="2830">
                  <c:v>2831000</c:v>
                </c:pt>
                <c:pt idx="2831">
                  <c:v>2832000</c:v>
                </c:pt>
                <c:pt idx="2832">
                  <c:v>2833000</c:v>
                </c:pt>
                <c:pt idx="2833">
                  <c:v>2834000</c:v>
                </c:pt>
                <c:pt idx="2834">
                  <c:v>2835000</c:v>
                </c:pt>
                <c:pt idx="2835">
                  <c:v>2836000</c:v>
                </c:pt>
                <c:pt idx="2836">
                  <c:v>2837000</c:v>
                </c:pt>
                <c:pt idx="2837">
                  <c:v>2838000</c:v>
                </c:pt>
                <c:pt idx="2838">
                  <c:v>2839000</c:v>
                </c:pt>
                <c:pt idx="2839">
                  <c:v>2840000</c:v>
                </c:pt>
                <c:pt idx="2840">
                  <c:v>2841000</c:v>
                </c:pt>
                <c:pt idx="2841">
                  <c:v>2842000</c:v>
                </c:pt>
                <c:pt idx="2842">
                  <c:v>2843000</c:v>
                </c:pt>
                <c:pt idx="2843">
                  <c:v>2844000</c:v>
                </c:pt>
                <c:pt idx="2844">
                  <c:v>2845000</c:v>
                </c:pt>
                <c:pt idx="2845">
                  <c:v>2846000</c:v>
                </c:pt>
                <c:pt idx="2846">
                  <c:v>2847000</c:v>
                </c:pt>
                <c:pt idx="2847">
                  <c:v>2848000</c:v>
                </c:pt>
                <c:pt idx="2848">
                  <c:v>2849000</c:v>
                </c:pt>
                <c:pt idx="2849">
                  <c:v>2850000</c:v>
                </c:pt>
                <c:pt idx="2850">
                  <c:v>2851000</c:v>
                </c:pt>
                <c:pt idx="2851">
                  <c:v>2852000</c:v>
                </c:pt>
                <c:pt idx="2852">
                  <c:v>2853000</c:v>
                </c:pt>
                <c:pt idx="2853">
                  <c:v>2854000</c:v>
                </c:pt>
                <c:pt idx="2854">
                  <c:v>2855000</c:v>
                </c:pt>
                <c:pt idx="2855">
                  <c:v>2856000</c:v>
                </c:pt>
                <c:pt idx="2856">
                  <c:v>2857000</c:v>
                </c:pt>
                <c:pt idx="2857">
                  <c:v>2858000</c:v>
                </c:pt>
                <c:pt idx="2858">
                  <c:v>2859000</c:v>
                </c:pt>
                <c:pt idx="2859">
                  <c:v>2860000</c:v>
                </c:pt>
                <c:pt idx="2860">
                  <c:v>2861000</c:v>
                </c:pt>
                <c:pt idx="2861">
                  <c:v>2862000</c:v>
                </c:pt>
                <c:pt idx="2862">
                  <c:v>2863000</c:v>
                </c:pt>
                <c:pt idx="2863">
                  <c:v>2864000</c:v>
                </c:pt>
                <c:pt idx="2864">
                  <c:v>2865000</c:v>
                </c:pt>
                <c:pt idx="2865">
                  <c:v>2866000</c:v>
                </c:pt>
                <c:pt idx="2866">
                  <c:v>2867000</c:v>
                </c:pt>
                <c:pt idx="2867">
                  <c:v>2868000</c:v>
                </c:pt>
                <c:pt idx="2868">
                  <c:v>2869000</c:v>
                </c:pt>
                <c:pt idx="2869">
                  <c:v>2870000</c:v>
                </c:pt>
                <c:pt idx="2870">
                  <c:v>2871000</c:v>
                </c:pt>
                <c:pt idx="2871">
                  <c:v>2872000</c:v>
                </c:pt>
                <c:pt idx="2872">
                  <c:v>2873000</c:v>
                </c:pt>
                <c:pt idx="2873">
                  <c:v>2874000</c:v>
                </c:pt>
                <c:pt idx="2874">
                  <c:v>2875000</c:v>
                </c:pt>
                <c:pt idx="2875">
                  <c:v>2876000</c:v>
                </c:pt>
                <c:pt idx="2876">
                  <c:v>2877000</c:v>
                </c:pt>
                <c:pt idx="2877">
                  <c:v>2878000</c:v>
                </c:pt>
                <c:pt idx="2878">
                  <c:v>2879000</c:v>
                </c:pt>
                <c:pt idx="2879">
                  <c:v>2880000</c:v>
                </c:pt>
                <c:pt idx="2880">
                  <c:v>2881000</c:v>
                </c:pt>
                <c:pt idx="2881">
                  <c:v>2882000</c:v>
                </c:pt>
                <c:pt idx="2882">
                  <c:v>2883000</c:v>
                </c:pt>
                <c:pt idx="2883">
                  <c:v>2884000</c:v>
                </c:pt>
                <c:pt idx="2884">
                  <c:v>2885000</c:v>
                </c:pt>
                <c:pt idx="2885">
                  <c:v>2886000</c:v>
                </c:pt>
                <c:pt idx="2886">
                  <c:v>2887000</c:v>
                </c:pt>
                <c:pt idx="2887">
                  <c:v>2888000</c:v>
                </c:pt>
                <c:pt idx="2888">
                  <c:v>2889000</c:v>
                </c:pt>
                <c:pt idx="2889">
                  <c:v>2890000</c:v>
                </c:pt>
                <c:pt idx="2890">
                  <c:v>2891000</c:v>
                </c:pt>
                <c:pt idx="2891">
                  <c:v>2892000</c:v>
                </c:pt>
                <c:pt idx="2892">
                  <c:v>2893000</c:v>
                </c:pt>
                <c:pt idx="2893">
                  <c:v>2894000</c:v>
                </c:pt>
                <c:pt idx="2894">
                  <c:v>2895000</c:v>
                </c:pt>
                <c:pt idx="2895">
                  <c:v>2896000</c:v>
                </c:pt>
                <c:pt idx="2896">
                  <c:v>2897000</c:v>
                </c:pt>
                <c:pt idx="2897">
                  <c:v>2898000</c:v>
                </c:pt>
                <c:pt idx="2898">
                  <c:v>2899000</c:v>
                </c:pt>
                <c:pt idx="2899">
                  <c:v>2900000</c:v>
                </c:pt>
                <c:pt idx="2900">
                  <c:v>2901000</c:v>
                </c:pt>
                <c:pt idx="2901">
                  <c:v>2902000</c:v>
                </c:pt>
                <c:pt idx="2902">
                  <c:v>2903000</c:v>
                </c:pt>
                <c:pt idx="2903">
                  <c:v>2904000</c:v>
                </c:pt>
                <c:pt idx="2904">
                  <c:v>2905000</c:v>
                </c:pt>
                <c:pt idx="2905">
                  <c:v>2906000</c:v>
                </c:pt>
                <c:pt idx="2906">
                  <c:v>2907000</c:v>
                </c:pt>
                <c:pt idx="2907">
                  <c:v>2908000</c:v>
                </c:pt>
                <c:pt idx="2908">
                  <c:v>2909000</c:v>
                </c:pt>
                <c:pt idx="2909">
                  <c:v>2910000</c:v>
                </c:pt>
                <c:pt idx="2910">
                  <c:v>2911000</c:v>
                </c:pt>
                <c:pt idx="2911">
                  <c:v>2912000</c:v>
                </c:pt>
                <c:pt idx="2912">
                  <c:v>2913000</c:v>
                </c:pt>
                <c:pt idx="2913">
                  <c:v>2914000</c:v>
                </c:pt>
                <c:pt idx="2914">
                  <c:v>2915000</c:v>
                </c:pt>
                <c:pt idx="2915">
                  <c:v>2916000</c:v>
                </c:pt>
                <c:pt idx="2916">
                  <c:v>2917000</c:v>
                </c:pt>
                <c:pt idx="2917">
                  <c:v>2918000</c:v>
                </c:pt>
                <c:pt idx="2918">
                  <c:v>2919000</c:v>
                </c:pt>
                <c:pt idx="2919">
                  <c:v>2920000</c:v>
                </c:pt>
                <c:pt idx="2920">
                  <c:v>2921000</c:v>
                </c:pt>
                <c:pt idx="2921">
                  <c:v>2922000</c:v>
                </c:pt>
                <c:pt idx="2922">
                  <c:v>2923000</c:v>
                </c:pt>
                <c:pt idx="2923">
                  <c:v>2924000</c:v>
                </c:pt>
                <c:pt idx="2924">
                  <c:v>2925000</c:v>
                </c:pt>
                <c:pt idx="2925">
                  <c:v>2926000</c:v>
                </c:pt>
                <c:pt idx="2926">
                  <c:v>2927000</c:v>
                </c:pt>
                <c:pt idx="2927">
                  <c:v>2928000</c:v>
                </c:pt>
                <c:pt idx="2928">
                  <c:v>2929000</c:v>
                </c:pt>
                <c:pt idx="2929">
                  <c:v>2930000</c:v>
                </c:pt>
                <c:pt idx="2930">
                  <c:v>2931000</c:v>
                </c:pt>
                <c:pt idx="2931">
                  <c:v>2932000</c:v>
                </c:pt>
                <c:pt idx="2932">
                  <c:v>2933000</c:v>
                </c:pt>
                <c:pt idx="2933">
                  <c:v>2934000</c:v>
                </c:pt>
                <c:pt idx="2934">
                  <c:v>2935000</c:v>
                </c:pt>
                <c:pt idx="2935">
                  <c:v>2936000</c:v>
                </c:pt>
                <c:pt idx="2936">
                  <c:v>2937000</c:v>
                </c:pt>
                <c:pt idx="2937">
                  <c:v>2938000</c:v>
                </c:pt>
                <c:pt idx="2938">
                  <c:v>2939000</c:v>
                </c:pt>
                <c:pt idx="2939">
                  <c:v>2940000</c:v>
                </c:pt>
                <c:pt idx="2940">
                  <c:v>2941000</c:v>
                </c:pt>
                <c:pt idx="2941">
                  <c:v>2942000</c:v>
                </c:pt>
                <c:pt idx="2942">
                  <c:v>2943000</c:v>
                </c:pt>
                <c:pt idx="2943">
                  <c:v>2944000</c:v>
                </c:pt>
                <c:pt idx="2944">
                  <c:v>2945000</c:v>
                </c:pt>
                <c:pt idx="2945">
                  <c:v>2946000</c:v>
                </c:pt>
                <c:pt idx="2946">
                  <c:v>2947000</c:v>
                </c:pt>
                <c:pt idx="2947">
                  <c:v>2948000</c:v>
                </c:pt>
                <c:pt idx="2948">
                  <c:v>2949000</c:v>
                </c:pt>
                <c:pt idx="2949">
                  <c:v>2950000</c:v>
                </c:pt>
                <c:pt idx="2950">
                  <c:v>2951000</c:v>
                </c:pt>
                <c:pt idx="2951">
                  <c:v>2952000</c:v>
                </c:pt>
                <c:pt idx="2952">
                  <c:v>2953000</c:v>
                </c:pt>
                <c:pt idx="2953">
                  <c:v>2954000</c:v>
                </c:pt>
                <c:pt idx="2954">
                  <c:v>2955000</c:v>
                </c:pt>
                <c:pt idx="2955">
                  <c:v>2956000</c:v>
                </c:pt>
                <c:pt idx="2956">
                  <c:v>2957000</c:v>
                </c:pt>
                <c:pt idx="2957">
                  <c:v>2958000</c:v>
                </c:pt>
                <c:pt idx="2958">
                  <c:v>2959000</c:v>
                </c:pt>
                <c:pt idx="2959">
                  <c:v>2960000</c:v>
                </c:pt>
                <c:pt idx="2960">
                  <c:v>2961000</c:v>
                </c:pt>
                <c:pt idx="2961">
                  <c:v>2962000</c:v>
                </c:pt>
                <c:pt idx="2962">
                  <c:v>2963000</c:v>
                </c:pt>
                <c:pt idx="2963">
                  <c:v>2964000</c:v>
                </c:pt>
                <c:pt idx="2964">
                  <c:v>2965000</c:v>
                </c:pt>
                <c:pt idx="2965">
                  <c:v>2966000</c:v>
                </c:pt>
                <c:pt idx="2966">
                  <c:v>2967000</c:v>
                </c:pt>
                <c:pt idx="2967">
                  <c:v>2968000</c:v>
                </c:pt>
                <c:pt idx="2968">
                  <c:v>2969000</c:v>
                </c:pt>
                <c:pt idx="2969">
                  <c:v>2970000</c:v>
                </c:pt>
                <c:pt idx="2970">
                  <c:v>2971000</c:v>
                </c:pt>
                <c:pt idx="2971">
                  <c:v>2972000</c:v>
                </c:pt>
                <c:pt idx="2972">
                  <c:v>2973000</c:v>
                </c:pt>
                <c:pt idx="2973">
                  <c:v>2974000</c:v>
                </c:pt>
                <c:pt idx="2974">
                  <c:v>2975000</c:v>
                </c:pt>
                <c:pt idx="2975">
                  <c:v>2976000</c:v>
                </c:pt>
                <c:pt idx="2976">
                  <c:v>2977000</c:v>
                </c:pt>
                <c:pt idx="2977">
                  <c:v>2978000</c:v>
                </c:pt>
                <c:pt idx="2978">
                  <c:v>2979000</c:v>
                </c:pt>
                <c:pt idx="2979">
                  <c:v>2980000</c:v>
                </c:pt>
                <c:pt idx="2980">
                  <c:v>2981000</c:v>
                </c:pt>
                <c:pt idx="2981">
                  <c:v>2982000</c:v>
                </c:pt>
                <c:pt idx="2982">
                  <c:v>2983000</c:v>
                </c:pt>
                <c:pt idx="2983">
                  <c:v>2984000</c:v>
                </c:pt>
                <c:pt idx="2984">
                  <c:v>2985000</c:v>
                </c:pt>
                <c:pt idx="2985">
                  <c:v>2986000</c:v>
                </c:pt>
                <c:pt idx="2986">
                  <c:v>2987000</c:v>
                </c:pt>
                <c:pt idx="2987">
                  <c:v>2988000</c:v>
                </c:pt>
                <c:pt idx="2988">
                  <c:v>2989000</c:v>
                </c:pt>
                <c:pt idx="2989">
                  <c:v>2990000</c:v>
                </c:pt>
                <c:pt idx="2990">
                  <c:v>2991000</c:v>
                </c:pt>
                <c:pt idx="2991">
                  <c:v>2992000</c:v>
                </c:pt>
                <c:pt idx="2992">
                  <c:v>2993000</c:v>
                </c:pt>
                <c:pt idx="2993">
                  <c:v>2994000</c:v>
                </c:pt>
                <c:pt idx="2994">
                  <c:v>2995000</c:v>
                </c:pt>
                <c:pt idx="2995">
                  <c:v>2996000</c:v>
                </c:pt>
                <c:pt idx="2996">
                  <c:v>2997000</c:v>
                </c:pt>
                <c:pt idx="2997">
                  <c:v>2998000</c:v>
                </c:pt>
                <c:pt idx="2998">
                  <c:v>2999000</c:v>
                </c:pt>
                <c:pt idx="2999">
                  <c:v>3000000</c:v>
                </c:pt>
                <c:pt idx="3000">
                  <c:v>3001000</c:v>
                </c:pt>
                <c:pt idx="3001">
                  <c:v>3002000</c:v>
                </c:pt>
                <c:pt idx="3002">
                  <c:v>3003000</c:v>
                </c:pt>
                <c:pt idx="3003">
                  <c:v>3004000</c:v>
                </c:pt>
                <c:pt idx="3004">
                  <c:v>3005000</c:v>
                </c:pt>
                <c:pt idx="3005">
                  <c:v>3006000</c:v>
                </c:pt>
                <c:pt idx="3006">
                  <c:v>3007000</c:v>
                </c:pt>
                <c:pt idx="3007">
                  <c:v>3008000</c:v>
                </c:pt>
                <c:pt idx="3008">
                  <c:v>3009000</c:v>
                </c:pt>
                <c:pt idx="3009">
                  <c:v>3010000</c:v>
                </c:pt>
                <c:pt idx="3010">
                  <c:v>3011000</c:v>
                </c:pt>
                <c:pt idx="3011">
                  <c:v>3012000</c:v>
                </c:pt>
                <c:pt idx="3012">
                  <c:v>3013000</c:v>
                </c:pt>
                <c:pt idx="3013">
                  <c:v>3014000</c:v>
                </c:pt>
                <c:pt idx="3014">
                  <c:v>3015000</c:v>
                </c:pt>
                <c:pt idx="3015">
                  <c:v>3016000</c:v>
                </c:pt>
                <c:pt idx="3016">
                  <c:v>3017000</c:v>
                </c:pt>
                <c:pt idx="3017">
                  <c:v>3018000</c:v>
                </c:pt>
                <c:pt idx="3018">
                  <c:v>3019000</c:v>
                </c:pt>
                <c:pt idx="3019">
                  <c:v>3020000</c:v>
                </c:pt>
                <c:pt idx="3020">
                  <c:v>3021000</c:v>
                </c:pt>
                <c:pt idx="3021">
                  <c:v>3022000</c:v>
                </c:pt>
                <c:pt idx="3022">
                  <c:v>3023000</c:v>
                </c:pt>
                <c:pt idx="3023">
                  <c:v>3024000</c:v>
                </c:pt>
                <c:pt idx="3024">
                  <c:v>3025000</c:v>
                </c:pt>
                <c:pt idx="3025">
                  <c:v>3026000</c:v>
                </c:pt>
                <c:pt idx="3026">
                  <c:v>3027000</c:v>
                </c:pt>
                <c:pt idx="3027">
                  <c:v>3028000</c:v>
                </c:pt>
                <c:pt idx="3028">
                  <c:v>3029000</c:v>
                </c:pt>
                <c:pt idx="3029">
                  <c:v>3030000</c:v>
                </c:pt>
                <c:pt idx="3030">
                  <c:v>3031000</c:v>
                </c:pt>
                <c:pt idx="3031">
                  <c:v>3032000</c:v>
                </c:pt>
                <c:pt idx="3032">
                  <c:v>3033000</c:v>
                </c:pt>
                <c:pt idx="3033">
                  <c:v>3034000</c:v>
                </c:pt>
                <c:pt idx="3034">
                  <c:v>3035000</c:v>
                </c:pt>
                <c:pt idx="3035">
                  <c:v>3036000</c:v>
                </c:pt>
                <c:pt idx="3036">
                  <c:v>3037000</c:v>
                </c:pt>
                <c:pt idx="3037">
                  <c:v>3038000</c:v>
                </c:pt>
                <c:pt idx="3038">
                  <c:v>3039000</c:v>
                </c:pt>
                <c:pt idx="3039">
                  <c:v>3040000</c:v>
                </c:pt>
                <c:pt idx="3040">
                  <c:v>3041000</c:v>
                </c:pt>
                <c:pt idx="3041">
                  <c:v>3042000</c:v>
                </c:pt>
                <c:pt idx="3042">
                  <c:v>3043000</c:v>
                </c:pt>
                <c:pt idx="3043">
                  <c:v>3044000</c:v>
                </c:pt>
                <c:pt idx="3044">
                  <c:v>3045000</c:v>
                </c:pt>
                <c:pt idx="3045">
                  <c:v>3046000</c:v>
                </c:pt>
                <c:pt idx="3046">
                  <c:v>3047000</c:v>
                </c:pt>
                <c:pt idx="3047">
                  <c:v>3048000</c:v>
                </c:pt>
                <c:pt idx="3048">
                  <c:v>3049000</c:v>
                </c:pt>
                <c:pt idx="3049">
                  <c:v>3050000</c:v>
                </c:pt>
                <c:pt idx="3050">
                  <c:v>3051000</c:v>
                </c:pt>
                <c:pt idx="3051">
                  <c:v>3052000</c:v>
                </c:pt>
                <c:pt idx="3052">
                  <c:v>3053000</c:v>
                </c:pt>
                <c:pt idx="3053">
                  <c:v>3054000</c:v>
                </c:pt>
                <c:pt idx="3054">
                  <c:v>3055000</c:v>
                </c:pt>
                <c:pt idx="3055">
                  <c:v>3056000</c:v>
                </c:pt>
                <c:pt idx="3056">
                  <c:v>3057000</c:v>
                </c:pt>
                <c:pt idx="3057">
                  <c:v>3058000</c:v>
                </c:pt>
                <c:pt idx="3058">
                  <c:v>3059000</c:v>
                </c:pt>
                <c:pt idx="3059">
                  <c:v>3060000</c:v>
                </c:pt>
                <c:pt idx="3060">
                  <c:v>3061000</c:v>
                </c:pt>
                <c:pt idx="3061">
                  <c:v>3062000</c:v>
                </c:pt>
                <c:pt idx="3062">
                  <c:v>3063000</c:v>
                </c:pt>
                <c:pt idx="3063">
                  <c:v>3064000</c:v>
                </c:pt>
                <c:pt idx="3064">
                  <c:v>3065000</c:v>
                </c:pt>
                <c:pt idx="3065">
                  <c:v>3066000</c:v>
                </c:pt>
                <c:pt idx="3066">
                  <c:v>3067000</c:v>
                </c:pt>
                <c:pt idx="3067">
                  <c:v>3068000</c:v>
                </c:pt>
                <c:pt idx="3068">
                  <c:v>3069000</c:v>
                </c:pt>
                <c:pt idx="3069">
                  <c:v>3070000</c:v>
                </c:pt>
                <c:pt idx="3070">
                  <c:v>3071000</c:v>
                </c:pt>
                <c:pt idx="3071">
                  <c:v>3072000</c:v>
                </c:pt>
                <c:pt idx="3072">
                  <c:v>3073000</c:v>
                </c:pt>
                <c:pt idx="3073">
                  <c:v>3074000</c:v>
                </c:pt>
                <c:pt idx="3074">
                  <c:v>3075000</c:v>
                </c:pt>
                <c:pt idx="3075">
                  <c:v>3076000</c:v>
                </c:pt>
                <c:pt idx="3076">
                  <c:v>3077000</c:v>
                </c:pt>
                <c:pt idx="3077">
                  <c:v>3078000</c:v>
                </c:pt>
                <c:pt idx="3078">
                  <c:v>3079000</c:v>
                </c:pt>
                <c:pt idx="3079">
                  <c:v>3080000</c:v>
                </c:pt>
                <c:pt idx="3080">
                  <c:v>3081000</c:v>
                </c:pt>
                <c:pt idx="3081">
                  <c:v>3082000</c:v>
                </c:pt>
                <c:pt idx="3082">
                  <c:v>3083000</c:v>
                </c:pt>
                <c:pt idx="3083">
                  <c:v>3084000</c:v>
                </c:pt>
                <c:pt idx="3084">
                  <c:v>3085000</c:v>
                </c:pt>
                <c:pt idx="3085">
                  <c:v>3086000</c:v>
                </c:pt>
                <c:pt idx="3086">
                  <c:v>3087000</c:v>
                </c:pt>
                <c:pt idx="3087">
                  <c:v>3088000</c:v>
                </c:pt>
                <c:pt idx="3088">
                  <c:v>3089000</c:v>
                </c:pt>
                <c:pt idx="3089">
                  <c:v>3090000</c:v>
                </c:pt>
                <c:pt idx="3090">
                  <c:v>3091000</c:v>
                </c:pt>
                <c:pt idx="3091">
                  <c:v>3092000</c:v>
                </c:pt>
                <c:pt idx="3092">
                  <c:v>3093000</c:v>
                </c:pt>
                <c:pt idx="3093">
                  <c:v>3094000</c:v>
                </c:pt>
                <c:pt idx="3094">
                  <c:v>3095000</c:v>
                </c:pt>
                <c:pt idx="3095">
                  <c:v>3096000</c:v>
                </c:pt>
                <c:pt idx="3096">
                  <c:v>3097000</c:v>
                </c:pt>
                <c:pt idx="3097">
                  <c:v>3098000</c:v>
                </c:pt>
                <c:pt idx="3098">
                  <c:v>3099000</c:v>
                </c:pt>
                <c:pt idx="3099">
                  <c:v>3100000</c:v>
                </c:pt>
                <c:pt idx="3100">
                  <c:v>3101000</c:v>
                </c:pt>
                <c:pt idx="3101">
                  <c:v>3102000</c:v>
                </c:pt>
                <c:pt idx="3102">
                  <c:v>3103000</c:v>
                </c:pt>
                <c:pt idx="3103">
                  <c:v>3104000</c:v>
                </c:pt>
                <c:pt idx="3104">
                  <c:v>3105000</c:v>
                </c:pt>
                <c:pt idx="3105">
                  <c:v>3106000</c:v>
                </c:pt>
                <c:pt idx="3106">
                  <c:v>3107000</c:v>
                </c:pt>
                <c:pt idx="3107">
                  <c:v>3108000</c:v>
                </c:pt>
                <c:pt idx="3108">
                  <c:v>3109000</c:v>
                </c:pt>
                <c:pt idx="3109">
                  <c:v>3110000</c:v>
                </c:pt>
                <c:pt idx="3110">
                  <c:v>3111000</c:v>
                </c:pt>
                <c:pt idx="3111">
                  <c:v>3112000</c:v>
                </c:pt>
                <c:pt idx="3112">
                  <c:v>3113000</c:v>
                </c:pt>
                <c:pt idx="3113">
                  <c:v>3114000</c:v>
                </c:pt>
                <c:pt idx="3114">
                  <c:v>3115000</c:v>
                </c:pt>
                <c:pt idx="3115">
                  <c:v>3116000</c:v>
                </c:pt>
                <c:pt idx="3116">
                  <c:v>3117000</c:v>
                </c:pt>
                <c:pt idx="3117">
                  <c:v>3118000</c:v>
                </c:pt>
                <c:pt idx="3118">
                  <c:v>3119000</c:v>
                </c:pt>
                <c:pt idx="3119">
                  <c:v>3120000</c:v>
                </c:pt>
                <c:pt idx="3120">
                  <c:v>3121000</c:v>
                </c:pt>
                <c:pt idx="3121">
                  <c:v>3122000</c:v>
                </c:pt>
                <c:pt idx="3122">
                  <c:v>3123000</c:v>
                </c:pt>
                <c:pt idx="3123">
                  <c:v>3124000</c:v>
                </c:pt>
                <c:pt idx="3124">
                  <c:v>3125000</c:v>
                </c:pt>
                <c:pt idx="3125">
                  <c:v>3126000</c:v>
                </c:pt>
                <c:pt idx="3126">
                  <c:v>3127000</c:v>
                </c:pt>
                <c:pt idx="3127">
                  <c:v>3128000</c:v>
                </c:pt>
                <c:pt idx="3128">
                  <c:v>3129000</c:v>
                </c:pt>
                <c:pt idx="3129">
                  <c:v>3130000</c:v>
                </c:pt>
                <c:pt idx="3130">
                  <c:v>3131000</c:v>
                </c:pt>
                <c:pt idx="3131">
                  <c:v>3132000</c:v>
                </c:pt>
                <c:pt idx="3132">
                  <c:v>3133000</c:v>
                </c:pt>
                <c:pt idx="3133">
                  <c:v>3134000</c:v>
                </c:pt>
                <c:pt idx="3134">
                  <c:v>3135000</c:v>
                </c:pt>
                <c:pt idx="3135">
                  <c:v>3136000</c:v>
                </c:pt>
                <c:pt idx="3136">
                  <c:v>3137000</c:v>
                </c:pt>
                <c:pt idx="3137">
                  <c:v>3138000</c:v>
                </c:pt>
                <c:pt idx="3138">
                  <c:v>3139000</c:v>
                </c:pt>
                <c:pt idx="3139">
                  <c:v>3140000</c:v>
                </c:pt>
                <c:pt idx="3140">
                  <c:v>3141000</c:v>
                </c:pt>
                <c:pt idx="3141">
                  <c:v>3142000</c:v>
                </c:pt>
                <c:pt idx="3142">
                  <c:v>3143000</c:v>
                </c:pt>
                <c:pt idx="3143">
                  <c:v>3144000</c:v>
                </c:pt>
                <c:pt idx="3144">
                  <c:v>3145000</c:v>
                </c:pt>
                <c:pt idx="3145">
                  <c:v>3146000</c:v>
                </c:pt>
                <c:pt idx="3146">
                  <c:v>3147000</c:v>
                </c:pt>
                <c:pt idx="3147">
                  <c:v>3148000</c:v>
                </c:pt>
                <c:pt idx="3148">
                  <c:v>3149000</c:v>
                </c:pt>
                <c:pt idx="3149">
                  <c:v>3150000</c:v>
                </c:pt>
                <c:pt idx="3150">
                  <c:v>3151000</c:v>
                </c:pt>
                <c:pt idx="3151">
                  <c:v>3152000</c:v>
                </c:pt>
                <c:pt idx="3152">
                  <c:v>3153000</c:v>
                </c:pt>
                <c:pt idx="3153">
                  <c:v>3154000</c:v>
                </c:pt>
                <c:pt idx="3154">
                  <c:v>3155000</c:v>
                </c:pt>
                <c:pt idx="3155">
                  <c:v>3156000</c:v>
                </c:pt>
                <c:pt idx="3156">
                  <c:v>3157000</c:v>
                </c:pt>
                <c:pt idx="3157">
                  <c:v>3158000</c:v>
                </c:pt>
                <c:pt idx="3158">
                  <c:v>3159000</c:v>
                </c:pt>
                <c:pt idx="3159">
                  <c:v>3160000</c:v>
                </c:pt>
                <c:pt idx="3160">
                  <c:v>3161000</c:v>
                </c:pt>
                <c:pt idx="3161">
                  <c:v>3162000</c:v>
                </c:pt>
                <c:pt idx="3162">
                  <c:v>3163000</c:v>
                </c:pt>
                <c:pt idx="3163">
                  <c:v>3164000</c:v>
                </c:pt>
                <c:pt idx="3164">
                  <c:v>3165000</c:v>
                </c:pt>
                <c:pt idx="3165">
                  <c:v>3166000</c:v>
                </c:pt>
                <c:pt idx="3166">
                  <c:v>3167000</c:v>
                </c:pt>
                <c:pt idx="3167">
                  <c:v>3168000</c:v>
                </c:pt>
                <c:pt idx="3168">
                  <c:v>3169000</c:v>
                </c:pt>
                <c:pt idx="3169">
                  <c:v>3170000</c:v>
                </c:pt>
                <c:pt idx="3170">
                  <c:v>3171000</c:v>
                </c:pt>
                <c:pt idx="3171">
                  <c:v>3172000</c:v>
                </c:pt>
                <c:pt idx="3172">
                  <c:v>3173000</c:v>
                </c:pt>
                <c:pt idx="3173">
                  <c:v>3174000</c:v>
                </c:pt>
                <c:pt idx="3174">
                  <c:v>3175000</c:v>
                </c:pt>
                <c:pt idx="3175">
                  <c:v>3176000</c:v>
                </c:pt>
                <c:pt idx="3176">
                  <c:v>3177000</c:v>
                </c:pt>
                <c:pt idx="3177">
                  <c:v>3178000</c:v>
                </c:pt>
                <c:pt idx="3178">
                  <c:v>3179000</c:v>
                </c:pt>
                <c:pt idx="3179">
                  <c:v>3180000</c:v>
                </c:pt>
                <c:pt idx="3180">
                  <c:v>3181000</c:v>
                </c:pt>
                <c:pt idx="3181">
                  <c:v>3182000</c:v>
                </c:pt>
                <c:pt idx="3182">
                  <c:v>3183000</c:v>
                </c:pt>
                <c:pt idx="3183">
                  <c:v>3184000</c:v>
                </c:pt>
                <c:pt idx="3184">
                  <c:v>3185000</c:v>
                </c:pt>
                <c:pt idx="3185">
                  <c:v>3186000</c:v>
                </c:pt>
                <c:pt idx="3186">
                  <c:v>3187000</c:v>
                </c:pt>
                <c:pt idx="3187">
                  <c:v>3188000</c:v>
                </c:pt>
                <c:pt idx="3188">
                  <c:v>3189000</c:v>
                </c:pt>
                <c:pt idx="3189">
                  <c:v>3190000</c:v>
                </c:pt>
                <c:pt idx="3190">
                  <c:v>3191000</c:v>
                </c:pt>
                <c:pt idx="3191">
                  <c:v>3192000</c:v>
                </c:pt>
                <c:pt idx="3192">
                  <c:v>3193000</c:v>
                </c:pt>
                <c:pt idx="3193">
                  <c:v>3194000</c:v>
                </c:pt>
                <c:pt idx="3194">
                  <c:v>3195000</c:v>
                </c:pt>
                <c:pt idx="3195">
                  <c:v>3196000</c:v>
                </c:pt>
                <c:pt idx="3196">
                  <c:v>3197000</c:v>
                </c:pt>
                <c:pt idx="3197">
                  <c:v>3198000</c:v>
                </c:pt>
                <c:pt idx="3198">
                  <c:v>3199000</c:v>
                </c:pt>
                <c:pt idx="3199">
                  <c:v>3200000</c:v>
                </c:pt>
                <c:pt idx="3200">
                  <c:v>3201000</c:v>
                </c:pt>
                <c:pt idx="3201">
                  <c:v>3202000</c:v>
                </c:pt>
                <c:pt idx="3202">
                  <c:v>3203000</c:v>
                </c:pt>
                <c:pt idx="3203">
                  <c:v>3204000</c:v>
                </c:pt>
                <c:pt idx="3204">
                  <c:v>3205000</c:v>
                </c:pt>
                <c:pt idx="3205">
                  <c:v>3206000</c:v>
                </c:pt>
                <c:pt idx="3206">
                  <c:v>3207000</c:v>
                </c:pt>
                <c:pt idx="3207">
                  <c:v>3208000</c:v>
                </c:pt>
                <c:pt idx="3208">
                  <c:v>3209000</c:v>
                </c:pt>
                <c:pt idx="3209">
                  <c:v>3210000</c:v>
                </c:pt>
                <c:pt idx="3210">
                  <c:v>3211000</c:v>
                </c:pt>
                <c:pt idx="3211">
                  <c:v>3212000</c:v>
                </c:pt>
                <c:pt idx="3212">
                  <c:v>3213000</c:v>
                </c:pt>
                <c:pt idx="3213">
                  <c:v>3214000</c:v>
                </c:pt>
                <c:pt idx="3214">
                  <c:v>3215000</c:v>
                </c:pt>
                <c:pt idx="3215">
                  <c:v>3216000</c:v>
                </c:pt>
                <c:pt idx="3216">
                  <c:v>3217000</c:v>
                </c:pt>
                <c:pt idx="3217">
                  <c:v>3218000</c:v>
                </c:pt>
                <c:pt idx="3218">
                  <c:v>3219000</c:v>
                </c:pt>
                <c:pt idx="3219">
                  <c:v>3220000</c:v>
                </c:pt>
                <c:pt idx="3220">
                  <c:v>3221000</c:v>
                </c:pt>
                <c:pt idx="3221">
                  <c:v>3222000</c:v>
                </c:pt>
                <c:pt idx="3222">
                  <c:v>3223000</c:v>
                </c:pt>
                <c:pt idx="3223">
                  <c:v>3224000</c:v>
                </c:pt>
                <c:pt idx="3224">
                  <c:v>3225000</c:v>
                </c:pt>
                <c:pt idx="3225">
                  <c:v>3226000</c:v>
                </c:pt>
                <c:pt idx="3226">
                  <c:v>3227000</c:v>
                </c:pt>
                <c:pt idx="3227">
                  <c:v>3228000</c:v>
                </c:pt>
                <c:pt idx="3228">
                  <c:v>3229000</c:v>
                </c:pt>
                <c:pt idx="3229">
                  <c:v>3230000</c:v>
                </c:pt>
                <c:pt idx="3230">
                  <c:v>3231000</c:v>
                </c:pt>
                <c:pt idx="3231">
                  <c:v>3232000</c:v>
                </c:pt>
                <c:pt idx="3232">
                  <c:v>3233000</c:v>
                </c:pt>
                <c:pt idx="3233">
                  <c:v>3234000</c:v>
                </c:pt>
                <c:pt idx="3234">
                  <c:v>3235000</c:v>
                </c:pt>
                <c:pt idx="3235">
                  <c:v>3236000</c:v>
                </c:pt>
                <c:pt idx="3236">
                  <c:v>3237000</c:v>
                </c:pt>
                <c:pt idx="3237">
                  <c:v>3238000</c:v>
                </c:pt>
                <c:pt idx="3238">
                  <c:v>3239000</c:v>
                </c:pt>
                <c:pt idx="3239">
                  <c:v>3240000</c:v>
                </c:pt>
                <c:pt idx="3240">
                  <c:v>3241000</c:v>
                </c:pt>
                <c:pt idx="3241">
                  <c:v>3242000</c:v>
                </c:pt>
                <c:pt idx="3242">
                  <c:v>3243000</c:v>
                </c:pt>
                <c:pt idx="3243">
                  <c:v>3244000</c:v>
                </c:pt>
                <c:pt idx="3244">
                  <c:v>3245000</c:v>
                </c:pt>
                <c:pt idx="3245">
                  <c:v>3246000</c:v>
                </c:pt>
                <c:pt idx="3246">
                  <c:v>3247000</c:v>
                </c:pt>
                <c:pt idx="3247">
                  <c:v>3248000</c:v>
                </c:pt>
                <c:pt idx="3248">
                  <c:v>3249000</c:v>
                </c:pt>
                <c:pt idx="3249">
                  <c:v>3250000</c:v>
                </c:pt>
                <c:pt idx="3250">
                  <c:v>3251000</c:v>
                </c:pt>
                <c:pt idx="3251">
                  <c:v>3252000</c:v>
                </c:pt>
                <c:pt idx="3252">
                  <c:v>3253000</c:v>
                </c:pt>
                <c:pt idx="3253">
                  <c:v>3254000</c:v>
                </c:pt>
                <c:pt idx="3254">
                  <c:v>3255000</c:v>
                </c:pt>
                <c:pt idx="3255">
                  <c:v>3256000</c:v>
                </c:pt>
                <c:pt idx="3256">
                  <c:v>3257000</c:v>
                </c:pt>
                <c:pt idx="3257">
                  <c:v>3258000</c:v>
                </c:pt>
                <c:pt idx="3258">
                  <c:v>3259000</c:v>
                </c:pt>
                <c:pt idx="3259">
                  <c:v>3260000</c:v>
                </c:pt>
                <c:pt idx="3260">
                  <c:v>3261000</c:v>
                </c:pt>
                <c:pt idx="3261">
                  <c:v>3262000</c:v>
                </c:pt>
                <c:pt idx="3262">
                  <c:v>3263000</c:v>
                </c:pt>
                <c:pt idx="3263">
                  <c:v>3264000</c:v>
                </c:pt>
                <c:pt idx="3264">
                  <c:v>3265000</c:v>
                </c:pt>
                <c:pt idx="3265">
                  <c:v>3266000</c:v>
                </c:pt>
                <c:pt idx="3266">
                  <c:v>3267000</c:v>
                </c:pt>
                <c:pt idx="3267">
                  <c:v>3268000</c:v>
                </c:pt>
                <c:pt idx="3268">
                  <c:v>3269000</c:v>
                </c:pt>
                <c:pt idx="3269">
                  <c:v>3270000</c:v>
                </c:pt>
                <c:pt idx="3270">
                  <c:v>3271000</c:v>
                </c:pt>
                <c:pt idx="3271">
                  <c:v>3272000</c:v>
                </c:pt>
                <c:pt idx="3272">
                  <c:v>3273000</c:v>
                </c:pt>
                <c:pt idx="3273">
                  <c:v>3274000</c:v>
                </c:pt>
                <c:pt idx="3274">
                  <c:v>3275000</c:v>
                </c:pt>
                <c:pt idx="3275">
                  <c:v>3276000</c:v>
                </c:pt>
                <c:pt idx="3276">
                  <c:v>3277000</c:v>
                </c:pt>
                <c:pt idx="3277">
                  <c:v>3278000</c:v>
                </c:pt>
                <c:pt idx="3278">
                  <c:v>3279000</c:v>
                </c:pt>
                <c:pt idx="3279">
                  <c:v>3280000</c:v>
                </c:pt>
                <c:pt idx="3280">
                  <c:v>3281000</c:v>
                </c:pt>
                <c:pt idx="3281">
                  <c:v>3282000</c:v>
                </c:pt>
                <c:pt idx="3282">
                  <c:v>3283000</c:v>
                </c:pt>
                <c:pt idx="3283">
                  <c:v>3284000</c:v>
                </c:pt>
                <c:pt idx="3284">
                  <c:v>3285000</c:v>
                </c:pt>
                <c:pt idx="3285">
                  <c:v>3286000</c:v>
                </c:pt>
                <c:pt idx="3286">
                  <c:v>3287000</c:v>
                </c:pt>
                <c:pt idx="3287">
                  <c:v>3288000</c:v>
                </c:pt>
                <c:pt idx="3288">
                  <c:v>3289000</c:v>
                </c:pt>
                <c:pt idx="3289">
                  <c:v>3290000</c:v>
                </c:pt>
                <c:pt idx="3290">
                  <c:v>3291000</c:v>
                </c:pt>
                <c:pt idx="3291">
                  <c:v>3292000</c:v>
                </c:pt>
                <c:pt idx="3292">
                  <c:v>3293000</c:v>
                </c:pt>
                <c:pt idx="3293">
                  <c:v>3294000</c:v>
                </c:pt>
                <c:pt idx="3294">
                  <c:v>3295000</c:v>
                </c:pt>
                <c:pt idx="3295">
                  <c:v>3296000</c:v>
                </c:pt>
                <c:pt idx="3296">
                  <c:v>3297000</c:v>
                </c:pt>
                <c:pt idx="3297">
                  <c:v>3298000</c:v>
                </c:pt>
                <c:pt idx="3298">
                  <c:v>3299000</c:v>
                </c:pt>
                <c:pt idx="3299">
                  <c:v>3300000</c:v>
                </c:pt>
                <c:pt idx="3300">
                  <c:v>3301000</c:v>
                </c:pt>
                <c:pt idx="3301">
                  <c:v>3302000</c:v>
                </c:pt>
                <c:pt idx="3302">
                  <c:v>3303000</c:v>
                </c:pt>
                <c:pt idx="3303">
                  <c:v>3304000</c:v>
                </c:pt>
                <c:pt idx="3304">
                  <c:v>3305000</c:v>
                </c:pt>
                <c:pt idx="3305">
                  <c:v>3306000</c:v>
                </c:pt>
                <c:pt idx="3306">
                  <c:v>3307000</c:v>
                </c:pt>
                <c:pt idx="3307">
                  <c:v>3308000</c:v>
                </c:pt>
                <c:pt idx="3308">
                  <c:v>3309000</c:v>
                </c:pt>
                <c:pt idx="3309">
                  <c:v>3310000</c:v>
                </c:pt>
                <c:pt idx="3310">
                  <c:v>3311000</c:v>
                </c:pt>
                <c:pt idx="3311">
                  <c:v>3312000</c:v>
                </c:pt>
                <c:pt idx="3312">
                  <c:v>3313000</c:v>
                </c:pt>
                <c:pt idx="3313">
                  <c:v>3314000</c:v>
                </c:pt>
                <c:pt idx="3314">
                  <c:v>3315000</c:v>
                </c:pt>
                <c:pt idx="3315">
                  <c:v>3316000</c:v>
                </c:pt>
                <c:pt idx="3316">
                  <c:v>3317000</c:v>
                </c:pt>
                <c:pt idx="3317">
                  <c:v>3318000</c:v>
                </c:pt>
                <c:pt idx="3318">
                  <c:v>3319000</c:v>
                </c:pt>
                <c:pt idx="3319">
                  <c:v>3320000</c:v>
                </c:pt>
                <c:pt idx="3320">
                  <c:v>3321000</c:v>
                </c:pt>
                <c:pt idx="3321">
                  <c:v>3322000</c:v>
                </c:pt>
                <c:pt idx="3322">
                  <c:v>3323000</c:v>
                </c:pt>
                <c:pt idx="3323">
                  <c:v>3324000</c:v>
                </c:pt>
                <c:pt idx="3324">
                  <c:v>3325000</c:v>
                </c:pt>
                <c:pt idx="3325">
                  <c:v>3326000</c:v>
                </c:pt>
                <c:pt idx="3326">
                  <c:v>3327000</c:v>
                </c:pt>
                <c:pt idx="3327">
                  <c:v>3328000</c:v>
                </c:pt>
                <c:pt idx="3328">
                  <c:v>3329000</c:v>
                </c:pt>
                <c:pt idx="3329">
                  <c:v>3330000</c:v>
                </c:pt>
                <c:pt idx="3330">
                  <c:v>3331000</c:v>
                </c:pt>
                <c:pt idx="3331">
                  <c:v>3332000</c:v>
                </c:pt>
                <c:pt idx="3332">
                  <c:v>3333000</c:v>
                </c:pt>
                <c:pt idx="3333">
                  <c:v>3334000</c:v>
                </c:pt>
                <c:pt idx="3334">
                  <c:v>3335000</c:v>
                </c:pt>
                <c:pt idx="3335">
                  <c:v>3336000</c:v>
                </c:pt>
                <c:pt idx="3336">
                  <c:v>3337000</c:v>
                </c:pt>
                <c:pt idx="3337">
                  <c:v>3338000</c:v>
                </c:pt>
                <c:pt idx="3338">
                  <c:v>3339000</c:v>
                </c:pt>
                <c:pt idx="3339">
                  <c:v>3340000</c:v>
                </c:pt>
                <c:pt idx="3340">
                  <c:v>3341000</c:v>
                </c:pt>
                <c:pt idx="3341">
                  <c:v>3342000</c:v>
                </c:pt>
                <c:pt idx="3342">
                  <c:v>3343000</c:v>
                </c:pt>
                <c:pt idx="3343">
                  <c:v>3344000</c:v>
                </c:pt>
                <c:pt idx="3344">
                  <c:v>3345000</c:v>
                </c:pt>
                <c:pt idx="3345">
                  <c:v>3346000</c:v>
                </c:pt>
                <c:pt idx="3346">
                  <c:v>3347000</c:v>
                </c:pt>
                <c:pt idx="3347">
                  <c:v>3348000</c:v>
                </c:pt>
                <c:pt idx="3348">
                  <c:v>3349000</c:v>
                </c:pt>
                <c:pt idx="3349">
                  <c:v>3350000</c:v>
                </c:pt>
                <c:pt idx="3350">
                  <c:v>3351000</c:v>
                </c:pt>
                <c:pt idx="3351">
                  <c:v>3352000</c:v>
                </c:pt>
                <c:pt idx="3352">
                  <c:v>3353000</c:v>
                </c:pt>
                <c:pt idx="3353">
                  <c:v>3354000</c:v>
                </c:pt>
                <c:pt idx="3354">
                  <c:v>3355000</c:v>
                </c:pt>
                <c:pt idx="3355">
                  <c:v>3356000</c:v>
                </c:pt>
                <c:pt idx="3356">
                  <c:v>3357000</c:v>
                </c:pt>
                <c:pt idx="3357">
                  <c:v>3358000</c:v>
                </c:pt>
                <c:pt idx="3358">
                  <c:v>3359000</c:v>
                </c:pt>
                <c:pt idx="3359">
                  <c:v>3360000</c:v>
                </c:pt>
                <c:pt idx="3360">
                  <c:v>3361000</c:v>
                </c:pt>
                <c:pt idx="3361">
                  <c:v>3362000</c:v>
                </c:pt>
                <c:pt idx="3362">
                  <c:v>3363000</c:v>
                </c:pt>
                <c:pt idx="3363">
                  <c:v>3364000</c:v>
                </c:pt>
                <c:pt idx="3364">
                  <c:v>3365000</c:v>
                </c:pt>
                <c:pt idx="3365">
                  <c:v>3366000</c:v>
                </c:pt>
                <c:pt idx="3366">
                  <c:v>3367000</c:v>
                </c:pt>
                <c:pt idx="3367">
                  <c:v>3368000</c:v>
                </c:pt>
                <c:pt idx="3368">
                  <c:v>3369000</c:v>
                </c:pt>
                <c:pt idx="3369">
                  <c:v>3370000</c:v>
                </c:pt>
                <c:pt idx="3370">
                  <c:v>3371000</c:v>
                </c:pt>
                <c:pt idx="3371">
                  <c:v>3372000</c:v>
                </c:pt>
                <c:pt idx="3372">
                  <c:v>3373000</c:v>
                </c:pt>
                <c:pt idx="3373">
                  <c:v>3374000</c:v>
                </c:pt>
                <c:pt idx="3374">
                  <c:v>3375000</c:v>
                </c:pt>
                <c:pt idx="3375">
                  <c:v>3376000</c:v>
                </c:pt>
                <c:pt idx="3376">
                  <c:v>3377000</c:v>
                </c:pt>
                <c:pt idx="3377">
                  <c:v>3378000</c:v>
                </c:pt>
                <c:pt idx="3378">
                  <c:v>3379000</c:v>
                </c:pt>
                <c:pt idx="3379">
                  <c:v>3380000</c:v>
                </c:pt>
                <c:pt idx="3380">
                  <c:v>3381000</c:v>
                </c:pt>
                <c:pt idx="3381">
                  <c:v>3382000</c:v>
                </c:pt>
                <c:pt idx="3382">
                  <c:v>3383000</c:v>
                </c:pt>
                <c:pt idx="3383">
                  <c:v>3384000</c:v>
                </c:pt>
                <c:pt idx="3384">
                  <c:v>3385000</c:v>
                </c:pt>
                <c:pt idx="3385">
                  <c:v>3386000</c:v>
                </c:pt>
                <c:pt idx="3386">
                  <c:v>3387000</c:v>
                </c:pt>
                <c:pt idx="3387">
                  <c:v>3388000</c:v>
                </c:pt>
                <c:pt idx="3388">
                  <c:v>3389000</c:v>
                </c:pt>
                <c:pt idx="3389">
                  <c:v>3390000</c:v>
                </c:pt>
                <c:pt idx="3390">
                  <c:v>3391000</c:v>
                </c:pt>
                <c:pt idx="3391">
                  <c:v>3392000</c:v>
                </c:pt>
                <c:pt idx="3392">
                  <c:v>3393000</c:v>
                </c:pt>
                <c:pt idx="3393">
                  <c:v>3394000</c:v>
                </c:pt>
                <c:pt idx="3394">
                  <c:v>3395000</c:v>
                </c:pt>
                <c:pt idx="3395">
                  <c:v>3396000</c:v>
                </c:pt>
                <c:pt idx="3396">
                  <c:v>3397000</c:v>
                </c:pt>
                <c:pt idx="3397">
                  <c:v>3398000</c:v>
                </c:pt>
                <c:pt idx="3398">
                  <c:v>3399000</c:v>
                </c:pt>
                <c:pt idx="3399">
                  <c:v>3400000</c:v>
                </c:pt>
                <c:pt idx="3400">
                  <c:v>3401000</c:v>
                </c:pt>
                <c:pt idx="3401">
                  <c:v>3402000</c:v>
                </c:pt>
                <c:pt idx="3402">
                  <c:v>3403000</c:v>
                </c:pt>
                <c:pt idx="3403">
                  <c:v>3404000</c:v>
                </c:pt>
                <c:pt idx="3404">
                  <c:v>3405000</c:v>
                </c:pt>
                <c:pt idx="3405">
                  <c:v>3406000</c:v>
                </c:pt>
                <c:pt idx="3406">
                  <c:v>3407000</c:v>
                </c:pt>
                <c:pt idx="3407">
                  <c:v>3408000</c:v>
                </c:pt>
                <c:pt idx="3408">
                  <c:v>3409000</c:v>
                </c:pt>
                <c:pt idx="3409">
                  <c:v>3410000</c:v>
                </c:pt>
                <c:pt idx="3410">
                  <c:v>3411000</c:v>
                </c:pt>
                <c:pt idx="3411">
                  <c:v>3412000</c:v>
                </c:pt>
                <c:pt idx="3412">
                  <c:v>3413000</c:v>
                </c:pt>
                <c:pt idx="3413">
                  <c:v>3414000</c:v>
                </c:pt>
                <c:pt idx="3414">
                  <c:v>3415000</c:v>
                </c:pt>
                <c:pt idx="3415">
                  <c:v>3416000</c:v>
                </c:pt>
                <c:pt idx="3416">
                  <c:v>3417000</c:v>
                </c:pt>
                <c:pt idx="3417">
                  <c:v>3418000</c:v>
                </c:pt>
                <c:pt idx="3418">
                  <c:v>3419000</c:v>
                </c:pt>
                <c:pt idx="3419">
                  <c:v>3420000</c:v>
                </c:pt>
                <c:pt idx="3420">
                  <c:v>3421000</c:v>
                </c:pt>
                <c:pt idx="3421">
                  <c:v>3422000</c:v>
                </c:pt>
                <c:pt idx="3422">
                  <c:v>3423000</c:v>
                </c:pt>
                <c:pt idx="3423">
                  <c:v>3424000</c:v>
                </c:pt>
                <c:pt idx="3424">
                  <c:v>3425000</c:v>
                </c:pt>
                <c:pt idx="3425">
                  <c:v>3426000</c:v>
                </c:pt>
                <c:pt idx="3426">
                  <c:v>3427000</c:v>
                </c:pt>
                <c:pt idx="3427">
                  <c:v>3428000</c:v>
                </c:pt>
                <c:pt idx="3428">
                  <c:v>3429000</c:v>
                </c:pt>
                <c:pt idx="3429">
                  <c:v>3430000</c:v>
                </c:pt>
                <c:pt idx="3430">
                  <c:v>3431000</c:v>
                </c:pt>
                <c:pt idx="3431">
                  <c:v>3432000</c:v>
                </c:pt>
                <c:pt idx="3432">
                  <c:v>3433000</c:v>
                </c:pt>
                <c:pt idx="3433">
                  <c:v>3434000</c:v>
                </c:pt>
                <c:pt idx="3434">
                  <c:v>3435000</c:v>
                </c:pt>
                <c:pt idx="3435">
                  <c:v>3436000</c:v>
                </c:pt>
                <c:pt idx="3436">
                  <c:v>3437000</c:v>
                </c:pt>
                <c:pt idx="3437">
                  <c:v>3438000</c:v>
                </c:pt>
                <c:pt idx="3438">
                  <c:v>3439000</c:v>
                </c:pt>
                <c:pt idx="3439">
                  <c:v>3440000</c:v>
                </c:pt>
                <c:pt idx="3440">
                  <c:v>3441000</c:v>
                </c:pt>
                <c:pt idx="3441">
                  <c:v>3442000</c:v>
                </c:pt>
                <c:pt idx="3442">
                  <c:v>3443000</c:v>
                </c:pt>
                <c:pt idx="3443">
                  <c:v>3444000</c:v>
                </c:pt>
                <c:pt idx="3444">
                  <c:v>3445000</c:v>
                </c:pt>
                <c:pt idx="3445">
                  <c:v>3446000</c:v>
                </c:pt>
                <c:pt idx="3446">
                  <c:v>3447000</c:v>
                </c:pt>
                <c:pt idx="3447">
                  <c:v>3448000</c:v>
                </c:pt>
                <c:pt idx="3448">
                  <c:v>3449000</c:v>
                </c:pt>
                <c:pt idx="3449">
                  <c:v>3450000</c:v>
                </c:pt>
                <c:pt idx="3450">
                  <c:v>3451000</c:v>
                </c:pt>
                <c:pt idx="3451">
                  <c:v>3452000</c:v>
                </c:pt>
                <c:pt idx="3452">
                  <c:v>3453000</c:v>
                </c:pt>
                <c:pt idx="3453">
                  <c:v>3454000</c:v>
                </c:pt>
                <c:pt idx="3454">
                  <c:v>3455000</c:v>
                </c:pt>
                <c:pt idx="3455">
                  <c:v>3456000</c:v>
                </c:pt>
                <c:pt idx="3456">
                  <c:v>3457000</c:v>
                </c:pt>
                <c:pt idx="3457">
                  <c:v>3458000</c:v>
                </c:pt>
                <c:pt idx="3458">
                  <c:v>3459000</c:v>
                </c:pt>
                <c:pt idx="3459">
                  <c:v>3460000</c:v>
                </c:pt>
                <c:pt idx="3460">
                  <c:v>3461000</c:v>
                </c:pt>
                <c:pt idx="3461">
                  <c:v>3462000</c:v>
                </c:pt>
                <c:pt idx="3462">
                  <c:v>3463000</c:v>
                </c:pt>
                <c:pt idx="3463">
                  <c:v>3464000</c:v>
                </c:pt>
                <c:pt idx="3464">
                  <c:v>3465000</c:v>
                </c:pt>
                <c:pt idx="3465">
                  <c:v>3466000</c:v>
                </c:pt>
                <c:pt idx="3466">
                  <c:v>3467000</c:v>
                </c:pt>
                <c:pt idx="3467">
                  <c:v>3468000</c:v>
                </c:pt>
                <c:pt idx="3468">
                  <c:v>3469000</c:v>
                </c:pt>
                <c:pt idx="3469">
                  <c:v>3470000</c:v>
                </c:pt>
                <c:pt idx="3470">
                  <c:v>3471000</c:v>
                </c:pt>
                <c:pt idx="3471">
                  <c:v>3472000</c:v>
                </c:pt>
                <c:pt idx="3472">
                  <c:v>3473000</c:v>
                </c:pt>
                <c:pt idx="3473">
                  <c:v>3474000</c:v>
                </c:pt>
                <c:pt idx="3474">
                  <c:v>3475000</c:v>
                </c:pt>
                <c:pt idx="3475">
                  <c:v>3476000</c:v>
                </c:pt>
                <c:pt idx="3476">
                  <c:v>3477000</c:v>
                </c:pt>
                <c:pt idx="3477">
                  <c:v>3478000</c:v>
                </c:pt>
                <c:pt idx="3478">
                  <c:v>3479000</c:v>
                </c:pt>
                <c:pt idx="3479">
                  <c:v>3480000</c:v>
                </c:pt>
                <c:pt idx="3480">
                  <c:v>3481000</c:v>
                </c:pt>
                <c:pt idx="3481">
                  <c:v>3482000</c:v>
                </c:pt>
                <c:pt idx="3482">
                  <c:v>3483000</c:v>
                </c:pt>
                <c:pt idx="3483">
                  <c:v>3484000</c:v>
                </c:pt>
                <c:pt idx="3484">
                  <c:v>3485000</c:v>
                </c:pt>
                <c:pt idx="3485">
                  <c:v>3486000</c:v>
                </c:pt>
                <c:pt idx="3486">
                  <c:v>3487000</c:v>
                </c:pt>
                <c:pt idx="3487">
                  <c:v>3488000</c:v>
                </c:pt>
                <c:pt idx="3488">
                  <c:v>3489000</c:v>
                </c:pt>
                <c:pt idx="3489">
                  <c:v>3490000</c:v>
                </c:pt>
                <c:pt idx="3490">
                  <c:v>3491000</c:v>
                </c:pt>
                <c:pt idx="3491">
                  <c:v>3492000</c:v>
                </c:pt>
                <c:pt idx="3492">
                  <c:v>3493000</c:v>
                </c:pt>
                <c:pt idx="3493">
                  <c:v>3494000</c:v>
                </c:pt>
                <c:pt idx="3494">
                  <c:v>3495000</c:v>
                </c:pt>
                <c:pt idx="3495">
                  <c:v>3496000</c:v>
                </c:pt>
                <c:pt idx="3496">
                  <c:v>3497000</c:v>
                </c:pt>
                <c:pt idx="3497">
                  <c:v>3498000</c:v>
                </c:pt>
                <c:pt idx="3498">
                  <c:v>3499000</c:v>
                </c:pt>
                <c:pt idx="3499">
                  <c:v>3500000</c:v>
                </c:pt>
                <c:pt idx="3500">
                  <c:v>3501000</c:v>
                </c:pt>
                <c:pt idx="3501">
                  <c:v>3502000</c:v>
                </c:pt>
                <c:pt idx="3502">
                  <c:v>3503000</c:v>
                </c:pt>
                <c:pt idx="3503">
                  <c:v>3504000</c:v>
                </c:pt>
                <c:pt idx="3504">
                  <c:v>3505000</c:v>
                </c:pt>
                <c:pt idx="3505">
                  <c:v>3506000</c:v>
                </c:pt>
                <c:pt idx="3506">
                  <c:v>3507000</c:v>
                </c:pt>
                <c:pt idx="3507">
                  <c:v>3508000</c:v>
                </c:pt>
                <c:pt idx="3508">
                  <c:v>3509000</c:v>
                </c:pt>
                <c:pt idx="3509">
                  <c:v>3510000</c:v>
                </c:pt>
                <c:pt idx="3510">
                  <c:v>3511000</c:v>
                </c:pt>
                <c:pt idx="3511">
                  <c:v>3512000</c:v>
                </c:pt>
                <c:pt idx="3512">
                  <c:v>3513000</c:v>
                </c:pt>
                <c:pt idx="3513">
                  <c:v>3514000</c:v>
                </c:pt>
                <c:pt idx="3514">
                  <c:v>3515000</c:v>
                </c:pt>
                <c:pt idx="3515">
                  <c:v>3516000</c:v>
                </c:pt>
                <c:pt idx="3516">
                  <c:v>3517000</c:v>
                </c:pt>
                <c:pt idx="3517">
                  <c:v>3518000</c:v>
                </c:pt>
                <c:pt idx="3518">
                  <c:v>3519000</c:v>
                </c:pt>
                <c:pt idx="3519">
                  <c:v>3520000</c:v>
                </c:pt>
                <c:pt idx="3520">
                  <c:v>3521000</c:v>
                </c:pt>
                <c:pt idx="3521">
                  <c:v>3522000</c:v>
                </c:pt>
                <c:pt idx="3522">
                  <c:v>3523000</c:v>
                </c:pt>
                <c:pt idx="3523">
                  <c:v>3524000</c:v>
                </c:pt>
                <c:pt idx="3524">
                  <c:v>3525000</c:v>
                </c:pt>
                <c:pt idx="3525">
                  <c:v>3526000</c:v>
                </c:pt>
                <c:pt idx="3526">
                  <c:v>3527000</c:v>
                </c:pt>
                <c:pt idx="3527">
                  <c:v>3528000</c:v>
                </c:pt>
                <c:pt idx="3528">
                  <c:v>3529000</c:v>
                </c:pt>
                <c:pt idx="3529">
                  <c:v>3530000</c:v>
                </c:pt>
                <c:pt idx="3530">
                  <c:v>3531000</c:v>
                </c:pt>
                <c:pt idx="3531">
                  <c:v>3532000</c:v>
                </c:pt>
                <c:pt idx="3532">
                  <c:v>3533000</c:v>
                </c:pt>
                <c:pt idx="3533">
                  <c:v>3534000</c:v>
                </c:pt>
                <c:pt idx="3534">
                  <c:v>3535000</c:v>
                </c:pt>
                <c:pt idx="3535">
                  <c:v>3536000</c:v>
                </c:pt>
                <c:pt idx="3536">
                  <c:v>3537000</c:v>
                </c:pt>
                <c:pt idx="3537">
                  <c:v>3538000</c:v>
                </c:pt>
                <c:pt idx="3538">
                  <c:v>3539000</c:v>
                </c:pt>
                <c:pt idx="3539">
                  <c:v>3540000</c:v>
                </c:pt>
                <c:pt idx="3540">
                  <c:v>3541000</c:v>
                </c:pt>
                <c:pt idx="3541">
                  <c:v>3542000</c:v>
                </c:pt>
                <c:pt idx="3542">
                  <c:v>3543000</c:v>
                </c:pt>
                <c:pt idx="3543">
                  <c:v>3544000</c:v>
                </c:pt>
                <c:pt idx="3544">
                  <c:v>3545000</c:v>
                </c:pt>
                <c:pt idx="3545">
                  <c:v>3546000</c:v>
                </c:pt>
                <c:pt idx="3546">
                  <c:v>3547000</c:v>
                </c:pt>
                <c:pt idx="3547">
                  <c:v>3548000</c:v>
                </c:pt>
                <c:pt idx="3548">
                  <c:v>3549000</c:v>
                </c:pt>
                <c:pt idx="3549">
                  <c:v>3550000</c:v>
                </c:pt>
                <c:pt idx="3550">
                  <c:v>3551000</c:v>
                </c:pt>
                <c:pt idx="3551">
                  <c:v>3552000</c:v>
                </c:pt>
                <c:pt idx="3552">
                  <c:v>3553000</c:v>
                </c:pt>
                <c:pt idx="3553">
                  <c:v>3554000</c:v>
                </c:pt>
                <c:pt idx="3554">
                  <c:v>3555000</c:v>
                </c:pt>
                <c:pt idx="3555">
                  <c:v>3556000</c:v>
                </c:pt>
                <c:pt idx="3556">
                  <c:v>3557000</c:v>
                </c:pt>
                <c:pt idx="3557">
                  <c:v>3558000</c:v>
                </c:pt>
                <c:pt idx="3558">
                  <c:v>3559000</c:v>
                </c:pt>
                <c:pt idx="3559">
                  <c:v>3560000</c:v>
                </c:pt>
                <c:pt idx="3560">
                  <c:v>3561000</c:v>
                </c:pt>
                <c:pt idx="3561">
                  <c:v>3562000</c:v>
                </c:pt>
                <c:pt idx="3562">
                  <c:v>3563000</c:v>
                </c:pt>
                <c:pt idx="3563">
                  <c:v>3564000</c:v>
                </c:pt>
                <c:pt idx="3564">
                  <c:v>3565000</c:v>
                </c:pt>
                <c:pt idx="3565">
                  <c:v>3566000</c:v>
                </c:pt>
                <c:pt idx="3566">
                  <c:v>3567000</c:v>
                </c:pt>
                <c:pt idx="3567">
                  <c:v>3568000</c:v>
                </c:pt>
                <c:pt idx="3568">
                  <c:v>3569000</c:v>
                </c:pt>
                <c:pt idx="3569">
                  <c:v>3570000</c:v>
                </c:pt>
                <c:pt idx="3570">
                  <c:v>3571000</c:v>
                </c:pt>
                <c:pt idx="3571">
                  <c:v>3572000</c:v>
                </c:pt>
                <c:pt idx="3572">
                  <c:v>3573000</c:v>
                </c:pt>
                <c:pt idx="3573">
                  <c:v>3574000</c:v>
                </c:pt>
                <c:pt idx="3574">
                  <c:v>3575000</c:v>
                </c:pt>
                <c:pt idx="3575">
                  <c:v>3576000</c:v>
                </c:pt>
                <c:pt idx="3576">
                  <c:v>3577000</c:v>
                </c:pt>
                <c:pt idx="3577">
                  <c:v>3578000</c:v>
                </c:pt>
                <c:pt idx="3578">
                  <c:v>3579000</c:v>
                </c:pt>
                <c:pt idx="3579">
                  <c:v>3580000</c:v>
                </c:pt>
                <c:pt idx="3580">
                  <c:v>3581000</c:v>
                </c:pt>
                <c:pt idx="3581">
                  <c:v>3582000</c:v>
                </c:pt>
                <c:pt idx="3582">
                  <c:v>3583000</c:v>
                </c:pt>
                <c:pt idx="3583">
                  <c:v>3584000</c:v>
                </c:pt>
                <c:pt idx="3584">
                  <c:v>3585000</c:v>
                </c:pt>
                <c:pt idx="3585">
                  <c:v>3586000</c:v>
                </c:pt>
                <c:pt idx="3586">
                  <c:v>3587000</c:v>
                </c:pt>
                <c:pt idx="3587">
                  <c:v>3588000</c:v>
                </c:pt>
                <c:pt idx="3588">
                  <c:v>3589000</c:v>
                </c:pt>
                <c:pt idx="3589">
                  <c:v>3590000</c:v>
                </c:pt>
                <c:pt idx="3590">
                  <c:v>3591000</c:v>
                </c:pt>
                <c:pt idx="3591">
                  <c:v>3592000</c:v>
                </c:pt>
                <c:pt idx="3592">
                  <c:v>3593000</c:v>
                </c:pt>
                <c:pt idx="3593">
                  <c:v>3594000</c:v>
                </c:pt>
                <c:pt idx="3594">
                  <c:v>3595000</c:v>
                </c:pt>
                <c:pt idx="3595">
                  <c:v>3596000</c:v>
                </c:pt>
                <c:pt idx="3596">
                  <c:v>3597000</c:v>
                </c:pt>
                <c:pt idx="3597">
                  <c:v>3598000</c:v>
                </c:pt>
                <c:pt idx="3598">
                  <c:v>3599000</c:v>
                </c:pt>
                <c:pt idx="3599">
                  <c:v>3600000</c:v>
                </c:pt>
                <c:pt idx="3600">
                  <c:v>3601000</c:v>
                </c:pt>
                <c:pt idx="3601">
                  <c:v>3602000</c:v>
                </c:pt>
                <c:pt idx="3602">
                  <c:v>3603000</c:v>
                </c:pt>
                <c:pt idx="3603">
                  <c:v>3604000</c:v>
                </c:pt>
                <c:pt idx="3604">
                  <c:v>3605000</c:v>
                </c:pt>
                <c:pt idx="3605">
                  <c:v>3606000</c:v>
                </c:pt>
                <c:pt idx="3606">
                  <c:v>3607000</c:v>
                </c:pt>
                <c:pt idx="3607">
                  <c:v>3608000</c:v>
                </c:pt>
                <c:pt idx="3608">
                  <c:v>3609000</c:v>
                </c:pt>
                <c:pt idx="3609">
                  <c:v>3610000</c:v>
                </c:pt>
                <c:pt idx="3610">
                  <c:v>3611000</c:v>
                </c:pt>
                <c:pt idx="3611">
                  <c:v>3612000</c:v>
                </c:pt>
                <c:pt idx="3612">
                  <c:v>3613000</c:v>
                </c:pt>
                <c:pt idx="3613">
                  <c:v>3614000</c:v>
                </c:pt>
                <c:pt idx="3614">
                  <c:v>3615000</c:v>
                </c:pt>
                <c:pt idx="3615">
                  <c:v>3616000</c:v>
                </c:pt>
                <c:pt idx="3616">
                  <c:v>3617000</c:v>
                </c:pt>
                <c:pt idx="3617">
                  <c:v>3618000</c:v>
                </c:pt>
                <c:pt idx="3618">
                  <c:v>3619000</c:v>
                </c:pt>
                <c:pt idx="3619">
                  <c:v>3620000</c:v>
                </c:pt>
                <c:pt idx="3620">
                  <c:v>3621000</c:v>
                </c:pt>
                <c:pt idx="3621">
                  <c:v>3622000</c:v>
                </c:pt>
                <c:pt idx="3622">
                  <c:v>3623000</c:v>
                </c:pt>
                <c:pt idx="3623">
                  <c:v>3624000</c:v>
                </c:pt>
                <c:pt idx="3624">
                  <c:v>3625000</c:v>
                </c:pt>
                <c:pt idx="3625">
                  <c:v>3626000</c:v>
                </c:pt>
                <c:pt idx="3626">
                  <c:v>3627000</c:v>
                </c:pt>
                <c:pt idx="3627">
                  <c:v>3628000</c:v>
                </c:pt>
                <c:pt idx="3628">
                  <c:v>3629000</c:v>
                </c:pt>
                <c:pt idx="3629">
                  <c:v>3630000</c:v>
                </c:pt>
                <c:pt idx="3630">
                  <c:v>3631000</c:v>
                </c:pt>
                <c:pt idx="3631">
                  <c:v>3632000</c:v>
                </c:pt>
                <c:pt idx="3632">
                  <c:v>3633000</c:v>
                </c:pt>
                <c:pt idx="3633">
                  <c:v>3634000</c:v>
                </c:pt>
                <c:pt idx="3634">
                  <c:v>3635000</c:v>
                </c:pt>
                <c:pt idx="3635">
                  <c:v>3636000</c:v>
                </c:pt>
                <c:pt idx="3636">
                  <c:v>3637000</c:v>
                </c:pt>
                <c:pt idx="3637">
                  <c:v>3638000</c:v>
                </c:pt>
                <c:pt idx="3638">
                  <c:v>3639000</c:v>
                </c:pt>
                <c:pt idx="3639">
                  <c:v>3640000</c:v>
                </c:pt>
                <c:pt idx="3640">
                  <c:v>3641000</c:v>
                </c:pt>
                <c:pt idx="3641">
                  <c:v>3642000</c:v>
                </c:pt>
                <c:pt idx="3642">
                  <c:v>3643000</c:v>
                </c:pt>
                <c:pt idx="3643">
                  <c:v>3644000</c:v>
                </c:pt>
                <c:pt idx="3644">
                  <c:v>3645000</c:v>
                </c:pt>
                <c:pt idx="3645">
                  <c:v>3646000</c:v>
                </c:pt>
                <c:pt idx="3646">
                  <c:v>3647000</c:v>
                </c:pt>
                <c:pt idx="3647">
                  <c:v>3648000</c:v>
                </c:pt>
                <c:pt idx="3648">
                  <c:v>3649000</c:v>
                </c:pt>
                <c:pt idx="3649">
                  <c:v>3650000</c:v>
                </c:pt>
                <c:pt idx="3650">
                  <c:v>3651000</c:v>
                </c:pt>
                <c:pt idx="3651">
                  <c:v>3652000</c:v>
                </c:pt>
                <c:pt idx="3652">
                  <c:v>3653000</c:v>
                </c:pt>
                <c:pt idx="3653">
                  <c:v>3654000</c:v>
                </c:pt>
                <c:pt idx="3654">
                  <c:v>3655000</c:v>
                </c:pt>
                <c:pt idx="3655">
                  <c:v>3656000</c:v>
                </c:pt>
                <c:pt idx="3656">
                  <c:v>3657000</c:v>
                </c:pt>
                <c:pt idx="3657">
                  <c:v>3658000</c:v>
                </c:pt>
                <c:pt idx="3658">
                  <c:v>3659000</c:v>
                </c:pt>
                <c:pt idx="3659">
                  <c:v>3660000</c:v>
                </c:pt>
                <c:pt idx="3660">
                  <c:v>3661000</c:v>
                </c:pt>
                <c:pt idx="3661">
                  <c:v>3662000</c:v>
                </c:pt>
                <c:pt idx="3662">
                  <c:v>3663000</c:v>
                </c:pt>
                <c:pt idx="3663">
                  <c:v>3664000</c:v>
                </c:pt>
                <c:pt idx="3664">
                  <c:v>3665000</c:v>
                </c:pt>
                <c:pt idx="3665">
                  <c:v>3666000</c:v>
                </c:pt>
                <c:pt idx="3666">
                  <c:v>3667000</c:v>
                </c:pt>
                <c:pt idx="3667">
                  <c:v>3668000</c:v>
                </c:pt>
                <c:pt idx="3668">
                  <c:v>3669000</c:v>
                </c:pt>
                <c:pt idx="3669">
                  <c:v>3670000</c:v>
                </c:pt>
                <c:pt idx="3670">
                  <c:v>3671000</c:v>
                </c:pt>
                <c:pt idx="3671">
                  <c:v>3672000</c:v>
                </c:pt>
                <c:pt idx="3672">
                  <c:v>3673000</c:v>
                </c:pt>
                <c:pt idx="3673">
                  <c:v>3674000</c:v>
                </c:pt>
                <c:pt idx="3674">
                  <c:v>3675000</c:v>
                </c:pt>
                <c:pt idx="3675">
                  <c:v>3676000</c:v>
                </c:pt>
                <c:pt idx="3676">
                  <c:v>3677000</c:v>
                </c:pt>
                <c:pt idx="3677">
                  <c:v>3678000</c:v>
                </c:pt>
                <c:pt idx="3678">
                  <c:v>3679000</c:v>
                </c:pt>
                <c:pt idx="3679">
                  <c:v>3680000</c:v>
                </c:pt>
                <c:pt idx="3680">
                  <c:v>3681000</c:v>
                </c:pt>
                <c:pt idx="3681">
                  <c:v>3682000</c:v>
                </c:pt>
                <c:pt idx="3682">
                  <c:v>3683000</c:v>
                </c:pt>
                <c:pt idx="3683">
                  <c:v>3684000</c:v>
                </c:pt>
                <c:pt idx="3684">
                  <c:v>3685000</c:v>
                </c:pt>
                <c:pt idx="3685">
                  <c:v>3686000</c:v>
                </c:pt>
                <c:pt idx="3686">
                  <c:v>3687000</c:v>
                </c:pt>
                <c:pt idx="3687">
                  <c:v>3688000</c:v>
                </c:pt>
                <c:pt idx="3688">
                  <c:v>3689000</c:v>
                </c:pt>
                <c:pt idx="3689">
                  <c:v>3690000</c:v>
                </c:pt>
                <c:pt idx="3690">
                  <c:v>3691000</c:v>
                </c:pt>
                <c:pt idx="3691">
                  <c:v>3692000</c:v>
                </c:pt>
                <c:pt idx="3692">
                  <c:v>3693000</c:v>
                </c:pt>
                <c:pt idx="3693">
                  <c:v>3694000</c:v>
                </c:pt>
                <c:pt idx="3694">
                  <c:v>3695000</c:v>
                </c:pt>
                <c:pt idx="3695">
                  <c:v>3696000</c:v>
                </c:pt>
                <c:pt idx="3696">
                  <c:v>3697000</c:v>
                </c:pt>
                <c:pt idx="3697">
                  <c:v>3698000</c:v>
                </c:pt>
                <c:pt idx="3698">
                  <c:v>3699000</c:v>
                </c:pt>
                <c:pt idx="3699">
                  <c:v>3700000</c:v>
                </c:pt>
                <c:pt idx="3700">
                  <c:v>3701000</c:v>
                </c:pt>
                <c:pt idx="3701">
                  <c:v>3702000</c:v>
                </c:pt>
                <c:pt idx="3702">
                  <c:v>3703000</c:v>
                </c:pt>
                <c:pt idx="3703">
                  <c:v>3704000</c:v>
                </c:pt>
                <c:pt idx="3704">
                  <c:v>3705000</c:v>
                </c:pt>
                <c:pt idx="3705">
                  <c:v>3706000</c:v>
                </c:pt>
                <c:pt idx="3706">
                  <c:v>3707000</c:v>
                </c:pt>
                <c:pt idx="3707">
                  <c:v>3708000</c:v>
                </c:pt>
                <c:pt idx="3708">
                  <c:v>3709000</c:v>
                </c:pt>
                <c:pt idx="3709">
                  <c:v>3710000</c:v>
                </c:pt>
                <c:pt idx="3710">
                  <c:v>3711000</c:v>
                </c:pt>
                <c:pt idx="3711">
                  <c:v>3712000</c:v>
                </c:pt>
                <c:pt idx="3712">
                  <c:v>3713000</c:v>
                </c:pt>
                <c:pt idx="3713">
                  <c:v>3714000</c:v>
                </c:pt>
                <c:pt idx="3714">
                  <c:v>3715000</c:v>
                </c:pt>
                <c:pt idx="3715">
                  <c:v>3716000</c:v>
                </c:pt>
                <c:pt idx="3716">
                  <c:v>3717000</c:v>
                </c:pt>
                <c:pt idx="3717">
                  <c:v>3718000</c:v>
                </c:pt>
                <c:pt idx="3718">
                  <c:v>3719000</c:v>
                </c:pt>
                <c:pt idx="3719">
                  <c:v>3720000</c:v>
                </c:pt>
                <c:pt idx="3720">
                  <c:v>3721000</c:v>
                </c:pt>
                <c:pt idx="3721">
                  <c:v>3722000</c:v>
                </c:pt>
                <c:pt idx="3722">
                  <c:v>3723000</c:v>
                </c:pt>
                <c:pt idx="3723">
                  <c:v>3724000</c:v>
                </c:pt>
                <c:pt idx="3724">
                  <c:v>3725000</c:v>
                </c:pt>
                <c:pt idx="3725">
                  <c:v>3726000</c:v>
                </c:pt>
                <c:pt idx="3726">
                  <c:v>3727000</c:v>
                </c:pt>
                <c:pt idx="3727">
                  <c:v>3728000</c:v>
                </c:pt>
                <c:pt idx="3728">
                  <c:v>3729000</c:v>
                </c:pt>
                <c:pt idx="3729">
                  <c:v>3730000</c:v>
                </c:pt>
                <c:pt idx="3730">
                  <c:v>3731000</c:v>
                </c:pt>
                <c:pt idx="3731">
                  <c:v>3732000</c:v>
                </c:pt>
                <c:pt idx="3732">
                  <c:v>3733000</c:v>
                </c:pt>
                <c:pt idx="3733">
                  <c:v>3734000</c:v>
                </c:pt>
                <c:pt idx="3734">
                  <c:v>3735000</c:v>
                </c:pt>
                <c:pt idx="3735">
                  <c:v>3736000</c:v>
                </c:pt>
                <c:pt idx="3736">
                  <c:v>3737000</c:v>
                </c:pt>
                <c:pt idx="3737">
                  <c:v>3738000</c:v>
                </c:pt>
                <c:pt idx="3738">
                  <c:v>3739000</c:v>
                </c:pt>
                <c:pt idx="3739">
                  <c:v>3740000</c:v>
                </c:pt>
                <c:pt idx="3740">
                  <c:v>3741000</c:v>
                </c:pt>
                <c:pt idx="3741">
                  <c:v>3742000</c:v>
                </c:pt>
                <c:pt idx="3742">
                  <c:v>3743000</c:v>
                </c:pt>
                <c:pt idx="3743">
                  <c:v>3744000</c:v>
                </c:pt>
                <c:pt idx="3744">
                  <c:v>3745000</c:v>
                </c:pt>
                <c:pt idx="3745">
                  <c:v>3746000</c:v>
                </c:pt>
                <c:pt idx="3746">
                  <c:v>3747000</c:v>
                </c:pt>
                <c:pt idx="3747">
                  <c:v>3748000</c:v>
                </c:pt>
                <c:pt idx="3748">
                  <c:v>3749000</c:v>
                </c:pt>
                <c:pt idx="3749">
                  <c:v>3750000</c:v>
                </c:pt>
                <c:pt idx="3750">
                  <c:v>3751000</c:v>
                </c:pt>
                <c:pt idx="3751">
                  <c:v>3752000</c:v>
                </c:pt>
                <c:pt idx="3752">
                  <c:v>3753000</c:v>
                </c:pt>
                <c:pt idx="3753">
                  <c:v>3754000</c:v>
                </c:pt>
                <c:pt idx="3754">
                  <c:v>3755000</c:v>
                </c:pt>
                <c:pt idx="3755">
                  <c:v>3756000</c:v>
                </c:pt>
                <c:pt idx="3756">
                  <c:v>3757000</c:v>
                </c:pt>
                <c:pt idx="3757">
                  <c:v>3758000</c:v>
                </c:pt>
                <c:pt idx="3758">
                  <c:v>3759000</c:v>
                </c:pt>
                <c:pt idx="3759">
                  <c:v>3760000</c:v>
                </c:pt>
                <c:pt idx="3760">
                  <c:v>3761000</c:v>
                </c:pt>
                <c:pt idx="3761">
                  <c:v>3762000</c:v>
                </c:pt>
                <c:pt idx="3762">
                  <c:v>3763000</c:v>
                </c:pt>
                <c:pt idx="3763">
                  <c:v>3764000</c:v>
                </c:pt>
                <c:pt idx="3764">
                  <c:v>3765000</c:v>
                </c:pt>
                <c:pt idx="3765">
                  <c:v>3766000</c:v>
                </c:pt>
                <c:pt idx="3766">
                  <c:v>3767000</c:v>
                </c:pt>
                <c:pt idx="3767">
                  <c:v>3768000</c:v>
                </c:pt>
                <c:pt idx="3768">
                  <c:v>3769000</c:v>
                </c:pt>
                <c:pt idx="3769">
                  <c:v>3770000</c:v>
                </c:pt>
                <c:pt idx="3770">
                  <c:v>3771000</c:v>
                </c:pt>
                <c:pt idx="3771">
                  <c:v>3772000</c:v>
                </c:pt>
                <c:pt idx="3772">
                  <c:v>3773000</c:v>
                </c:pt>
                <c:pt idx="3773">
                  <c:v>3774000</c:v>
                </c:pt>
                <c:pt idx="3774">
                  <c:v>3775000</c:v>
                </c:pt>
                <c:pt idx="3775">
                  <c:v>3776000</c:v>
                </c:pt>
                <c:pt idx="3776">
                  <c:v>3777000</c:v>
                </c:pt>
                <c:pt idx="3777">
                  <c:v>3778000</c:v>
                </c:pt>
                <c:pt idx="3778">
                  <c:v>3779000</c:v>
                </c:pt>
                <c:pt idx="3779">
                  <c:v>3780000</c:v>
                </c:pt>
                <c:pt idx="3780">
                  <c:v>3781000</c:v>
                </c:pt>
                <c:pt idx="3781">
                  <c:v>3782000</c:v>
                </c:pt>
                <c:pt idx="3782">
                  <c:v>3783000</c:v>
                </c:pt>
                <c:pt idx="3783">
                  <c:v>3784000</c:v>
                </c:pt>
                <c:pt idx="3784">
                  <c:v>3785000</c:v>
                </c:pt>
                <c:pt idx="3785">
                  <c:v>3786000</c:v>
                </c:pt>
                <c:pt idx="3786">
                  <c:v>3787000</c:v>
                </c:pt>
                <c:pt idx="3787">
                  <c:v>3788000</c:v>
                </c:pt>
                <c:pt idx="3788">
                  <c:v>3789000</c:v>
                </c:pt>
                <c:pt idx="3789">
                  <c:v>3790000</c:v>
                </c:pt>
                <c:pt idx="3790">
                  <c:v>3791000</c:v>
                </c:pt>
                <c:pt idx="3791">
                  <c:v>3792000</c:v>
                </c:pt>
                <c:pt idx="3792">
                  <c:v>3793000</c:v>
                </c:pt>
                <c:pt idx="3793">
                  <c:v>3794000</c:v>
                </c:pt>
                <c:pt idx="3794">
                  <c:v>3795000</c:v>
                </c:pt>
                <c:pt idx="3795">
                  <c:v>3796000</c:v>
                </c:pt>
                <c:pt idx="3796">
                  <c:v>3797000</c:v>
                </c:pt>
                <c:pt idx="3797">
                  <c:v>3798000</c:v>
                </c:pt>
                <c:pt idx="3798">
                  <c:v>3799000</c:v>
                </c:pt>
                <c:pt idx="3799">
                  <c:v>3800000</c:v>
                </c:pt>
                <c:pt idx="3800">
                  <c:v>3801000</c:v>
                </c:pt>
                <c:pt idx="3801">
                  <c:v>3802000</c:v>
                </c:pt>
                <c:pt idx="3802">
                  <c:v>3803000</c:v>
                </c:pt>
                <c:pt idx="3803">
                  <c:v>3804000</c:v>
                </c:pt>
                <c:pt idx="3804">
                  <c:v>3805000</c:v>
                </c:pt>
                <c:pt idx="3805">
                  <c:v>3806000</c:v>
                </c:pt>
                <c:pt idx="3806">
                  <c:v>3807000</c:v>
                </c:pt>
                <c:pt idx="3807">
                  <c:v>3808000</c:v>
                </c:pt>
                <c:pt idx="3808">
                  <c:v>3809000</c:v>
                </c:pt>
                <c:pt idx="3809">
                  <c:v>3810000</c:v>
                </c:pt>
                <c:pt idx="3810">
                  <c:v>3811000</c:v>
                </c:pt>
                <c:pt idx="3811">
                  <c:v>3812000</c:v>
                </c:pt>
                <c:pt idx="3812">
                  <c:v>3813000</c:v>
                </c:pt>
                <c:pt idx="3813">
                  <c:v>3814000</c:v>
                </c:pt>
                <c:pt idx="3814">
                  <c:v>3815000</c:v>
                </c:pt>
                <c:pt idx="3815">
                  <c:v>3816000</c:v>
                </c:pt>
                <c:pt idx="3816">
                  <c:v>3817000</c:v>
                </c:pt>
                <c:pt idx="3817">
                  <c:v>3818000</c:v>
                </c:pt>
                <c:pt idx="3818">
                  <c:v>3819000</c:v>
                </c:pt>
                <c:pt idx="3819">
                  <c:v>3820000</c:v>
                </c:pt>
                <c:pt idx="3820">
                  <c:v>3821000</c:v>
                </c:pt>
                <c:pt idx="3821">
                  <c:v>3822000</c:v>
                </c:pt>
                <c:pt idx="3822">
                  <c:v>3823000</c:v>
                </c:pt>
                <c:pt idx="3823">
                  <c:v>3824000</c:v>
                </c:pt>
                <c:pt idx="3824">
                  <c:v>3825000</c:v>
                </c:pt>
                <c:pt idx="3825">
                  <c:v>3826000</c:v>
                </c:pt>
                <c:pt idx="3826">
                  <c:v>3827000</c:v>
                </c:pt>
                <c:pt idx="3827">
                  <c:v>3828000</c:v>
                </c:pt>
                <c:pt idx="3828">
                  <c:v>3829000</c:v>
                </c:pt>
                <c:pt idx="3829">
                  <c:v>3830000</c:v>
                </c:pt>
                <c:pt idx="3830">
                  <c:v>3831000</c:v>
                </c:pt>
                <c:pt idx="3831">
                  <c:v>3832000</c:v>
                </c:pt>
                <c:pt idx="3832">
                  <c:v>3833000</c:v>
                </c:pt>
                <c:pt idx="3833">
                  <c:v>3834000</c:v>
                </c:pt>
                <c:pt idx="3834">
                  <c:v>3835000</c:v>
                </c:pt>
                <c:pt idx="3835">
                  <c:v>3836000</c:v>
                </c:pt>
                <c:pt idx="3836">
                  <c:v>3837000</c:v>
                </c:pt>
                <c:pt idx="3837">
                  <c:v>3838000</c:v>
                </c:pt>
                <c:pt idx="3838">
                  <c:v>3839000</c:v>
                </c:pt>
                <c:pt idx="3839">
                  <c:v>3840000</c:v>
                </c:pt>
                <c:pt idx="3840">
                  <c:v>3841000</c:v>
                </c:pt>
                <c:pt idx="3841">
                  <c:v>3842000</c:v>
                </c:pt>
                <c:pt idx="3842">
                  <c:v>3843000</c:v>
                </c:pt>
                <c:pt idx="3843">
                  <c:v>3844000</c:v>
                </c:pt>
                <c:pt idx="3844">
                  <c:v>3845000</c:v>
                </c:pt>
                <c:pt idx="3845">
                  <c:v>3846000</c:v>
                </c:pt>
                <c:pt idx="3846">
                  <c:v>3847000</c:v>
                </c:pt>
                <c:pt idx="3847">
                  <c:v>3848000</c:v>
                </c:pt>
                <c:pt idx="3848">
                  <c:v>3849000</c:v>
                </c:pt>
                <c:pt idx="3849">
                  <c:v>3850000</c:v>
                </c:pt>
                <c:pt idx="3850">
                  <c:v>3851000</c:v>
                </c:pt>
                <c:pt idx="3851">
                  <c:v>3852000</c:v>
                </c:pt>
                <c:pt idx="3852">
                  <c:v>3853000</c:v>
                </c:pt>
                <c:pt idx="3853">
                  <c:v>3854000</c:v>
                </c:pt>
                <c:pt idx="3854">
                  <c:v>3855000</c:v>
                </c:pt>
                <c:pt idx="3855">
                  <c:v>3856000</c:v>
                </c:pt>
                <c:pt idx="3856">
                  <c:v>3857000</c:v>
                </c:pt>
                <c:pt idx="3857">
                  <c:v>3858000</c:v>
                </c:pt>
                <c:pt idx="3858">
                  <c:v>3859000</c:v>
                </c:pt>
                <c:pt idx="3859">
                  <c:v>3860000</c:v>
                </c:pt>
                <c:pt idx="3860">
                  <c:v>3861000</c:v>
                </c:pt>
                <c:pt idx="3861">
                  <c:v>3862000</c:v>
                </c:pt>
                <c:pt idx="3862">
                  <c:v>3863000</c:v>
                </c:pt>
                <c:pt idx="3863">
                  <c:v>3864000</c:v>
                </c:pt>
                <c:pt idx="3864">
                  <c:v>3865000</c:v>
                </c:pt>
                <c:pt idx="3865">
                  <c:v>3866000</c:v>
                </c:pt>
                <c:pt idx="3866">
                  <c:v>3867000</c:v>
                </c:pt>
                <c:pt idx="3867">
                  <c:v>3868000</c:v>
                </c:pt>
                <c:pt idx="3868">
                  <c:v>3869000</c:v>
                </c:pt>
                <c:pt idx="3869">
                  <c:v>3870000</c:v>
                </c:pt>
                <c:pt idx="3870">
                  <c:v>3871000</c:v>
                </c:pt>
                <c:pt idx="3871">
                  <c:v>3872000</c:v>
                </c:pt>
                <c:pt idx="3872">
                  <c:v>3873000</c:v>
                </c:pt>
                <c:pt idx="3873">
                  <c:v>3874000</c:v>
                </c:pt>
                <c:pt idx="3874">
                  <c:v>3875000</c:v>
                </c:pt>
                <c:pt idx="3875">
                  <c:v>3876000</c:v>
                </c:pt>
                <c:pt idx="3876">
                  <c:v>3877000</c:v>
                </c:pt>
                <c:pt idx="3877">
                  <c:v>3878000</c:v>
                </c:pt>
                <c:pt idx="3878">
                  <c:v>3879000</c:v>
                </c:pt>
                <c:pt idx="3879">
                  <c:v>3880000</c:v>
                </c:pt>
                <c:pt idx="3880">
                  <c:v>3881000</c:v>
                </c:pt>
                <c:pt idx="3881">
                  <c:v>3882000</c:v>
                </c:pt>
                <c:pt idx="3882">
                  <c:v>3883000</c:v>
                </c:pt>
                <c:pt idx="3883">
                  <c:v>3884000</c:v>
                </c:pt>
                <c:pt idx="3884">
                  <c:v>3885000</c:v>
                </c:pt>
                <c:pt idx="3885">
                  <c:v>3886000</c:v>
                </c:pt>
                <c:pt idx="3886">
                  <c:v>3887000</c:v>
                </c:pt>
                <c:pt idx="3887">
                  <c:v>3888000</c:v>
                </c:pt>
                <c:pt idx="3888">
                  <c:v>3889000</c:v>
                </c:pt>
                <c:pt idx="3889">
                  <c:v>3890000</c:v>
                </c:pt>
                <c:pt idx="3890">
                  <c:v>3891000</c:v>
                </c:pt>
                <c:pt idx="3891">
                  <c:v>3892000</c:v>
                </c:pt>
                <c:pt idx="3892">
                  <c:v>3893000</c:v>
                </c:pt>
                <c:pt idx="3893">
                  <c:v>3894000</c:v>
                </c:pt>
                <c:pt idx="3894">
                  <c:v>3895000</c:v>
                </c:pt>
                <c:pt idx="3895">
                  <c:v>3896000</c:v>
                </c:pt>
                <c:pt idx="3896">
                  <c:v>3897000</c:v>
                </c:pt>
                <c:pt idx="3897">
                  <c:v>3898000</c:v>
                </c:pt>
                <c:pt idx="3898">
                  <c:v>3899000</c:v>
                </c:pt>
                <c:pt idx="3899">
                  <c:v>3900000</c:v>
                </c:pt>
                <c:pt idx="3900">
                  <c:v>3901000</c:v>
                </c:pt>
                <c:pt idx="3901">
                  <c:v>3902000</c:v>
                </c:pt>
                <c:pt idx="3902">
                  <c:v>3903000</c:v>
                </c:pt>
                <c:pt idx="3903">
                  <c:v>3904000</c:v>
                </c:pt>
                <c:pt idx="3904">
                  <c:v>3905000</c:v>
                </c:pt>
                <c:pt idx="3905">
                  <c:v>3906000</c:v>
                </c:pt>
                <c:pt idx="3906">
                  <c:v>3907000</c:v>
                </c:pt>
                <c:pt idx="3907">
                  <c:v>3908000</c:v>
                </c:pt>
                <c:pt idx="3908">
                  <c:v>3909000</c:v>
                </c:pt>
                <c:pt idx="3909">
                  <c:v>3910000</c:v>
                </c:pt>
                <c:pt idx="3910">
                  <c:v>3911000</c:v>
                </c:pt>
                <c:pt idx="3911">
                  <c:v>3912000</c:v>
                </c:pt>
                <c:pt idx="3912">
                  <c:v>3913000</c:v>
                </c:pt>
                <c:pt idx="3913">
                  <c:v>3914000</c:v>
                </c:pt>
                <c:pt idx="3914">
                  <c:v>3915000</c:v>
                </c:pt>
                <c:pt idx="3915">
                  <c:v>3916000</c:v>
                </c:pt>
                <c:pt idx="3916">
                  <c:v>3917000</c:v>
                </c:pt>
                <c:pt idx="3917">
                  <c:v>3918000</c:v>
                </c:pt>
                <c:pt idx="3918">
                  <c:v>3919000</c:v>
                </c:pt>
                <c:pt idx="3919">
                  <c:v>3920000</c:v>
                </c:pt>
                <c:pt idx="3920">
                  <c:v>3921000</c:v>
                </c:pt>
                <c:pt idx="3921">
                  <c:v>3922000</c:v>
                </c:pt>
                <c:pt idx="3922">
                  <c:v>3923000</c:v>
                </c:pt>
                <c:pt idx="3923">
                  <c:v>3924000</c:v>
                </c:pt>
                <c:pt idx="3924">
                  <c:v>3925000</c:v>
                </c:pt>
                <c:pt idx="3925">
                  <c:v>3926000</c:v>
                </c:pt>
                <c:pt idx="3926">
                  <c:v>3927000</c:v>
                </c:pt>
                <c:pt idx="3927">
                  <c:v>3928000</c:v>
                </c:pt>
                <c:pt idx="3928">
                  <c:v>3929000</c:v>
                </c:pt>
                <c:pt idx="3929">
                  <c:v>3930000</c:v>
                </c:pt>
                <c:pt idx="3930">
                  <c:v>3931000</c:v>
                </c:pt>
                <c:pt idx="3931">
                  <c:v>3932000</c:v>
                </c:pt>
                <c:pt idx="3932">
                  <c:v>3933000</c:v>
                </c:pt>
                <c:pt idx="3933">
                  <c:v>3934000</c:v>
                </c:pt>
                <c:pt idx="3934">
                  <c:v>3935000</c:v>
                </c:pt>
                <c:pt idx="3935">
                  <c:v>3936000</c:v>
                </c:pt>
                <c:pt idx="3936">
                  <c:v>3937000</c:v>
                </c:pt>
                <c:pt idx="3937">
                  <c:v>3938000</c:v>
                </c:pt>
                <c:pt idx="3938">
                  <c:v>3939000</c:v>
                </c:pt>
                <c:pt idx="3939">
                  <c:v>3940000</c:v>
                </c:pt>
                <c:pt idx="3940">
                  <c:v>3941000</c:v>
                </c:pt>
                <c:pt idx="3941">
                  <c:v>3942000</c:v>
                </c:pt>
                <c:pt idx="3942">
                  <c:v>3943000</c:v>
                </c:pt>
                <c:pt idx="3943">
                  <c:v>3944000</c:v>
                </c:pt>
                <c:pt idx="3944">
                  <c:v>3945000</c:v>
                </c:pt>
                <c:pt idx="3945">
                  <c:v>3946000</c:v>
                </c:pt>
                <c:pt idx="3946">
                  <c:v>3947000</c:v>
                </c:pt>
                <c:pt idx="3947">
                  <c:v>3948000</c:v>
                </c:pt>
                <c:pt idx="3948">
                  <c:v>3949000</c:v>
                </c:pt>
                <c:pt idx="3949">
                  <c:v>3950000</c:v>
                </c:pt>
                <c:pt idx="3950">
                  <c:v>3951000</c:v>
                </c:pt>
                <c:pt idx="3951">
                  <c:v>3952000</c:v>
                </c:pt>
                <c:pt idx="3952">
                  <c:v>3953000</c:v>
                </c:pt>
                <c:pt idx="3953">
                  <c:v>3954000</c:v>
                </c:pt>
                <c:pt idx="3954">
                  <c:v>3955000</c:v>
                </c:pt>
                <c:pt idx="3955">
                  <c:v>3956000</c:v>
                </c:pt>
                <c:pt idx="3956">
                  <c:v>3957000</c:v>
                </c:pt>
                <c:pt idx="3957">
                  <c:v>3958000</c:v>
                </c:pt>
                <c:pt idx="3958">
                  <c:v>3959000</c:v>
                </c:pt>
                <c:pt idx="3959">
                  <c:v>3960000</c:v>
                </c:pt>
                <c:pt idx="3960">
                  <c:v>3961000</c:v>
                </c:pt>
                <c:pt idx="3961">
                  <c:v>3962000</c:v>
                </c:pt>
                <c:pt idx="3962">
                  <c:v>3963000</c:v>
                </c:pt>
                <c:pt idx="3963">
                  <c:v>3964000</c:v>
                </c:pt>
                <c:pt idx="3964">
                  <c:v>3965000</c:v>
                </c:pt>
                <c:pt idx="3965">
                  <c:v>3966000</c:v>
                </c:pt>
                <c:pt idx="3966">
                  <c:v>3967000</c:v>
                </c:pt>
                <c:pt idx="3967">
                  <c:v>3968000</c:v>
                </c:pt>
                <c:pt idx="3968">
                  <c:v>3969000</c:v>
                </c:pt>
                <c:pt idx="3969">
                  <c:v>3970000</c:v>
                </c:pt>
                <c:pt idx="3970">
                  <c:v>3971000</c:v>
                </c:pt>
                <c:pt idx="3971">
                  <c:v>3972000</c:v>
                </c:pt>
                <c:pt idx="3972">
                  <c:v>3973000</c:v>
                </c:pt>
                <c:pt idx="3973">
                  <c:v>3974000</c:v>
                </c:pt>
                <c:pt idx="3974">
                  <c:v>3975000</c:v>
                </c:pt>
                <c:pt idx="3975">
                  <c:v>3976000</c:v>
                </c:pt>
                <c:pt idx="3976">
                  <c:v>3977000</c:v>
                </c:pt>
                <c:pt idx="3977">
                  <c:v>3978000</c:v>
                </c:pt>
                <c:pt idx="3978">
                  <c:v>3979000</c:v>
                </c:pt>
                <c:pt idx="3979">
                  <c:v>3980000</c:v>
                </c:pt>
                <c:pt idx="3980">
                  <c:v>3981000</c:v>
                </c:pt>
                <c:pt idx="3981">
                  <c:v>3982000</c:v>
                </c:pt>
                <c:pt idx="3982">
                  <c:v>3983000</c:v>
                </c:pt>
                <c:pt idx="3983">
                  <c:v>3984000</c:v>
                </c:pt>
                <c:pt idx="3984">
                  <c:v>3985000</c:v>
                </c:pt>
                <c:pt idx="3985">
                  <c:v>3986000</c:v>
                </c:pt>
                <c:pt idx="3986">
                  <c:v>3987000</c:v>
                </c:pt>
                <c:pt idx="3987">
                  <c:v>3988000</c:v>
                </c:pt>
                <c:pt idx="3988">
                  <c:v>3989000</c:v>
                </c:pt>
                <c:pt idx="3989">
                  <c:v>3990000</c:v>
                </c:pt>
                <c:pt idx="3990">
                  <c:v>3991000</c:v>
                </c:pt>
                <c:pt idx="3991">
                  <c:v>3992000</c:v>
                </c:pt>
                <c:pt idx="3992">
                  <c:v>3993000</c:v>
                </c:pt>
                <c:pt idx="3993">
                  <c:v>3994000</c:v>
                </c:pt>
                <c:pt idx="3994">
                  <c:v>3995000</c:v>
                </c:pt>
                <c:pt idx="3995">
                  <c:v>3996000</c:v>
                </c:pt>
                <c:pt idx="3996">
                  <c:v>3997000</c:v>
                </c:pt>
                <c:pt idx="3997">
                  <c:v>3998000</c:v>
                </c:pt>
                <c:pt idx="3998">
                  <c:v>3999000</c:v>
                </c:pt>
                <c:pt idx="3999">
                  <c:v>4000000</c:v>
                </c:pt>
                <c:pt idx="4000">
                  <c:v>4001000</c:v>
                </c:pt>
                <c:pt idx="4001">
                  <c:v>4002000</c:v>
                </c:pt>
                <c:pt idx="4002">
                  <c:v>4003000</c:v>
                </c:pt>
                <c:pt idx="4003">
                  <c:v>4004000</c:v>
                </c:pt>
                <c:pt idx="4004">
                  <c:v>4005000</c:v>
                </c:pt>
                <c:pt idx="4005">
                  <c:v>4006000</c:v>
                </c:pt>
                <c:pt idx="4006">
                  <c:v>4007000</c:v>
                </c:pt>
                <c:pt idx="4007">
                  <c:v>4008000</c:v>
                </c:pt>
                <c:pt idx="4008">
                  <c:v>4009000</c:v>
                </c:pt>
                <c:pt idx="4009">
                  <c:v>4010000</c:v>
                </c:pt>
                <c:pt idx="4010">
                  <c:v>4011000</c:v>
                </c:pt>
                <c:pt idx="4011">
                  <c:v>4012000</c:v>
                </c:pt>
                <c:pt idx="4012">
                  <c:v>4013000</c:v>
                </c:pt>
                <c:pt idx="4013">
                  <c:v>4014000</c:v>
                </c:pt>
                <c:pt idx="4014">
                  <c:v>4015000</c:v>
                </c:pt>
                <c:pt idx="4015">
                  <c:v>4016000</c:v>
                </c:pt>
                <c:pt idx="4016">
                  <c:v>4017000</c:v>
                </c:pt>
                <c:pt idx="4017">
                  <c:v>4018000</c:v>
                </c:pt>
                <c:pt idx="4018">
                  <c:v>4019000</c:v>
                </c:pt>
                <c:pt idx="4019">
                  <c:v>4020000</c:v>
                </c:pt>
                <c:pt idx="4020">
                  <c:v>4021000</c:v>
                </c:pt>
                <c:pt idx="4021">
                  <c:v>4022000</c:v>
                </c:pt>
                <c:pt idx="4022">
                  <c:v>4023000</c:v>
                </c:pt>
                <c:pt idx="4023">
                  <c:v>4024000</c:v>
                </c:pt>
                <c:pt idx="4024">
                  <c:v>4025000</c:v>
                </c:pt>
                <c:pt idx="4025">
                  <c:v>4026000</c:v>
                </c:pt>
                <c:pt idx="4026">
                  <c:v>4027000</c:v>
                </c:pt>
                <c:pt idx="4027">
                  <c:v>4028000</c:v>
                </c:pt>
                <c:pt idx="4028">
                  <c:v>4029000</c:v>
                </c:pt>
                <c:pt idx="4029">
                  <c:v>4030000</c:v>
                </c:pt>
                <c:pt idx="4030">
                  <c:v>4031000</c:v>
                </c:pt>
                <c:pt idx="4031">
                  <c:v>4032000</c:v>
                </c:pt>
                <c:pt idx="4032">
                  <c:v>4033000</c:v>
                </c:pt>
                <c:pt idx="4033">
                  <c:v>4034000</c:v>
                </c:pt>
                <c:pt idx="4034">
                  <c:v>4035000</c:v>
                </c:pt>
                <c:pt idx="4035">
                  <c:v>4036000</c:v>
                </c:pt>
                <c:pt idx="4036">
                  <c:v>4037000</c:v>
                </c:pt>
                <c:pt idx="4037">
                  <c:v>4038000</c:v>
                </c:pt>
                <c:pt idx="4038">
                  <c:v>4039000</c:v>
                </c:pt>
                <c:pt idx="4039">
                  <c:v>4040000</c:v>
                </c:pt>
                <c:pt idx="4040">
                  <c:v>4041000</c:v>
                </c:pt>
                <c:pt idx="4041">
                  <c:v>4042000</c:v>
                </c:pt>
                <c:pt idx="4042">
                  <c:v>4043000</c:v>
                </c:pt>
                <c:pt idx="4043">
                  <c:v>4044000</c:v>
                </c:pt>
                <c:pt idx="4044">
                  <c:v>4045000</c:v>
                </c:pt>
                <c:pt idx="4045">
                  <c:v>4046000</c:v>
                </c:pt>
                <c:pt idx="4046">
                  <c:v>4047000</c:v>
                </c:pt>
                <c:pt idx="4047">
                  <c:v>4048000</c:v>
                </c:pt>
                <c:pt idx="4048">
                  <c:v>4049000</c:v>
                </c:pt>
                <c:pt idx="4049">
                  <c:v>4050000</c:v>
                </c:pt>
                <c:pt idx="4050">
                  <c:v>4051000</c:v>
                </c:pt>
                <c:pt idx="4051">
                  <c:v>4052000</c:v>
                </c:pt>
                <c:pt idx="4052">
                  <c:v>4053000</c:v>
                </c:pt>
                <c:pt idx="4053">
                  <c:v>4054000</c:v>
                </c:pt>
                <c:pt idx="4054">
                  <c:v>4055000</c:v>
                </c:pt>
                <c:pt idx="4055">
                  <c:v>4056000</c:v>
                </c:pt>
                <c:pt idx="4056">
                  <c:v>4057000</c:v>
                </c:pt>
                <c:pt idx="4057">
                  <c:v>4058000</c:v>
                </c:pt>
                <c:pt idx="4058">
                  <c:v>4059000</c:v>
                </c:pt>
                <c:pt idx="4059">
                  <c:v>4060000</c:v>
                </c:pt>
                <c:pt idx="4060">
                  <c:v>4061000</c:v>
                </c:pt>
                <c:pt idx="4061">
                  <c:v>4062000</c:v>
                </c:pt>
                <c:pt idx="4062">
                  <c:v>4063000</c:v>
                </c:pt>
                <c:pt idx="4063">
                  <c:v>4064000</c:v>
                </c:pt>
                <c:pt idx="4064">
                  <c:v>4065000</c:v>
                </c:pt>
                <c:pt idx="4065">
                  <c:v>4066000</c:v>
                </c:pt>
                <c:pt idx="4066">
                  <c:v>4067000</c:v>
                </c:pt>
                <c:pt idx="4067">
                  <c:v>4068000</c:v>
                </c:pt>
                <c:pt idx="4068">
                  <c:v>4069000</c:v>
                </c:pt>
                <c:pt idx="4069">
                  <c:v>4070000</c:v>
                </c:pt>
                <c:pt idx="4070">
                  <c:v>4071000</c:v>
                </c:pt>
                <c:pt idx="4071">
                  <c:v>4072000</c:v>
                </c:pt>
                <c:pt idx="4072">
                  <c:v>4073000</c:v>
                </c:pt>
                <c:pt idx="4073">
                  <c:v>4074000</c:v>
                </c:pt>
                <c:pt idx="4074">
                  <c:v>4075000</c:v>
                </c:pt>
                <c:pt idx="4075">
                  <c:v>4076000</c:v>
                </c:pt>
                <c:pt idx="4076">
                  <c:v>4077000</c:v>
                </c:pt>
                <c:pt idx="4077">
                  <c:v>4078000</c:v>
                </c:pt>
                <c:pt idx="4078">
                  <c:v>4079000</c:v>
                </c:pt>
                <c:pt idx="4079">
                  <c:v>4080000</c:v>
                </c:pt>
                <c:pt idx="4080">
                  <c:v>4081000</c:v>
                </c:pt>
                <c:pt idx="4081">
                  <c:v>4082000</c:v>
                </c:pt>
                <c:pt idx="4082">
                  <c:v>4083000</c:v>
                </c:pt>
                <c:pt idx="4083">
                  <c:v>4084000</c:v>
                </c:pt>
                <c:pt idx="4084">
                  <c:v>4085000</c:v>
                </c:pt>
                <c:pt idx="4085">
                  <c:v>4086000</c:v>
                </c:pt>
                <c:pt idx="4086">
                  <c:v>4087000</c:v>
                </c:pt>
                <c:pt idx="4087">
                  <c:v>4088000</c:v>
                </c:pt>
                <c:pt idx="4088">
                  <c:v>4089000</c:v>
                </c:pt>
                <c:pt idx="4089">
                  <c:v>4090000</c:v>
                </c:pt>
                <c:pt idx="4090">
                  <c:v>4091000</c:v>
                </c:pt>
                <c:pt idx="4091">
                  <c:v>4092000</c:v>
                </c:pt>
                <c:pt idx="4092">
                  <c:v>4093000</c:v>
                </c:pt>
                <c:pt idx="4093">
                  <c:v>4094000</c:v>
                </c:pt>
                <c:pt idx="4094">
                  <c:v>4095000</c:v>
                </c:pt>
                <c:pt idx="4095">
                  <c:v>4096000</c:v>
                </c:pt>
                <c:pt idx="4096">
                  <c:v>4097000</c:v>
                </c:pt>
                <c:pt idx="4097">
                  <c:v>4098000</c:v>
                </c:pt>
                <c:pt idx="4098">
                  <c:v>4099000</c:v>
                </c:pt>
                <c:pt idx="4099">
                  <c:v>4100000</c:v>
                </c:pt>
                <c:pt idx="4100">
                  <c:v>4101000</c:v>
                </c:pt>
                <c:pt idx="4101">
                  <c:v>4102000</c:v>
                </c:pt>
                <c:pt idx="4102">
                  <c:v>4103000</c:v>
                </c:pt>
                <c:pt idx="4103">
                  <c:v>4104000</c:v>
                </c:pt>
                <c:pt idx="4104">
                  <c:v>4105000</c:v>
                </c:pt>
                <c:pt idx="4105">
                  <c:v>4106000</c:v>
                </c:pt>
                <c:pt idx="4106">
                  <c:v>4107000</c:v>
                </c:pt>
                <c:pt idx="4107">
                  <c:v>4108000</c:v>
                </c:pt>
                <c:pt idx="4108">
                  <c:v>4109000</c:v>
                </c:pt>
                <c:pt idx="4109">
                  <c:v>4110000</c:v>
                </c:pt>
                <c:pt idx="4110">
                  <c:v>4111000</c:v>
                </c:pt>
                <c:pt idx="4111">
                  <c:v>4112000</c:v>
                </c:pt>
                <c:pt idx="4112">
                  <c:v>4113000</c:v>
                </c:pt>
                <c:pt idx="4113">
                  <c:v>4114000</c:v>
                </c:pt>
                <c:pt idx="4114">
                  <c:v>4115000</c:v>
                </c:pt>
                <c:pt idx="4115">
                  <c:v>4116000</c:v>
                </c:pt>
                <c:pt idx="4116">
                  <c:v>4117000</c:v>
                </c:pt>
                <c:pt idx="4117">
                  <c:v>4118000</c:v>
                </c:pt>
                <c:pt idx="4118">
                  <c:v>4119000</c:v>
                </c:pt>
                <c:pt idx="4119">
                  <c:v>4120000</c:v>
                </c:pt>
                <c:pt idx="4120">
                  <c:v>4121000</c:v>
                </c:pt>
                <c:pt idx="4121">
                  <c:v>4122000</c:v>
                </c:pt>
                <c:pt idx="4122">
                  <c:v>4123000</c:v>
                </c:pt>
                <c:pt idx="4123">
                  <c:v>4124000</c:v>
                </c:pt>
                <c:pt idx="4124">
                  <c:v>4125000</c:v>
                </c:pt>
                <c:pt idx="4125">
                  <c:v>4126000</c:v>
                </c:pt>
                <c:pt idx="4126">
                  <c:v>4127000</c:v>
                </c:pt>
                <c:pt idx="4127">
                  <c:v>4128000</c:v>
                </c:pt>
                <c:pt idx="4128">
                  <c:v>4129000</c:v>
                </c:pt>
                <c:pt idx="4129">
                  <c:v>4130000</c:v>
                </c:pt>
                <c:pt idx="4130">
                  <c:v>4131000</c:v>
                </c:pt>
                <c:pt idx="4131">
                  <c:v>4132000</c:v>
                </c:pt>
                <c:pt idx="4132">
                  <c:v>4133000</c:v>
                </c:pt>
                <c:pt idx="4133">
                  <c:v>4134000</c:v>
                </c:pt>
                <c:pt idx="4134">
                  <c:v>4135000</c:v>
                </c:pt>
                <c:pt idx="4135">
                  <c:v>4136000</c:v>
                </c:pt>
                <c:pt idx="4136">
                  <c:v>4137000</c:v>
                </c:pt>
                <c:pt idx="4137">
                  <c:v>4138000</c:v>
                </c:pt>
                <c:pt idx="4138">
                  <c:v>4139000</c:v>
                </c:pt>
                <c:pt idx="4139">
                  <c:v>4140000</c:v>
                </c:pt>
                <c:pt idx="4140">
                  <c:v>4141000</c:v>
                </c:pt>
                <c:pt idx="4141">
                  <c:v>4142000</c:v>
                </c:pt>
                <c:pt idx="4142">
                  <c:v>4143000</c:v>
                </c:pt>
                <c:pt idx="4143">
                  <c:v>4144000</c:v>
                </c:pt>
                <c:pt idx="4144">
                  <c:v>4145000</c:v>
                </c:pt>
                <c:pt idx="4145">
                  <c:v>4146000</c:v>
                </c:pt>
                <c:pt idx="4146">
                  <c:v>4147000</c:v>
                </c:pt>
                <c:pt idx="4147">
                  <c:v>4148000</c:v>
                </c:pt>
                <c:pt idx="4148">
                  <c:v>4149000</c:v>
                </c:pt>
                <c:pt idx="4149">
                  <c:v>4150000</c:v>
                </c:pt>
                <c:pt idx="4150">
                  <c:v>4151000</c:v>
                </c:pt>
                <c:pt idx="4151">
                  <c:v>4152000</c:v>
                </c:pt>
                <c:pt idx="4152">
                  <c:v>4153000</c:v>
                </c:pt>
                <c:pt idx="4153">
                  <c:v>4154000</c:v>
                </c:pt>
                <c:pt idx="4154">
                  <c:v>4155000</c:v>
                </c:pt>
                <c:pt idx="4155">
                  <c:v>4156000</c:v>
                </c:pt>
                <c:pt idx="4156">
                  <c:v>4157000</c:v>
                </c:pt>
                <c:pt idx="4157">
                  <c:v>4158000</c:v>
                </c:pt>
                <c:pt idx="4158">
                  <c:v>4159000</c:v>
                </c:pt>
                <c:pt idx="4159">
                  <c:v>4160000</c:v>
                </c:pt>
                <c:pt idx="4160">
                  <c:v>4161000</c:v>
                </c:pt>
                <c:pt idx="4161">
                  <c:v>4162000</c:v>
                </c:pt>
                <c:pt idx="4162">
                  <c:v>4163000</c:v>
                </c:pt>
                <c:pt idx="4163">
                  <c:v>4164000</c:v>
                </c:pt>
                <c:pt idx="4164">
                  <c:v>4165000</c:v>
                </c:pt>
                <c:pt idx="4165">
                  <c:v>4166000</c:v>
                </c:pt>
                <c:pt idx="4166">
                  <c:v>4167000</c:v>
                </c:pt>
                <c:pt idx="4167">
                  <c:v>4168000</c:v>
                </c:pt>
                <c:pt idx="4168">
                  <c:v>4169000</c:v>
                </c:pt>
                <c:pt idx="4169">
                  <c:v>4170000</c:v>
                </c:pt>
                <c:pt idx="4170">
                  <c:v>4171000</c:v>
                </c:pt>
                <c:pt idx="4171">
                  <c:v>4172000</c:v>
                </c:pt>
                <c:pt idx="4172">
                  <c:v>4173000</c:v>
                </c:pt>
                <c:pt idx="4173">
                  <c:v>4174000</c:v>
                </c:pt>
                <c:pt idx="4174">
                  <c:v>4175000</c:v>
                </c:pt>
                <c:pt idx="4175">
                  <c:v>4176000</c:v>
                </c:pt>
                <c:pt idx="4176">
                  <c:v>4177000</c:v>
                </c:pt>
                <c:pt idx="4177">
                  <c:v>4178000</c:v>
                </c:pt>
                <c:pt idx="4178">
                  <c:v>4179000</c:v>
                </c:pt>
                <c:pt idx="4179">
                  <c:v>4180000</c:v>
                </c:pt>
                <c:pt idx="4180">
                  <c:v>4181000</c:v>
                </c:pt>
                <c:pt idx="4181">
                  <c:v>4182000</c:v>
                </c:pt>
                <c:pt idx="4182">
                  <c:v>4183000</c:v>
                </c:pt>
                <c:pt idx="4183">
                  <c:v>4184000</c:v>
                </c:pt>
                <c:pt idx="4184">
                  <c:v>4185000</c:v>
                </c:pt>
                <c:pt idx="4185">
                  <c:v>4186000</c:v>
                </c:pt>
                <c:pt idx="4186">
                  <c:v>4187000</c:v>
                </c:pt>
                <c:pt idx="4187">
                  <c:v>4188000</c:v>
                </c:pt>
                <c:pt idx="4188">
                  <c:v>4189000</c:v>
                </c:pt>
                <c:pt idx="4189">
                  <c:v>4190000</c:v>
                </c:pt>
                <c:pt idx="4190">
                  <c:v>4191000</c:v>
                </c:pt>
                <c:pt idx="4191">
                  <c:v>4192000</c:v>
                </c:pt>
                <c:pt idx="4192">
                  <c:v>4193000</c:v>
                </c:pt>
                <c:pt idx="4193">
                  <c:v>4194000</c:v>
                </c:pt>
                <c:pt idx="4194">
                  <c:v>4195000</c:v>
                </c:pt>
                <c:pt idx="4195">
                  <c:v>4196000</c:v>
                </c:pt>
                <c:pt idx="4196">
                  <c:v>4197000</c:v>
                </c:pt>
                <c:pt idx="4197">
                  <c:v>4198000</c:v>
                </c:pt>
                <c:pt idx="4198">
                  <c:v>4199000</c:v>
                </c:pt>
                <c:pt idx="4199">
                  <c:v>4200000</c:v>
                </c:pt>
                <c:pt idx="4200">
                  <c:v>4201000</c:v>
                </c:pt>
                <c:pt idx="4201">
                  <c:v>4202000</c:v>
                </c:pt>
                <c:pt idx="4202">
                  <c:v>4203000</c:v>
                </c:pt>
                <c:pt idx="4203">
                  <c:v>4204000</c:v>
                </c:pt>
                <c:pt idx="4204">
                  <c:v>4205000</c:v>
                </c:pt>
                <c:pt idx="4205">
                  <c:v>4206000</c:v>
                </c:pt>
                <c:pt idx="4206">
                  <c:v>4207000</c:v>
                </c:pt>
                <c:pt idx="4207">
                  <c:v>4208000</c:v>
                </c:pt>
                <c:pt idx="4208">
                  <c:v>4209000</c:v>
                </c:pt>
                <c:pt idx="4209">
                  <c:v>4210000</c:v>
                </c:pt>
                <c:pt idx="4210">
                  <c:v>4211000</c:v>
                </c:pt>
                <c:pt idx="4211">
                  <c:v>4212000</c:v>
                </c:pt>
                <c:pt idx="4212">
                  <c:v>4213000</c:v>
                </c:pt>
                <c:pt idx="4213">
                  <c:v>4214000</c:v>
                </c:pt>
                <c:pt idx="4214">
                  <c:v>4215000</c:v>
                </c:pt>
                <c:pt idx="4215">
                  <c:v>4216000</c:v>
                </c:pt>
                <c:pt idx="4216">
                  <c:v>4217000</c:v>
                </c:pt>
                <c:pt idx="4217">
                  <c:v>4218000</c:v>
                </c:pt>
                <c:pt idx="4218">
                  <c:v>4219000</c:v>
                </c:pt>
                <c:pt idx="4219">
                  <c:v>4220000</c:v>
                </c:pt>
                <c:pt idx="4220">
                  <c:v>4221000</c:v>
                </c:pt>
                <c:pt idx="4221">
                  <c:v>4222000</c:v>
                </c:pt>
                <c:pt idx="4222">
                  <c:v>4223000</c:v>
                </c:pt>
                <c:pt idx="4223">
                  <c:v>4224000</c:v>
                </c:pt>
                <c:pt idx="4224">
                  <c:v>4225000</c:v>
                </c:pt>
                <c:pt idx="4225">
                  <c:v>4226000</c:v>
                </c:pt>
                <c:pt idx="4226">
                  <c:v>4227000</c:v>
                </c:pt>
                <c:pt idx="4227">
                  <c:v>4228000</c:v>
                </c:pt>
                <c:pt idx="4228">
                  <c:v>4229000</c:v>
                </c:pt>
                <c:pt idx="4229">
                  <c:v>4230000</c:v>
                </c:pt>
                <c:pt idx="4230">
                  <c:v>4231000</c:v>
                </c:pt>
                <c:pt idx="4231">
                  <c:v>4232000</c:v>
                </c:pt>
                <c:pt idx="4232">
                  <c:v>4233000</c:v>
                </c:pt>
                <c:pt idx="4233">
                  <c:v>4234000</c:v>
                </c:pt>
                <c:pt idx="4234">
                  <c:v>4235000</c:v>
                </c:pt>
                <c:pt idx="4235">
                  <c:v>4236000</c:v>
                </c:pt>
                <c:pt idx="4236">
                  <c:v>4237000</c:v>
                </c:pt>
                <c:pt idx="4237">
                  <c:v>4238000</c:v>
                </c:pt>
                <c:pt idx="4238">
                  <c:v>4239000</c:v>
                </c:pt>
                <c:pt idx="4239">
                  <c:v>4240000</c:v>
                </c:pt>
                <c:pt idx="4240">
                  <c:v>4241000</c:v>
                </c:pt>
                <c:pt idx="4241">
                  <c:v>4242000</c:v>
                </c:pt>
                <c:pt idx="4242">
                  <c:v>4243000</c:v>
                </c:pt>
                <c:pt idx="4243">
                  <c:v>4244000</c:v>
                </c:pt>
                <c:pt idx="4244">
                  <c:v>4245000</c:v>
                </c:pt>
                <c:pt idx="4245">
                  <c:v>4246000</c:v>
                </c:pt>
                <c:pt idx="4246">
                  <c:v>4247000</c:v>
                </c:pt>
                <c:pt idx="4247">
                  <c:v>4248000</c:v>
                </c:pt>
                <c:pt idx="4248">
                  <c:v>4249000</c:v>
                </c:pt>
                <c:pt idx="4249">
                  <c:v>4250000</c:v>
                </c:pt>
                <c:pt idx="4250">
                  <c:v>4251000</c:v>
                </c:pt>
                <c:pt idx="4251">
                  <c:v>4252000</c:v>
                </c:pt>
                <c:pt idx="4252">
                  <c:v>4253000</c:v>
                </c:pt>
                <c:pt idx="4253">
                  <c:v>4254000</c:v>
                </c:pt>
                <c:pt idx="4254">
                  <c:v>4255000</c:v>
                </c:pt>
                <c:pt idx="4255">
                  <c:v>4256000</c:v>
                </c:pt>
                <c:pt idx="4256">
                  <c:v>4257000</c:v>
                </c:pt>
                <c:pt idx="4257">
                  <c:v>4258000</c:v>
                </c:pt>
                <c:pt idx="4258">
                  <c:v>4259000</c:v>
                </c:pt>
                <c:pt idx="4259">
                  <c:v>4260000</c:v>
                </c:pt>
                <c:pt idx="4260">
                  <c:v>4261000</c:v>
                </c:pt>
                <c:pt idx="4261">
                  <c:v>4262000</c:v>
                </c:pt>
                <c:pt idx="4262">
                  <c:v>4263000</c:v>
                </c:pt>
                <c:pt idx="4263">
                  <c:v>4264000</c:v>
                </c:pt>
                <c:pt idx="4264">
                  <c:v>4265000</c:v>
                </c:pt>
                <c:pt idx="4265">
                  <c:v>4266000</c:v>
                </c:pt>
                <c:pt idx="4266">
                  <c:v>4267000</c:v>
                </c:pt>
                <c:pt idx="4267">
                  <c:v>4268000</c:v>
                </c:pt>
                <c:pt idx="4268">
                  <c:v>4269000</c:v>
                </c:pt>
                <c:pt idx="4269">
                  <c:v>4270000</c:v>
                </c:pt>
                <c:pt idx="4270">
                  <c:v>4271000</c:v>
                </c:pt>
                <c:pt idx="4271">
                  <c:v>4272000</c:v>
                </c:pt>
                <c:pt idx="4272">
                  <c:v>4273000</c:v>
                </c:pt>
                <c:pt idx="4273">
                  <c:v>4274000</c:v>
                </c:pt>
                <c:pt idx="4274">
                  <c:v>4275000</c:v>
                </c:pt>
                <c:pt idx="4275">
                  <c:v>4276000</c:v>
                </c:pt>
                <c:pt idx="4276">
                  <c:v>4277000</c:v>
                </c:pt>
                <c:pt idx="4277">
                  <c:v>4278000</c:v>
                </c:pt>
                <c:pt idx="4278">
                  <c:v>4279000</c:v>
                </c:pt>
                <c:pt idx="4279">
                  <c:v>4280000</c:v>
                </c:pt>
                <c:pt idx="4280">
                  <c:v>4281000</c:v>
                </c:pt>
                <c:pt idx="4281">
                  <c:v>4282000</c:v>
                </c:pt>
                <c:pt idx="4282">
                  <c:v>4283000</c:v>
                </c:pt>
                <c:pt idx="4283">
                  <c:v>4284000</c:v>
                </c:pt>
                <c:pt idx="4284">
                  <c:v>4285000</c:v>
                </c:pt>
                <c:pt idx="4285">
                  <c:v>4286000</c:v>
                </c:pt>
                <c:pt idx="4286">
                  <c:v>4287000</c:v>
                </c:pt>
                <c:pt idx="4287">
                  <c:v>4288000</c:v>
                </c:pt>
                <c:pt idx="4288">
                  <c:v>4289000</c:v>
                </c:pt>
                <c:pt idx="4289">
                  <c:v>4290000</c:v>
                </c:pt>
                <c:pt idx="4290">
                  <c:v>4291000</c:v>
                </c:pt>
                <c:pt idx="4291">
                  <c:v>4292000</c:v>
                </c:pt>
                <c:pt idx="4292">
                  <c:v>4293000</c:v>
                </c:pt>
                <c:pt idx="4293">
                  <c:v>4294000</c:v>
                </c:pt>
                <c:pt idx="4294">
                  <c:v>4295000</c:v>
                </c:pt>
                <c:pt idx="4295">
                  <c:v>4296000</c:v>
                </c:pt>
                <c:pt idx="4296">
                  <c:v>4297000</c:v>
                </c:pt>
                <c:pt idx="4297">
                  <c:v>4298000</c:v>
                </c:pt>
                <c:pt idx="4298">
                  <c:v>4299000</c:v>
                </c:pt>
                <c:pt idx="4299">
                  <c:v>4300000</c:v>
                </c:pt>
                <c:pt idx="4300">
                  <c:v>4301000</c:v>
                </c:pt>
                <c:pt idx="4301">
                  <c:v>4302000</c:v>
                </c:pt>
                <c:pt idx="4302">
                  <c:v>4303000</c:v>
                </c:pt>
                <c:pt idx="4303">
                  <c:v>4304000</c:v>
                </c:pt>
                <c:pt idx="4304">
                  <c:v>4305000</c:v>
                </c:pt>
                <c:pt idx="4305">
                  <c:v>4306000</c:v>
                </c:pt>
                <c:pt idx="4306">
                  <c:v>4307000</c:v>
                </c:pt>
                <c:pt idx="4307">
                  <c:v>4308000</c:v>
                </c:pt>
                <c:pt idx="4308">
                  <c:v>4309000</c:v>
                </c:pt>
                <c:pt idx="4309">
                  <c:v>4310000</c:v>
                </c:pt>
                <c:pt idx="4310">
                  <c:v>4311000</c:v>
                </c:pt>
                <c:pt idx="4311">
                  <c:v>4312000</c:v>
                </c:pt>
                <c:pt idx="4312">
                  <c:v>4313000</c:v>
                </c:pt>
                <c:pt idx="4313">
                  <c:v>4314000</c:v>
                </c:pt>
                <c:pt idx="4314">
                  <c:v>4315000</c:v>
                </c:pt>
                <c:pt idx="4315">
                  <c:v>4316000</c:v>
                </c:pt>
                <c:pt idx="4316">
                  <c:v>4317000</c:v>
                </c:pt>
                <c:pt idx="4317">
                  <c:v>4318000</c:v>
                </c:pt>
                <c:pt idx="4318">
                  <c:v>4319000</c:v>
                </c:pt>
                <c:pt idx="4319">
                  <c:v>4320000</c:v>
                </c:pt>
                <c:pt idx="4320">
                  <c:v>4321000</c:v>
                </c:pt>
                <c:pt idx="4321">
                  <c:v>4322000</c:v>
                </c:pt>
                <c:pt idx="4322">
                  <c:v>4323000</c:v>
                </c:pt>
                <c:pt idx="4323">
                  <c:v>4324000</c:v>
                </c:pt>
                <c:pt idx="4324">
                  <c:v>4325000</c:v>
                </c:pt>
                <c:pt idx="4325">
                  <c:v>4326000</c:v>
                </c:pt>
                <c:pt idx="4326">
                  <c:v>4327000</c:v>
                </c:pt>
                <c:pt idx="4327">
                  <c:v>4328000</c:v>
                </c:pt>
                <c:pt idx="4328">
                  <c:v>4329000</c:v>
                </c:pt>
                <c:pt idx="4329">
                  <c:v>4330000</c:v>
                </c:pt>
                <c:pt idx="4330">
                  <c:v>4331000</c:v>
                </c:pt>
                <c:pt idx="4331">
                  <c:v>4332000</c:v>
                </c:pt>
                <c:pt idx="4332">
                  <c:v>4333000</c:v>
                </c:pt>
                <c:pt idx="4333">
                  <c:v>4334000</c:v>
                </c:pt>
                <c:pt idx="4334">
                  <c:v>4335000</c:v>
                </c:pt>
                <c:pt idx="4335">
                  <c:v>4336000</c:v>
                </c:pt>
                <c:pt idx="4336">
                  <c:v>4337000</c:v>
                </c:pt>
                <c:pt idx="4337">
                  <c:v>4338000</c:v>
                </c:pt>
                <c:pt idx="4338">
                  <c:v>4339000</c:v>
                </c:pt>
                <c:pt idx="4339">
                  <c:v>4340000</c:v>
                </c:pt>
                <c:pt idx="4340">
                  <c:v>4341000</c:v>
                </c:pt>
                <c:pt idx="4341">
                  <c:v>4342000</c:v>
                </c:pt>
                <c:pt idx="4342">
                  <c:v>4343000</c:v>
                </c:pt>
                <c:pt idx="4343">
                  <c:v>4344000</c:v>
                </c:pt>
                <c:pt idx="4344">
                  <c:v>4345000</c:v>
                </c:pt>
                <c:pt idx="4345">
                  <c:v>4346000</c:v>
                </c:pt>
                <c:pt idx="4346">
                  <c:v>4347000</c:v>
                </c:pt>
                <c:pt idx="4347">
                  <c:v>4348000</c:v>
                </c:pt>
                <c:pt idx="4348">
                  <c:v>4349000</c:v>
                </c:pt>
                <c:pt idx="4349">
                  <c:v>4350000</c:v>
                </c:pt>
                <c:pt idx="4350">
                  <c:v>4351000</c:v>
                </c:pt>
                <c:pt idx="4351">
                  <c:v>4352000</c:v>
                </c:pt>
                <c:pt idx="4352">
                  <c:v>4353000</c:v>
                </c:pt>
                <c:pt idx="4353">
                  <c:v>4354000</c:v>
                </c:pt>
                <c:pt idx="4354">
                  <c:v>4355000</c:v>
                </c:pt>
                <c:pt idx="4355">
                  <c:v>4356000</c:v>
                </c:pt>
                <c:pt idx="4356">
                  <c:v>4357000</c:v>
                </c:pt>
                <c:pt idx="4357">
                  <c:v>4358000</c:v>
                </c:pt>
                <c:pt idx="4358">
                  <c:v>4359000</c:v>
                </c:pt>
                <c:pt idx="4359">
                  <c:v>4360000</c:v>
                </c:pt>
                <c:pt idx="4360">
                  <c:v>4361000</c:v>
                </c:pt>
                <c:pt idx="4361">
                  <c:v>4362000</c:v>
                </c:pt>
                <c:pt idx="4362">
                  <c:v>4363000</c:v>
                </c:pt>
                <c:pt idx="4363">
                  <c:v>4364000</c:v>
                </c:pt>
                <c:pt idx="4364">
                  <c:v>4365000</c:v>
                </c:pt>
                <c:pt idx="4365">
                  <c:v>4366000</c:v>
                </c:pt>
                <c:pt idx="4366">
                  <c:v>4367000</c:v>
                </c:pt>
                <c:pt idx="4367">
                  <c:v>4368000</c:v>
                </c:pt>
                <c:pt idx="4368">
                  <c:v>4369000</c:v>
                </c:pt>
                <c:pt idx="4369">
                  <c:v>4370000</c:v>
                </c:pt>
                <c:pt idx="4370">
                  <c:v>4371000</c:v>
                </c:pt>
                <c:pt idx="4371">
                  <c:v>4372000</c:v>
                </c:pt>
                <c:pt idx="4372">
                  <c:v>4373000</c:v>
                </c:pt>
                <c:pt idx="4373">
                  <c:v>4374000</c:v>
                </c:pt>
                <c:pt idx="4374">
                  <c:v>4375000</c:v>
                </c:pt>
                <c:pt idx="4375">
                  <c:v>4376000</c:v>
                </c:pt>
                <c:pt idx="4376">
                  <c:v>4377000</c:v>
                </c:pt>
                <c:pt idx="4377">
                  <c:v>4378000</c:v>
                </c:pt>
                <c:pt idx="4378">
                  <c:v>4379000</c:v>
                </c:pt>
                <c:pt idx="4379">
                  <c:v>4380000</c:v>
                </c:pt>
                <c:pt idx="4380">
                  <c:v>4381000</c:v>
                </c:pt>
                <c:pt idx="4381">
                  <c:v>4382000</c:v>
                </c:pt>
                <c:pt idx="4382">
                  <c:v>4383000</c:v>
                </c:pt>
                <c:pt idx="4383">
                  <c:v>4384000</c:v>
                </c:pt>
                <c:pt idx="4384">
                  <c:v>4385000</c:v>
                </c:pt>
                <c:pt idx="4385">
                  <c:v>4386000</c:v>
                </c:pt>
                <c:pt idx="4386">
                  <c:v>4387000</c:v>
                </c:pt>
                <c:pt idx="4387">
                  <c:v>4388000</c:v>
                </c:pt>
                <c:pt idx="4388">
                  <c:v>4389000</c:v>
                </c:pt>
                <c:pt idx="4389">
                  <c:v>4390000</c:v>
                </c:pt>
                <c:pt idx="4390">
                  <c:v>4391000</c:v>
                </c:pt>
                <c:pt idx="4391">
                  <c:v>4392000</c:v>
                </c:pt>
                <c:pt idx="4392">
                  <c:v>4393000</c:v>
                </c:pt>
                <c:pt idx="4393">
                  <c:v>4394000</c:v>
                </c:pt>
                <c:pt idx="4394">
                  <c:v>4395000</c:v>
                </c:pt>
                <c:pt idx="4395">
                  <c:v>4396000</c:v>
                </c:pt>
                <c:pt idx="4396">
                  <c:v>4397000</c:v>
                </c:pt>
                <c:pt idx="4397">
                  <c:v>4398000</c:v>
                </c:pt>
                <c:pt idx="4398">
                  <c:v>4399000</c:v>
                </c:pt>
                <c:pt idx="4399">
                  <c:v>4400000</c:v>
                </c:pt>
                <c:pt idx="4400">
                  <c:v>4401000</c:v>
                </c:pt>
                <c:pt idx="4401">
                  <c:v>4402000</c:v>
                </c:pt>
                <c:pt idx="4402">
                  <c:v>4403000</c:v>
                </c:pt>
                <c:pt idx="4403">
                  <c:v>4404000</c:v>
                </c:pt>
                <c:pt idx="4404">
                  <c:v>4405000</c:v>
                </c:pt>
                <c:pt idx="4405">
                  <c:v>4406000</c:v>
                </c:pt>
                <c:pt idx="4406">
                  <c:v>4407000</c:v>
                </c:pt>
                <c:pt idx="4407">
                  <c:v>4408000</c:v>
                </c:pt>
                <c:pt idx="4408">
                  <c:v>4409000</c:v>
                </c:pt>
                <c:pt idx="4409">
                  <c:v>4410000</c:v>
                </c:pt>
                <c:pt idx="4410">
                  <c:v>4411000</c:v>
                </c:pt>
                <c:pt idx="4411">
                  <c:v>4412000</c:v>
                </c:pt>
                <c:pt idx="4412">
                  <c:v>4413000</c:v>
                </c:pt>
                <c:pt idx="4413">
                  <c:v>4414000</c:v>
                </c:pt>
                <c:pt idx="4414">
                  <c:v>4415000</c:v>
                </c:pt>
                <c:pt idx="4415">
                  <c:v>4416000</c:v>
                </c:pt>
                <c:pt idx="4416">
                  <c:v>4417000</c:v>
                </c:pt>
                <c:pt idx="4417">
                  <c:v>4418000</c:v>
                </c:pt>
                <c:pt idx="4418">
                  <c:v>4419000</c:v>
                </c:pt>
                <c:pt idx="4419">
                  <c:v>4420000</c:v>
                </c:pt>
                <c:pt idx="4420">
                  <c:v>4421000</c:v>
                </c:pt>
                <c:pt idx="4421">
                  <c:v>4422000</c:v>
                </c:pt>
                <c:pt idx="4422">
                  <c:v>4423000</c:v>
                </c:pt>
                <c:pt idx="4423">
                  <c:v>4424000</c:v>
                </c:pt>
                <c:pt idx="4424">
                  <c:v>4425000</c:v>
                </c:pt>
                <c:pt idx="4425">
                  <c:v>4426000</c:v>
                </c:pt>
                <c:pt idx="4426">
                  <c:v>4427000</c:v>
                </c:pt>
                <c:pt idx="4427">
                  <c:v>4428000</c:v>
                </c:pt>
                <c:pt idx="4428">
                  <c:v>4429000</c:v>
                </c:pt>
                <c:pt idx="4429">
                  <c:v>4430000</c:v>
                </c:pt>
                <c:pt idx="4430">
                  <c:v>4431000</c:v>
                </c:pt>
                <c:pt idx="4431">
                  <c:v>4432000</c:v>
                </c:pt>
                <c:pt idx="4432">
                  <c:v>4433000</c:v>
                </c:pt>
                <c:pt idx="4433">
                  <c:v>4434000</c:v>
                </c:pt>
                <c:pt idx="4434">
                  <c:v>4435000</c:v>
                </c:pt>
                <c:pt idx="4435">
                  <c:v>4436000</c:v>
                </c:pt>
                <c:pt idx="4436">
                  <c:v>4437000</c:v>
                </c:pt>
                <c:pt idx="4437">
                  <c:v>4438000</c:v>
                </c:pt>
                <c:pt idx="4438">
                  <c:v>4439000</c:v>
                </c:pt>
                <c:pt idx="4439">
                  <c:v>4440000</c:v>
                </c:pt>
                <c:pt idx="4440">
                  <c:v>4441000</c:v>
                </c:pt>
                <c:pt idx="4441">
                  <c:v>4442000</c:v>
                </c:pt>
                <c:pt idx="4442">
                  <c:v>4443000</c:v>
                </c:pt>
                <c:pt idx="4443">
                  <c:v>4444000</c:v>
                </c:pt>
                <c:pt idx="4444">
                  <c:v>4445000</c:v>
                </c:pt>
                <c:pt idx="4445">
                  <c:v>4446000</c:v>
                </c:pt>
                <c:pt idx="4446">
                  <c:v>4447000</c:v>
                </c:pt>
                <c:pt idx="4447">
                  <c:v>4448000</c:v>
                </c:pt>
                <c:pt idx="4448">
                  <c:v>4449000</c:v>
                </c:pt>
                <c:pt idx="4449">
                  <c:v>4450000</c:v>
                </c:pt>
                <c:pt idx="4450">
                  <c:v>4451000</c:v>
                </c:pt>
                <c:pt idx="4451">
                  <c:v>4452000</c:v>
                </c:pt>
                <c:pt idx="4452">
                  <c:v>4453000</c:v>
                </c:pt>
                <c:pt idx="4453">
                  <c:v>4454000</c:v>
                </c:pt>
                <c:pt idx="4454">
                  <c:v>4455000</c:v>
                </c:pt>
                <c:pt idx="4455">
                  <c:v>4456000</c:v>
                </c:pt>
                <c:pt idx="4456">
                  <c:v>4457000</c:v>
                </c:pt>
                <c:pt idx="4457">
                  <c:v>4458000</c:v>
                </c:pt>
                <c:pt idx="4458">
                  <c:v>4459000</c:v>
                </c:pt>
                <c:pt idx="4459">
                  <c:v>4460000</c:v>
                </c:pt>
                <c:pt idx="4460">
                  <c:v>4461000</c:v>
                </c:pt>
                <c:pt idx="4461">
                  <c:v>4462000</c:v>
                </c:pt>
                <c:pt idx="4462">
                  <c:v>4463000</c:v>
                </c:pt>
                <c:pt idx="4463">
                  <c:v>4464000</c:v>
                </c:pt>
                <c:pt idx="4464">
                  <c:v>4465000</c:v>
                </c:pt>
                <c:pt idx="4465">
                  <c:v>4466000</c:v>
                </c:pt>
                <c:pt idx="4466">
                  <c:v>4467000</c:v>
                </c:pt>
                <c:pt idx="4467">
                  <c:v>4468000</c:v>
                </c:pt>
                <c:pt idx="4468">
                  <c:v>4469000</c:v>
                </c:pt>
                <c:pt idx="4469">
                  <c:v>4470000</c:v>
                </c:pt>
                <c:pt idx="4470">
                  <c:v>4471000</c:v>
                </c:pt>
                <c:pt idx="4471">
                  <c:v>4472000</c:v>
                </c:pt>
                <c:pt idx="4472">
                  <c:v>4473000</c:v>
                </c:pt>
                <c:pt idx="4473">
                  <c:v>4474000</c:v>
                </c:pt>
                <c:pt idx="4474">
                  <c:v>4475000</c:v>
                </c:pt>
                <c:pt idx="4475">
                  <c:v>4476000</c:v>
                </c:pt>
                <c:pt idx="4476">
                  <c:v>4477000</c:v>
                </c:pt>
                <c:pt idx="4477">
                  <c:v>4478000</c:v>
                </c:pt>
                <c:pt idx="4478">
                  <c:v>4479000</c:v>
                </c:pt>
                <c:pt idx="4479">
                  <c:v>4480000</c:v>
                </c:pt>
                <c:pt idx="4480">
                  <c:v>4481000</c:v>
                </c:pt>
                <c:pt idx="4481">
                  <c:v>4482000</c:v>
                </c:pt>
                <c:pt idx="4482">
                  <c:v>4483000</c:v>
                </c:pt>
                <c:pt idx="4483">
                  <c:v>4484000</c:v>
                </c:pt>
                <c:pt idx="4484">
                  <c:v>4485000</c:v>
                </c:pt>
                <c:pt idx="4485">
                  <c:v>4486000</c:v>
                </c:pt>
                <c:pt idx="4486">
                  <c:v>4487000</c:v>
                </c:pt>
                <c:pt idx="4487">
                  <c:v>4488000</c:v>
                </c:pt>
                <c:pt idx="4488">
                  <c:v>4489000</c:v>
                </c:pt>
                <c:pt idx="4489">
                  <c:v>4490000</c:v>
                </c:pt>
                <c:pt idx="4490">
                  <c:v>4491000</c:v>
                </c:pt>
                <c:pt idx="4491">
                  <c:v>4492000</c:v>
                </c:pt>
                <c:pt idx="4492">
                  <c:v>4493000</c:v>
                </c:pt>
                <c:pt idx="4493">
                  <c:v>4494000</c:v>
                </c:pt>
                <c:pt idx="4494">
                  <c:v>4495000</c:v>
                </c:pt>
                <c:pt idx="4495">
                  <c:v>4496000</c:v>
                </c:pt>
                <c:pt idx="4496">
                  <c:v>4497000</c:v>
                </c:pt>
                <c:pt idx="4497">
                  <c:v>4498000</c:v>
                </c:pt>
                <c:pt idx="4498">
                  <c:v>4499000</c:v>
                </c:pt>
                <c:pt idx="4499">
                  <c:v>4500000</c:v>
                </c:pt>
                <c:pt idx="4500">
                  <c:v>4501000</c:v>
                </c:pt>
                <c:pt idx="4501">
                  <c:v>4502000</c:v>
                </c:pt>
                <c:pt idx="4502">
                  <c:v>4503000</c:v>
                </c:pt>
                <c:pt idx="4503">
                  <c:v>4504000</c:v>
                </c:pt>
                <c:pt idx="4504">
                  <c:v>4505000</c:v>
                </c:pt>
                <c:pt idx="4505">
                  <c:v>4506000</c:v>
                </c:pt>
                <c:pt idx="4506">
                  <c:v>4507000</c:v>
                </c:pt>
                <c:pt idx="4507">
                  <c:v>4508000</c:v>
                </c:pt>
                <c:pt idx="4508">
                  <c:v>4509000</c:v>
                </c:pt>
                <c:pt idx="4509">
                  <c:v>4510000</c:v>
                </c:pt>
                <c:pt idx="4510">
                  <c:v>4511000</c:v>
                </c:pt>
                <c:pt idx="4511">
                  <c:v>4512000</c:v>
                </c:pt>
                <c:pt idx="4512">
                  <c:v>4513000</c:v>
                </c:pt>
                <c:pt idx="4513">
                  <c:v>4514000</c:v>
                </c:pt>
                <c:pt idx="4514">
                  <c:v>4515000</c:v>
                </c:pt>
                <c:pt idx="4515">
                  <c:v>4516000</c:v>
                </c:pt>
                <c:pt idx="4516">
                  <c:v>4517000</c:v>
                </c:pt>
                <c:pt idx="4517">
                  <c:v>4518000</c:v>
                </c:pt>
                <c:pt idx="4518">
                  <c:v>4519000</c:v>
                </c:pt>
                <c:pt idx="4519">
                  <c:v>4520000</c:v>
                </c:pt>
                <c:pt idx="4520">
                  <c:v>4521000</c:v>
                </c:pt>
                <c:pt idx="4521">
                  <c:v>4522000</c:v>
                </c:pt>
                <c:pt idx="4522">
                  <c:v>4523000</c:v>
                </c:pt>
                <c:pt idx="4523">
                  <c:v>4524000</c:v>
                </c:pt>
                <c:pt idx="4524">
                  <c:v>4525000</c:v>
                </c:pt>
                <c:pt idx="4525">
                  <c:v>4526000</c:v>
                </c:pt>
                <c:pt idx="4526">
                  <c:v>4527000</c:v>
                </c:pt>
                <c:pt idx="4527">
                  <c:v>4528000</c:v>
                </c:pt>
                <c:pt idx="4528">
                  <c:v>4529000</c:v>
                </c:pt>
                <c:pt idx="4529">
                  <c:v>4530000</c:v>
                </c:pt>
                <c:pt idx="4530">
                  <c:v>4531000</c:v>
                </c:pt>
                <c:pt idx="4531">
                  <c:v>4532000</c:v>
                </c:pt>
                <c:pt idx="4532">
                  <c:v>4533000</c:v>
                </c:pt>
                <c:pt idx="4533">
                  <c:v>4534000</c:v>
                </c:pt>
                <c:pt idx="4534">
                  <c:v>4535000</c:v>
                </c:pt>
                <c:pt idx="4535">
                  <c:v>4536000</c:v>
                </c:pt>
                <c:pt idx="4536">
                  <c:v>4537000</c:v>
                </c:pt>
                <c:pt idx="4537">
                  <c:v>4538000</c:v>
                </c:pt>
                <c:pt idx="4538">
                  <c:v>4539000</c:v>
                </c:pt>
                <c:pt idx="4539">
                  <c:v>4540000</c:v>
                </c:pt>
                <c:pt idx="4540">
                  <c:v>4541000</c:v>
                </c:pt>
                <c:pt idx="4541">
                  <c:v>4542000</c:v>
                </c:pt>
                <c:pt idx="4542">
                  <c:v>4543000</c:v>
                </c:pt>
                <c:pt idx="4543">
                  <c:v>4544000</c:v>
                </c:pt>
                <c:pt idx="4544">
                  <c:v>4545000</c:v>
                </c:pt>
                <c:pt idx="4545">
                  <c:v>4546000</c:v>
                </c:pt>
                <c:pt idx="4546">
                  <c:v>4547000</c:v>
                </c:pt>
                <c:pt idx="4547">
                  <c:v>4548000</c:v>
                </c:pt>
                <c:pt idx="4548">
                  <c:v>4549000</c:v>
                </c:pt>
                <c:pt idx="4549">
                  <c:v>4550000</c:v>
                </c:pt>
                <c:pt idx="4550">
                  <c:v>4551000</c:v>
                </c:pt>
                <c:pt idx="4551">
                  <c:v>4552000</c:v>
                </c:pt>
                <c:pt idx="4552">
                  <c:v>4553000</c:v>
                </c:pt>
                <c:pt idx="4553">
                  <c:v>4554000</c:v>
                </c:pt>
                <c:pt idx="4554">
                  <c:v>4555000</c:v>
                </c:pt>
                <c:pt idx="4555">
                  <c:v>4556000</c:v>
                </c:pt>
                <c:pt idx="4556">
                  <c:v>4557000</c:v>
                </c:pt>
                <c:pt idx="4557">
                  <c:v>4558000</c:v>
                </c:pt>
                <c:pt idx="4558">
                  <c:v>4559000</c:v>
                </c:pt>
                <c:pt idx="4559">
                  <c:v>4560000</c:v>
                </c:pt>
                <c:pt idx="4560">
                  <c:v>4561000</c:v>
                </c:pt>
                <c:pt idx="4561">
                  <c:v>4562000</c:v>
                </c:pt>
                <c:pt idx="4562">
                  <c:v>4563000</c:v>
                </c:pt>
                <c:pt idx="4563">
                  <c:v>4564000</c:v>
                </c:pt>
                <c:pt idx="4564">
                  <c:v>4565000</c:v>
                </c:pt>
                <c:pt idx="4565">
                  <c:v>4566000</c:v>
                </c:pt>
                <c:pt idx="4566">
                  <c:v>4567000</c:v>
                </c:pt>
                <c:pt idx="4567">
                  <c:v>4568000</c:v>
                </c:pt>
                <c:pt idx="4568">
                  <c:v>4569000</c:v>
                </c:pt>
                <c:pt idx="4569">
                  <c:v>4570000</c:v>
                </c:pt>
                <c:pt idx="4570">
                  <c:v>4571000</c:v>
                </c:pt>
                <c:pt idx="4571">
                  <c:v>4572000</c:v>
                </c:pt>
                <c:pt idx="4572">
                  <c:v>4573000</c:v>
                </c:pt>
                <c:pt idx="4573">
                  <c:v>4574000</c:v>
                </c:pt>
                <c:pt idx="4574">
                  <c:v>4575000</c:v>
                </c:pt>
                <c:pt idx="4575">
                  <c:v>4576000</c:v>
                </c:pt>
                <c:pt idx="4576">
                  <c:v>4577000</c:v>
                </c:pt>
                <c:pt idx="4577">
                  <c:v>4578000</c:v>
                </c:pt>
                <c:pt idx="4578">
                  <c:v>4579000</c:v>
                </c:pt>
                <c:pt idx="4579">
                  <c:v>4580000</c:v>
                </c:pt>
                <c:pt idx="4580">
                  <c:v>4581000</c:v>
                </c:pt>
                <c:pt idx="4581">
                  <c:v>4582000</c:v>
                </c:pt>
                <c:pt idx="4582">
                  <c:v>4583000</c:v>
                </c:pt>
                <c:pt idx="4583">
                  <c:v>4584000</c:v>
                </c:pt>
                <c:pt idx="4584">
                  <c:v>4585000</c:v>
                </c:pt>
                <c:pt idx="4585">
                  <c:v>4586000</c:v>
                </c:pt>
                <c:pt idx="4586">
                  <c:v>4587000</c:v>
                </c:pt>
                <c:pt idx="4587">
                  <c:v>4588000</c:v>
                </c:pt>
                <c:pt idx="4588">
                  <c:v>4589000</c:v>
                </c:pt>
                <c:pt idx="4589">
                  <c:v>4590000</c:v>
                </c:pt>
                <c:pt idx="4590">
                  <c:v>4591000</c:v>
                </c:pt>
                <c:pt idx="4591">
                  <c:v>4592000</c:v>
                </c:pt>
                <c:pt idx="4592">
                  <c:v>4593000</c:v>
                </c:pt>
                <c:pt idx="4593">
                  <c:v>4594000</c:v>
                </c:pt>
                <c:pt idx="4594">
                  <c:v>4595000</c:v>
                </c:pt>
                <c:pt idx="4595">
                  <c:v>4596000</c:v>
                </c:pt>
                <c:pt idx="4596">
                  <c:v>4597000</c:v>
                </c:pt>
                <c:pt idx="4597">
                  <c:v>4598000</c:v>
                </c:pt>
                <c:pt idx="4598">
                  <c:v>4599000</c:v>
                </c:pt>
                <c:pt idx="4599">
                  <c:v>4600000</c:v>
                </c:pt>
                <c:pt idx="4600">
                  <c:v>4601000</c:v>
                </c:pt>
                <c:pt idx="4601">
                  <c:v>4602000</c:v>
                </c:pt>
                <c:pt idx="4602">
                  <c:v>4603000</c:v>
                </c:pt>
                <c:pt idx="4603">
                  <c:v>4604000</c:v>
                </c:pt>
                <c:pt idx="4604">
                  <c:v>4605000</c:v>
                </c:pt>
                <c:pt idx="4605">
                  <c:v>4606000</c:v>
                </c:pt>
                <c:pt idx="4606">
                  <c:v>4607000</c:v>
                </c:pt>
                <c:pt idx="4607">
                  <c:v>4608000</c:v>
                </c:pt>
                <c:pt idx="4608">
                  <c:v>4609000</c:v>
                </c:pt>
                <c:pt idx="4609">
                  <c:v>4610000</c:v>
                </c:pt>
                <c:pt idx="4610">
                  <c:v>4611000</c:v>
                </c:pt>
                <c:pt idx="4611">
                  <c:v>4612000</c:v>
                </c:pt>
                <c:pt idx="4612">
                  <c:v>4613000</c:v>
                </c:pt>
                <c:pt idx="4613">
                  <c:v>4614000</c:v>
                </c:pt>
                <c:pt idx="4614">
                  <c:v>4615000</c:v>
                </c:pt>
                <c:pt idx="4615">
                  <c:v>4616000</c:v>
                </c:pt>
                <c:pt idx="4616">
                  <c:v>4617000</c:v>
                </c:pt>
                <c:pt idx="4617">
                  <c:v>4618000</c:v>
                </c:pt>
                <c:pt idx="4618">
                  <c:v>4619000</c:v>
                </c:pt>
                <c:pt idx="4619">
                  <c:v>4620000</c:v>
                </c:pt>
                <c:pt idx="4620">
                  <c:v>4621000</c:v>
                </c:pt>
                <c:pt idx="4621">
                  <c:v>4622000</c:v>
                </c:pt>
                <c:pt idx="4622">
                  <c:v>4623000</c:v>
                </c:pt>
                <c:pt idx="4623">
                  <c:v>4624000</c:v>
                </c:pt>
                <c:pt idx="4624">
                  <c:v>4625000</c:v>
                </c:pt>
                <c:pt idx="4625">
                  <c:v>4626000</c:v>
                </c:pt>
                <c:pt idx="4626">
                  <c:v>4627000</c:v>
                </c:pt>
                <c:pt idx="4627">
                  <c:v>4628000</c:v>
                </c:pt>
                <c:pt idx="4628">
                  <c:v>4629000</c:v>
                </c:pt>
                <c:pt idx="4629">
                  <c:v>4630000</c:v>
                </c:pt>
                <c:pt idx="4630">
                  <c:v>4631000</c:v>
                </c:pt>
                <c:pt idx="4631">
                  <c:v>4632000</c:v>
                </c:pt>
                <c:pt idx="4632">
                  <c:v>4633000</c:v>
                </c:pt>
                <c:pt idx="4633">
                  <c:v>4634000</c:v>
                </c:pt>
                <c:pt idx="4634">
                  <c:v>4635000</c:v>
                </c:pt>
                <c:pt idx="4635">
                  <c:v>4636000</c:v>
                </c:pt>
                <c:pt idx="4636">
                  <c:v>4637000</c:v>
                </c:pt>
                <c:pt idx="4637">
                  <c:v>4638000</c:v>
                </c:pt>
                <c:pt idx="4638">
                  <c:v>4639000</c:v>
                </c:pt>
                <c:pt idx="4639">
                  <c:v>4640000</c:v>
                </c:pt>
                <c:pt idx="4640">
                  <c:v>4641000</c:v>
                </c:pt>
                <c:pt idx="4641">
                  <c:v>4642000</c:v>
                </c:pt>
                <c:pt idx="4642">
                  <c:v>4643000</c:v>
                </c:pt>
                <c:pt idx="4643">
                  <c:v>4644000</c:v>
                </c:pt>
                <c:pt idx="4644">
                  <c:v>4645000</c:v>
                </c:pt>
                <c:pt idx="4645">
                  <c:v>4646000</c:v>
                </c:pt>
                <c:pt idx="4646">
                  <c:v>4647000</c:v>
                </c:pt>
                <c:pt idx="4647">
                  <c:v>4648000</c:v>
                </c:pt>
                <c:pt idx="4648">
                  <c:v>4649000</c:v>
                </c:pt>
                <c:pt idx="4649">
                  <c:v>4650000</c:v>
                </c:pt>
                <c:pt idx="4650">
                  <c:v>4651000</c:v>
                </c:pt>
                <c:pt idx="4651">
                  <c:v>4652000</c:v>
                </c:pt>
                <c:pt idx="4652">
                  <c:v>4653000</c:v>
                </c:pt>
                <c:pt idx="4653">
                  <c:v>4654000</c:v>
                </c:pt>
                <c:pt idx="4654">
                  <c:v>4655000</c:v>
                </c:pt>
                <c:pt idx="4655">
                  <c:v>4656000</c:v>
                </c:pt>
                <c:pt idx="4656">
                  <c:v>4657000</c:v>
                </c:pt>
                <c:pt idx="4657">
                  <c:v>4658000</c:v>
                </c:pt>
                <c:pt idx="4658">
                  <c:v>4659000</c:v>
                </c:pt>
                <c:pt idx="4659">
                  <c:v>4660000</c:v>
                </c:pt>
                <c:pt idx="4660">
                  <c:v>4661000</c:v>
                </c:pt>
                <c:pt idx="4661">
                  <c:v>4662000</c:v>
                </c:pt>
                <c:pt idx="4662">
                  <c:v>4663000</c:v>
                </c:pt>
                <c:pt idx="4663">
                  <c:v>4664000</c:v>
                </c:pt>
                <c:pt idx="4664">
                  <c:v>4665000</c:v>
                </c:pt>
                <c:pt idx="4665">
                  <c:v>4666000</c:v>
                </c:pt>
                <c:pt idx="4666">
                  <c:v>4667000</c:v>
                </c:pt>
                <c:pt idx="4667">
                  <c:v>4668000</c:v>
                </c:pt>
                <c:pt idx="4668">
                  <c:v>4669000</c:v>
                </c:pt>
                <c:pt idx="4669">
                  <c:v>4670000</c:v>
                </c:pt>
                <c:pt idx="4670">
                  <c:v>4671000</c:v>
                </c:pt>
                <c:pt idx="4671">
                  <c:v>4672000</c:v>
                </c:pt>
                <c:pt idx="4672">
                  <c:v>4673000</c:v>
                </c:pt>
                <c:pt idx="4673">
                  <c:v>4674000</c:v>
                </c:pt>
                <c:pt idx="4674">
                  <c:v>4675000</c:v>
                </c:pt>
                <c:pt idx="4675">
                  <c:v>4676000</c:v>
                </c:pt>
                <c:pt idx="4676">
                  <c:v>4677000</c:v>
                </c:pt>
                <c:pt idx="4677">
                  <c:v>4678000</c:v>
                </c:pt>
                <c:pt idx="4678">
                  <c:v>4679000</c:v>
                </c:pt>
                <c:pt idx="4679">
                  <c:v>4680000</c:v>
                </c:pt>
                <c:pt idx="4680">
                  <c:v>4681000</c:v>
                </c:pt>
                <c:pt idx="4681">
                  <c:v>4682000</c:v>
                </c:pt>
                <c:pt idx="4682">
                  <c:v>4683000</c:v>
                </c:pt>
                <c:pt idx="4683">
                  <c:v>4684000</c:v>
                </c:pt>
                <c:pt idx="4684">
                  <c:v>4685000</c:v>
                </c:pt>
                <c:pt idx="4685">
                  <c:v>4686000</c:v>
                </c:pt>
                <c:pt idx="4686">
                  <c:v>4687000</c:v>
                </c:pt>
                <c:pt idx="4687">
                  <c:v>4688000</c:v>
                </c:pt>
                <c:pt idx="4688">
                  <c:v>4689000</c:v>
                </c:pt>
                <c:pt idx="4689">
                  <c:v>4690000</c:v>
                </c:pt>
                <c:pt idx="4690">
                  <c:v>4691000</c:v>
                </c:pt>
                <c:pt idx="4691">
                  <c:v>4692000</c:v>
                </c:pt>
                <c:pt idx="4692">
                  <c:v>4693000</c:v>
                </c:pt>
                <c:pt idx="4693">
                  <c:v>4694000</c:v>
                </c:pt>
                <c:pt idx="4694">
                  <c:v>4695000</c:v>
                </c:pt>
                <c:pt idx="4695">
                  <c:v>4696000</c:v>
                </c:pt>
                <c:pt idx="4696">
                  <c:v>4697000</c:v>
                </c:pt>
                <c:pt idx="4697">
                  <c:v>4698000</c:v>
                </c:pt>
                <c:pt idx="4698">
                  <c:v>4699000</c:v>
                </c:pt>
                <c:pt idx="4699">
                  <c:v>4700000</c:v>
                </c:pt>
                <c:pt idx="4700">
                  <c:v>4701000</c:v>
                </c:pt>
                <c:pt idx="4701">
                  <c:v>4702000</c:v>
                </c:pt>
                <c:pt idx="4702">
                  <c:v>4703000</c:v>
                </c:pt>
                <c:pt idx="4703">
                  <c:v>4704000</c:v>
                </c:pt>
                <c:pt idx="4704">
                  <c:v>4705000</c:v>
                </c:pt>
                <c:pt idx="4705">
                  <c:v>4706000</c:v>
                </c:pt>
                <c:pt idx="4706">
                  <c:v>4707000</c:v>
                </c:pt>
                <c:pt idx="4707">
                  <c:v>4708000</c:v>
                </c:pt>
                <c:pt idx="4708">
                  <c:v>4709000</c:v>
                </c:pt>
                <c:pt idx="4709">
                  <c:v>4710000</c:v>
                </c:pt>
              </c:numCache>
            </c:numRef>
          </c:xVal>
          <c:yVal>
            <c:numRef>
              <c:f>'A_veronii_Hm21_chromosome.fna.m'!$C$2:$C$4711</c:f>
              <c:numCache>
                <c:formatCode>General</c:formatCode>
                <c:ptCount val="4710"/>
                <c:pt idx="0">
                  <c:v>-17</c:v>
                </c:pt>
                <c:pt idx="1">
                  <c:v>11</c:v>
                </c:pt>
                <c:pt idx="2">
                  <c:v>2</c:v>
                </c:pt>
                <c:pt idx="3">
                  <c:v>-72</c:v>
                </c:pt>
                <c:pt idx="4">
                  <c:v>-67</c:v>
                </c:pt>
                <c:pt idx="5">
                  <c:v>-62</c:v>
                </c:pt>
                <c:pt idx="6">
                  <c:v>-97</c:v>
                </c:pt>
                <c:pt idx="7">
                  <c:v>-152</c:v>
                </c:pt>
                <c:pt idx="8">
                  <c:v>-196</c:v>
                </c:pt>
                <c:pt idx="9">
                  <c:v>-224</c:v>
                </c:pt>
                <c:pt idx="10">
                  <c:v>-272</c:v>
                </c:pt>
                <c:pt idx="11">
                  <c:v>-335</c:v>
                </c:pt>
                <c:pt idx="12">
                  <c:v>-347</c:v>
                </c:pt>
                <c:pt idx="13">
                  <c:v>-422</c:v>
                </c:pt>
                <c:pt idx="14">
                  <c:v>-468</c:v>
                </c:pt>
                <c:pt idx="15">
                  <c:v>-494</c:v>
                </c:pt>
                <c:pt idx="16">
                  <c:v>-562</c:v>
                </c:pt>
                <c:pt idx="17">
                  <c:v>-538</c:v>
                </c:pt>
                <c:pt idx="18">
                  <c:v>-576</c:v>
                </c:pt>
                <c:pt idx="19">
                  <c:v>-596</c:v>
                </c:pt>
                <c:pt idx="20">
                  <c:v>-621</c:v>
                </c:pt>
                <c:pt idx="21">
                  <c:v>-650</c:v>
                </c:pt>
                <c:pt idx="22">
                  <c:v>-707</c:v>
                </c:pt>
                <c:pt idx="23">
                  <c:v>-763</c:v>
                </c:pt>
                <c:pt idx="24">
                  <c:v>-809</c:v>
                </c:pt>
                <c:pt idx="25">
                  <c:v>-851</c:v>
                </c:pt>
                <c:pt idx="26">
                  <c:v>-883</c:v>
                </c:pt>
                <c:pt idx="27">
                  <c:v>-910</c:v>
                </c:pt>
                <c:pt idx="28">
                  <c:v>-919</c:v>
                </c:pt>
                <c:pt idx="29">
                  <c:v>-958</c:v>
                </c:pt>
                <c:pt idx="30">
                  <c:v>-975</c:v>
                </c:pt>
                <c:pt idx="31">
                  <c:v>-1009</c:v>
                </c:pt>
                <c:pt idx="32">
                  <c:v>-993</c:v>
                </c:pt>
                <c:pt idx="33">
                  <c:v>-1011</c:v>
                </c:pt>
                <c:pt idx="34">
                  <c:v>-1029</c:v>
                </c:pt>
                <c:pt idx="35">
                  <c:v>-1043</c:v>
                </c:pt>
                <c:pt idx="36">
                  <c:v>-1076</c:v>
                </c:pt>
                <c:pt idx="37">
                  <c:v>-1099</c:v>
                </c:pt>
                <c:pt idx="38">
                  <c:v>-1127</c:v>
                </c:pt>
                <c:pt idx="39">
                  <c:v>-1164</c:v>
                </c:pt>
                <c:pt idx="40">
                  <c:v>-1192</c:v>
                </c:pt>
                <c:pt idx="41">
                  <c:v>-1245</c:v>
                </c:pt>
                <c:pt idx="42">
                  <c:v>-1247</c:v>
                </c:pt>
                <c:pt idx="43">
                  <c:v>-1323</c:v>
                </c:pt>
                <c:pt idx="44">
                  <c:v>-1377</c:v>
                </c:pt>
                <c:pt idx="45">
                  <c:v>-1414</c:v>
                </c:pt>
                <c:pt idx="46">
                  <c:v>-1432</c:v>
                </c:pt>
                <c:pt idx="47">
                  <c:v>-1444</c:v>
                </c:pt>
                <c:pt idx="48">
                  <c:v>-1439</c:v>
                </c:pt>
                <c:pt idx="49">
                  <c:v>-1472</c:v>
                </c:pt>
                <c:pt idx="50">
                  <c:v>-1496</c:v>
                </c:pt>
                <c:pt idx="51">
                  <c:v>-1522</c:v>
                </c:pt>
                <c:pt idx="52">
                  <c:v>-1524</c:v>
                </c:pt>
                <c:pt idx="53">
                  <c:v>-1508</c:v>
                </c:pt>
                <c:pt idx="54">
                  <c:v>-1482</c:v>
                </c:pt>
                <c:pt idx="55">
                  <c:v>-1500</c:v>
                </c:pt>
                <c:pt idx="56">
                  <c:v>-1515</c:v>
                </c:pt>
                <c:pt idx="57">
                  <c:v>-1613</c:v>
                </c:pt>
                <c:pt idx="58">
                  <c:v>-1777</c:v>
                </c:pt>
                <c:pt idx="59">
                  <c:v>-1889</c:v>
                </c:pt>
                <c:pt idx="60">
                  <c:v>-2061</c:v>
                </c:pt>
                <c:pt idx="61">
                  <c:v>-2100</c:v>
                </c:pt>
                <c:pt idx="62">
                  <c:v>-2129</c:v>
                </c:pt>
                <c:pt idx="63">
                  <c:v>-2130</c:v>
                </c:pt>
                <c:pt idx="64">
                  <c:v>-2142</c:v>
                </c:pt>
                <c:pt idx="65">
                  <c:v>-2187</c:v>
                </c:pt>
                <c:pt idx="66">
                  <c:v>-2197</c:v>
                </c:pt>
                <c:pt idx="67">
                  <c:v>-2241</c:v>
                </c:pt>
                <c:pt idx="68">
                  <c:v>-2260</c:v>
                </c:pt>
                <c:pt idx="69">
                  <c:v>-2317</c:v>
                </c:pt>
                <c:pt idx="70">
                  <c:v>-2387</c:v>
                </c:pt>
                <c:pt idx="71">
                  <c:v>-2417</c:v>
                </c:pt>
                <c:pt idx="72">
                  <c:v>-2434</c:v>
                </c:pt>
                <c:pt idx="73">
                  <c:v>-2470</c:v>
                </c:pt>
                <c:pt idx="74">
                  <c:v>-2476</c:v>
                </c:pt>
                <c:pt idx="75">
                  <c:v>-2463</c:v>
                </c:pt>
                <c:pt idx="76">
                  <c:v>-2558</c:v>
                </c:pt>
                <c:pt idx="77">
                  <c:v>-2622</c:v>
                </c:pt>
                <c:pt idx="78">
                  <c:v>-2695</c:v>
                </c:pt>
                <c:pt idx="79">
                  <c:v>-2794</c:v>
                </c:pt>
                <c:pt idx="80">
                  <c:v>-2869</c:v>
                </c:pt>
                <c:pt idx="81">
                  <c:v>-2889</c:v>
                </c:pt>
                <c:pt idx="82">
                  <c:v>-2928</c:v>
                </c:pt>
                <c:pt idx="83">
                  <c:v>-2963</c:v>
                </c:pt>
                <c:pt idx="84">
                  <c:v>-2956</c:v>
                </c:pt>
                <c:pt idx="85">
                  <c:v>-2966</c:v>
                </c:pt>
                <c:pt idx="86">
                  <c:v>-2986</c:v>
                </c:pt>
                <c:pt idx="87">
                  <c:v>-3049</c:v>
                </c:pt>
                <c:pt idx="88">
                  <c:v>-3107</c:v>
                </c:pt>
                <c:pt idx="89">
                  <c:v>-3114</c:v>
                </c:pt>
                <c:pt idx="90">
                  <c:v>-3136</c:v>
                </c:pt>
                <c:pt idx="91">
                  <c:v>-3182</c:v>
                </c:pt>
                <c:pt idx="92">
                  <c:v>-3195</c:v>
                </c:pt>
                <c:pt idx="93">
                  <c:v>-3225</c:v>
                </c:pt>
                <c:pt idx="94">
                  <c:v>-3261</c:v>
                </c:pt>
                <c:pt idx="95">
                  <c:v>-3290</c:v>
                </c:pt>
                <c:pt idx="96">
                  <c:v>-3313</c:v>
                </c:pt>
                <c:pt idx="97">
                  <c:v>-3377</c:v>
                </c:pt>
                <c:pt idx="98">
                  <c:v>-3447</c:v>
                </c:pt>
                <c:pt idx="99">
                  <c:v>-3466</c:v>
                </c:pt>
                <c:pt idx="100">
                  <c:v>-3513</c:v>
                </c:pt>
                <c:pt idx="101">
                  <c:v>-3508</c:v>
                </c:pt>
                <c:pt idx="102">
                  <c:v>-3478</c:v>
                </c:pt>
                <c:pt idx="103">
                  <c:v>-3458</c:v>
                </c:pt>
                <c:pt idx="104">
                  <c:v>-3442</c:v>
                </c:pt>
                <c:pt idx="105">
                  <c:v>-3424</c:v>
                </c:pt>
                <c:pt idx="106">
                  <c:v>-3418</c:v>
                </c:pt>
                <c:pt idx="107">
                  <c:v>-3395</c:v>
                </c:pt>
                <c:pt idx="108">
                  <c:v>-3376</c:v>
                </c:pt>
                <c:pt idx="109">
                  <c:v>-3341</c:v>
                </c:pt>
                <c:pt idx="110">
                  <c:v>-3320</c:v>
                </c:pt>
                <c:pt idx="111">
                  <c:v>-3323</c:v>
                </c:pt>
                <c:pt idx="112">
                  <c:v>-3317</c:v>
                </c:pt>
                <c:pt idx="113">
                  <c:v>-3286</c:v>
                </c:pt>
                <c:pt idx="114">
                  <c:v>-3332</c:v>
                </c:pt>
                <c:pt idx="115">
                  <c:v>-3344</c:v>
                </c:pt>
                <c:pt idx="116">
                  <c:v>-3370</c:v>
                </c:pt>
                <c:pt idx="117">
                  <c:v>-3399</c:v>
                </c:pt>
                <c:pt idx="118">
                  <c:v>-3417</c:v>
                </c:pt>
                <c:pt idx="119">
                  <c:v>-3440</c:v>
                </c:pt>
                <c:pt idx="120">
                  <c:v>-3506</c:v>
                </c:pt>
                <c:pt idx="121">
                  <c:v>-3556</c:v>
                </c:pt>
                <c:pt idx="122">
                  <c:v>-3598</c:v>
                </c:pt>
                <c:pt idx="123">
                  <c:v>-3624</c:v>
                </c:pt>
                <c:pt idx="124">
                  <c:v>-3630</c:v>
                </c:pt>
                <c:pt idx="125">
                  <c:v>-3665</c:v>
                </c:pt>
                <c:pt idx="126">
                  <c:v>-3601</c:v>
                </c:pt>
                <c:pt idx="127">
                  <c:v>-3668</c:v>
                </c:pt>
                <c:pt idx="128">
                  <c:v>-3702</c:v>
                </c:pt>
                <c:pt idx="129">
                  <c:v>-3727</c:v>
                </c:pt>
                <c:pt idx="130">
                  <c:v>-3748</c:v>
                </c:pt>
                <c:pt idx="131">
                  <c:v>-3779</c:v>
                </c:pt>
                <c:pt idx="132">
                  <c:v>-3819</c:v>
                </c:pt>
                <c:pt idx="133">
                  <c:v>-3872</c:v>
                </c:pt>
                <c:pt idx="134">
                  <c:v>-3908</c:v>
                </c:pt>
                <c:pt idx="135">
                  <c:v>-3939</c:v>
                </c:pt>
                <c:pt idx="136">
                  <c:v>-3915</c:v>
                </c:pt>
                <c:pt idx="137">
                  <c:v>-3916</c:v>
                </c:pt>
                <c:pt idx="138">
                  <c:v>-3944</c:v>
                </c:pt>
                <c:pt idx="139">
                  <c:v>-3982</c:v>
                </c:pt>
                <c:pt idx="140">
                  <c:v>-3966</c:v>
                </c:pt>
                <c:pt idx="141">
                  <c:v>-4042</c:v>
                </c:pt>
                <c:pt idx="142">
                  <c:v>-4098</c:v>
                </c:pt>
                <c:pt idx="143">
                  <c:v>-4144</c:v>
                </c:pt>
                <c:pt idx="144">
                  <c:v>-4174</c:v>
                </c:pt>
                <c:pt idx="145">
                  <c:v>-4170</c:v>
                </c:pt>
                <c:pt idx="146">
                  <c:v>-4165</c:v>
                </c:pt>
                <c:pt idx="147">
                  <c:v>-4171</c:v>
                </c:pt>
                <c:pt idx="148">
                  <c:v>-4190</c:v>
                </c:pt>
                <c:pt idx="149">
                  <c:v>-4204</c:v>
                </c:pt>
                <c:pt idx="150">
                  <c:v>-4182</c:v>
                </c:pt>
                <c:pt idx="151">
                  <c:v>-4204</c:v>
                </c:pt>
                <c:pt idx="152">
                  <c:v>-4191</c:v>
                </c:pt>
                <c:pt idx="153">
                  <c:v>-4257</c:v>
                </c:pt>
                <c:pt idx="154">
                  <c:v>-4325</c:v>
                </c:pt>
                <c:pt idx="155">
                  <c:v>-4373</c:v>
                </c:pt>
                <c:pt idx="156">
                  <c:v>-4362</c:v>
                </c:pt>
                <c:pt idx="157">
                  <c:v>-4424</c:v>
                </c:pt>
                <c:pt idx="158">
                  <c:v>-4475</c:v>
                </c:pt>
                <c:pt idx="159">
                  <c:v>-4518</c:v>
                </c:pt>
                <c:pt idx="160">
                  <c:v>-4543</c:v>
                </c:pt>
                <c:pt idx="161">
                  <c:v>-4578</c:v>
                </c:pt>
                <c:pt idx="162">
                  <c:v>-4593</c:v>
                </c:pt>
                <c:pt idx="163">
                  <c:v>-4633</c:v>
                </c:pt>
                <c:pt idx="164">
                  <c:v>-4688</c:v>
                </c:pt>
                <c:pt idx="165">
                  <c:v>-4702</c:v>
                </c:pt>
                <c:pt idx="166">
                  <c:v>-4686</c:v>
                </c:pt>
                <c:pt idx="167">
                  <c:v>-4696</c:v>
                </c:pt>
                <c:pt idx="168">
                  <c:v>-4768</c:v>
                </c:pt>
                <c:pt idx="169">
                  <c:v>-4741</c:v>
                </c:pt>
                <c:pt idx="170">
                  <c:v>-4739</c:v>
                </c:pt>
                <c:pt idx="171">
                  <c:v>-4741</c:v>
                </c:pt>
                <c:pt idx="172">
                  <c:v>-4742</c:v>
                </c:pt>
                <c:pt idx="173">
                  <c:v>-4760</c:v>
                </c:pt>
                <c:pt idx="174">
                  <c:v>-4770</c:v>
                </c:pt>
                <c:pt idx="175">
                  <c:v>-4795</c:v>
                </c:pt>
                <c:pt idx="176">
                  <c:v>-4782</c:v>
                </c:pt>
                <c:pt idx="177">
                  <c:v>-4800</c:v>
                </c:pt>
                <c:pt idx="178">
                  <c:v>-4849</c:v>
                </c:pt>
                <c:pt idx="179">
                  <c:v>-4897</c:v>
                </c:pt>
                <c:pt idx="180">
                  <c:v>-4918</c:v>
                </c:pt>
                <c:pt idx="181">
                  <c:v>-4920</c:v>
                </c:pt>
                <c:pt idx="182">
                  <c:v>-4979</c:v>
                </c:pt>
                <c:pt idx="183">
                  <c:v>-5028</c:v>
                </c:pt>
                <c:pt idx="184">
                  <c:v>-5042</c:v>
                </c:pt>
                <c:pt idx="185">
                  <c:v>-5032</c:v>
                </c:pt>
                <c:pt idx="186">
                  <c:v>-5011</c:v>
                </c:pt>
                <c:pt idx="187">
                  <c:v>-4992</c:v>
                </c:pt>
                <c:pt idx="188">
                  <c:v>-5050</c:v>
                </c:pt>
                <c:pt idx="189">
                  <c:v>-5076</c:v>
                </c:pt>
                <c:pt idx="190">
                  <c:v>-5075</c:v>
                </c:pt>
                <c:pt idx="191">
                  <c:v>-5049</c:v>
                </c:pt>
                <c:pt idx="192">
                  <c:v>-5044</c:v>
                </c:pt>
                <c:pt idx="193">
                  <c:v>-5022</c:v>
                </c:pt>
                <c:pt idx="194">
                  <c:v>-5097</c:v>
                </c:pt>
                <c:pt idx="195">
                  <c:v>-5126</c:v>
                </c:pt>
                <c:pt idx="196">
                  <c:v>-5137</c:v>
                </c:pt>
                <c:pt idx="197">
                  <c:v>-5148</c:v>
                </c:pt>
                <c:pt idx="198">
                  <c:v>-5190</c:v>
                </c:pt>
                <c:pt idx="199">
                  <c:v>-5206</c:v>
                </c:pt>
                <c:pt idx="200">
                  <c:v>-5263</c:v>
                </c:pt>
                <c:pt idx="201">
                  <c:v>-5331</c:v>
                </c:pt>
                <c:pt idx="202">
                  <c:v>-5365</c:v>
                </c:pt>
                <c:pt idx="203">
                  <c:v>-5397</c:v>
                </c:pt>
                <c:pt idx="204">
                  <c:v>-5362</c:v>
                </c:pt>
                <c:pt idx="205">
                  <c:v>-5358</c:v>
                </c:pt>
                <c:pt idx="206">
                  <c:v>-5375</c:v>
                </c:pt>
                <c:pt idx="207">
                  <c:v>-5431</c:v>
                </c:pt>
                <c:pt idx="208">
                  <c:v>-5458</c:v>
                </c:pt>
                <c:pt idx="209">
                  <c:v>-5493</c:v>
                </c:pt>
                <c:pt idx="210">
                  <c:v>-5512</c:v>
                </c:pt>
                <c:pt idx="211">
                  <c:v>-5523</c:v>
                </c:pt>
                <c:pt idx="212">
                  <c:v>-5497</c:v>
                </c:pt>
                <c:pt idx="213">
                  <c:v>-5515</c:v>
                </c:pt>
                <c:pt idx="214">
                  <c:v>-5555</c:v>
                </c:pt>
                <c:pt idx="215">
                  <c:v>-5586</c:v>
                </c:pt>
                <c:pt idx="216">
                  <c:v>-5573</c:v>
                </c:pt>
                <c:pt idx="217">
                  <c:v>-5562</c:v>
                </c:pt>
                <c:pt idx="218">
                  <c:v>-5597</c:v>
                </c:pt>
                <c:pt idx="219">
                  <c:v>-5604</c:v>
                </c:pt>
                <c:pt idx="220">
                  <c:v>-5629</c:v>
                </c:pt>
                <c:pt idx="221">
                  <c:v>-5630</c:v>
                </c:pt>
                <c:pt idx="222">
                  <c:v>-5680</c:v>
                </c:pt>
                <c:pt idx="223">
                  <c:v>-5735</c:v>
                </c:pt>
                <c:pt idx="224">
                  <c:v>-5748</c:v>
                </c:pt>
                <c:pt idx="225">
                  <c:v>-5794</c:v>
                </c:pt>
                <c:pt idx="226">
                  <c:v>-5814</c:v>
                </c:pt>
                <c:pt idx="227">
                  <c:v>-5809</c:v>
                </c:pt>
                <c:pt idx="228">
                  <c:v>-5818</c:v>
                </c:pt>
                <c:pt idx="229">
                  <c:v>-5845</c:v>
                </c:pt>
                <c:pt idx="230">
                  <c:v>-5860</c:v>
                </c:pt>
                <c:pt idx="231">
                  <c:v>-5891</c:v>
                </c:pt>
                <c:pt idx="232">
                  <c:v>-5918</c:v>
                </c:pt>
                <c:pt idx="233">
                  <c:v>-5970</c:v>
                </c:pt>
                <c:pt idx="234">
                  <c:v>-5992</c:v>
                </c:pt>
                <c:pt idx="235">
                  <c:v>-6002</c:v>
                </c:pt>
                <c:pt idx="236">
                  <c:v>-6036</c:v>
                </c:pt>
                <c:pt idx="237">
                  <c:v>-6007</c:v>
                </c:pt>
                <c:pt idx="238">
                  <c:v>-6045</c:v>
                </c:pt>
                <c:pt idx="239">
                  <c:v>-6134</c:v>
                </c:pt>
                <c:pt idx="240">
                  <c:v>-6196</c:v>
                </c:pt>
                <c:pt idx="241">
                  <c:v>-6295</c:v>
                </c:pt>
                <c:pt idx="242">
                  <c:v>-6377</c:v>
                </c:pt>
                <c:pt idx="243">
                  <c:v>-6418</c:v>
                </c:pt>
                <c:pt idx="244">
                  <c:v>-6437</c:v>
                </c:pt>
                <c:pt idx="245">
                  <c:v>-6440</c:v>
                </c:pt>
                <c:pt idx="246">
                  <c:v>-6451</c:v>
                </c:pt>
                <c:pt idx="247">
                  <c:v>-6477</c:v>
                </c:pt>
                <c:pt idx="248">
                  <c:v>-6454</c:v>
                </c:pt>
                <c:pt idx="249">
                  <c:v>-6461</c:v>
                </c:pt>
                <c:pt idx="250">
                  <c:v>-6445</c:v>
                </c:pt>
                <c:pt idx="251">
                  <c:v>-6461</c:v>
                </c:pt>
                <c:pt idx="252">
                  <c:v>-6443</c:v>
                </c:pt>
                <c:pt idx="253">
                  <c:v>-6490</c:v>
                </c:pt>
                <c:pt idx="254">
                  <c:v>-6480</c:v>
                </c:pt>
                <c:pt idx="255">
                  <c:v>-6502</c:v>
                </c:pt>
                <c:pt idx="256">
                  <c:v>-6487</c:v>
                </c:pt>
                <c:pt idx="257">
                  <c:v>-6492</c:v>
                </c:pt>
                <c:pt idx="258">
                  <c:v>-6511</c:v>
                </c:pt>
                <c:pt idx="259">
                  <c:v>-6547</c:v>
                </c:pt>
                <c:pt idx="260">
                  <c:v>-6575</c:v>
                </c:pt>
                <c:pt idx="261">
                  <c:v>-6590</c:v>
                </c:pt>
                <c:pt idx="262">
                  <c:v>-6583</c:v>
                </c:pt>
                <c:pt idx="263">
                  <c:v>-6627</c:v>
                </c:pt>
                <c:pt idx="264">
                  <c:v>-6675</c:v>
                </c:pt>
                <c:pt idx="265">
                  <c:v>-6724</c:v>
                </c:pt>
                <c:pt idx="266">
                  <c:v>-6785</c:v>
                </c:pt>
                <c:pt idx="267">
                  <c:v>-6849</c:v>
                </c:pt>
                <c:pt idx="268">
                  <c:v>-6880</c:v>
                </c:pt>
                <c:pt idx="269">
                  <c:v>-6883</c:v>
                </c:pt>
                <c:pt idx="270">
                  <c:v>-6884</c:v>
                </c:pt>
                <c:pt idx="271">
                  <c:v>-6862</c:v>
                </c:pt>
                <c:pt idx="272">
                  <c:v>-6839</c:v>
                </c:pt>
                <c:pt idx="273">
                  <c:v>-6846</c:v>
                </c:pt>
                <c:pt idx="274">
                  <c:v>-6845</c:v>
                </c:pt>
                <c:pt idx="275">
                  <c:v>-6886</c:v>
                </c:pt>
                <c:pt idx="276">
                  <c:v>-6904</c:v>
                </c:pt>
                <c:pt idx="277">
                  <c:v>-6957</c:v>
                </c:pt>
                <c:pt idx="278">
                  <c:v>-6968</c:v>
                </c:pt>
                <c:pt idx="279">
                  <c:v>-7020</c:v>
                </c:pt>
                <c:pt idx="280">
                  <c:v>-7062</c:v>
                </c:pt>
                <c:pt idx="281">
                  <c:v>-7101</c:v>
                </c:pt>
                <c:pt idx="282">
                  <c:v>-7083</c:v>
                </c:pt>
                <c:pt idx="283">
                  <c:v>-7108</c:v>
                </c:pt>
                <c:pt idx="284">
                  <c:v>-7140</c:v>
                </c:pt>
                <c:pt idx="285">
                  <c:v>-7180</c:v>
                </c:pt>
                <c:pt idx="286">
                  <c:v>-7209</c:v>
                </c:pt>
                <c:pt idx="287">
                  <c:v>-7200</c:v>
                </c:pt>
                <c:pt idx="288">
                  <c:v>-7252</c:v>
                </c:pt>
                <c:pt idx="289">
                  <c:v>-7251</c:v>
                </c:pt>
                <c:pt idx="290">
                  <c:v>-7286</c:v>
                </c:pt>
                <c:pt idx="291">
                  <c:v>-7312</c:v>
                </c:pt>
                <c:pt idx="292">
                  <c:v>-7406</c:v>
                </c:pt>
                <c:pt idx="293">
                  <c:v>-7424</c:v>
                </c:pt>
                <c:pt idx="294">
                  <c:v>-7483</c:v>
                </c:pt>
                <c:pt idx="295">
                  <c:v>-7534</c:v>
                </c:pt>
                <c:pt idx="296">
                  <c:v>-7610</c:v>
                </c:pt>
                <c:pt idx="297">
                  <c:v>-7633</c:v>
                </c:pt>
                <c:pt idx="298">
                  <c:v>-7652</c:v>
                </c:pt>
                <c:pt idx="299">
                  <c:v>-7709</c:v>
                </c:pt>
                <c:pt idx="300">
                  <c:v>-7728</c:v>
                </c:pt>
                <c:pt idx="301">
                  <c:v>-7734</c:v>
                </c:pt>
                <c:pt idx="302">
                  <c:v>-7788</c:v>
                </c:pt>
                <c:pt idx="303">
                  <c:v>-7823</c:v>
                </c:pt>
                <c:pt idx="304">
                  <c:v>-7817</c:v>
                </c:pt>
                <c:pt idx="305">
                  <c:v>-7838</c:v>
                </c:pt>
                <c:pt idx="306">
                  <c:v>-7853</c:v>
                </c:pt>
                <c:pt idx="307">
                  <c:v>-7869</c:v>
                </c:pt>
                <c:pt idx="308">
                  <c:v>-7941</c:v>
                </c:pt>
                <c:pt idx="309">
                  <c:v>-8000</c:v>
                </c:pt>
                <c:pt idx="310">
                  <c:v>-8070</c:v>
                </c:pt>
                <c:pt idx="311">
                  <c:v>-8098</c:v>
                </c:pt>
                <c:pt idx="312">
                  <c:v>-8186</c:v>
                </c:pt>
                <c:pt idx="313">
                  <c:v>-8248</c:v>
                </c:pt>
                <c:pt idx="314">
                  <c:v>-8279</c:v>
                </c:pt>
                <c:pt idx="315">
                  <c:v>-8274</c:v>
                </c:pt>
                <c:pt idx="316">
                  <c:v>-8338</c:v>
                </c:pt>
                <c:pt idx="317">
                  <c:v>-8356</c:v>
                </c:pt>
                <c:pt idx="318">
                  <c:v>-8429</c:v>
                </c:pt>
                <c:pt idx="319">
                  <c:v>-8466</c:v>
                </c:pt>
                <c:pt idx="320">
                  <c:v>-8482</c:v>
                </c:pt>
                <c:pt idx="321">
                  <c:v>-8508</c:v>
                </c:pt>
                <c:pt idx="322">
                  <c:v>-8522</c:v>
                </c:pt>
                <c:pt idx="323">
                  <c:v>-8541</c:v>
                </c:pt>
                <c:pt idx="324">
                  <c:v>-8527</c:v>
                </c:pt>
                <c:pt idx="325">
                  <c:v>-8485</c:v>
                </c:pt>
                <c:pt idx="326">
                  <c:v>-8496</c:v>
                </c:pt>
                <c:pt idx="327">
                  <c:v>-8478</c:v>
                </c:pt>
                <c:pt idx="328">
                  <c:v>-8493</c:v>
                </c:pt>
                <c:pt idx="329">
                  <c:v>-8540</c:v>
                </c:pt>
                <c:pt idx="330">
                  <c:v>-8550</c:v>
                </c:pt>
                <c:pt idx="331">
                  <c:v>-8546</c:v>
                </c:pt>
                <c:pt idx="332">
                  <c:v>-8606</c:v>
                </c:pt>
                <c:pt idx="333">
                  <c:v>-8612</c:v>
                </c:pt>
                <c:pt idx="334">
                  <c:v>-8688</c:v>
                </c:pt>
                <c:pt idx="335">
                  <c:v>-8696</c:v>
                </c:pt>
                <c:pt idx="336">
                  <c:v>-8745</c:v>
                </c:pt>
                <c:pt idx="337">
                  <c:v>-8716</c:v>
                </c:pt>
                <c:pt idx="338">
                  <c:v>-8757</c:v>
                </c:pt>
                <c:pt idx="339">
                  <c:v>-8783</c:v>
                </c:pt>
                <c:pt idx="340">
                  <c:v>-8811</c:v>
                </c:pt>
                <c:pt idx="341">
                  <c:v>-8798</c:v>
                </c:pt>
                <c:pt idx="342">
                  <c:v>-8821</c:v>
                </c:pt>
                <c:pt idx="343">
                  <c:v>-8807</c:v>
                </c:pt>
                <c:pt idx="344">
                  <c:v>-8863</c:v>
                </c:pt>
                <c:pt idx="345">
                  <c:v>-8871</c:v>
                </c:pt>
                <c:pt idx="346">
                  <c:v>-8887</c:v>
                </c:pt>
                <c:pt idx="347">
                  <c:v>-8887</c:v>
                </c:pt>
                <c:pt idx="348">
                  <c:v>-8890</c:v>
                </c:pt>
                <c:pt idx="349">
                  <c:v>-8885</c:v>
                </c:pt>
                <c:pt idx="350">
                  <c:v>-8926</c:v>
                </c:pt>
                <c:pt idx="351">
                  <c:v>-8973</c:v>
                </c:pt>
                <c:pt idx="352">
                  <c:v>-9003</c:v>
                </c:pt>
                <c:pt idx="353">
                  <c:v>-9030</c:v>
                </c:pt>
                <c:pt idx="354">
                  <c:v>-9027</c:v>
                </c:pt>
                <c:pt idx="355">
                  <c:v>-9026</c:v>
                </c:pt>
                <c:pt idx="356">
                  <c:v>-9040</c:v>
                </c:pt>
                <c:pt idx="357">
                  <c:v>-9105</c:v>
                </c:pt>
                <c:pt idx="358">
                  <c:v>-9124</c:v>
                </c:pt>
                <c:pt idx="359">
                  <c:v>-9151</c:v>
                </c:pt>
                <c:pt idx="360">
                  <c:v>-9162</c:v>
                </c:pt>
                <c:pt idx="361">
                  <c:v>-9178</c:v>
                </c:pt>
                <c:pt idx="362">
                  <c:v>-9181</c:v>
                </c:pt>
                <c:pt idx="363">
                  <c:v>-9201</c:v>
                </c:pt>
                <c:pt idx="364">
                  <c:v>-9194</c:v>
                </c:pt>
                <c:pt idx="365">
                  <c:v>-9233</c:v>
                </c:pt>
                <c:pt idx="366">
                  <c:v>-9249</c:v>
                </c:pt>
                <c:pt idx="367">
                  <c:v>-9275</c:v>
                </c:pt>
                <c:pt idx="368">
                  <c:v>-9292</c:v>
                </c:pt>
                <c:pt idx="369">
                  <c:v>-9328</c:v>
                </c:pt>
                <c:pt idx="370">
                  <c:v>-9327</c:v>
                </c:pt>
                <c:pt idx="371">
                  <c:v>-9356</c:v>
                </c:pt>
                <c:pt idx="372">
                  <c:v>-9379</c:v>
                </c:pt>
                <c:pt idx="373">
                  <c:v>-9430</c:v>
                </c:pt>
                <c:pt idx="374">
                  <c:v>-9489</c:v>
                </c:pt>
                <c:pt idx="375">
                  <c:v>-9544</c:v>
                </c:pt>
                <c:pt idx="376">
                  <c:v>-9573</c:v>
                </c:pt>
                <c:pt idx="377">
                  <c:v>-9625</c:v>
                </c:pt>
                <c:pt idx="378">
                  <c:v>-9658</c:v>
                </c:pt>
                <c:pt idx="379">
                  <c:v>-9674</c:v>
                </c:pt>
                <c:pt idx="380">
                  <c:v>-9725</c:v>
                </c:pt>
                <c:pt idx="381">
                  <c:v>-9774</c:v>
                </c:pt>
                <c:pt idx="382">
                  <c:v>-9807</c:v>
                </c:pt>
                <c:pt idx="383">
                  <c:v>-9892</c:v>
                </c:pt>
                <c:pt idx="384">
                  <c:v>-9952</c:v>
                </c:pt>
                <c:pt idx="385">
                  <c:v>-10032</c:v>
                </c:pt>
                <c:pt idx="386">
                  <c:v>-10020</c:v>
                </c:pt>
                <c:pt idx="387">
                  <c:v>-10052</c:v>
                </c:pt>
                <c:pt idx="388">
                  <c:v>-10096</c:v>
                </c:pt>
                <c:pt idx="389">
                  <c:v>-10097</c:v>
                </c:pt>
                <c:pt idx="390">
                  <c:v>-10154</c:v>
                </c:pt>
                <c:pt idx="391">
                  <c:v>-10212</c:v>
                </c:pt>
                <c:pt idx="392">
                  <c:v>-10259</c:v>
                </c:pt>
                <c:pt idx="393">
                  <c:v>-10306</c:v>
                </c:pt>
                <c:pt idx="394">
                  <c:v>-10328</c:v>
                </c:pt>
                <c:pt idx="395">
                  <c:v>-10358</c:v>
                </c:pt>
                <c:pt idx="396">
                  <c:v>-10406</c:v>
                </c:pt>
                <c:pt idx="397">
                  <c:v>-10503</c:v>
                </c:pt>
                <c:pt idx="398">
                  <c:v>-10521</c:v>
                </c:pt>
                <c:pt idx="399">
                  <c:v>-10525</c:v>
                </c:pt>
                <c:pt idx="400">
                  <c:v>-10504</c:v>
                </c:pt>
                <c:pt idx="401">
                  <c:v>-10513</c:v>
                </c:pt>
                <c:pt idx="402">
                  <c:v>-10537</c:v>
                </c:pt>
                <c:pt idx="403">
                  <c:v>-10574</c:v>
                </c:pt>
                <c:pt idx="404">
                  <c:v>-10637</c:v>
                </c:pt>
                <c:pt idx="405">
                  <c:v>-10674</c:v>
                </c:pt>
                <c:pt idx="406">
                  <c:v>-10713</c:v>
                </c:pt>
                <c:pt idx="407">
                  <c:v>-10749</c:v>
                </c:pt>
                <c:pt idx="408">
                  <c:v>-10747</c:v>
                </c:pt>
                <c:pt idx="409">
                  <c:v>-10753</c:v>
                </c:pt>
                <c:pt idx="410">
                  <c:v>-10746</c:v>
                </c:pt>
                <c:pt idx="411">
                  <c:v>-10789</c:v>
                </c:pt>
                <c:pt idx="412">
                  <c:v>-10772</c:v>
                </c:pt>
                <c:pt idx="413">
                  <c:v>-10783</c:v>
                </c:pt>
                <c:pt idx="414">
                  <c:v>-10833</c:v>
                </c:pt>
                <c:pt idx="415">
                  <c:v>-10841</c:v>
                </c:pt>
                <c:pt idx="416">
                  <c:v>-10862</c:v>
                </c:pt>
                <c:pt idx="417">
                  <c:v>-10873</c:v>
                </c:pt>
                <c:pt idx="418">
                  <c:v>-10921</c:v>
                </c:pt>
                <c:pt idx="419">
                  <c:v>-11000</c:v>
                </c:pt>
                <c:pt idx="420">
                  <c:v>-11028</c:v>
                </c:pt>
                <c:pt idx="421">
                  <c:v>-11030</c:v>
                </c:pt>
                <c:pt idx="422">
                  <c:v>-11096</c:v>
                </c:pt>
                <c:pt idx="423">
                  <c:v>-11163</c:v>
                </c:pt>
                <c:pt idx="424">
                  <c:v>-11232</c:v>
                </c:pt>
                <c:pt idx="425">
                  <c:v>-11270</c:v>
                </c:pt>
                <c:pt idx="426">
                  <c:v>-11296</c:v>
                </c:pt>
                <c:pt idx="427">
                  <c:v>-11317</c:v>
                </c:pt>
                <c:pt idx="428">
                  <c:v>-11312</c:v>
                </c:pt>
                <c:pt idx="429">
                  <c:v>-11325</c:v>
                </c:pt>
                <c:pt idx="430">
                  <c:v>-11365</c:v>
                </c:pt>
                <c:pt idx="431">
                  <c:v>-11412</c:v>
                </c:pt>
                <c:pt idx="432">
                  <c:v>-11410</c:v>
                </c:pt>
                <c:pt idx="433">
                  <c:v>-11454</c:v>
                </c:pt>
                <c:pt idx="434">
                  <c:v>-11476</c:v>
                </c:pt>
                <c:pt idx="435">
                  <c:v>-11486</c:v>
                </c:pt>
                <c:pt idx="436">
                  <c:v>-11527</c:v>
                </c:pt>
                <c:pt idx="437">
                  <c:v>-11555</c:v>
                </c:pt>
                <c:pt idx="438">
                  <c:v>-11556</c:v>
                </c:pt>
                <c:pt idx="439">
                  <c:v>-11569</c:v>
                </c:pt>
                <c:pt idx="440">
                  <c:v>-11574</c:v>
                </c:pt>
                <c:pt idx="441">
                  <c:v>-11577</c:v>
                </c:pt>
                <c:pt idx="442">
                  <c:v>-11544</c:v>
                </c:pt>
                <c:pt idx="443">
                  <c:v>-11544</c:v>
                </c:pt>
                <c:pt idx="444">
                  <c:v>-11571</c:v>
                </c:pt>
                <c:pt idx="445">
                  <c:v>-11575</c:v>
                </c:pt>
                <c:pt idx="446">
                  <c:v>-11585</c:v>
                </c:pt>
                <c:pt idx="447">
                  <c:v>-11617</c:v>
                </c:pt>
                <c:pt idx="448">
                  <c:v>-11668</c:v>
                </c:pt>
                <c:pt idx="449">
                  <c:v>-11665</c:v>
                </c:pt>
                <c:pt idx="450">
                  <c:v>-11749</c:v>
                </c:pt>
                <c:pt idx="451">
                  <c:v>-11771</c:v>
                </c:pt>
                <c:pt idx="452">
                  <c:v>-11825</c:v>
                </c:pt>
                <c:pt idx="453">
                  <c:v>-11796</c:v>
                </c:pt>
                <c:pt idx="454">
                  <c:v>-11759</c:v>
                </c:pt>
                <c:pt idx="455">
                  <c:v>-11773</c:v>
                </c:pt>
                <c:pt idx="456">
                  <c:v>-11784</c:v>
                </c:pt>
                <c:pt idx="457">
                  <c:v>-11781</c:v>
                </c:pt>
                <c:pt idx="458">
                  <c:v>-11770</c:v>
                </c:pt>
                <c:pt idx="459">
                  <c:v>-11773</c:v>
                </c:pt>
                <c:pt idx="460">
                  <c:v>-11755</c:v>
                </c:pt>
                <c:pt idx="461">
                  <c:v>-11765</c:v>
                </c:pt>
                <c:pt idx="462">
                  <c:v>-11779</c:v>
                </c:pt>
                <c:pt idx="463">
                  <c:v>-11802</c:v>
                </c:pt>
                <c:pt idx="464">
                  <c:v>-11835</c:v>
                </c:pt>
                <c:pt idx="465">
                  <c:v>-11868</c:v>
                </c:pt>
                <c:pt idx="466">
                  <c:v>-11890</c:v>
                </c:pt>
                <c:pt idx="467">
                  <c:v>-11936</c:v>
                </c:pt>
                <c:pt idx="468">
                  <c:v>-11919</c:v>
                </c:pt>
                <c:pt idx="469">
                  <c:v>-11918</c:v>
                </c:pt>
                <c:pt idx="470">
                  <c:v>-11940</c:v>
                </c:pt>
                <c:pt idx="471">
                  <c:v>-12004</c:v>
                </c:pt>
                <c:pt idx="472">
                  <c:v>-12040</c:v>
                </c:pt>
                <c:pt idx="473">
                  <c:v>-12031</c:v>
                </c:pt>
                <c:pt idx="474">
                  <c:v>-12031</c:v>
                </c:pt>
                <c:pt idx="475">
                  <c:v>-12021</c:v>
                </c:pt>
                <c:pt idx="476">
                  <c:v>-12038</c:v>
                </c:pt>
                <c:pt idx="477">
                  <c:v>-12030</c:v>
                </c:pt>
                <c:pt idx="478">
                  <c:v>-12085</c:v>
                </c:pt>
                <c:pt idx="479">
                  <c:v>-12104</c:v>
                </c:pt>
                <c:pt idx="480">
                  <c:v>-12081</c:v>
                </c:pt>
                <c:pt idx="481">
                  <c:v>-12085</c:v>
                </c:pt>
                <c:pt idx="482">
                  <c:v>-12061</c:v>
                </c:pt>
                <c:pt idx="483">
                  <c:v>-12044</c:v>
                </c:pt>
                <c:pt idx="484">
                  <c:v>-12075</c:v>
                </c:pt>
                <c:pt idx="485">
                  <c:v>-12106</c:v>
                </c:pt>
                <c:pt idx="486">
                  <c:v>-12099</c:v>
                </c:pt>
                <c:pt idx="487">
                  <c:v>-12123</c:v>
                </c:pt>
                <c:pt idx="488">
                  <c:v>-12132</c:v>
                </c:pt>
                <c:pt idx="489">
                  <c:v>-12127</c:v>
                </c:pt>
                <c:pt idx="490">
                  <c:v>-12167</c:v>
                </c:pt>
                <c:pt idx="491">
                  <c:v>-12179</c:v>
                </c:pt>
                <c:pt idx="492">
                  <c:v>-12243</c:v>
                </c:pt>
                <c:pt idx="493">
                  <c:v>-12291</c:v>
                </c:pt>
                <c:pt idx="494">
                  <c:v>-12312</c:v>
                </c:pt>
                <c:pt idx="495">
                  <c:v>-12304</c:v>
                </c:pt>
                <c:pt idx="496">
                  <c:v>-12327</c:v>
                </c:pt>
                <c:pt idx="497">
                  <c:v>-12353</c:v>
                </c:pt>
                <c:pt idx="498">
                  <c:v>-12420</c:v>
                </c:pt>
                <c:pt idx="499">
                  <c:v>-12451</c:v>
                </c:pt>
                <c:pt idx="500">
                  <c:v>-12450</c:v>
                </c:pt>
                <c:pt idx="501">
                  <c:v>-12486</c:v>
                </c:pt>
                <c:pt idx="502">
                  <c:v>-12530</c:v>
                </c:pt>
                <c:pt idx="503">
                  <c:v>-12560</c:v>
                </c:pt>
                <c:pt idx="504">
                  <c:v>-12645</c:v>
                </c:pt>
                <c:pt idx="505">
                  <c:v>-12675</c:v>
                </c:pt>
                <c:pt idx="506">
                  <c:v>-12720</c:v>
                </c:pt>
                <c:pt idx="507">
                  <c:v>-12704</c:v>
                </c:pt>
                <c:pt idx="508">
                  <c:v>-12704</c:v>
                </c:pt>
                <c:pt idx="509">
                  <c:v>-12680</c:v>
                </c:pt>
                <c:pt idx="510">
                  <c:v>-12667</c:v>
                </c:pt>
                <c:pt idx="511">
                  <c:v>-12714</c:v>
                </c:pt>
                <c:pt idx="512">
                  <c:v>-12749</c:v>
                </c:pt>
                <c:pt idx="513">
                  <c:v>-12787</c:v>
                </c:pt>
                <c:pt idx="514">
                  <c:v>-12783</c:v>
                </c:pt>
                <c:pt idx="515">
                  <c:v>-12786</c:v>
                </c:pt>
                <c:pt idx="516">
                  <c:v>-12848</c:v>
                </c:pt>
                <c:pt idx="517">
                  <c:v>-12928</c:v>
                </c:pt>
                <c:pt idx="518">
                  <c:v>-12970</c:v>
                </c:pt>
                <c:pt idx="519">
                  <c:v>-13073</c:v>
                </c:pt>
                <c:pt idx="520">
                  <c:v>-13154</c:v>
                </c:pt>
                <c:pt idx="521">
                  <c:v>-13188</c:v>
                </c:pt>
                <c:pt idx="522">
                  <c:v>-13222</c:v>
                </c:pt>
                <c:pt idx="523">
                  <c:v>-13260</c:v>
                </c:pt>
                <c:pt idx="524">
                  <c:v>-13264</c:v>
                </c:pt>
                <c:pt idx="525">
                  <c:v>-13311</c:v>
                </c:pt>
                <c:pt idx="526">
                  <c:v>-13346</c:v>
                </c:pt>
                <c:pt idx="527">
                  <c:v>-13398</c:v>
                </c:pt>
                <c:pt idx="528">
                  <c:v>-13458</c:v>
                </c:pt>
                <c:pt idx="529">
                  <c:v>-13512</c:v>
                </c:pt>
                <c:pt idx="530">
                  <c:v>-13552</c:v>
                </c:pt>
                <c:pt idx="531">
                  <c:v>-13576</c:v>
                </c:pt>
                <c:pt idx="532">
                  <c:v>-13582</c:v>
                </c:pt>
                <c:pt idx="533">
                  <c:v>-13636</c:v>
                </c:pt>
                <c:pt idx="534">
                  <c:v>-13657</c:v>
                </c:pt>
                <c:pt idx="535">
                  <c:v>-13701</c:v>
                </c:pt>
                <c:pt idx="536">
                  <c:v>-13744</c:v>
                </c:pt>
                <c:pt idx="537">
                  <c:v>-13742</c:v>
                </c:pt>
                <c:pt idx="538">
                  <c:v>-13754</c:v>
                </c:pt>
                <c:pt idx="539">
                  <c:v>-13765</c:v>
                </c:pt>
                <c:pt idx="540">
                  <c:v>-13762</c:v>
                </c:pt>
                <c:pt idx="541">
                  <c:v>-13764</c:v>
                </c:pt>
                <c:pt idx="542">
                  <c:v>-13801</c:v>
                </c:pt>
                <c:pt idx="543">
                  <c:v>-13795</c:v>
                </c:pt>
                <c:pt idx="544">
                  <c:v>-13797</c:v>
                </c:pt>
                <c:pt idx="545">
                  <c:v>-13767</c:v>
                </c:pt>
                <c:pt idx="546">
                  <c:v>-13826</c:v>
                </c:pt>
                <c:pt idx="547">
                  <c:v>-13861</c:v>
                </c:pt>
                <c:pt idx="548">
                  <c:v>-13875</c:v>
                </c:pt>
                <c:pt idx="549">
                  <c:v>-13854</c:v>
                </c:pt>
                <c:pt idx="550">
                  <c:v>-13839</c:v>
                </c:pt>
                <c:pt idx="551">
                  <c:v>-13856</c:v>
                </c:pt>
                <c:pt idx="552">
                  <c:v>-13842</c:v>
                </c:pt>
                <c:pt idx="553">
                  <c:v>-13896</c:v>
                </c:pt>
                <c:pt idx="554">
                  <c:v>-13953</c:v>
                </c:pt>
                <c:pt idx="555">
                  <c:v>-13996</c:v>
                </c:pt>
                <c:pt idx="556">
                  <c:v>-13991</c:v>
                </c:pt>
                <c:pt idx="557">
                  <c:v>-13999</c:v>
                </c:pt>
                <c:pt idx="558">
                  <c:v>-13995</c:v>
                </c:pt>
                <c:pt idx="559">
                  <c:v>-14026</c:v>
                </c:pt>
                <c:pt idx="560">
                  <c:v>-14096</c:v>
                </c:pt>
                <c:pt idx="561">
                  <c:v>-14113</c:v>
                </c:pt>
                <c:pt idx="562">
                  <c:v>-14186</c:v>
                </c:pt>
                <c:pt idx="563">
                  <c:v>-14246</c:v>
                </c:pt>
                <c:pt idx="564">
                  <c:v>-14300</c:v>
                </c:pt>
                <c:pt idx="565">
                  <c:v>-14377</c:v>
                </c:pt>
                <c:pt idx="566">
                  <c:v>-14431</c:v>
                </c:pt>
                <c:pt idx="567">
                  <c:v>-14468</c:v>
                </c:pt>
                <c:pt idx="568">
                  <c:v>-14505</c:v>
                </c:pt>
                <c:pt idx="569">
                  <c:v>-14494</c:v>
                </c:pt>
                <c:pt idx="570">
                  <c:v>-14504</c:v>
                </c:pt>
                <c:pt idx="571">
                  <c:v>-14528</c:v>
                </c:pt>
                <c:pt idx="572">
                  <c:v>-14600</c:v>
                </c:pt>
                <c:pt idx="573">
                  <c:v>-14705</c:v>
                </c:pt>
                <c:pt idx="574">
                  <c:v>-14807</c:v>
                </c:pt>
                <c:pt idx="575">
                  <c:v>-14820</c:v>
                </c:pt>
                <c:pt idx="576">
                  <c:v>-14838</c:v>
                </c:pt>
                <c:pt idx="577">
                  <c:v>-14883</c:v>
                </c:pt>
                <c:pt idx="578">
                  <c:v>-14903</c:v>
                </c:pt>
                <c:pt idx="579">
                  <c:v>-14913</c:v>
                </c:pt>
                <c:pt idx="580">
                  <c:v>-14885</c:v>
                </c:pt>
                <c:pt idx="581">
                  <c:v>-14864</c:v>
                </c:pt>
                <c:pt idx="582">
                  <c:v>-14873</c:v>
                </c:pt>
                <c:pt idx="583">
                  <c:v>-14910</c:v>
                </c:pt>
                <c:pt idx="584">
                  <c:v>-14928</c:v>
                </c:pt>
                <c:pt idx="585">
                  <c:v>-14935</c:v>
                </c:pt>
                <c:pt idx="586">
                  <c:v>-14977</c:v>
                </c:pt>
                <c:pt idx="587">
                  <c:v>-14968</c:v>
                </c:pt>
                <c:pt idx="588">
                  <c:v>-14961</c:v>
                </c:pt>
                <c:pt idx="589">
                  <c:v>-14979</c:v>
                </c:pt>
                <c:pt idx="590">
                  <c:v>-15002</c:v>
                </c:pt>
                <c:pt idx="591">
                  <c:v>-15038</c:v>
                </c:pt>
                <c:pt idx="592">
                  <c:v>-15027</c:v>
                </c:pt>
                <c:pt idx="593">
                  <c:v>-15057</c:v>
                </c:pt>
                <c:pt idx="594">
                  <c:v>-15054</c:v>
                </c:pt>
                <c:pt idx="595">
                  <c:v>-15074</c:v>
                </c:pt>
                <c:pt idx="596">
                  <c:v>-15130</c:v>
                </c:pt>
                <c:pt idx="597">
                  <c:v>-15099</c:v>
                </c:pt>
                <c:pt idx="598">
                  <c:v>-15131</c:v>
                </c:pt>
                <c:pt idx="599">
                  <c:v>-15217</c:v>
                </c:pt>
                <c:pt idx="600">
                  <c:v>-15230</c:v>
                </c:pt>
                <c:pt idx="601">
                  <c:v>-15240</c:v>
                </c:pt>
                <c:pt idx="602">
                  <c:v>-15302</c:v>
                </c:pt>
                <c:pt idx="603">
                  <c:v>-15292</c:v>
                </c:pt>
                <c:pt idx="604">
                  <c:v>-15293</c:v>
                </c:pt>
                <c:pt idx="605">
                  <c:v>-15300</c:v>
                </c:pt>
                <c:pt idx="606">
                  <c:v>-15339</c:v>
                </c:pt>
                <c:pt idx="607">
                  <c:v>-15355</c:v>
                </c:pt>
                <c:pt idx="608">
                  <c:v>-15359</c:v>
                </c:pt>
                <c:pt idx="609">
                  <c:v>-15383</c:v>
                </c:pt>
                <c:pt idx="610">
                  <c:v>-15392</c:v>
                </c:pt>
                <c:pt idx="611">
                  <c:v>-15406</c:v>
                </c:pt>
                <c:pt idx="612">
                  <c:v>-15422</c:v>
                </c:pt>
                <c:pt idx="613">
                  <c:v>-15433</c:v>
                </c:pt>
                <c:pt idx="614">
                  <c:v>-15411</c:v>
                </c:pt>
                <c:pt idx="615">
                  <c:v>-15434</c:v>
                </c:pt>
                <c:pt idx="616">
                  <c:v>-15446</c:v>
                </c:pt>
                <c:pt idx="617">
                  <c:v>-15505</c:v>
                </c:pt>
                <c:pt idx="618">
                  <c:v>-15550</c:v>
                </c:pt>
                <c:pt idx="619">
                  <c:v>-15543</c:v>
                </c:pt>
                <c:pt idx="620">
                  <c:v>-15564</c:v>
                </c:pt>
                <c:pt idx="621">
                  <c:v>-15599</c:v>
                </c:pt>
                <c:pt idx="622">
                  <c:v>-15590</c:v>
                </c:pt>
                <c:pt idx="623">
                  <c:v>-15661</c:v>
                </c:pt>
                <c:pt idx="624">
                  <c:v>-15661</c:v>
                </c:pt>
                <c:pt idx="625">
                  <c:v>-15681</c:v>
                </c:pt>
                <c:pt idx="626">
                  <c:v>-15693</c:v>
                </c:pt>
                <c:pt idx="627">
                  <c:v>-15699</c:v>
                </c:pt>
                <c:pt idx="628">
                  <c:v>-15721</c:v>
                </c:pt>
                <c:pt idx="629">
                  <c:v>-15733</c:v>
                </c:pt>
                <c:pt idx="630">
                  <c:v>-15789</c:v>
                </c:pt>
                <c:pt idx="631">
                  <c:v>-15843</c:v>
                </c:pt>
                <c:pt idx="632">
                  <c:v>-15904</c:v>
                </c:pt>
                <c:pt idx="633">
                  <c:v>-15917</c:v>
                </c:pt>
                <c:pt idx="634">
                  <c:v>-15968</c:v>
                </c:pt>
                <c:pt idx="635">
                  <c:v>-16050</c:v>
                </c:pt>
                <c:pt idx="636">
                  <c:v>-16061</c:v>
                </c:pt>
                <c:pt idx="637">
                  <c:v>-16071</c:v>
                </c:pt>
                <c:pt idx="638">
                  <c:v>-16144</c:v>
                </c:pt>
                <c:pt idx="639">
                  <c:v>-16181</c:v>
                </c:pt>
                <c:pt idx="640">
                  <c:v>-16176</c:v>
                </c:pt>
                <c:pt idx="641">
                  <c:v>-16179</c:v>
                </c:pt>
                <c:pt idx="642">
                  <c:v>-16154</c:v>
                </c:pt>
                <c:pt idx="643">
                  <c:v>-16191</c:v>
                </c:pt>
                <c:pt idx="644">
                  <c:v>-16231</c:v>
                </c:pt>
                <c:pt idx="645">
                  <c:v>-16250</c:v>
                </c:pt>
                <c:pt idx="646">
                  <c:v>-16305</c:v>
                </c:pt>
                <c:pt idx="647">
                  <c:v>-16303</c:v>
                </c:pt>
                <c:pt idx="648">
                  <c:v>-16364</c:v>
                </c:pt>
                <c:pt idx="649">
                  <c:v>-16342</c:v>
                </c:pt>
                <c:pt idx="650">
                  <c:v>-16338</c:v>
                </c:pt>
                <c:pt idx="651">
                  <c:v>-16359</c:v>
                </c:pt>
                <c:pt idx="652">
                  <c:v>-16386</c:v>
                </c:pt>
                <c:pt idx="653">
                  <c:v>-16453</c:v>
                </c:pt>
                <c:pt idx="654">
                  <c:v>-16495</c:v>
                </c:pt>
                <c:pt idx="655">
                  <c:v>-16572</c:v>
                </c:pt>
                <c:pt idx="656">
                  <c:v>-16625</c:v>
                </c:pt>
                <c:pt idx="657">
                  <c:v>-16638</c:v>
                </c:pt>
                <c:pt idx="658">
                  <c:v>-16680</c:v>
                </c:pt>
                <c:pt idx="659">
                  <c:v>-16755</c:v>
                </c:pt>
                <c:pt idx="660">
                  <c:v>-16797</c:v>
                </c:pt>
                <c:pt idx="661">
                  <c:v>-16806</c:v>
                </c:pt>
                <c:pt idx="662">
                  <c:v>-16859</c:v>
                </c:pt>
                <c:pt idx="663">
                  <c:v>-16885</c:v>
                </c:pt>
                <c:pt idx="664">
                  <c:v>-16926</c:v>
                </c:pt>
                <c:pt idx="665">
                  <c:v>-16980</c:v>
                </c:pt>
                <c:pt idx="666">
                  <c:v>-16991</c:v>
                </c:pt>
                <c:pt idx="667">
                  <c:v>-17022</c:v>
                </c:pt>
                <c:pt idx="668">
                  <c:v>-17021</c:v>
                </c:pt>
                <c:pt idx="669">
                  <c:v>-17036</c:v>
                </c:pt>
                <c:pt idx="670">
                  <c:v>-17056</c:v>
                </c:pt>
                <c:pt idx="671">
                  <c:v>-17053</c:v>
                </c:pt>
                <c:pt idx="672">
                  <c:v>-17020</c:v>
                </c:pt>
                <c:pt idx="673">
                  <c:v>-17065</c:v>
                </c:pt>
                <c:pt idx="674">
                  <c:v>-17103</c:v>
                </c:pt>
                <c:pt idx="675">
                  <c:v>-17049</c:v>
                </c:pt>
                <c:pt idx="676">
                  <c:v>-17093</c:v>
                </c:pt>
                <c:pt idx="677">
                  <c:v>-17140</c:v>
                </c:pt>
                <c:pt idx="678">
                  <c:v>-17183</c:v>
                </c:pt>
                <c:pt idx="679">
                  <c:v>-17211</c:v>
                </c:pt>
                <c:pt idx="680">
                  <c:v>-17255</c:v>
                </c:pt>
                <c:pt idx="681">
                  <c:v>-17284</c:v>
                </c:pt>
                <c:pt idx="682">
                  <c:v>-17304</c:v>
                </c:pt>
                <c:pt idx="683">
                  <c:v>-17293</c:v>
                </c:pt>
                <c:pt idx="684">
                  <c:v>-17333</c:v>
                </c:pt>
                <c:pt idx="685">
                  <c:v>-17318</c:v>
                </c:pt>
                <c:pt idx="686">
                  <c:v>-17312</c:v>
                </c:pt>
                <c:pt idx="687">
                  <c:v>-17357</c:v>
                </c:pt>
                <c:pt idx="688">
                  <c:v>-17371</c:v>
                </c:pt>
                <c:pt idx="689">
                  <c:v>-17431</c:v>
                </c:pt>
                <c:pt idx="690">
                  <c:v>-17511</c:v>
                </c:pt>
                <c:pt idx="691">
                  <c:v>-17490</c:v>
                </c:pt>
                <c:pt idx="692">
                  <c:v>-17510</c:v>
                </c:pt>
                <c:pt idx="693">
                  <c:v>-17518</c:v>
                </c:pt>
                <c:pt idx="694">
                  <c:v>-17466</c:v>
                </c:pt>
                <c:pt idx="695">
                  <c:v>-17490</c:v>
                </c:pt>
                <c:pt idx="696">
                  <c:v>-17521</c:v>
                </c:pt>
                <c:pt idx="697">
                  <c:v>-17576</c:v>
                </c:pt>
                <c:pt idx="698">
                  <c:v>-17632</c:v>
                </c:pt>
                <c:pt idx="699">
                  <c:v>-17607</c:v>
                </c:pt>
                <c:pt idx="700">
                  <c:v>-17613</c:v>
                </c:pt>
                <c:pt idx="701">
                  <c:v>-17685</c:v>
                </c:pt>
                <c:pt idx="702">
                  <c:v>-17683</c:v>
                </c:pt>
                <c:pt idx="703">
                  <c:v>-17757</c:v>
                </c:pt>
                <c:pt idx="704">
                  <c:v>-17830</c:v>
                </c:pt>
                <c:pt idx="705">
                  <c:v>-17883</c:v>
                </c:pt>
                <c:pt idx="706">
                  <c:v>-17881</c:v>
                </c:pt>
                <c:pt idx="707">
                  <c:v>-17869</c:v>
                </c:pt>
                <c:pt idx="708">
                  <c:v>-17868</c:v>
                </c:pt>
                <c:pt idx="709">
                  <c:v>-17925</c:v>
                </c:pt>
                <c:pt idx="710">
                  <c:v>-17934</c:v>
                </c:pt>
                <c:pt idx="711">
                  <c:v>-17988</c:v>
                </c:pt>
                <c:pt idx="712">
                  <c:v>-18016</c:v>
                </c:pt>
                <c:pt idx="713">
                  <c:v>-18018</c:v>
                </c:pt>
                <c:pt idx="714">
                  <c:v>-18026</c:v>
                </c:pt>
                <c:pt idx="715">
                  <c:v>-17978</c:v>
                </c:pt>
                <c:pt idx="716">
                  <c:v>-18017</c:v>
                </c:pt>
                <c:pt idx="717">
                  <c:v>-18031</c:v>
                </c:pt>
                <c:pt idx="718">
                  <c:v>-18002</c:v>
                </c:pt>
                <c:pt idx="719">
                  <c:v>-17977</c:v>
                </c:pt>
                <c:pt idx="720">
                  <c:v>-17971</c:v>
                </c:pt>
                <c:pt idx="721">
                  <c:v>-17941</c:v>
                </c:pt>
                <c:pt idx="722">
                  <c:v>-17938</c:v>
                </c:pt>
                <c:pt idx="723">
                  <c:v>-17974</c:v>
                </c:pt>
                <c:pt idx="724">
                  <c:v>-17983</c:v>
                </c:pt>
                <c:pt idx="725">
                  <c:v>-18035</c:v>
                </c:pt>
                <c:pt idx="726">
                  <c:v>-18037</c:v>
                </c:pt>
                <c:pt idx="727">
                  <c:v>-18030</c:v>
                </c:pt>
                <c:pt idx="728">
                  <c:v>-18008</c:v>
                </c:pt>
                <c:pt idx="729">
                  <c:v>-17998</c:v>
                </c:pt>
                <c:pt idx="730">
                  <c:v>-18012</c:v>
                </c:pt>
                <c:pt idx="731">
                  <c:v>-18050</c:v>
                </c:pt>
                <c:pt idx="732">
                  <c:v>-18135</c:v>
                </c:pt>
                <c:pt idx="733">
                  <c:v>-18160</c:v>
                </c:pt>
                <c:pt idx="734">
                  <c:v>-18180</c:v>
                </c:pt>
                <c:pt idx="735">
                  <c:v>-18241</c:v>
                </c:pt>
                <c:pt idx="736">
                  <c:v>-18263</c:v>
                </c:pt>
                <c:pt idx="737">
                  <c:v>-18312</c:v>
                </c:pt>
                <c:pt idx="738">
                  <c:v>-18368</c:v>
                </c:pt>
                <c:pt idx="739">
                  <c:v>-18410</c:v>
                </c:pt>
                <c:pt idx="740">
                  <c:v>-18458</c:v>
                </c:pt>
                <c:pt idx="741">
                  <c:v>-18503</c:v>
                </c:pt>
                <c:pt idx="742">
                  <c:v>-18566</c:v>
                </c:pt>
                <c:pt idx="743">
                  <c:v>-18647</c:v>
                </c:pt>
                <c:pt idx="744">
                  <c:v>-18688</c:v>
                </c:pt>
                <c:pt idx="745">
                  <c:v>-18799</c:v>
                </c:pt>
                <c:pt idx="746">
                  <c:v>-18866</c:v>
                </c:pt>
                <c:pt idx="747">
                  <c:v>-18896</c:v>
                </c:pt>
                <c:pt idx="748">
                  <c:v>-18934</c:v>
                </c:pt>
                <c:pt idx="749">
                  <c:v>-18949</c:v>
                </c:pt>
                <c:pt idx="750">
                  <c:v>-18925</c:v>
                </c:pt>
                <c:pt idx="751">
                  <c:v>-18953</c:v>
                </c:pt>
                <c:pt idx="752">
                  <c:v>-18971</c:v>
                </c:pt>
                <c:pt idx="753">
                  <c:v>-18990</c:v>
                </c:pt>
                <c:pt idx="754">
                  <c:v>-19039</c:v>
                </c:pt>
                <c:pt idx="755">
                  <c:v>-19062</c:v>
                </c:pt>
                <c:pt idx="756">
                  <c:v>-19087</c:v>
                </c:pt>
                <c:pt idx="757">
                  <c:v>-19109</c:v>
                </c:pt>
                <c:pt idx="758">
                  <c:v>-19119</c:v>
                </c:pt>
                <c:pt idx="759">
                  <c:v>-19148</c:v>
                </c:pt>
                <c:pt idx="760">
                  <c:v>-19200</c:v>
                </c:pt>
                <c:pt idx="761">
                  <c:v>-19186</c:v>
                </c:pt>
                <c:pt idx="762">
                  <c:v>-19236</c:v>
                </c:pt>
                <c:pt idx="763">
                  <c:v>-19241</c:v>
                </c:pt>
                <c:pt idx="764">
                  <c:v>-19232</c:v>
                </c:pt>
                <c:pt idx="765">
                  <c:v>-19257</c:v>
                </c:pt>
                <c:pt idx="766">
                  <c:v>-19287</c:v>
                </c:pt>
                <c:pt idx="767">
                  <c:v>-19280</c:v>
                </c:pt>
                <c:pt idx="768">
                  <c:v>-19349</c:v>
                </c:pt>
                <c:pt idx="769">
                  <c:v>-19368</c:v>
                </c:pt>
                <c:pt idx="770">
                  <c:v>-19443</c:v>
                </c:pt>
                <c:pt idx="771">
                  <c:v>-19465</c:v>
                </c:pt>
                <c:pt idx="772">
                  <c:v>-19457</c:v>
                </c:pt>
                <c:pt idx="773">
                  <c:v>-19482</c:v>
                </c:pt>
                <c:pt idx="774">
                  <c:v>-19548</c:v>
                </c:pt>
                <c:pt idx="775">
                  <c:v>-19607</c:v>
                </c:pt>
                <c:pt idx="776">
                  <c:v>-19631</c:v>
                </c:pt>
                <c:pt idx="777">
                  <c:v>-19682</c:v>
                </c:pt>
                <c:pt idx="778">
                  <c:v>-19699</c:v>
                </c:pt>
                <c:pt idx="779">
                  <c:v>-19704</c:v>
                </c:pt>
                <c:pt idx="780">
                  <c:v>-19732</c:v>
                </c:pt>
                <c:pt idx="781">
                  <c:v>-19760</c:v>
                </c:pt>
                <c:pt idx="782">
                  <c:v>-19783</c:v>
                </c:pt>
                <c:pt idx="783">
                  <c:v>-19768</c:v>
                </c:pt>
                <c:pt idx="784">
                  <c:v>-19786</c:v>
                </c:pt>
                <c:pt idx="785">
                  <c:v>-19834</c:v>
                </c:pt>
                <c:pt idx="786">
                  <c:v>-19901</c:v>
                </c:pt>
                <c:pt idx="787">
                  <c:v>-19923</c:v>
                </c:pt>
                <c:pt idx="788">
                  <c:v>-19947</c:v>
                </c:pt>
                <c:pt idx="789">
                  <c:v>-19982</c:v>
                </c:pt>
                <c:pt idx="790">
                  <c:v>-20002</c:v>
                </c:pt>
                <c:pt idx="791">
                  <c:v>-20007</c:v>
                </c:pt>
                <c:pt idx="792">
                  <c:v>-19997</c:v>
                </c:pt>
                <c:pt idx="793">
                  <c:v>-20001</c:v>
                </c:pt>
                <c:pt idx="794">
                  <c:v>-19998</c:v>
                </c:pt>
                <c:pt idx="795">
                  <c:v>-20041</c:v>
                </c:pt>
                <c:pt idx="796">
                  <c:v>-20092</c:v>
                </c:pt>
                <c:pt idx="797">
                  <c:v>-20080</c:v>
                </c:pt>
                <c:pt idx="798">
                  <c:v>-20141</c:v>
                </c:pt>
                <c:pt idx="799">
                  <c:v>-20153</c:v>
                </c:pt>
                <c:pt idx="800">
                  <c:v>-20155</c:v>
                </c:pt>
                <c:pt idx="801">
                  <c:v>-20191</c:v>
                </c:pt>
                <c:pt idx="802">
                  <c:v>-20220</c:v>
                </c:pt>
                <c:pt idx="803">
                  <c:v>-20243</c:v>
                </c:pt>
                <c:pt idx="804">
                  <c:v>-20255</c:v>
                </c:pt>
                <c:pt idx="805">
                  <c:v>-20348</c:v>
                </c:pt>
                <c:pt idx="806">
                  <c:v>-20348</c:v>
                </c:pt>
                <c:pt idx="807">
                  <c:v>-20340</c:v>
                </c:pt>
                <c:pt idx="808">
                  <c:v>-20351</c:v>
                </c:pt>
                <c:pt idx="809">
                  <c:v>-20402</c:v>
                </c:pt>
                <c:pt idx="810">
                  <c:v>-20428</c:v>
                </c:pt>
                <c:pt idx="811">
                  <c:v>-20468</c:v>
                </c:pt>
                <c:pt idx="812">
                  <c:v>-20506</c:v>
                </c:pt>
                <c:pt idx="813">
                  <c:v>-20558</c:v>
                </c:pt>
                <c:pt idx="814">
                  <c:v>-20574</c:v>
                </c:pt>
                <c:pt idx="815">
                  <c:v>-20580</c:v>
                </c:pt>
                <c:pt idx="816">
                  <c:v>-20606</c:v>
                </c:pt>
                <c:pt idx="817">
                  <c:v>-20635</c:v>
                </c:pt>
                <c:pt idx="818">
                  <c:v>-20670</c:v>
                </c:pt>
                <c:pt idx="819">
                  <c:v>-20694</c:v>
                </c:pt>
                <c:pt idx="820">
                  <c:v>-20783</c:v>
                </c:pt>
                <c:pt idx="821">
                  <c:v>-20810</c:v>
                </c:pt>
                <c:pt idx="822">
                  <c:v>-20846</c:v>
                </c:pt>
                <c:pt idx="823">
                  <c:v>-20881</c:v>
                </c:pt>
                <c:pt idx="824">
                  <c:v>-20911</c:v>
                </c:pt>
                <c:pt idx="825">
                  <c:v>-20944</c:v>
                </c:pt>
                <c:pt idx="826">
                  <c:v>-20982</c:v>
                </c:pt>
                <c:pt idx="827">
                  <c:v>-21005</c:v>
                </c:pt>
                <c:pt idx="828">
                  <c:v>-21065</c:v>
                </c:pt>
                <c:pt idx="829">
                  <c:v>-21060</c:v>
                </c:pt>
                <c:pt idx="830">
                  <c:v>-21144</c:v>
                </c:pt>
                <c:pt idx="831">
                  <c:v>-21171</c:v>
                </c:pt>
                <c:pt idx="832">
                  <c:v>-21202</c:v>
                </c:pt>
                <c:pt idx="833">
                  <c:v>-21215</c:v>
                </c:pt>
                <c:pt idx="834">
                  <c:v>-21191</c:v>
                </c:pt>
                <c:pt idx="835">
                  <c:v>-21174</c:v>
                </c:pt>
                <c:pt idx="836">
                  <c:v>-21244</c:v>
                </c:pt>
                <c:pt idx="837">
                  <c:v>-21291</c:v>
                </c:pt>
                <c:pt idx="838">
                  <c:v>-21312</c:v>
                </c:pt>
                <c:pt idx="839">
                  <c:v>-21354</c:v>
                </c:pt>
                <c:pt idx="840">
                  <c:v>-21385</c:v>
                </c:pt>
                <c:pt idx="841">
                  <c:v>-21393</c:v>
                </c:pt>
                <c:pt idx="842">
                  <c:v>-21403</c:v>
                </c:pt>
                <c:pt idx="843">
                  <c:v>-21438</c:v>
                </c:pt>
                <c:pt idx="844">
                  <c:v>-21469</c:v>
                </c:pt>
                <c:pt idx="845">
                  <c:v>-21437</c:v>
                </c:pt>
                <c:pt idx="846">
                  <c:v>-21487</c:v>
                </c:pt>
                <c:pt idx="847">
                  <c:v>-21491</c:v>
                </c:pt>
                <c:pt idx="848">
                  <c:v>-21488</c:v>
                </c:pt>
                <c:pt idx="849">
                  <c:v>-21524</c:v>
                </c:pt>
                <c:pt idx="850">
                  <c:v>-21547</c:v>
                </c:pt>
                <c:pt idx="851">
                  <c:v>-21545</c:v>
                </c:pt>
                <c:pt idx="852">
                  <c:v>-21567</c:v>
                </c:pt>
                <c:pt idx="853">
                  <c:v>-21616</c:v>
                </c:pt>
                <c:pt idx="854">
                  <c:v>-21615</c:v>
                </c:pt>
                <c:pt idx="855">
                  <c:v>-21673</c:v>
                </c:pt>
                <c:pt idx="856">
                  <c:v>-21656</c:v>
                </c:pt>
                <c:pt idx="857">
                  <c:v>-21666</c:v>
                </c:pt>
                <c:pt idx="858">
                  <c:v>-21718</c:v>
                </c:pt>
                <c:pt idx="859">
                  <c:v>-21752</c:v>
                </c:pt>
                <c:pt idx="860">
                  <c:v>-21744</c:v>
                </c:pt>
                <c:pt idx="861">
                  <c:v>-21737</c:v>
                </c:pt>
                <c:pt idx="862">
                  <c:v>-21748</c:v>
                </c:pt>
                <c:pt idx="863">
                  <c:v>-21776</c:v>
                </c:pt>
                <c:pt idx="864">
                  <c:v>-21850</c:v>
                </c:pt>
                <c:pt idx="865">
                  <c:v>-21916</c:v>
                </c:pt>
                <c:pt idx="866">
                  <c:v>-21947</c:v>
                </c:pt>
                <c:pt idx="867">
                  <c:v>-21929</c:v>
                </c:pt>
                <c:pt idx="868">
                  <c:v>-21982</c:v>
                </c:pt>
                <c:pt idx="869">
                  <c:v>-22001</c:v>
                </c:pt>
                <c:pt idx="870">
                  <c:v>-22000</c:v>
                </c:pt>
                <c:pt idx="871">
                  <c:v>-21995</c:v>
                </c:pt>
                <c:pt idx="872">
                  <c:v>-22026</c:v>
                </c:pt>
                <c:pt idx="873">
                  <c:v>-22087</c:v>
                </c:pt>
                <c:pt idx="874">
                  <c:v>-22111</c:v>
                </c:pt>
                <c:pt idx="875">
                  <c:v>-22114</c:v>
                </c:pt>
                <c:pt idx="876">
                  <c:v>-22123</c:v>
                </c:pt>
                <c:pt idx="877">
                  <c:v>-22080</c:v>
                </c:pt>
                <c:pt idx="878">
                  <c:v>-22076</c:v>
                </c:pt>
                <c:pt idx="879">
                  <c:v>-22072</c:v>
                </c:pt>
                <c:pt idx="880">
                  <c:v>-22116</c:v>
                </c:pt>
                <c:pt idx="881">
                  <c:v>-22157</c:v>
                </c:pt>
                <c:pt idx="882">
                  <c:v>-22158</c:v>
                </c:pt>
                <c:pt idx="883">
                  <c:v>-22140</c:v>
                </c:pt>
                <c:pt idx="884">
                  <c:v>-22104</c:v>
                </c:pt>
                <c:pt idx="885">
                  <c:v>-22105</c:v>
                </c:pt>
                <c:pt idx="886">
                  <c:v>-22090</c:v>
                </c:pt>
                <c:pt idx="887">
                  <c:v>-22109</c:v>
                </c:pt>
                <c:pt idx="888">
                  <c:v>-22163</c:v>
                </c:pt>
                <c:pt idx="889">
                  <c:v>-22193</c:v>
                </c:pt>
                <c:pt idx="890">
                  <c:v>-22212</c:v>
                </c:pt>
                <c:pt idx="891">
                  <c:v>-22228</c:v>
                </c:pt>
                <c:pt idx="892">
                  <c:v>-22302</c:v>
                </c:pt>
                <c:pt idx="893">
                  <c:v>-22347</c:v>
                </c:pt>
                <c:pt idx="894">
                  <c:v>-22406</c:v>
                </c:pt>
                <c:pt idx="895">
                  <c:v>-22430</c:v>
                </c:pt>
                <c:pt idx="896">
                  <c:v>-22431</c:v>
                </c:pt>
                <c:pt idx="897">
                  <c:v>-22444</c:v>
                </c:pt>
                <c:pt idx="898">
                  <c:v>-22472</c:v>
                </c:pt>
                <c:pt idx="899">
                  <c:v>-22485</c:v>
                </c:pt>
                <c:pt idx="900">
                  <c:v>-22520</c:v>
                </c:pt>
                <c:pt idx="901">
                  <c:v>-22557</c:v>
                </c:pt>
                <c:pt idx="902">
                  <c:v>-22549</c:v>
                </c:pt>
                <c:pt idx="903">
                  <c:v>-22588</c:v>
                </c:pt>
                <c:pt idx="904">
                  <c:v>-22629</c:v>
                </c:pt>
                <c:pt idx="905">
                  <c:v>-22672</c:v>
                </c:pt>
                <c:pt idx="906">
                  <c:v>-22689</c:v>
                </c:pt>
                <c:pt idx="907">
                  <c:v>-22713</c:v>
                </c:pt>
                <c:pt idx="908">
                  <c:v>-22716</c:v>
                </c:pt>
                <c:pt idx="909">
                  <c:v>-22761</c:v>
                </c:pt>
                <c:pt idx="910">
                  <c:v>-22801</c:v>
                </c:pt>
                <c:pt idx="911">
                  <c:v>-22816</c:v>
                </c:pt>
                <c:pt idx="912">
                  <c:v>-22898</c:v>
                </c:pt>
                <c:pt idx="913">
                  <c:v>-22945</c:v>
                </c:pt>
                <c:pt idx="914">
                  <c:v>-23001</c:v>
                </c:pt>
                <c:pt idx="915">
                  <c:v>-23002</c:v>
                </c:pt>
                <c:pt idx="916">
                  <c:v>-22969</c:v>
                </c:pt>
                <c:pt idx="917">
                  <c:v>-22973</c:v>
                </c:pt>
                <c:pt idx="918">
                  <c:v>-22976</c:v>
                </c:pt>
                <c:pt idx="919">
                  <c:v>-22977</c:v>
                </c:pt>
                <c:pt idx="920">
                  <c:v>-23016</c:v>
                </c:pt>
                <c:pt idx="921">
                  <c:v>-23047</c:v>
                </c:pt>
                <c:pt idx="922">
                  <c:v>-23095</c:v>
                </c:pt>
                <c:pt idx="923">
                  <c:v>-23116</c:v>
                </c:pt>
                <c:pt idx="924">
                  <c:v>-23145</c:v>
                </c:pt>
                <c:pt idx="925">
                  <c:v>-23133</c:v>
                </c:pt>
                <c:pt idx="926">
                  <c:v>-23130</c:v>
                </c:pt>
                <c:pt idx="927">
                  <c:v>-23102</c:v>
                </c:pt>
                <c:pt idx="928">
                  <c:v>-23106</c:v>
                </c:pt>
                <c:pt idx="929">
                  <c:v>-23080</c:v>
                </c:pt>
                <c:pt idx="930">
                  <c:v>-23083</c:v>
                </c:pt>
                <c:pt idx="931">
                  <c:v>-23085</c:v>
                </c:pt>
                <c:pt idx="932">
                  <c:v>-23142</c:v>
                </c:pt>
                <c:pt idx="933">
                  <c:v>-23161</c:v>
                </c:pt>
                <c:pt idx="934">
                  <c:v>-23196</c:v>
                </c:pt>
                <c:pt idx="935">
                  <c:v>-23236</c:v>
                </c:pt>
                <c:pt idx="936">
                  <c:v>-23280</c:v>
                </c:pt>
                <c:pt idx="937">
                  <c:v>-23324</c:v>
                </c:pt>
                <c:pt idx="938">
                  <c:v>-23360</c:v>
                </c:pt>
                <c:pt idx="939">
                  <c:v>-23378</c:v>
                </c:pt>
                <c:pt idx="940">
                  <c:v>-23460</c:v>
                </c:pt>
                <c:pt idx="941">
                  <c:v>-23494</c:v>
                </c:pt>
                <c:pt idx="942">
                  <c:v>-23581</c:v>
                </c:pt>
                <c:pt idx="943">
                  <c:v>-23635</c:v>
                </c:pt>
                <c:pt idx="944">
                  <c:v>-23666</c:v>
                </c:pt>
                <c:pt idx="945">
                  <c:v>-23706</c:v>
                </c:pt>
                <c:pt idx="946">
                  <c:v>-23749</c:v>
                </c:pt>
                <c:pt idx="947">
                  <c:v>-23796</c:v>
                </c:pt>
                <c:pt idx="948">
                  <c:v>-23828</c:v>
                </c:pt>
                <c:pt idx="949">
                  <c:v>-23851</c:v>
                </c:pt>
                <c:pt idx="950">
                  <c:v>-23812</c:v>
                </c:pt>
                <c:pt idx="951">
                  <c:v>-23844</c:v>
                </c:pt>
                <c:pt idx="952">
                  <c:v>-23838</c:v>
                </c:pt>
                <c:pt idx="953">
                  <c:v>-23855</c:v>
                </c:pt>
                <c:pt idx="954">
                  <c:v>-23867</c:v>
                </c:pt>
                <c:pt idx="955">
                  <c:v>-23886</c:v>
                </c:pt>
                <c:pt idx="956">
                  <c:v>-23912</c:v>
                </c:pt>
                <c:pt idx="957">
                  <c:v>-23922</c:v>
                </c:pt>
                <c:pt idx="958">
                  <c:v>-23957</c:v>
                </c:pt>
                <c:pt idx="959">
                  <c:v>-23987</c:v>
                </c:pt>
                <c:pt idx="960">
                  <c:v>-23998</c:v>
                </c:pt>
                <c:pt idx="961">
                  <c:v>-24035</c:v>
                </c:pt>
                <c:pt idx="962">
                  <c:v>-24085</c:v>
                </c:pt>
                <c:pt idx="963">
                  <c:v>-24151</c:v>
                </c:pt>
                <c:pt idx="964">
                  <c:v>-24189</c:v>
                </c:pt>
                <c:pt idx="965">
                  <c:v>-24201</c:v>
                </c:pt>
                <c:pt idx="966">
                  <c:v>-24239</c:v>
                </c:pt>
                <c:pt idx="967">
                  <c:v>-24219</c:v>
                </c:pt>
                <c:pt idx="968">
                  <c:v>-24213</c:v>
                </c:pt>
                <c:pt idx="969">
                  <c:v>-24209</c:v>
                </c:pt>
                <c:pt idx="970">
                  <c:v>-24274</c:v>
                </c:pt>
                <c:pt idx="971">
                  <c:v>-24279</c:v>
                </c:pt>
                <c:pt idx="972">
                  <c:v>-24312</c:v>
                </c:pt>
                <c:pt idx="973">
                  <c:v>-24395</c:v>
                </c:pt>
                <c:pt idx="974">
                  <c:v>-24431</c:v>
                </c:pt>
                <c:pt idx="975">
                  <c:v>-24423</c:v>
                </c:pt>
                <c:pt idx="976">
                  <c:v>-24431</c:v>
                </c:pt>
                <c:pt idx="977">
                  <c:v>-24464</c:v>
                </c:pt>
                <c:pt idx="978">
                  <c:v>-24480</c:v>
                </c:pt>
                <c:pt idx="979">
                  <c:v>-24553</c:v>
                </c:pt>
                <c:pt idx="980">
                  <c:v>-24566</c:v>
                </c:pt>
                <c:pt idx="981">
                  <c:v>-24585</c:v>
                </c:pt>
                <c:pt idx="982">
                  <c:v>-24639</c:v>
                </c:pt>
                <c:pt idx="983">
                  <c:v>-24619</c:v>
                </c:pt>
                <c:pt idx="984">
                  <c:v>-24679</c:v>
                </c:pt>
                <c:pt idx="985">
                  <c:v>-24667</c:v>
                </c:pt>
                <c:pt idx="986">
                  <c:v>-24695</c:v>
                </c:pt>
                <c:pt idx="987">
                  <c:v>-24678</c:v>
                </c:pt>
                <c:pt idx="988">
                  <c:v>-24707</c:v>
                </c:pt>
                <c:pt idx="989">
                  <c:v>-24726</c:v>
                </c:pt>
                <c:pt idx="990">
                  <c:v>-24751</c:v>
                </c:pt>
                <c:pt idx="991">
                  <c:v>-24806</c:v>
                </c:pt>
                <c:pt idx="992">
                  <c:v>-24873</c:v>
                </c:pt>
                <c:pt idx="993">
                  <c:v>-24862</c:v>
                </c:pt>
                <c:pt idx="994">
                  <c:v>-24977</c:v>
                </c:pt>
                <c:pt idx="995">
                  <c:v>-24997</c:v>
                </c:pt>
                <c:pt idx="996">
                  <c:v>-25017</c:v>
                </c:pt>
                <c:pt idx="997">
                  <c:v>-25028</c:v>
                </c:pt>
                <c:pt idx="998">
                  <c:v>-25085</c:v>
                </c:pt>
                <c:pt idx="999">
                  <c:v>-25139</c:v>
                </c:pt>
                <c:pt idx="1000">
                  <c:v>-25169</c:v>
                </c:pt>
                <c:pt idx="1001">
                  <c:v>-25179</c:v>
                </c:pt>
                <c:pt idx="1002">
                  <c:v>-25155</c:v>
                </c:pt>
                <c:pt idx="1003">
                  <c:v>-25099</c:v>
                </c:pt>
                <c:pt idx="1004">
                  <c:v>-25167</c:v>
                </c:pt>
                <c:pt idx="1005">
                  <c:v>-25185</c:v>
                </c:pt>
                <c:pt idx="1006">
                  <c:v>-25213</c:v>
                </c:pt>
                <c:pt idx="1007">
                  <c:v>-25196</c:v>
                </c:pt>
                <c:pt idx="1008">
                  <c:v>-25234</c:v>
                </c:pt>
                <c:pt idx="1009">
                  <c:v>-25207</c:v>
                </c:pt>
                <c:pt idx="1010">
                  <c:v>-25219</c:v>
                </c:pt>
                <c:pt idx="1011">
                  <c:v>-25230</c:v>
                </c:pt>
                <c:pt idx="1012">
                  <c:v>-25272</c:v>
                </c:pt>
                <c:pt idx="1013">
                  <c:v>-25282</c:v>
                </c:pt>
                <c:pt idx="1014">
                  <c:v>-25270</c:v>
                </c:pt>
                <c:pt idx="1015">
                  <c:v>-25247</c:v>
                </c:pt>
                <c:pt idx="1016">
                  <c:v>-25258</c:v>
                </c:pt>
                <c:pt idx="1017">
                  <c:v>-25278</c:v>
                </c:pt>
                <c:pt idx="1018">
                  <c:v>-25306</c:v>
                </c:pt>
                <c:pt idx="1019">
                  <c:v>-25315</c:v>
                </c:pt>
                <c:pt idx="1020">
                  <c:v>-25293</c:v>
                </c:pt>
                <c:pt idx="1021">
                  <c:v>-25270</c:v>
                </c:pt>
                <c:pt idx="1022">
                  <c:v>-25266</c:v>
                </c:pt>
                <c:pt idx="1023">
                  <c:v>-25323</c:v>
                </c:pt>
                <c:pt idx="1024">
                  <c:v>-25305</c:v>
                </c:pt>
                <c:pt idx="1025">
                  <c:v>-25294</c:v>
                </c:pt>
                <c:pt idx="1026">
                  <c:v>-25313</c:v>
                </c:pt>
                <c:pt idx="1027">
                  <c:v>-25339</c:v>
                </c:pt>
                <c:pt idx="1028">
                  <c:v>-25371</c:v>
                </c:pt>
                <c:pt idx="1029">
                  <c:v>-25429</c:v>
                </c:pt>
                <c:pt idx="1030">
                  <c:v>-25488</c:v>
                </c:pt>
                <c:pt idx="1031">
                  <c:v>-25500</c:v>
                </c:pt>
                <c:pt idx="1032">
                  <c:v>-25529</c:v>
                </c:pt>
                <c:pt idx="1033">
                  <c:v>-25591</c:v>
                </c:pt>
                <c:pt idx="1034">
                  <c:v>-25622</c:v>
                </c:pt>
                <c:pt idx="1035">
                  <c:v>-25601</c:v>
                </c:pt>
                <c:pt idx="1036">
                  <c:v>-25642</c:v>
                </c:pt>
                <c:pt idx="1037">
                  <c:v>-25657</c:v>
                </c:pt>
                <c:pt idx="1038">
                  <c:v>-25710</c:v>
                </c:pt>
                <c:pt idx="1039">
                  <c:v>-25755</c:v>
                </c:pt>
                <c:pt idx="1040">
                  <c:v>-25803</c:v>
                </c:pt>
                <c:pt idx="1041">
                  <c:v>-25860</c:v>
                </c:pt>
                <c:pt idx="1042">
                  <c:v>-25890</c:v>
                </c:pt>
                <c:pt idx="1043">
                  <c:v>-25940</c:v>
                </c:pt>
                <c:pt idx="1044">
                  <c:v>-26014</c:v>
                </c:pt>
                <c:pt idx="1045">
                  <c:v>-26047</c:v>
                </c:pt>
                <c:pt idx="1046">
                  <c:v>-26048</c:v>
                </c:pt>
                <c:pt idx="1047">
                  <c:v>-26120</c:v>
                </c:pt>
                <c:pt idx="1048">
                  <c:v>-26177</c:v>
                </c:pt>
                <c:pt idx="1049">
                  <c:v>-26231</c:v>
                </c:pt>
                <c:pt idx="1050">
                  <c:v>-26225</c:v>
                </c:pt>
                <c:pt idx="1051">
                  <c:v>-26246</c:v>
                </c:pt>
                <c:pt idx="1052">
                  <c:v>-26263</c:v>
                </c:pt>
                <c:pt idx="1053">
                  <c:v>-26278</c:v>
                </c:pt>
                <c:pt idx="1054">
                  <c:v>-26319</c:v>
                </c:pt>
                <c:pt idx="1055">
                  <c:v>-26306</c:v>
                </c:pt>
                <c:pt idx="1056">
                  <c:v>-26328</c:v>
                </c:pt>
                <c:pt idx="1057">
                  <c:v>-26341</c:v>
                </c:pt>
                <c:pt idx="1058">
                  <c:v>-26393</c:v>
                </c:pt>
                <c:pt idx="1059">
                  <c:v>-26452</c:v>
                </c:pt>
                <c:pt idx="1060">
                  <c:v>-26481</c:v>
                </c:pt>
                <c:pt idx="1061">
                  <c:v>-26505</c:v>
                </c:pt>
                <c:pt idx="1062">
                  <c:v>-26517</c:v>
                </c:pt>
                <c:pt idx="1063">
                  <c:v>-26536</c:v>
                </c:pt>
                <c:pt idx="1064">
                  <c:v>-26522</c:v>
                </c:pt>
                <c:pt idx="1065">
                  <c:v>-26557</c:v>
                </c:pt>
                <c:pt idx="1066">
                  <c:v>-26584</c:v>
                </c:pt>
                <c:pt idx="1067">
                  <c:v>-26632</c:v>
                </c:pt>
                <c:pt idx="1068">
                  <c:v>-26676</c:v>
                </c:pt>
                <c:pt idx="1069">
                  <c:v>-26687</c:v>
                </c:pt>
                <c:pt idx="1070">
                  <c:v>-26669</c:v>
                </c:pt>
                <c:pt idx="1071">
                  <c:v>-26661</c:v>
                </c:pt>
                <c:pt idx="1072">
                  <c:v>-26684</c:v>
                </c:pt>
                <c:pt idx="1073">
                  <c:v>-26681</c:v>
                </c:pt>
                <c:pt idx="1074">
                  <c:v>-26673</c:v>
                </c:pt>
                <c:pt idx="1075">
                  <c:v>-26673</c:v>
                </c:pt>
                <c:pt idx="1076">
                  <c:v>-26672</c:v>
                </c:pt>
                <c:pt idx="1077">
                  <c:v>-26670</c:v>
                </c:pt>
                <c:pt idx="1078">
                  <c:v>-26682</c:v>
                </c:pt>
                <c:pt idx="1079">
                  <c:v>-26708</c:v>
                </c:pt>
                <c:pt idx="1080">
                  <c:v>-26744</c:v>
                </c:pt>
                <c:pt idx="1081">
                  <c:v>-26739</c:v>
                </c:pt>
                <c:pt idx="1082">
                  <c:v>-26800</c:v>
                </c:pt>
                <c:pt idx="1083">
                  <c:v>-26821</c:v>
                </c:pt>
                <c:pt idx="1084">
                  <c:v>-26821</c:v>
                </c:pt>
                <c:pt idx="1085">
                  <c:v>-26833</c:v>
                </c:pt>
                <c:pt idx="1086">
                  <c:v>-26862</c:v>
                </c:pt>
                <c:pt idx="1087">
                  <c:v>-26871</c:v>
                </c:pt>
                <c:pt idx="1088">
                  <c:v>-26912</c:v>
                </c:pt>
                <c:pt idx="1089">
                  <c:v>-26936</c:v>
                </c:pt>
                <c:pt idx="1090">
                  <c:v>-26968</c:v>
                </c:pt>
                <c:pt idx="1091">
                  <c:v>-26980</c:v>
                </c:pt>
                <c:pt idx="1092">
                  <c:v>-26976</c:v>
                </c:pt>
                <c:pt idx="1093">
                  <c:v>-27011</c:v>
                </c:pt>
                <c:pt idx="1094">
                  <c:v>-27045</c:v>
                </c:pt>
                <c:pt idx="1095">
                  <c:v>-27074</c:v>
                </c:pt>
                <c:pt idx="1096">
                  <c:v>-27083</c:v>
                </c:pt>
                <c:pt idx="1097">
                  <c:v>-27119</c:v>
                </c:pt>
                <c:pt idx="1098">
                  <c:v>-27151</c:v>
                </c:pt>
                <c:pt idx="1099">
                  <c:v>-27111</c:v>
                </c:pt>
                <c:pt idx="1100">
                  <c:v>-27039</c:v>
                </c:pt>
                <c:pt idx="1101">
                  <c:v>-27037</c:v>
                </c:pt>
                <c:pt idx="1102">
                  <c:v>-27110</c:v>
                </c:pt>
                <c:pt idx="1103">
                  <c:v>-27200</c:v>
                </c:pt>
                <c:pt idx="1104">
                  <c:v>-27266</c:v>
                </c:pt>
                <c:pt idx="1105">
                  <c:v>-27276</c:v>
                </c:pt>
                <c:pt idx="1106">
                  <c:v>-27312</c:v>
                </c:pt>
                <c:pt idx="1107">
                  <c:v>-27349</c:v>
                </c:pt>
                <c:pt idx="1108">
                  <c:v>-27373</c:v>
                </c:pt>
                <c:pt idx="1109">
                  <c:v>-27359</c:v>
                </c:pt>
                <c:pt idx="1110">
                  <c:v>-27373</c:v>
                </c:pt>
                <c:pt idx="1111">
                  <c:v>-27364</c:v>
                </c:pt>
                <c:pt idx="1112">
                  <c:v>-27414</c:v>
                </c:pt>
                <c:pt idx="1113">
                  <c:v>-27470</c:v>
                </c:pt>
                <c:pt idx="1114">
                  <c:v>-27492</c:v>
                </c:pt>
                <c:pt idx="1115">
                  <c:v>-27547</c:v>
                </c:pt>
                <c:pt idx="1116">
                  <c:v>-27591</c:v>
                </c:pt>
                <c:pt idx="1117">
                  <c:v>-27525</c:v>
                </c:pt>
                <c:pt idx="1118">
                  <c:v>-27563</c:v>
                </c:pt>
                <c:pt idx="1119">
                  <c:v>-27638</c:v>
                </c:pt>
                <c:pt idx="1120">
                  <c:v>-27625</c:v>
                </c:pt>
                <c:pt idx="1121">
                  <c:v>-27642</c:v>
                </c:pt>
                <c:pt idx="1122">
                  <c:v>-27681</c:v>
                </c:pt>
                <c:pt idx="1123">
                  <c:v>-27706</c:v>
                </c:pt>
                <c:pt idx="1124">
                  <c:v>-27745</c:v>
                </c:pt>
                <c:pt idx="1125">
                  <c:v>-27707</c:v>
                </c:pt>
                <c:pt idx="1126">
                  <c:v>-27721</c:v>
                </c:pt>
                <c:pt idx="1127">
                  <c:v>-27746</c:v>
                </c:pt>
                <c:pt idx="1128">
                  <c:v>-27682</c:v>
                </c:pt>
                <c:pt idx="1129">
                  <c:v>-27597</c:v>
                </c:pt>
                <c:pt idx="1130">
                  <c:v>-27559</c:v>
                </c:pt>
                <c:pt idx="1131">
                  <c:v>-27566</c:v>
                </c:pt>
                <c:pt idx="1132">
                  <c:v>-27549</c:v>
                </c:pt>
                <c:pt idx="1133">
                  <c:v>-27575</c:v>
                </c:pt>
                <c:pt idx="1134">
                  <c:v>-27615</c:v>
                </c:pt>
                <c:pt idx="1135">
                  <c:v>-27640</c:v>
                </c:pt>
                <c:pt idx="1136">
                  <c:v>-27686</c:v>
                </c:pt>
                <c:pt idx="1137">
                  <c:v>-27710</c:v>
                </c:pt>
                <c:pt idx="1138">
                  <c:v>-27776</c:v>
                </c:pt>
                <c:pt idx="1139">
                  <c:v>-27818</c:v>
                </c:pt>
                <c:pt idx="1140">
                  <c:v>-27865</c:v>
                </c:pt>
                <c:pt idx="1141">
                  <c:v>-27898</c:v>
                </c:pt>
                <c:pt idx="1142">
                  <c:v>-27925</c:v>
                </c:pt>
                <c:pt idx="1143">
                  <c:v>-27953</c:v>
                </c:pt>
                <c:pt idx="1144">
                  <c:v>-27971</c:v>
                </c:pt>
                <c:pt idx="1145">
                  <c:v>-27999</c:v>
                </c:pt>
                <c:pt idx="1146">
                  <c:v>-28044</c:v>
                </c:pt>
                <c:pt idx="1147">
                  <c:v>-28099</c:v>
                </c:pt>
                <c:pt idx="1148">
                  <c:v>-28166</c:v>
                </c:pt>
                <c:pt idx="1149">
                  <c:v>-28202</c:v>
                </c:pt>
                <c:pt idx="1150">
                  <c:v>-28228</c:v>
                </c:pt>
                <c:pt idx="1151">
                  <c:v>-28195</c:v>
                </c:pt>
                <c:pt idx="1152">
                  <c:v>-28215</c:v>
                </c:pt>
                <c:pt idx="1153">
                  <c:v>-28191</c:v>
                </c:pt>
                <c:pt idx="1154">
                  <c:v>-28231</c:v>
                </c:pt>
                <c:pt idx="1155">
                  <c:v>-28243</c:v>
                </c:pt>
                <c:pt idx="1156">
                  <c:v>-28325</c:v>
                </c:pt>
                <c:pt idx="1157">
                  <c:v>-28401</c:v>
                </c:pt>
                <c:pt idx="1158">
                  <c:v>-28404</c:v>
                </c:pt>
                <c:pt idx="1159">
                  <c:v>-28390</c:v>
                </c:pt>
                <c:pt idx="1160">
                  <c:v>-28428</c:v>
                </c:pt>
                <c:pt idx="1161">
                  <c:v>-28533</c:v>
                </c:pt>
                <c:pt idx="1162">
                  <c:v>-28563</c:v>
                </c:pt>
                <c:pt idx="1163">
                  <c:v>-28638</c:v>
                </c:pt>
                <c:pt idx="1164">
                  <c:v>-28599</c:v>
                </c:pt>
                <c:pt idx="1165">
                  <c:v>-28569</c:v>
                </c:pt>
                <c:pt idx="1166">
                  <c:v>-28635</c:v>
                </c:pt>
                <c:pt idx="1167">
                  <c:v>-28659</c:v>
                </c:pt>
                <c:pt idx="1168">
                  <c:v>-28712</c:v>
                </c:pt>
                <c:pt idx="1169">
                  <c:v>-28748</c:v>
                </c:pt>
                <c:pt idx="1170">
                  <c:v>-28748</c:v>
                </c:pt>
                <c:pt idx="1171">
                  <c:v>-28782</c:v>
                </c:pt>
                <c:pt idx="1172">
                  <c:v>-28825</c:v>
                </c:pt>
                <c:pt idx="1173">
                  <c:v>-28802</c:v>
                </c:pt>
                <c:pt idx="1174">
                  <c:v>-28843</c:v>
                </c:pt>
                <c:pt idx="1175">
                  <c:v>-28885</c:v>
                </c:pt>
                <c:pt idx="1176">
                  <c:v>-28962</c:v>
                </c:pt>
                <c:pt idx="1177">
                  <c:v>-28988</c:v>
                </c:pt>
                <c:pt idx="1178">
                  <c:v>-28976</c:v>
                </c:pt>
                <c:pt idx="1179">
                  <c:v>-28982</c:v>
                </c:pt>
                <c:pt idx="1180">
                  <c:v>-29002</c:v>
                </c:pt>
                <c:pt idx="1181">
                  <c:v>-29044</c:v>
                </c:pt>
                <c:pt idx="1182">
                  <c:v>-29095</c:v>
                </c:pt>
                <c:pt idx="1183">
                  <c:v>-29124</c:v>
                </c:pt>
                <c:pt idx="1184">
                  <c:v>-29137</c:v>
                </c:pt>
                <c:pt idx="1185">
                  <c:v>-29141</c:v>
                </c:pt>
                <c:pt idx="1186">
                  <c:v>-29126</c:v>
                </c:pt>
                <c:pt idx="1187">
                  <c:v>-29127</c:v>
                </c:pt>
                <c:pt idx="1188">
                  <c:v>-29132</c:v>
                </c:pt>
                <c:pt idx="1189">
                  <c:v>-29179</c:v>
                </c:pt>
                <c:pt idx="1190">
                  <c:v>-29197</c:v>
                </c:pt>
                <c:pt idx="1191">
                  <c:v>-29254</c:v>
                </c:pt>
                <c:pt idx="1192">
                  <c:v>-29290</c:v>
                </c:pt>
                <c:pt idx="1193">
                  <c:v>-29351</c:v>
                </c:pt>
                <c:pt idx="1194">
                  <c:v>-29392</c:v>
                </c:pt>
                <c:pt idx="1195">
                  <c:v>-29410</c:v>
                </c:pt>
                <c:pt idx="1196">
                  <c:v>-29442</c:v>
                </c:pt>
                <c:pt idx="1197">
                  <c:v>-29443</c:v>
                </c:pt>
                <c:pt idx="1198">
                  <c:v>-29469</c:v>
                </c:pt>
                <c:pt idx="1199">
                  <c:v>-29560</c:v>
                </c:pt>
                <c:pt idx="1200">
                  <c:v>-29666</c:v>
                </c:pt>
                <c:pt idx="1201">
                  <c:v>-29702</c:v>
                </c:pt>
                <c:pt idx="1202">
                  <c:v>-29778</c:v>
                </c:pt>
                <c:pt idx="1203">
                  <c:v>-29780</c:v>
                </c:pt>
                <c:pt idx="1204">
                  <c:v>-29841</c:v>
                </c:pt>
                <c:pt idx="1205">
                  <c:v>-29944</c:v>
                </c:pt>
                <c:pt idx="1206">
                  <c:v>-29971</c:v>
                </c:pt>
                <c:pt idx="1207">
                  <c:v>-29950</c:v>
                </c:pt>
                <c:pt idx="1208">
                  <c:v>-30004</c:v>
                </c:pt>
                <c:pt idx="1209">
                  <c:v>-30017</c:v>
                </c:pt>
                <c:pt idx="1210">
                  <c:v>-29983</c:v>
                </c:pt>
                <c:pt idx="1211">
                  <c:v>-29979</c:v>
                </c:pt>
                <c:pt idx="1212">
                  <c:v>-30012</c:v>
                </c:pt>
                <c:pt idx="1213">
                  <c:v>-30033</c:v>
                </c:pt>
                <c:pt idx="1214">
                  <c:v>-30073</c:v>
                </c:pt>
                <c:pt idx="1215">
                  <c:v>-30139</c:v>
                </c:pt>
                <c:pt idx="1216">
                  <c:v>-30114</c:v>
                </c:pt>
                <c:pt idx="1217">
                  <c:v>-30153</c:v>
                </c:pt>
                <c:pt idx="1218">
                  <c:v>-30206</c:v>
                </c:pt>
                <c:pt idx="1219">
                  <c:v>-30248</c:v>
                </c:pt>
                <c:pt idx="1220">
                  <c:v>-30279</c:v>
                </c:pt>
                <c:pt idx="1221">
                  <c:v>-30285</c:v>
                </c:pt>
                <c:pt idx="1222">
                  <c:v>-30289</c:v>
                </c:pt>
                <c:pt idx="1223">
                  <c:v>-30292</c:v>
                </c:pt>
                <c:pt idx="1224">
                  <c:v>-30253</c:v>
                </c:pt>
                <c:pt idx="1225">
                  <c:v>-30176</c:v>
                </c:pt>
                <c:pt idx="1226">
                  <c:v>-30197</c:v>
                </c:pt>
                <c:pt idx="1227">
                  <c:v>-30172</c:v>
                </c:pt>
                <c:pt idx="1228">
                  <c:v>-30154</c:v>
                </c:pt>
                <c:pt idx="1229">
                  <c:v>-30189</c:v>
                </c:pt>
                <c:pt idx="1230">
                  <c:v>-30224</c:v>
                </c:pt>
                <c:pt idx="1231">
                  <c:v>-30241</c:v>
                </c:pt>
                <c:pt idx="1232">
                  <c:v>-30197</c:v>
                </c:pt>
                <c:pt idx="1233">
                  <c:v>-30192</c:v>
                </c:pt>
                <c:pt idx="1234">
                  <c:v>-30210</c:v>
                </c:pt>
                <c:pt idx="1235">
                  <c:v>-30221</c:v>
                </c:pt>
                <c:pt idx="1236">
                  <c:v>-30193</c:v>
                </c:pt>
                <c:pt idx="1237">
                  <c:v>-30252</c:v>
                </c:pt>
                <c:pt idx="1238">
                  <c:v>-30307</c:v>
                </c:pt>
                <c:pt idx="1239">
                  <c:v>-30411</c:v>
                </c:pt>
                <c:pt idx="1240">
                  <c:v>-30452</c:v>
                </c:pt>
                <c:pt idx="1241">
                  <c:v>-30459</c:v>
                </c:pt>
                <c:pt idx="1242">
                  <c:v>-30482</c:v>
                </c:pt>
                <c:pt idx="1243">
                  <c:v>-30553</c:v>
                </c:pt>
                <c:pt idx="1244">
                  <c:v>-30567</c:v>
                </c:pt>
                <c:pt idx="1245">
                  <c:v>-30579</c:v>
                </c:pt>
                <c:pt idx="1246">
                  <c:v>-30584</c:v>
                </c:pt>
                <c:pt idx="1247">
                  <c:v>-30622</c:v>
                </c:pt>
                <c:pt idx="1248">
                  <c:v>-30664</c:v>
                </c:pt>
                <c:pt idx="1249">
                  <c:v>-30720</c:v>
                </c:pt>
                <c:pt idx="1250">
                  <c:v>-30718</c:v>
                </c:pt>
                <c:pt idx="1251">
                  <c:v>-30684</c:v>
                </c:pt>
                <c:pt idx="1252">
                  <c:v>-30652</c:v>
                </c:pt>
                <c:pt idx="1253">
                  <c:v>-30662</c:v>
                </c:pt>
                <c:pt idx="1254">
                  <c:v>-30646</c:v>
                </c:pt>
                <c:pt idx="1255">
                  <c:v>-30632</c:v>
                </c:pt>
                <c:pt idx="1256">
                  <c:v>-30651</c:v>
                </c:pt>
                <c:pt idx="1257">
                  <c:v>-30653</c:v>
                </c:pt>
                <c:pt idx="1258">
                  <c:v>-30669</c:v>
                </c:pt>
                <c:pt idx="1259">
                  <c:v>-30641</c:v>
                </c:pt>
                <c:pt idx="1260">
                  <c:v>-30663</c:v>
                </c:pt>
                <c:pt idx="1261">
                  <c:v>-30706</c:v>
                </c:pt>
                <c:pt idx="1262">
                  <c:v>-30736</c:v>
                </c:pt>
                <c:pt idx="1263">
                  <c:v>-30772</c:v>
                </c:pt>
                <c:pt idx="1264">
                  <c:v>-30800</c:v>
                </c:pt>
                <c:pt idx="1265">
                  <c:v>-30822</c:v>
                </c:pt>
                <c:pt idx="1266">
                  <c:v>-30807</c:v>
                </c:pt>
                <c:pt idx="1267">
                  <c:v>-30853</c:v>
                </c:pt>
                <c:pt idx="1268">
                  <c:v>-30851</c:v>
                </c:pt>
                <c:pt idx="1269">
                  <c:v>-30865</c:v>
                </c:pt>
                <c:pt idx="1270">
                  <c:v>-30849</c:v>
                </c:pt>
                <c:pt idx="1271">
                  <c:v>-30848</c:v>
                </c:pt>
                <c:pt idx="1272">
                  <c:v>-30797</c:v>
                </c:pt>
                <c:pt idx="1273">
                  <c:v>-30843</c:v>
                </c:pt>
                <c:pt idx="1274">
                  <c:v>-30896</c:v>
                </c:pt>
                <c:pt idx="1275">
                  <c:v>-30914</c:v>
                </c:pt>
                <c:pt idx="1276">
                  <c:v>-30934</c:v>
                </c:pt>
                <c:pt idx="1277">
                  <c:v>-30991</c:v>
                </c:pt>
                <c:pt idx="1278">
                  <c:v>-31023</c:v>
                </c:pt>
                <c:pt idx="1279">
                  <c:v>-31061</c:v>
                </c:pt>
                <c:pt idx="1280">
                  <c:v>-31108</c:v>
                </c:pt>
                <c:pt idx="1281">
                  <c:v>-31149</c:v>
                </c:pt>
                <c:pt idx="1282">
                  <c:v>-31154</c:v>
                </c:pt>
                <c:pt idx="1283">
                  <c:v>-31147</c:v>
                </c:pt>
                <c:pt idx="1284">
                  <c:v>-31177</c:v>
                </c:pt>
                <c:pt idx="1285">
                  <c:v>-31157</c:v>
                </c:pt>
                <c:pt idx="1286">
                  <c:v>-31138</c:v>
                </c:pt>
                <c:pt idx="1287">
                  <c:v>-31117</c:v>
                </c:pt>
                <c:pt idx="1288">
                  <c:v>-31128</c:v>
                </c:pt>
                <c:pt idx="1289">
                  <c:v>-31180</c:v>
                </c:pt>
                <c:pt idx="1290">
                  <c:v>-31164</c:v>
                </c:pt>
                <c:pt idx="1291">
                  <c:v>-31188</c:v>
                </c:pt>
                <c:pt idx="1292">
                  <c:v>-31194</c:v>
                </c:pt>
                <c:pt idx="1293">
                  <c:v>-31245</c:v>
                </c:pt>
                <c:pt idx="1294">
                  <c:v>-31326</c:v>
                </c:pt>
                <c:pt idx="1295">
                  <c:v>-31346</c:v>
                </c:pt>
                <c:pt idx="1296">
                  <c:v>-31386</c:v>
                </c:pt>
                <c:pt idx="1297">
                  <c:v>-31420</c:v>
                </c:pt>
                <c:pt idx="1298">
                  <c:v>-31474</c:v>
                </c:pt>
                <c:pt idx="1299">
                  <c:v>-31480</c:v>
                </c:pt>
                <c:pt idx="1300">
                  <c:v>-31474</c:v>
                </c:pt>
                <c:pt idx="1301">
                  <c:v>-31534</c:v>
                </c:pt>
                <c:pt idx="1302">
                  <c:v>-31603</c:v>
                </c:pt>
                <c:pt idx="1303">
                  <c:v>-31632</c:v>
                </c:pt>
                <c:pt idx="1304">
                  <c:v>-31652</c:v>
                </c:pt>
                <c:pt idx="1305">
                  <c:v>-31703</c:v>
                </c:pt>
                <c:pt idx="1306">
                  <c:v>-31748</c:v>
                </c:pt>
                <c:pt idx="1307">
                  <c:v>-31787</c:v>
                </c:pt>
                <c:pt idx="1308">
                  <c:v>-31898</c:v>
                </c:pt>
                <c:pt idx="1309">
                  <c:v>-31912</c:v>
                </c:pt>
                <c:pt idx="1310">
                  <c:v>-31953</c:v>
                </c:pt>
                <c:pt idx="1311">
                  <c:v>-31969</c:v>
                </c:pt>
                <c:pt idx="1312">
                  <c:v>-32005</c:v>
                </c:pt>
                <c:pt idx="1313">
                  <c:v>-32010</c:v>
                </c:pt>
                <c:pt idx="1314">
                  <c:v>-32062</c:v>
                </c:pt>
                <c:pt idx="1315">
                  <c:v>-32099</c:v>
                </c:pt>
                <c:pt idx="1316">
                  <c:v>-32094</c:v>
                </c:pt>
                <c:pt idx="1317">
                  <c:v>-32106</c:v>
                </c:pt>
                <c:pt idx="1318">
                  <c:v>-32192</c:v>
                </c:pt>
                <c:pt idx="1319">
                  <c:v>-32203</c:v>
                </c:pt>
                <c:pt idx="1320">
                  <c:v>-32215</c:v>
                </c:pt>
                <c:pt idx="1321">
                  <c:v>-32223</c:v>
                </c:pt>
                <c:pt idx="1322">
                  <c:v>-32226</c:v>
                </c:pt>
                <c:pt idx="1323">
                  <c:v>-32196</c:v>
                </c:pt>
                <c:pt idx="1324">
                  <c:v>-32162</c:v>
                </c:pt>
                <c:pt idx="1325">
                  <c:v>-32166</c:v>
                </c:pt>
                <c:pt idx="1326">
                  <c:v>-32217</c:v>
                </c:pt>
                <c:pt idx="1327">
                  <c:v>-32241</c:v>
                </c:pt>
                <c:pt idx="1328">
                  <c:v>-32289</c:v>
                </c:pt>
                <c:pt idx="1329">
                  <c:v>-32246</c:v>
                </c:pt>
                <c:pt idx="1330">
                  <c:v>-32258</c:v>
                </c:pt>
                <c:pt idx="1331">
                  <c:v>-32247</c:v>
                </c:pt>
                <c:pt idx="1332">
                  <c:v>-32213</c:v>
                </c:pt>
                <c:pt idx="1333">
                  <c:v>-32186</c:v>
                </c:pt>
                <c:pt idx="1334">
                  <c:v>-32230</c:v>
                </c:pt>
                <c:pt idx="1335">
                  <c:v>-32295</c:v>
                </c:pt>
                <c:pt idx="1336">
                  <c:v>-32315</c:v>
                </c:pt>
                <c:pt idx="1337">
                  <c:v>-32299</c:v>
                </c:pt>
                <c:pt idx="1338">
                  <c:v>-32336</c:v>
                </c:pt>
                <c:pt idx="1339">
                  <c:v>-32371</c:v>
                </c:pt>
                <c:pt idx="1340">
                  <c:v>-32423</c:v>
                </c:pt>
                <c:pt idx="1341">
                  <c:v>-32466</c:v>
                </c:pt>
                <c:pt idx="1342">
                  <c:v>-32477</c:v>
                </c:pt>
                <c:pt idx="1343">
                  <c:v>-32451</c:v>
                </c:pt>
                <c:pt idx="1344">
                  <c:v>-32498</c:v>
                </c:pt>
                <c:pt idx="1345">
                  <c:v>-32531</c:v>
                </c:pt>
                <c:pt idx="1346">
                  <c:v>-32539</c:v>
                </c:pt>
                <c:pt idx="1347">
                  <c:v>-32566</c:v>
                </c:pt>
                <c:pt idx="1348">
                  <c:v>-32620</c:v>
                </c:pt>
                <c:pt idx="1349">
                  <c:v>-32657</c:v>
                </c:pt>
                <c:pt idx="1350">
                  <c:v>-32662</c:v>
                </c:pt>
                <c:pt idx="1351">
                  <c:v>-32651</c:v>
                </c:pt>
                <c:pt idx="1352">
                  <c:v>-32666</c:v>
                </c:pt>
                <c:pt idx="1353">
                  <c:v>-32699</c:v>
                </c:pt>
                <c:pt idx="1354">
                  <c:v>-32656</c:v>
                </c:pt>
                <c:pt idx="1355">
                  <c:v>-32687</c:v>
                </c:pt>
                <c:pt idx="1356">
                  <c:v>-32679</c:v>
                </c:pt>
                <c:pt idx="1357">
                  <c:v>-32699</c:v>
                </c:pt>
                <c:pt idx="1358">
                  <c:v>-32757</c:v>
                </c:pt>
                <c:pt idx="1359">
                  <c:v>-32746</c:v>
                </c:pt>
                <c:pt idx="1360">
                  <c:v>-32781</c:v>
                </c:pt>
                <c:pt idx="1361">
                  <c:v>-32803</c:v>
                </c:pt>
                <c:pt idx="1362">
                  <c:v>-32836</c:v>
                </c:pt>
                <c:pt idx="1363">
                  <c:v>-32913</c:v>
                </c:pt>
                <c:pt idx="1364">
                  <c:v>-32981</c:v>
                </c:pt>
                <c:pt idx="1365">
                  <c:v>-33076</c:v>
                </c:pt>
                <c:pt idx="1366">
                  <c:v>-33115</c:v>
                </c:pt>
                <c:pt idx="1367">
                  <c:v>-33123</c:v>
                </c:pt>
                <c:pt idx="1368">
                  <c:v>-33151</c:v>
                </c:pt>
                <c:pt idx="1369">
                  <c:v>-33162</c:v>
                </c:pt>
                <c:pt idx="1370">
                  <c:v>-33222</c:v>
                </c:pt>
                <c:pt idx="1371">
                  <c:v>-33207</c:v>
                </c:pt>
                <c:pt idx="1372">
                  <c:v>-33224</c:v>
                </c:pt>
                <c:pt idx="1373">
                  <c:v>-33222</c:v>
                </c:pt>
                <c:pt idx="1374">
                  <c:v>-33259</c:v>
                </c:pt>
                <c:pt idx="1375">
                  <c:v>-33332</c:v>
                </c:pt>
                <c:pt idx="1376">
                  <c:v>-33367</c:v>
                </c:pt>
                <c:pt idx="1377">
                  <c:v>-33435</c:v>
                </c:pt>
                <c:pt idx="1378">
                  <c:v>-33481</c:v>
                </c:pt>
                <c:pt idx="1379">
                  <c:v>-33511</c:v>
                </c:pt>
                <c:pt idx="1380">
                  <c:v>-33541</c:v>
                </c:pt>
                <c:pt idx="1381">
                  <c:v>-33585</c:v>
                </c:pt>
                <c:pt idx="1382">
                  <c:v>-33603</c:v>
                </c:pt>
                <c:pt idx="1383">
                  <c:v>-33609</c:v>
                </c:pt>
                <c:pt idx="1384">
                  <c:v>-33663</c:v>
                </c:pt>
                <c:pt idx="1385">
                  <c:v>-33723</c:v>
                </c:pt>
                <c:pt idx="1386">
                  <c:v>-33735</c:v>
                </c:pt>
                <c:pt idx="1387">
                  <c:v>-33741</c:v>
                </c:pt>
                <c:pt idx="1388">
                  <c:v>-33794</c:v>
                </c:pt>
                <c:pt idx="1389">
                  <c:v>-33855</c:v>
                </c:pt>
                <c:pt idx="1390">
                  <c:v>-33890</c:v>
                </c:pt>
                <c:pt idx="1391">
                  <c:v>-33915</c:v>
                </c:pt>
                <c:pt idx="1392">
                  <c:v>-33979</c:v>
                </c:pt>
                <c:pt idx="1393">
                  <c:v>-34022</c:v>
                </c:pt>
                <c:pt idx="1394">
                  <c:v>-34066</c:v>
                </c:pt>
                <c:pt idx="1395">
                  <c:v>-34127</c:v>
                </c:pt>
                <c:pt idx="1396">
                  <c:v>-34159</c:v>
                </c:pt>
                <c:pt idx="1397">
                  <c:v>-34171</c:v>
                </c:pt>
                <c:pt idx="1398">
                  <c:v>-34232</c:v>
                </c:pt>
                <c:pt idx="1399">
                  <c:v>-34283</c:v>
                </c:pt>
                <c:pt idx="1400">
                  <c:v>-34364</c:v>
                </c:pt>
                <c:pt idx="1401">
                  <c:v>-34435</c:v>
                </c:pt>
                <c:pt idx="1402">
                  <c:v>-34512</c:v>
                </c:pt>
                <c:pt idx="1403">
                  <c:v>-34575</c:v>
                </c:pt>
                <c:pt idx="1404">
                  <c:v>-34633</c:v>
                </c:pt>
                <c:pt idx="1405">
                  <c:v>-34674</c:v>
                </c:pt>
                <c:pt idx="1406">
                  <c:v>-34706</c:v>
                </c:pt>
                <c:pt idx="1407">
                  <c:v>-34744</c:v>
                </c:pt>
                <c:pt idx="1408">
                  <c:v>-34795</c:v>
                </c:pt>
                <c:pt idx="1409">
                  <c:v>-34803</c:v>
                </c:pt>
                <c:pt idx="1410">
                  <c:v>-34788</c:v>
                </c:pt>
                <c:pt idx="1411">
                  <c:v>-34828</c:v>
                </c:pt>
                <c:pt idx="1412">
                  <c:v>-34872</c:v>
                </c:pt>
                <c:pt idx="1413">
                  <c:v>-34873</c:v>
                </c:pt>
                <c:pt idx="1414">
                  <c:v>-34870</c:v>
                </c:pt>
                <c:pt idx="1415">
                  <c:v>-34931</c:v>
                </c:pt>
                <c:pt idx="1416">
                  <c:v>-34949</c:v>
                </c:pt>
                <c:pt idx="1417">
                  <c:v>-34982</c:v>
                </c:pt>
                <c:pt idx="1418">
                  <c:v>-34983</c:v>
                </c:pt>
                <c:pt idx="1419">
                  <c:v>-34987</c:v>
                </c:pt>
                <c:pt idx="1420">
                  <c:v>-35035</c:v>
                </c:pt>
                <c:pt idx="1421">
                  <c:v>-35108</c:v>
                </c:pt>
                <c:pt idx="1422">
                  <c:v>-35144</c:v>
                </c:pt>
                <c:pt idx="1423">
                  <c:v>-35207</c:v>
                </c:pt>
                <c:pt idx="1424">
                  <c:v>-35239</c:v>
                </c:pt>
                <c:pt idx="1425">
                  <c:v>-35254</c:v>
                </c:pt>
                <c:pt idx="1426">
                  <c:v>-35346</c:v>
                </c:pt>
                <c:pt idx="1427">
                  <c:v>-35320</c:v>
                </c:pt>
                <c:pt idx="1428">
                  <c:v>-35354</c:v>
                </c:pt>
                <c:pt idx="1429">
                  <c:v>-35377</c:v>
                </c:pt>
                <c:pt idx="1430">
                  <c:v>-35411</c:v>
                </c:pt>
                <c:pt idx="1431">
                  <c:v>-35436</c:v>
                </c:pt>
                <c:pt idx="1432">
                  <c:v>-35503</c:v>
                </c:pt>
                <c:pt idx="1433">
                  <c:v>-35525</c:v>
                </c:pt>
                <c:pt idx="1434">
                  <c:v>-35604</c:v>
                </c:pt>
                <c:pt idx="1435">
                  <c:v>-35639</c:v>
                </c:pt>
                <c:pt idx="1436">
                  <c:v>-35702</c:v>
                </c:pt>
                <c:pt idx="1437">
                  <c:v>-35726</c:v>
                </c:pt>
                <c:pt idx="1438">
                  <c:v>-35758</c:v>
                </c:pt>
                <c:pt idx="1439">
                  <c:v>-35784</c:v>
                </c:pt>
                <c:pt idx="1440">
                  <c:v>-35805</c:v>
                </c:pt>
                <c:pt idx="1441">
                  <c:v>-35806</c:v>
                </c:pt>
                <c:pt idx="1442">
                  <c:v>-35848</c:v>
                </c:pt>
                <c:pt idx="1443">
                  <c:v>-35897</c:v>
                </c:pt>
                <c:pt idx="1444">
                  <c:v>-35941</c:v>
                </c:pt>
                <c:pt idx="1445">
                  <c:v>-35882</c:v>
                </c:pt>
                <c:pt idx="1446">
                  <c:v>-35884</c:v>
                </c:pt>
                <c:pt idx="1447">
                  <c:v>-35962</c:v>
                </c:pt>
                <c:pt idx="1448">
                  <c:v>-35995</c:v>
                </c:pt>
                <c:pt idx="1449">
                  <c:v>-36043</c:v>
                </c:pt>
                <c:pt idx="1450">
                  <c:v>-36005</c:v>
                </c:pt>
                <c:pt idx="1451">
                  <c:v>-36032</c:v>
                </c:pt>
                <c:pt idx="1452">
                  <c:v>-36088</c:v>
                </c:pt>
                <c:pt idx="1453">
                  <c:v>-36136</c:v>
                </c:pt>
                <c:pt idx="1454">
                  <c:v>-36179</c:v>
                </c:pt>
                <c:pt idx="1455">
                  <c:v>-36243</c:v>
                </c:pt>
                <c:pt idx="1456">
                  <c:v>-36283</c:v>
                </c:pt>
                <c:pt idx="1457">
                  <c:v>-36332</c:v>
                </c:pt>
                <c:pt idx="1458">
                  <c:v>-36392</c:v>
                </c:pt>
                <c:pt idx="1459">
                  <c:v>-36395</c:v>
                </c:pt>
                <c:pt idx="1460">
                  <c:v>-36425</c:v>
                </c:pt>
                <c:pt idx="1461">
                  <c:v>-36461</c:v>
                </c:pt>
                <c:pt idx="1462">
                  <c:v>-36484</c:v>
                </c:pt>
                <c:pt idx="1463">
                  <c:v>-36557</c:v>
                </c:pt>
                <c:pt idx="1464">
                  <c:v>-36545</c:v>
                </c:pt>
                <c:pt idx="1465">
                  <c:v>-36579</c:v>
                </c:pt>
                <c:pt idx="1466">
                  <c:v>-36606</c:v>
                </c:pt>
                <c:pt idx="1467">
                  <c:v>-36660</c:v>
                </c:pt>
                <c:pt idx="1468">
                  <c:v>-36728</c:v>
                </c:pt>
                <c:pt idx="1469">
                  <c:v>-36763</c:v>
                </c:pt>
                <c:pt idx="1470">
                  <c:v>-36802</c:v>
                </c:pt>
                <c:pt idx="1471">
                  <c:v>-36855</c:v>
                </c:pt>
                <c:pt idx="1472">
                  <c:v>-36878</c:v>
                </c:pt>
                <c:pt idx="1473">
                  <c:v>-36880</c:v>
                </c:pt>
                <c:pt idx="1474">
                  <c:v>-36887</c:v>
                </c:pt>
                <c:pt idx="1475">
                  <c:v>-36879</c:v>
                </c:pt>
                <c:pt idx="1476">
                  <c:v>-36911</c:v>
                </c:pt>
                <c:pt idx="1477">
                  <c:v>-36951</c:v>
                </c:pt>
                <c:pt idx="1478">
                  <c:v>-36986</c:v>
                </c:pt>
                <c:pt idx="1479">
                  <c:v>-37002</c:v>
                </c:pt>
                <c:pt idx="1480">
                  <c:v>-37056</c:v>
                </c:pt>
                <c:pt idx="1481">
                  <c:v>-37132</c:v>
                </c:pt>
                <c:pt idx="1482">
                  <c:v>-37134</c:v>
                </c:pt>
                <c:pt idx="1483">
                  <c:v>-37186</c:v>
                </c:pt>
                <c:pt idx="1484">
                  <c:v>-37152</c:v>
                </c:pt>
                <c:pt idx="1485">
                  <c:v>-37187</c:v>
                </c:pt>
                <c:pt idx="1486">
                  <c:v>-37192</c:v>
                </c:pt>
                <c:pt idx="1487">
                  <c:v>-37183</c:v>
                </c:pt>
                <c:pt idx="1488">
                  <c:v>-37182</c:v>
                </c:pt>
                <c:pt idx="1489">
                  <c:v>-37221</c:v>
                </c:pt>
                <c:pt idx="1490">
                  <c:v>-37278</c:v>
                </c:pt>
                <c:pt idx="1491">
                  <c:v>-37312</c:v>
                </c:pt>
                <c:pt idx="1492">
                  <c:v>-37368</c:v>
                </c:pt>
                <c:pt idx="1493">
                  <c:v>-37398</c:v>
                </c:pt>
                <c:pt idx="1494">
                  <c:v>-37394</c:v>
                </c:pt>
                <c:pt idx="1495">
                  <c:v>-37439</c:v>
                </c:pt>
                <c:pt idx="1496">
                  <c:v>-37448</c:v>
                </c:pt>
                <c:pt idx="1497">
                  <c:v>-37451</c:v>
                </c:pt>
                <c:pt idx="1498">
                  <c:v>-37487</c:v>
                </c:pt>
                <c:pt idx="1499">
                  <c:v>-37509</c:v>
                </c:pt>
                <c:pt idx="1500">
                  <c:v>-37585</c:v>
                </c:pt>
                <c:pt idx="1501">
                  <c:v>-37649</c:v>
                </c:pt>
                <c:pt idx="1502">
                  <c:v>-37698</c:v>
                </c:pt>
                <c:pt idx="1503">
                  <c:v>-37734</c:v>
                </c:pt>
                <c:pt idx="1504">
                  <c:v>-37787</c:v>
                </c:pt>
                <c:pt idx="1505">
                  <c:v>-37817</c:v>
                </c:pt>
                <c:pt idx="1506">
                  <c:v>-37838</c:v>
                </c:pt>
                <c:pt idx="1507">
                  <c:v>-37848</c:v>
                </c:pt>
                <c:pt idx="1508">
                  <c:v>-37870</c:v>
                </c:pt>
                <c:pt idx="1509">
                  <c:v>-37923</c:v>
                </c:pt>
                <c:pt idx="1510">
                  <c:v>-37991</c:v>
                </c:pt>
                <c:pt idx="1511">
                  <c:v>-37955</c:v>
                </c:pt>
                <c:pt idx="1512">
                  <c:v>-37933</c:v>
                </c:pt>
                <c:pt idx="1513">
                  <c:v>-37929</c:v>
                </c:pt>
                <c:pt idx="1514">
                  <c:v>-37937</c:v>
                </c:pt>
                <c:pt idx="1515">
                  <c:v>-37941</c:v>
                </c:pt>
                <c:pt idx="1516">
                  <c:v>-37932</c:v>
                </c:pt>
                <c:pt idx="1517">
                  <c:v>-37962</c:v>
                </c:pt>
                <c:pt idx="1518">
                  <c:v>-37982</c:v>
                </c:pt>
                <c:pt idx="1519">
                  <c:v>-37960</c:v>
                </c:pt>
                <c:pt idx="1520">
                  <c:v>-37947</c:v>
                </c:pt>
                <c:pt idx="1521">
                  <c:v>-37903</c:v>
                </c:pt>
                <c:pt idx="1522">
                  <c:v>-37907</c:v>
                </c:pt>
                <c:pt idx="1523">
                  <c:v>-37926</c:v>
                </c:pt>
                <c:pt idx="1524">
                  <c:v>-37947</c:v>
                </c:pt>
                <c:pt idx="1525">
                  <c:v>-38041</c:v>
                </c:pt>
                <c:pt idx="1526">
                  <c:v>-38050</c:v>
                </c:pt>
                <c:pt idx="1527">
                  <c:v>-38039</c:v>
                </c:pt>
                <c:pt idx="1528">
                  <c:v>-38098</c:v>
                </c:pt>
                <c:pt idx="1529">
                  <c:v>-38134</c:v>
                </c:pt>
                <c:pt idx="1530">
                  <c:v>-38123</c:v>
                </c:pt>
                <c:pt idx="1531">
                  <c:v>-38173</c:v>
                </c:pt>
                <c:pt idx="1532">
                  <c:v>-38178</c:v>
                </c:pt>
                <c:pt idx="1533">
                  <c:v>-38232</c:v>
                </c:pt>
                <c:pt idx="1534">
                  <c:v>-38295</c:v>
                </c:pt>
                <c:pt idx="1535">
                  <c:v>-38304</c:v>
                </c:pt>
                <c:pt idx="1536">
                  <c:v>-38362</c:v>
                </c:pt>
                <c:pt idx="1537">
                  <c:v>-38382</c:v>
                </c:pt>
                <c:pt idx="1538">
                  <c:v>-38401</c:v>
                </c:pt>
                <c:pt idx="1539">
                  <c:v>-38427</c:v>
                </c:pt>
                <c:pt idx="1540">
                  <c:v>-38469</c:v>
                </c:pt>
                <c:pt idx="1541">
                  <c:v>-38527</c:v>
                </c:pt>
                <c:pt idx="1542">
                  <c:v>-38540</c:v>
                </c:pt>
                <c:pt idx="1543">
                  <c:v>-38521</c:v>
                </c:pt>
                <c:pt idx="1544">
                  <c:v>-38520</c:v>
                </c:pt>
                <c:pt idx="1545">
                  <c:v>-38526</c:v>
                </c:pt>
                <c:pt idx="1546">
                  <c:v>-38523</c:v>
                </c:pt>
                <c:pt idx="1547">
                  <c:v>-38511</c:v>
                </c:pt>
                <c:pt idx="1548">
                  <c:v>-38573</c:v>
                </c:pt>
                <c:pt idx="1549">
                  <c:v>-38603</c:v>
                </c:pt>
                <c:pt idx="1550">
                  <c:v>-38692</c:v>
                </c:pt>
                <c:pt idx="1551">
                  <c:v>-38723</c:v>
                </c:pt>
                <c:pt idx="1552">
                  <c:v>-38728</c:v>
                </c:pt>
                <c:pt idx="1553">
                  <c:v>-38736</c:v>
                </c:pt>
                <c:pt idx="1554">
                  <c:v>-38739</c:v>
                </c:pt>
                <c:pt idx="1555">
                  <c:v>-38773</c:v>
                </c:pt>
                <c:pt idx="1556">
                  <c:v>-38803</c:v>
                </c:pt>
                <c:pt idx="1557">
                  <c:v>-38845</c:v>
                </c:pt>
                <c:pt idx="1558">
                  <c:v>-38862</c:v>
                </c:pt>
                <c:pt idx="1559">
                  <c:v>-38917</c:v>
                </c:pt>
                <c:pt idx="1560">
                  <c:v>-38938</c:v>
                </c:pt>
                <c:pt idx="1561">
                  <c:v>-38952</c:v>
                </c:pt>
                <c:pt idx="1562">
                  <c:v>-39001</c:v>
                </c:pt>
                <c:pt idx="1563">
                  <c:v>-39098</c:v>
                </c:pt>
                <c:pt idx="1564">
                  <c:v>-39109</c:v>
                </c:pt>
                <c:pt idx="1565">
                  <c:v>-39125</c:v>
                </c:pt>
                <c:pt idx="1566">
                  <c:v>-39173</c:v>
                </c:pt>
                <c:pt idx="1567">
                  <c:v>-39190</c:v>
                </c:pt>
                <c:pt idx="1568">
                  <c:v>-39270</c:v>
                </c:pt>
                <c:pt idx="1569">
                  <c:v>-39312</c:v>
                </c:pt>
                <c:pt idx="1570">
                  <c:v>-39332</c:v>
                </c:pt>
                <c:pt idx="1571">
                  <c:v>-39397</c:v>
                </c:pt>
                <c:pt idx="1572">
                  <c:v>-39453</c:v>
                </c:pt>
                <c:pt idx="1573">
                  <c:v>-39510</c:v>
                </c:pt>
                <c:pt idx="1574">
                  <c:v>-39535</c:v>
                </c:pt>
                <c:pt idx="1575">
                  <c:v>-39548</c:v>
                </c:pt>
                <c:pt idx="1576">
                  <c:v>-39512</c:v>
                </c:pt>
                <c:pt idx="1577">
                  <c:v>-39518</c:v>
                </c:pt>
                <c:pt idx="1578">
                  <c:v>-39541</c:v>
                </c:pt>
                <c:pt idx="1579">
                  <c:v>-39583</c:v>
                </c:pt>
                <c:pt idx="1580">
                  <c:v>-39606</c:v>
                </c:pt>
                <c:pt idx="1581">
                  <c:v>-39637</c:v>
                </c:pt>
                <c:pt idx="1582">
                  <c:v>-39650</c:v>
                </c:pt>
                <c:pt idx="1583">
                  <c:v>-39658</c:v>
                </c:pt>
                <c:pt idx="1584">
                  <c:v>-39665</c:v>
                </c:pt>
                <c:pt idx="1585">
                  <c:v>-39677</c:v>
                </c:pt>
                <c:pt idx="1586">
                  <c:v>-39693</c:v>
                </c:pt>
                <c:pt idx="1587">
                  <c:v>-39722</c:v>
                </c:pt>
                <c:pt idx="1588">
                  <c:v>-39755</c:v>
                </c:pt>
                <c:pt idx="1589">
                  <c:v>-39786</c:v>
                </c:pt>
                <c:pt idx="1590">
                  <c:v>-39831</c:v>
                </c:pt>
                <c:pt idx="1591">
                  <c:v>-39864</c:v>
                </c:pt>
                <c:pt idx="1592">
                  <c:v>-39865</c:v>
                </c:pt>
                <c:pt idx="1593">
                  <c:v>-39883</c:v>
                </c:pt>
                <c:pt idx="1594">
                  <c:v>-39894</c:v>
                </c:pt>
                <c:pt idx="1595">
                  <c:v>-39924</c:v>
                </c:pt>
                <c:pt idx="1596">
                  <c:v>-39920</c:v>
                </c:pt>
                <c:pt idx="1597">
                  <c:v>-39957</c:v>
                </c:pt>
                <c:pt idx="1598">
                  <c:v>-40002</c:v>
                </c:pt>
                <c:pt idx="1599">
                  <c:v>-40017</c:v>
                </c:pt>
                <c:pt idx="1600">
                  <c:v>-40010</c:v>
                </c:pt>
                <c:pt idx="1601">
                  <c:v>-40039</c:v>
                </c:pt>
                <c:pt idx="1602">
                  <c:v>-40036</c:v>
                </c:pt>
                <c:pt idx="1603">
                  <c:v>-40033</c:v>
                </c:pt>
                <c:pt idx="1604">
                  <c:v>-40063</c:v>
                </c:pt>
                <c:pt idx="1605">
                  <c:v>-40094</c:v>
                </c:pt>
                <c:pt idx="1606">
                  <c:v>-40082</c:v>
                </c:pt>
                <c:pt idx="1607">
                  <c:v>-40083</c:v>
                </c:pt>
                <c:pt idx="1608">
                  <c:v>-40107</c:v>
                </c:pt>
                <c:pt idx="1609">
                  <c:v>-40128</c:v>
                </c:pt>
                <c:pt idx="1610">
                  <c:v>-40137</c:v>
                </c:pt>
                <c:pt idx="1611">
                  <c:v>-40116</c:v>
                </c:pt>
                <c:pt idx="1612">
                  <c:v>-40127</c:v>
                </c:pt>
                <c:pt idx="1613">
                  <c:v>-40147</c:v>
                </c:pt>
                <c:pt idx="1614">
                  <c:v>-40234</c:v>
                </c:pt>
                <c:pt idx="1615">
                  <c:v>-40251</c:v>
                </c:pt>
                <c:pt idx="1616">
                  <c:v>-40269</c:v>
                </c:pt>
                <c:pt idx="1617">
                  <c:v>-40270</c:v>
                </c:pt>
                <c:pt idx="1618">
                  <c:v>-40334</c:v>
                </c:pt>
                <c:pt idx="1619">
                  <c:v>-40324</c:v>
                </c:pt>
                <c:pt idx="1620">
                  <c:v>-40319</c:v>
                </c:pt>
                <c:pt idx="1621">
                  <c:v>-40329</c:v>
                </c:pt>
                <c:pt idx="1622">
                  <c:v>-40343</c:v>
                </c:pt>
                <c:pt idx="1623">
                  <c:v>-40368</c:v>
                </c:pt>
                <c:pt idx="1624">
                  <c:v>-40438</c:v>
                </c:pt>
                <c:pt idx="1625">
                  <c:v>-40451</c:v>
                </c:pt>
                <c:pt idx="1626">
                  <c:v>-40517</c:v>
                </c:pt>
                <c:pt idx="1627">
                  <c:v>-40569</c:v>
                </c:pt>
                <c:pt idx="1628">
                  <c:v>-40561</c:v>
                </c:pt>
                <c:pt idx="1629">
                  <c:v>-40619</c:v>
                </c:pt>
                <c:pt idx="1630">
                  <c:v>-40665</c:v>
                </c:pt>
                <c:pt idx="1631">
                  <c:v>-40703</c:v>
                </c:pt>
                <c:pt idx="1632">
                  <c:v>-40703</c:v>
                </c:pt>
                <c:pt idx="1633">
                  <c:v>-40736</c:v>
                </c:pt>
                <c:pt idx="1634">
                  <c:v>-40768</c:v>
                </c:pt>
                <c:pt idx="1635">
                  <c:v>-40806</c:v>
                </c:pt>
                <c:pt idx="1636">
                  <c:v>-40850</c:v>
                </c:pt>
                <c:pt idx="1637">
                  <c:v>-40892</c:v>
                </c:pt>
                <c:pt idx="1638">
                  <c:v>-40903</c:v>
                </c:pt>
                <c:pt idx="1639">
                  <c:v>-40949</c:v>
                </c:pt>
                <c:pt idx="1640">
                  <c:v>-40988</c:v>
                </c:pt>
                <c:pt idx="1641">
                  <c:v>-40988</c:v>
                </c:pt>
                <c:pt idx="1642">
                  <c:v>-41025</c:v>
                </c:pt>
                <c:pt idx="1643">
                  <c:v>-41063</c:v>
                </c:pt>
                <c:pt idx="1644">
                  <c:v>-41105</c:v>
                </c:pt>
                <c:pt idx="1645">
                  <c:v>-41109</c:v>
                </c:pt>
                <c:pt idx="1646">
                  <c:v>-41139</c:v>
                </c:pt>
                <c:pt idx="1647">
                  <c:v>-41159</c:v>
                </c:pt>
                <c:pt idx="1648">
                  <c:v>-41196</c:v>
                </c:pt>
                <c:pt idx="1649">
                  <c:v>-41185</c:v>
                </c:pt>
                <c:pt idx="1650">
                  <c:v>-41228</c:v>
                </c:pt>
                <c:pt idx="1651">
                  <c:v>-41247</c:v>
                </c:pt>
                <c:pt idx="1652">
                  <c:v>-41292</c:v>
                </c:pt>
                <c:pt idx="1653">
                  <c:v>-41281</c:v>
                </c:pt>
                <c:pt idx="1654">
                  <c:v>-41294</c:v>
                </c:pt>
                <c:pt idx="1655">
                  <c:v>-41349</c:v>
                </c:pt>
                <c:pt idx="1656">
                  <c:v>-41358</c:v>
                </c:pt>
                <c:pt idx="1657">
                  <c:v>-41383</c:v>
                </c:pt>
                <c:pt idx="1658">
                  <c:v>-41420</c:v>
                </c:pt>
                <c:pt idx="1659">
                  <c:v>-41406</c:v>
                </c:pt>
                <c:pt idx="1660">
                  <c:v>-41433</c:v>
                </c:pt>
                <c:pt idx="1661">
                  <c:v>-41424</c:v>
                </c:pt>
                <c:pt idx="1662">
                  <c:v>-41457</c:v>
                </c:pt>
                <c:pt idx="1663">
                  <c:v>-41456</c:v>
                </c:pt>
                <c:pt idx="1664">
                  <c:v>-41410</c:v>
                </c:pt>
                <c:pt idx="1665">
                  <c:v>-41415</c:v>
                </c:pt>
                <c:pt idx="1666">
                  <c:v>-41385</c:v>
                </c:pt>
                <c:pt idx="1667">
                  <c:v>-41381</c:v>
                </c:pt>
                <c:pt idx="1668">
                  <c:v>-41379</c:v>
                </c:pt>
                <c:pt idx="1669">
                  <c:v>-41438</c:v>
                </c:pt>
                <c:pt idx="1670">
                  <c:v>-41482</c:v>
                </c:pt>
                <c:pt idx="1671">
                  <c:v>-41511</c:v>
                </c:pt>
                <c:pt idx="1672">
                  <c:v>-41534</c:v>
                </c:pt>
                <c:pt idx="1673">
                  <c:v>-41618</c:v>
                </c:pt>
                <c:pt idx="1674">
                  <c:v>-41626</c:v>
                </c:pt>
                <c:pt idx="1675">
                  <c:v>-41688</c:v>
                </c:pt>
                <c:pt idx="1676">
                  <c:v>-41664</c:v>
                </c:pt>
                <c:pt idx="1677">
                  <c:v>-41690</c:v>
                </c:pt>
                <c:pt idx="1678">
                  <c:v>-41685</c:v>
                </c:pt>
                <c:pt idx="1679">
                  <c:v>-41717</c:v>
                </c:pt>
                <c:pt idx="1680">
                  <c:v>-41769</c:v>
                </c:pt>
                <c:pt idx="1681">
                  <c:v>-41842</c:v>
                </c:pt>
                <c:pt idx="1682">
                  <c:v>-41865</c:v>
                </c:pt>
                <c:pt idx="1683">
                  <c:v>-41873</c:v>
                </c:pt>
                <c:pt idx="1684">
                  <c:v>-41876</c:v>
                </c:pt>
                <c:pt idx="1685">
                  <c:v>-41891</c:v>
                </c:pt>
                <c:pt idx="1686">
                  <c:v>-41961</c:v>
                </c:pt>
                <c:pt idx="1687">
                  <c:v>-42007</c:v>
                </c:pt>
                <c:pt idx="1688">
                  <c:v>-42005</c:v>
                </c:pt>
                <c:pt idx="1689">
                  <c:v>-42042</c:v>
                </c:pt>
                <c:pt idx="1690">
                  <c:v>-42064</c:v>
                </c:pt>
                <c:pt idx="1691">
                  <c:v>-42109</c:v>
                </c:pt>
                <c:pt idx="1692">
                  <c:v>-42204</c:v>
                </c:pt>
                <c:pt idx="1693">
                  <c:v>-42217</c:v>
                </c:pt>
                <c:pt idx="1694">
                  <c:v>-42238</c:v>
                </c:pt>
                <c:pt idx="1695">
                  <c:v>-42195</c:v>
                </c:pt>
                <c:pt idx="1696">
                  <c:v>-42244</c:v>
                </c:pt>
                <c:pt idx="1697">
                  <c:v>-42231</c:v>
                </c:pt>
                <c:pt idx="1698">
                  <c:v>-42225</c:v>
                </c:pt>
                <c:pt idx="1699">
                  <c:v>-42214</c:v>
                </c:pt>
                <c:pt idx="1700">
                  <c:v>-42243</c:v>
                </c:pt>
                <c:pt idx="1701">
                  <c:v>-42258</c:v>
                </c:pt>
                <c:pt idx="1702">
                  <c:v>-42305</c:v>
                </c:pt>
                <c:pt idx="1703">
                  <c:v>-42330</c:v>
                </c:pt>
                <c:pt idx="1704">
                  <c:v>-42368</c:v>
                </c:pt>
                <c:pt idx="1705">
                  <c:v>-42370</c:v>
                </c:pt>
                <c:pt idx="1706">
                  <c:v>-42421</c:v>
                </c:pt>
                <c:pt idx="1707">
                  <c:v>-42469</c:v>
                </c:pt>
                <c:pt idx="1708">
                  <c:v>-42530</c:v>
                </c:pt>
                <c:pt idx="1709">
                  <c:v>-42558</c:v>
                </c:pt>
                <c:pt idx="1710">
                  <c:v>-42624</c:v>
                </c:pt>
                <c:pt idx="1711">
                  <c:v>-42686</c:v>
                </c:pt>
                <c:pt idx="1712">
                  <c:v>-42707</c:v>
                </c:pt>
                <c:pt idx="1713">
                  <c:v>-42733</c:v>
                </c:pt>
                <c:pt idx="1714">
                  <c:v>-42727</c:v>
                </c:pt>
                <c:pt idx="1715">
                  <c:v>-42772</c:v>
                </c:pt>
                <c:pt idx="1716">
                  <c:v>-42795</c:v>
                </c:pt>
                <c:pt idx="1717">
                  <c:v>-42832</c:v>
                </c:pt>
                <c:pt idx="1718">
                  <c:v>-42926</c:v>
                </c:pt>
                <c:pt idx="1719">
                  <c:v>-43004</c:v>
                </c:pt>
                <c:pt idx="1720">
                  <c:v>-43090</c:v>
                </c:pt>
                <c:pt idx="1721">
                  <c:v>-43147</c:v>
                </c:pt>
                <c:pt idx="1722">
                  <c:v>-43204</c:v>
                </c:pt>
                <c:pt idx="1723">
                  <c:v>-43279</c:v>
                </c:pt>
                <c:pt idx="1724">
                  <c:v>-43365</c:v>
                </c:pt>
                <c:pt idx="1725">
                  <c:v>-43397</c:v>
                </c:pt>
                <c:pt idx="1726">
                  <c:v>-43454</c:v>
                </c:pt>
                <c:pt idx="1727">
                  <c:v>-43537</c:v>
                </c:pt>
                <c:pt idx="1728">
                  <c:v>-43590</c:v>
                </c:pt>
                <c:pt idx="1729">
                  <c:v>-43661</c:v>
                </c:pt>
                <c:pt idx="1730">
                  <c:v>-43658</c:v>
                </c:pt>
                <c:pt idx="1731">
                  <c:v>-43690</c:v>
                </c:pt>
                <c:pt idx="1732">
                  <c:v>-43692</c:v>
                </c:pt>
                <c:pt idx="1733">
                  <c:v>-43709</c:v>
                </c:pt>
                <c:pt idx="1734">
                  <c:v>-43727</c:v>
                </c:pt>
                <c:pt idx="1735">
                  <c:v>-43763</c:v>
                </c:pt>
                <c:pt idx="1736">
                  <c:v>-43812</c:v>
                </c:pt>
                <c:pt idx="1737">
                  <c:v>-43885</c:v>
                </c:pt>
                <c:pt idx="1738">
                  <c:v>-43923</c:v>
                </c:pt>
                <c:pt idx="1739">
                  <c:v>-43917</c:v>
                </c:pt>
                <c:pt idx="1740">
                  <c:v>-43936</c:v>
                </c:pt>
                <c:pt idx="1741">
                  <c:v>-43966</c:v>
                </c:pt>
                <c:pt idx="1742">
                  <c:v>-43999</c:v>
                </c:pt>
                <c:pt idx="1743">
                  <c:v>-44001</c:v>
                </c:pt>
                <c:pt idx="1744">
                  <c:v>-43992</c:v>
                </c:pt>
                <c:pt idx="1745">
                  <c:v>-44008</c:v>
                </c:pt>
                <c:pt idx="1746">
                  <c:v>-44045</c:v>
                </c:pt>
                <c:pt idx="1747">
                  <c:v>-44039</c:v>
                </c:pt>
                <c:pt idx="1748">
                  <c:v>-44087</c:v>
                </c:pt>
                <c:pt idx="1749">
                  <c:v>-44104</c:v>
                </c:pt>
                <c:pt idx="1750">
                  <c:v>-44100</c:v>
                </c:pt>
                <c:pt idx="1751">
                  <c:v>-44139</c:v>
                </c:pt>
                <c:pt idx="1752">
                  <c:v>-44134</c:v>
                </c:pt>
                <c:pt idx="1753">
                  <c:v>-44085</c:v>
                </c:pt>
                <c:pt idx="1754">
                  <c:v>-44089</c:v>
                </c:pt>
                <c:pt idx="1755">
                  <c:v>-44118</c:v>
                </c:pt>
                <c:pt idx="1756">
                  <c:v>-44181</c:v>
                </c:pt>
                <c:pt idx="1757">
                  <c:v>-44247</c:v>
                </c:pt>
                <c:pt idx="1758">
                  <c:v>-44272</c:v>
                </c:pt>
                <c:pt idx="1759">
                  <c:v>-44272</c:v>
                </c:pt>
                <c:pt idx="1760">
                  <c:v>-44360</c:v>
                </c:pt>
                <c:pt idx="1761">
                  <c:v>-44407</c:v>
                </c:pt>
                <c:pt idx="1762">
                  <c:v>-44404</c:v>
                </c:pt>
                <c:pt idx="1763">
                  <c:v>-44418</c:v>
                </c:pt>
                <c:pt idx="1764">
                  <c:v>-44408</c:v>
                </c:pt>
                <c:pt idx="1765">
                  <c:v>-44440</c:v>
                </c:pt>
                <c:pt idx="1766">
                  <c:v>-44494</c:v>
                </c:pt>
                <c:pt idx="1767">
                  <c:v>-44529</c:v>
                </c:pt>
                <c:pt idx="1768">
                  <c:v>-44542</c:v>
                </c:pt>
                <c:pt idx="1769">
                  <c:v>-44578</c:v>
                </c:pt>
                <c:pt idx="1770">
                  <c:v>-44613</c:v>
                </c:pt>
                <c:pt idx="1771">
                  <c:v>-44665</c:v>
                </c:pt>
                <c:pt idx="1772">
                  <c:v>-44677</c:v>
                </c:pt>
                <c:pt idx="1773">
                  <c:v>-44681</c:v>
                </c:pt>
                <c:pt idx="1774">
                  <c:v>-44673</c:v>
                </c:pt>
                <c:pt idx="1775">
                  <c:v>-44663</c:v>
                </c:pt>
                <c:pt idx="1776">
                  <c:v>-44610</c:v>
                </c:pt>
                <c:pt idx="1777">
                  <c:v>-44610</c:v>
                </c:pt>
                <c:pt idx="1778">
                  <c:v>-44649</c:v>
                </c:pt>
                <c:pt idx="1779">
                  <c:v>-44643</c:v>
                </c:pt>
                <c:pt idx="1780">
                  <c:v>-44639</c:v>
                </c:pt>
                <c:pt idx="1781">
                  <c:v>-44680</c:v>
                </c:pt>
                <c:pt idx="1782">
                  <c:v>-44720</c:v>
                </c:pt>
                <c:pt idx="1783">
                  <c:v>-44751</c:v>
                </c:pt>
                <c:pt idx="1784">
                  <c:v>-44730</c:v>
                </c:pt>
                <c:pt idx="1785">
                  <c:v>-44766</c:v>
                </c:pt>
                <c:pt idx="1786">
                  <c:v>-44738</c:v>
                </c:pt>
                <c:pt idx="1787">
                  <c:v>-44768</c:v>
                </c:pt>
                <c:pt idx="1788">
                  <c:v>-44818</c:v>
                </c:pt>
                <c:pt idx="1789">
                  <c:v>-44878</c:v>
                </c:pt>
                <c:pt idx="1790">
                  <c:v>-44889</c:v>
                </c:pt>
                <c:pt idx="1791">
                  <c:v>-44892</c:v>
                </c:pt>
                <c:pt idx="1792">
                  <c:v>-44912</c:v>
                </c:pt>
                <c:pt idx="1793">
                  <c:v>-44928</c:v>
                </c:pt>
                <c:pt idx="1794">
                  <c:v>-44906</c:v>
                </c:pt>
                <c:pt idx="1795">
                  <c:v>-44928</c:v>
                </c:pt>
                <c:pt idx="1796">
                  <c:v>-44902</c:v>
                </c:pt>
                <c:pt idx="1797">
                  <c:v>-44886</c:v>
                </c:pt>
                <c:pt idx="1798">
                  <c:v>-44892</c:v>
                </c:pt>
                <c:pt idx="1799">
                  <c:v>-44922</c:v>
                </c:pt>
                <c:pt idx="1800">
                  <c:v>-44883</c:v>
                </c:pt>
                <c:pt idx="1801">
                  <c:v>-44917</c:v>
                </c:pt>
                <c:pt idx="1802">
                  <c:v>-44921</c:v>
                </c:pt>
                <c:pt idx="1803">
                  <c:v>-44950</c:v>
                </c:pt>
                <c:pt idx="1804">
                  <c:v>-44971</c:v>
                </c:pt>
                <c:pt idx="1805">
                  <c:v>-44973</c:v>
                </c:pt>
                <c:pt idx="1806">
                  <c:v>-44996</c:v>
                </c:pt>
                <c:pt idx="1807">
                  <c:v>-45046</c:v>
                </c:pt>
                <c:pt idx="1808">
                  <c:v>-45036</c:v>
                </c:pt>
                <c:pt idx="1809">
                  <c:v>-45069</c:v>
                </c:pt>
                <c:pt idx="1810">
                  <c:v>-45110</c:v>
                </c:pt>
                <c:pt idx="1811">
                  <c:v>-45143</c:v>
                </c:pt>
                <c:pt idx="1812">
                  <c:v>-45168</c:v>
                </c:pt>
                <c:pt idx="1813">
                  <c:v>-45207</c:v>
                </c:pt>
                <c:pt idx="1814">
                  <c:v>-45281</c:v>
                </c:pt>
                <c:pt idx="1815">
                  <c:v>-45257</c:v>
                </c:pt>
                <c:pt idx="1816">
                  <c:v>-45282</c:v>
                </c:pt>
                <c:pt idx="1817">
                  <c:v>-45286</c:v>
                </c:pt>
                <c:pt idx="1818">
                  <c:v>-45303</c:v>
                </c:pt>
                <c:pt idx="1819">
                  <c:v>-45276</c:v>
                </c:pt>
                <c:pt idx="1820">
                  <c:v>-45266</c:v>
                </c:pt>
                <c:pt idx="1821">
                  <c:v>-45348</c:v>
                </c:pt>
                <c:pt idx="1822">
                  <c:v>-45385</c:v>
                </c:pt>
                <c:pt idx="1823">
                  <c:v>-45434</c:v>
                </c:pt>
                <c:pt idx="1824">
                  <c:v>-45455</c:v>
                </c:pt>
                <c:pt idx="1825">
                  <c:v>-45498</c:v>
                </c:pt>
                <c:pt idx="1826">
                  <c:v>-45550</c:v>
                </c:pt>
                <c:pt idx="1827">
                  <c:v>-45650</c:v>
                </c:pt>
                <c:pt idx="1828">
                  <c:v>-45661</c:v>
                </c:pt>
                <c:pt idx="1829">
                  <c:v>-45702</c:v>
                </c:pt>
                <c:pt idx="1830">
                  <c:v>-45737</c:v>
                </c:pt>
                <c:pt idx="1831">
                  <c:v>-45756</c:v>
                </c:pt>
                <c:pt idx="1832">
                  <c:v>-45758</c:v>
                </c:pt>
                <c:pt idx="1833">
                  <c:v>-45744</c:v>
                </c:pt>
                <c:pt idx="1834">
                  <c:v>-45774</c:v>
                </c:pt>
                <c:pt idx="1835">
                  <c:v>-45780</c:v>
                </c:pt>
                <c:pt idx="1836">
                  <c:v>-45795</c:v>
                </c:pt>
                <c:pt idx="1837">
                  <c:v>-45821</c:v>
                </c:pt>
                <c:pt idx="1838">
                  <c:v>-45817</c:v>
                </c:pt>
                <c:pt idx="1839">
                  <c:v>-45847</c:v>
                </c:pt>
                <c:pt idx="1840">
                  <c:v>-45866</c:v>
                </c:pt>
                <c:pt idx="1841">
                  <c:v>-45899</c:v>
                </c:pt>
                <c:pt idx="1842">
                  <c:v>-45950</c:v>
                </c:pt>
                <c:pt idx="1843">
                  <c:v>-46003</c:v>
                </c:pt>
                <c:pt idx="1844">
                  <c:v>-46048</c:v>
                </c:pt>
                <c:pt idx="1845">
                  <c:v>-46083</c:v>
                </c:pt>
                <c:pt idx="1846">
                  <c:v>-46130</c:v>
                </c:pt>
                <c:pt idx="1847">
                  <c:v>-46153</c:v>
                </c:pt>
                <c:pt idx="1848">
                  <c:v>-46181</c:v>
                </c:pt>
                <c:pt idx="1849">
                  <c:v>-46207</c:v>
                </c:pt>
                <c:pt idx="1850">
                  <c:v>-46254</c:v>
                </c:pt>
                <c:pt idx="1851">
                  <c:v>-46268</c:v>
                </c:pt>
                <c:pt idx="1852">
                  <c:v>-46323</c:v>
                </c:pt>
                <c:pt idx="1853">
                  <c:v>-46325</c:v>
                </c:pt>
                <c:pt idx="1854">
                  <c:v>-46358</c:v>
                </c:pt>
                <c:pt idx="1855">
                  <c:v>-46313</c:v>
                </c:pt>
                <c:pt idx="1856">
                  <c:v>-46359</c:v>
                </c:pt>
                <c:pt idx="1857">
                  <c:v>-46426</c:v>
                </c:pt>
                <c:pt idx="1858">
                  <c:v>-46465</c:v>
                </c:pt>
                <c:pt idx="1859">
                  <c:v>-46480</c:v>
                </c:pt>
                <c:pt idx="1860">
                  <c:v>-46527</c:v>
                </c:pt>
                <c:pt idx="1861">
                  <c:v>-46558</c:v>
                </c:pt>
                <c:pt idx="1862">
                  <c:v>-46665</c:v>
                </c:pt>
                <c:pt idx="1863">
                  <c:v>-46699</c:v>
                </c:pt>
                <c:pt idx="1864">
                  <c:v>-46716</c:v>
                </c:pt>
                <c:pt idx="1865">
                  <c:v>-46746</c:v>
                </c:pt>
                <c:pt idx="1866">
                  <c:v>-46772</c:v>
                </c:pt>
                <c:pt idx="1867">
                  <c:v>-46848</c:v>
                </c:pt>
                <c:pt idx="1868">
                  <c:v>-46863</c:v>
                </c:pt>
                <c:pt idx="1869">
                  <c:v>-46876</c:v>
                </c:pt>
                <c:pt idx="1870">
                  <c:v>-46909</c:v>
                </c:pt>
                <c:pt idx="1871">
                  <c:v>-46893</c:v>
                </c:pt>
                <c:pt idx="1872">
                  <c:v>-46881</c:v>
                </c:pt>
                <c:pt idx="1873">
                  <c:v>-46916</c:v>
                </c:pt>
                <c:pt idx="1874">
                  <c:v>-46965</c:v>
                </c:pt>
                <c:pt idx="1875">
                  <c:v>-46999</c:v>
                </c:pt>
                <c:pt idx="1876">
                  <c:v>-47021</c:v>
                </c:pt>
                <c:pt idx="1877">
                  <c:v>-47051</c:v>
                </c:pt>
                <c:pt idx="1878">
                  <c:v>-47072</c:v>
                </c:pt>
                <c:pt idx="1879">
                  <c:v>-47078</c:v>
                </c:pt>
                <c:pt idx="1880">
                  <c:v>-47110</c:v>
                </c:pt>
                <c:pt idx="1881">
                  <c:v>-47127</c:v>
                </c:pt>
                <c:pt idx="1882">
                  <c:v>-47164</c:v>
                </c:pt>
                <c:pt idx="1883">
                  <c:v>-47202</c:v>
                </c:pt>
                <c:pt idx="1884">
                  <c:v>-47169</c:v>
                </c:pt>
                <c:pt idx="1885">
                  <c:v>-47194</c:v>
                </c:pt>
                <c:pt idx="1886">
                  <c:v>-47220</c:v>
                </c:pt>
                <c:pt idx="1887">
                  <c:v>-47248</c:v>
                </c:pt>
                <c:pt idx="1888">
                  <c:v>-47239</c:v>
                </c:pt>
                <c:pt idx="1889">
                  <c:v>-47224</c:v>
                </c:pt>
                <c:pt idx="1890">
                  <c:v>-47256</c:v>
                </c:pt>
                <c:pt idx="1891">
                  <c:v>-47315</c:v>
                </c:pt>
                <c:pt idx="1892">
                  <c:v>-47317</c:v>
                </c:pt>
                <c:pt idx="1893">
                  <c:v>-47329</c:v>
                </c:pt>
                <c:pt idx="1894">
                  <c:v>-47376</c:v>
                </c:pt>
                <c:pt idx="1895">
                  <c:v>-47388</c:v>
                </c:pt>
                <c:pt idx="1896">
                  <c:v>-47398</c:v>
                </c:pt>
                <c:pt idx="1897">
                  <c:v>-47400</c:v>
                </c:pt>
                <c:pt idx="1898">
                  <c:v>-47445</c:v>
                </c:pt>
                <c:pt idx="1899">
                  <c:v>-47500</c:v>
                </c:pt>
                <c:pt idx="1900">
                  <c:v>-47536</c:v>
                </c:pt>
                <c:pt idx="1901">
                  <c:v>-47599</c:v>
                </c:pt>
                <c:pt idx="1902">
                  <c:v>-47669</c:v>
                </c:pt>
                <c:pt idx="1903">
                  <c:v>-47656</c:v>
                </c:pt>
                <c:pt idx="1904">
                  <c:v>-47737</c:v>
                </c:pt>
                <c:pt idx="1905">
                  <c:v>-47725</c:v>
                </c:pt>
                <c:pt idx="1906">
                  <c:v>-47733</c:v>
                </c:pt>
                <c:pt idx="1907">
                  <c:v>-47784</c:v>
                </c:pt>
                <c:pt idx="1908">
                  <c:v>-47773</c:v>
                </c:pt>
                <c:pt idx="1909">
                  <c:v>-47793</c:v>
                </c:pt>
                <c:pt idx="1910">
                  <c:v>-47781</c:v>
                </c:pt>
                <c:pt idx="1911">
                  <c:v>-47780</c:v>
                </c:pt>
                <c:pt idx="1912">
                  <c:v>-47818</c:v>
                </c:pt>
                <c:pt idx="1913">
                  <c:v>-47848</c:v>
                </c:pt>
                <c:pt idx="1914">
                  <c:v>-47970</c:v>
                </c:pt>
                <c:pt idx="1915">
                  <c:v>-48018</c:v>
                </c:pt>
                <c:pt idx="1916">
                  <c:v>-48008</c:v>
                </c:pt>
                <c:pt idx="1917">
                  <c:v>-48044</c:v>
                </c:pt>
                <c:pt idx="1918">
                  <c:v>-48088</c:v>
                </c:pt>
                <c:pt idx="1919">
                  <c:v>-48086</c:v>
                </c:pt>
                <c:pt idx="1920">
                  <c:v>-48124</c:v>
                </c:pt>
                <c:pt idx="1921">
                  <c:v>-48148</c:v>
                </c:pt>
                <c:pt idx="1922">
                  <c:v>-48213</c:v>
                </c:pt>
                <c:pt idx="1923">
                  <c:v>-48199</c:v>
                </c:pt>
                <c:pt idx="1924">
                  <c:v>-48224</c:v>
                </c:pt>
                <c:pt idx="1925">
                  <c:v>-48290</c:v>
                </c:pt>
                <c:pt idx="1926">
                  <c:v>-48357</c:v>
                </c:pt>
                <c:pt idx="1927">
                  <c:v>-48375</c:v>
                </c:pt>
                <c:pt idx="1928">
                  <c:v>-48403</c:v>
                </c:pt>
                <c:pt idx="1929">
                  <c:v>-48398</c:v>
                </c:pt>
                <c:pt idx="1930">
                  <c:v>-48408</c:v>
                </c:pt>
                <c:pt idx="1931">
                  <c:v>-48442</c:v>
                </c:pt>
                <c:pt idx="1932">
                  <c:v>-48488</c:v>
                </c:pt>
                <c:pt idx="1933">
                  <c:v>-48457</c:v>
                </c:pt>
                <c:pt idx="1934">
                  <c:v>-48432</c:v>
                </c:pt>
                <c:pt idx="1935">
                  <c:v>-48426</c:v>
                </c:pt>
                <c:pt idx="1936">
                  <c:v>-48421</c:v>
                </c:pt>
                <c:pt idx="1937">
                  <c:v>-48415</c:v>
                </c:pt>
                <c:pt idx="1938">
                  <c:v>-48388</c:v>
                </c:pt>
                <c:pt idx="1939">
                  <c:v>-48390</c:v>
                </c:pt>
                <c:pt idx="1940">
                  <c:v>-48399</c:v>
                </c:pt>
                <c:pt idx="1941">
                  <c:v>-48458</c:v>
                </c:pt>
                <c:pt idx="1942">
                  <c:v>-48481</c:v>
                </c:pt>
                <c:pt idx="1943">
                  <c:v>-48499</c:v>
                </c:pt>
                <c:pt idx="1944">
                  <c:v>-48508</c:v>
                </c:pt>
                <c:pt idx="1945">
                  <c:v>-48559</c:v>
                </c:pt>
                <c:pt idx="1946">
                  <c:v>-48608</c:v>
                </c:pt>
                <c:pt idx="1947">
                  <c:v>-48611</c:v>
                </c:pt>
                <c:pt idx="1948">
                  <c:v>-48666</c:v>
                </c:pt>
                <c:pt idx="1949">
                  <c:v>-48740</c:v>
                </c:pt>
                <c:pt idx="1950">
                  <c:v>-48762</c:v>
                </c:pt>
                <c:pt idx="1951">
                  <c:v>-48785</c:v>
                </c:pt>
                <c:pt idx="1952">
                  <c:v>-48813</c:v>
                </c:pt>
                <c:pt idx="1953">
                  <c:v>-48867</c:v>
                </c:pt>
                <c:pt idx="1954">
                  <c:v>-48873</c:v>
                </c:pt>
                <c:pt idx="1955">
                  <c:v>-48889</c:v>
                </c:pt>
                <c:pt idx="1956">
                  <c:v>-48897</c:v>
                </c:pt>
                <c:pt idx="1957">
                  <c:v>-48862</c:v>
                </c:pt>
                <c:pt idx="1958">
                  <c:v>-48912</c:v>
                </c:pt>
                <c:pt idx="1959">
                  <c:v>-48938</c:v>
                </c:pt>
                <c:pt idx="1960">
                  <c:v>-49005</c:v>
                </c:pt>
                <c:pt idx="1961">
                  <c:v>-49029</c:v>
                </c:pt>
                <c:pt idx="1962">
                  <c:v>-49095</c:v>
                </c:pt>
                <c:pt idx="1963">
                  <c:v>-49179</c:v>
                </c:pt>
                <c:pt idx="1964">
                  <c:v>-49191</c:v>
                </c:pt>
                <c:pt idx="1965">
                  <c:v>-49221</c:v>
                </c:pt>
                <c:pt idx="1966">
                  <c:v>-49223</c:v>
                </c:pt>
                <c:pt idx="1967">
                  <c:v>-49195</c:v>
                </c:pt>
                <c:pt idx="1968">
                  <c:v>-49172</c:v>
                </c:pt>
                <c:pt idx="1969">
                  <c:v>-49172</c:v>
                </c:pt>
                <c:pt idx="1970">
                  <c:v>-49181</c:v>
                </c:pt>
                <c:pt idx="1971">
                  <c:v>-49183</c:v>
                </c:pt>
                <c:pt idx="1972">
                  <c:v>-49175</c:v>
                </c:pt>
                <c:pt idx="1973">
                  <c:v>-49172</c:v>
                </c:pt>
                <c:pt idx="1974">
                  <c:v>-49218</c:v>
                </c:pt>
                <c:pt idx="1975">
                  <c:v>-49207</c:v>
                </c:pt>
                <c:pt idx="1976">
                  <c:v>-49248</c:v>
                </c:pt>
                <c:pt idx="1977">
                  <c:v>-49270</c:v>
                </c:pt>
                <c:pt idx="1978">
                  <c:v>-49333</c:v>
                </c:pt>
                <c:pt idx="1979">
                  <c:v>-49388</c:v>
                </c:pt>
                <c:pt idx="1980">
                  <c:v>-49432</c:v>
                </c:pt>
                <c:pt idx="1981">
                  <c:v>-49459</c:v>
                </c:pt>
                <c:pt idx="1982">
                  <c:v>-49438</c:v>
                </c:pt>
                <c:pt idx="1983">
                  <c:v>-49461</c:v>
                </c:pt>
                <c:pt idx="1984">
                  <c:v>-49422</c:v>
                </c:pt>
                <c:pt idx="1985">
                  <c:v>-49448</c:v>
                </c:pt>
                <c:pt idx="1986">
                  <c:v>-49465</c:v>
                </c:pt>
                <c:pt idx="1987">
                  <c:v>-49500</c:v>
                </c:pt>
                <c:pt idx="1988">
                  <c:v>-49515</c:v>
                </c:pt>
                <c:pt idx="1989">
                  <c:v>-49575</c:v>
                </c:pt>
                <c:pt idx="1990">
                  <c:v>-49553</c:v>
                </c:pt>
                <c:pt idx="1991">
                  <c:v>-49573</c:v>
                </c:pt>
                <c:pt idx="1992">
                  <c:v>-49608</c:v>
                </c:pt>
                <c:pt idx="1993">
                  <c:v>-49623</c:v>
                </c:pt>
                <c:pt idx="1994">
                  <c:v>-49665</c:v>
                </c:pt>
                <c:pt idx="1995">
                  <c:v>-49705</c:v>
                </c:pt>
                <c:pt idx="1996">
                  <c:v>-49689</c:v>
                </c:pt>
                <c:pt idx="1997">
                  <c:v>-49712</c:v>
                </c:pt>
                <c:pt idx="1998">
                  <c:v>-49723</c:v>
                </c:pt>
                <c:pt idx="1999">
                  <c:v>-49722</c:v>
                </c:pt>
                <c:pt idx="2000">
                  <c:v>-49745</c:v>
                </c:pt>
                <c:pt idx="2001">
                  <c:v>-49769</c:v>
                </c:pt>
                <c:pt idx="2002">
                  <c:v>-49840</c:v>
                </c:pt>
                <c:pt idx="2003">
                  <c:v>-49874</c:v>
                </c:pt>
                <c:pt idx="2004">
                  <c:v>-49926</c:v>
                </c:pt>
                <c:pt idx="2005">
                  <c:v>-49958</c:v>
                </c:pt>
                <c:pt idx="2006">
                  <c:v>-49997</c:v>
                </c:pt>
                <c:pt idx="2007">
                  <c:v>-50022</c:v>
                </c:pt>
                <c:pt idx="2008">
                  <c:v>-50069</c:v>
                </c:pt>
                <c:pt idx="2009">
                  <c:v>-50130</c:v>
                </c:pt>
                <c:pt idx="2010">
                  <c:v>-50153</c:v>
                </c:pt>
                <c:pt idx="2011">
                  <c:v>-50202</c:v>
                </c:pt>
                <c:pt idx="2012">
                  <c:v>-50225</c:v>
                </c:pt>
                <c:pt idx="2013">
                  <c:v>-50241</c:v>
                </c:pt>
                <c:pt idx="2014">
                  <c:v>-50220</c:v>
                </c:pt>
                <c:pt idx="2015">
                  <c:v>-50229</c:v>
                </c:pt>
                <c:pt idx="2016">
                  <c:v>-50235</c:v>
                </c:pt>
                <c:pt idx="2017">
                  <c:v>-50300</c:v>
                </c:pt>
                <c:pt idx="2018">
                  <c:v>-50284</c:v>
                </c:pt>
                <c:pt idx="2019">
                  <c:v>-50264</c:v>
                </c:pt>
                <c:pt idx="2020">
                  <c:v>-50297</c:v>
                </c:pt>
                <c:pt idx="2021">
                  <c:v>-50328</c:v>
                </c:pt>
                <c:pt idx="2022">
                  <c:v>-50362</c:v>
                </c:pt>
                <c:pt idx="2023">
                  <c:v>-50408</c:v>
                </c:pt>
                <c:pt idx="2024">
                  <c:v>-50411</c:v>
                </c:pt>
                <c:pt idx="2025">
                  <c:v>-50415</c:v>
                </c:pt>
                <c:pt idx="2026">
                  <c:v>-50426</c:v>
                </c:pt>
                <c:pt idx="2027">
                  <c:v>-50453</c:v>
                </c:pt>
                <c:pt idx="2028">
                  <c:v>-50458</c:v>
                </c:pt>
                <c:pt idx="2029">
                  <c:v>-50500</c:v>
                </c:pt>
                <c:pt idx="2030">
                  <c:v>-50489</c:v>
                </c:pt>
                <c:pt idx="2031">
                  <c:v>-50450</c:v>
                </c:pt>
                <c:pt idx="2032">
                  <c:v>-50419</c:v>
                </c:pt>
                <c:pt idx="2033">
                  <c:v>-50445</c:v>
                </c:pt>
                <c:pt idx="2034">
                  <c:v>-50471</c:v>
                </c:pt>
                <c:pt idx="2035">
                  <c:v>-50505</c:v>
                </c:pt>
                <c:pt idx="2036">
                  <c:v>-50548</c:v>
                </c:pt>
                <c:pt idx="2037">
                  <c:v>-50540</c:v>
                </c:pt>
                <c:pt idx="2038">
                  <c:v>-50574</c:v>
                </c:pt>
                <c:pt idx="2039">
                  <c:v>-50589</c:v>
                </c:pt>
                <c:pt idx="2040">
                  <c:v>-50650</c:v>
                </c:pt>
                <c:pt idx="2041">
                  <c:v>-50681</c:v>
                </c:pt>
                <c:pt idx="2042">
                  <c:v>-50739</c:v>
                </c:pt>
                <c:pt idx="2043">
                  <c:v>-50760</c:v>
                </c:pt>
                <c:pt idx="2044">
                  <c:v>-50818</c:v>
                </c:pt>
                <c:pt idx="2045">
                  <c:v>-50807</c:v>
                </c:pt>
                <c:pt idx="2046">
                  <c:v>-50834</c:v>
                </c:pt>
                <c:pt idx="2047">
                  <c:v>-50859</c:v>
                </c:pt>
                <c:pt idx="2048">
                  <c:v>-50901</c:v>
                </c:pt>
                <c:pt idx="2049">
                  <c:v>-50927</c:v>
                </c:pt>
                <c:pt idx="2050">
                  <c:v>-50987</c:v>
                </c:pt>
                <c:pt idx="2051">
                  <c:v>-51063</c:v>
                </c:pt>
                <c:pt idx="2052">
                  <c:v>-51082</c:v>
                </c:pt>
                <c:pt idx="2053">
                  <c:v>-51114</c:v>
                </c:pt>
                <c:pt idx="2054">
                  <c:v>-51136</c:v>
                </c:pt>
                <c:pt idx="2055">
                  <c:v>-51155</c:v>
                </c:pt>
                <c:pt idx="2056">
                  <c:v>-51172</c:v>
                </c:pt>
                <c:pt idx="2057">
                  <c:v>-51169</c:v>
                </c:pt>
                <c:pt idx="2058">
                  <c:v>-51204</c:v>
                </c:pt>
                <c:pt idx="2059">
                  <c:v>-51212</c:v>
                </c:pt>
                <c:pt idx="2060">
                  <c:v>-51262</c:v>
                </c:pt>
                <c:pt idx="2061">
                  <c:v>-51241</c:v>
                </c:pt>
                <c:pt idx="2062">
                  <c:v>-51270</c:v>
                </c:pt>
                <c:pt idx="2063">
                  <c:v>-51259</c:v>
                </c:pt>
                <c:pt idx="2064">
                  <c:v>-51280</c:v>
                </c:pt>
                <c:pt idx="2065">
                  <c:v>-51290</c:v>
                </c:pt>
                <c:pt idx="2066">
                  <c:v>-51291</c:v>
                </c:pt>
                <c:pt idx="2067">
                  <c:v>-51282</c:v>
                </c:pt>
                <c:pt idx="2068">
                  <c:v>-51300</c:v>
                </c:pt>
                <c:pt idx="2069">
                  <c:v>-51269</c:v>
                </c:pt>
                <c:pt idx="2070">
                  <c:v>-51271</c:v>
                </c:pt>
                <c:pt idx="2071">
                  <c:v>-51312</c:v>
                </c:pt>
                <c:pt idx="2072">
                  <c:v>-51352</c:v>
                </c:pt>
                <c:pt idx="2073">
                  <c:v>-51384</c:v>
                </c:pt>
                <c:pt idx="2074">
                  <c:v>-51416</c:v>
                </c:pt>
                <c:pt idx="2075">
                  <c:v>-51385</c:v>
                </c:pt>
                <c:pt idx="2076">
                  <c:v>-51391</c:v>
                </c:pt>
                <c:pt idx="2077">
                  <c:v>-51417</c:v>
                </c:pt>
                <c:pt idx="2078">
                  <c:v>-51442</c:v>
                </c:pt>
                <c:pt idx="2079">
                  <c:v>-51473</c:v>
                </c:pt>
                <c:pt idx="2080">
                  <c:v>-51512</c:v>
                </c:pt>
                <c:pt idx="2081">
                  <c:v>-51525</c:v>
                </c:pt>
                <c:pt idx="2082">
                  <c:v>-51518</c:v>
                </c:pt>
                <c:pt idx="2083">
                  <c:v>-51562</c:v>
                </c:pt>
                <c:pt idx="2084">
                  <c:v>-51576</c:v>
                </c:pt>
                <c:pt idx="2085">
                  <c:v>-51593</c:v>
                </c:pt>
                <c:pt idx="2086">
                  <c:v>-51640</c:v>
                </c:pt>
                <c:pt idx="2087">
                  <c:v>-51710</c:v>
                </c:pt>
                <c:pt idx="2088">
                  <c:v>-51770</c:v>
                </c:pt>
                <c:pt idx="2089">
                  <c:v>-51806</c:v>
                </c:pt>
                <c:pt idx="2090">
                  <c:v>-51816</c:v>
                </c:pt>
                <c:pt idx="2091">
                  <c:v>-51811</c:v>
                </c:pt>
                <c:pt idx="2092">
                  <c:v>-51804</c:v>
                </c:pt>
                <c:pt idx="2093">
                  <c:v>-51833</c:v>
                </c:pt>
                <c:pt idx="2094">
                  <c:v>-51858</c:v>
                </c:pt>
                <c:pt idx="2095">
                  <c:v>-51877</c:v>
                </c:pt>
                <c:pt idx="2096">
                  <c:v>-51898</c:v>
                </c:pt>
                <c:pt idx="2097">
                  <c:v>-51948</c:v>
                </c:pt>
                <c:pt idx="2098">
                  <c:v>-51926</c:v>
                </c:pt>
                <c:pt idx="2099">
                  <c:v>-52013</c:v>
                </c:pt>
                <c:pt idx="2100">
                  <c:v>-52084</c:v>
                </c:pt>
                <c:pt idx="2101">
                  <c:v>-52115</c:v>
                </c:pt>
                <c:pt idx="2102">
                  <c:v>-52123</c:v>
                </c:pt>
                <c:pt idx="2103">
                  <c:v>-52123</c:v>
                </c:pt>
                <c:pt idx="2104">
                  <c:v>-52122</c:v>
                </c:pt>
                <c:pt idx="2105">
                  <c:v>-52105</c:v>
                </c:pt>
                <c:pt idx="2106">
                  <c:v>-52080</c:v>
                </c:pt>
                <c:pt idx="2107">
                  <c:v>-52097</c:v>
                </c:pt>
                <c:pt idx="2108">
                  <c:v>-52099</c:v>
                </c:pt>
                <c:pt idx="2109">
                  <c:v>-52121</c:v>
                </c:pt>
                <c:pt idx="2110">
                  <c:v>-52154</c:v>
                </c:pt>
                <c:pt idx="2111">
                  <c:v>-52214</c:v>
                </c:pt>
                <c:pt idx="2112">
                  <c:v>-52313</c:v>
                </c:pt>
                <c:pt idx="2113">
                  <c:v>-52400</c:v>
                </c:pt>
                <c:pt idx="2114">
                  <c:v>-52451</c:v>
                </c:pt>
                <c:pt idx="2115">
                  <c:v>-52534</c:v>
                </c:pt>
                <c:pt idx="2116">
                  <c:v>-52584</c:v>
                </c:pt>
                <c:pt idx="2117">
                  <c:v>-52638</c:v>
                </c:pt>
                <c:pt idx="2118">
                  <c:v>-52639</c:v>
                </c:pt>
                <c:pt idx="2119">
                  <c:v>-52627</c:v>
                </c:pt>
                <c:pt idx="2120">
                  <c:v>-52618</c:v>
                </c:pt>
                <c:pt idx="2121">
                  <c:v>-52659</c:v>
                </c:pt>
                <c:pt idx="2122">
                  <c:v>-52657</c:v>
                </c:pt>
                <c:pt idx="2123">
                  <c:v>-52684</c:v>
                </c:pt>
                <c:pt idx="2124">
                  <c:v>-52688</c:v>
                </c:pt>
                <c:pt idx="2125">
                  <c:v>-52735</c:v>
                </c:pt>
                <c:pt idx="2126">
                  <c:v>-52783</c:v>
                </c:pt>
                <c:pt idx="2127">
                  <c:v>-52832</c:v>
                </c:pt>
                <c:pt idx="2128">
                  <c:v>-52920</c:v>
                </c:pt>
                <c:pt idx="2129">
                  <c:v>-52934</c:v>
                </c:pt>
                <c:pt idx="2130">
                  <c:v>-52972</c:v>
                </c:pt>
                <c:pt idx="2131">
                  <c:v>-53068</c:v>
                </c:pt>
                <c:pt idx="2132">
                  <c:v>-53056</c:v>
                </c:pt>
                <c:pt idx="2133">
                  <c:v>-53042</c:v>
                </c:pt>
                <c:pt idx="2134">
                  <c:v>-53062</c:v>
                </c:pt>
                <c:pt idx="2135">
                  <c:v>-53102</c:v>
                </c:pt>
                <c:pt idx="2136">
                  <c:v>-53091</c:v>
                </c:pt>
                <c:pt idx="2137">
                  <c:v>-53067</c:v>
                </c:pt>
                <c:pt idx="2138">
                  <c:v>-53076</c:v>
                </c:pt>
                <c:pt idx="2139">
                  <c:v>-53080</c:v>
                </c:pt>
                <c:pt idx="2140">
                  <c:v>-53024</c:v>
                </c:pt>
                <c:pt idx="2141">
                  <c:v>-53041</c:v>
                </c:pt>
                <c:pt idx="2142">
                  <c:v>-53034</c:v>
                </c:pt>
                <c:pt idx="2143">
                  <c:v>-53004</c:v>
                </c:pt>
                <c:pt idx="2144">
                  <c:v>-52994</c:v>
                </c:pt>
                <c:pt idx="2145">
                  <c:v>-53002</c:v>
                </c:pt>
                <c:pt idx="2146">
                  <c:v>-52993</c:v>
                </c:pt>
                <c:pt idx="2147">
                  <c:v>-53006</c:v>
                </c:pt>
                <c:pt idx="2148">
                  <c:v>-53036</c:v>
                </c:pt>
                <c:pt idx="2149">
                  <c:v>-52983</c:v>
                </c:pt>
                <c:pt idx="2150">
                  <c:v>-52991</c:v>
                </c:pt>
                <c:pt idx="2151">
                  <c:v>-52953</c:v>
                </c:pt>
                <c:pt idx="2152">
                  <c:v>-52944</c:v>
                </c:pt>
                <c:pt idx="2153">
                  <c:v>-52992</c:v>
                </c:pt>
                <c:pt idx="2154">
                  <c:v>-52982</c:v>
                </c:pt>
                <c:pt idx="2155">
                  <c:v>-53015</c:v>
                </c:pt>
                <c:pt idx="2156">
                  <c:v>-53031</c:v>
                </c:pt>
                <c:pt idx="2157">
                  <c:v>-53068</c:v>
                </c:pt>
                <c:pt idx="2158">
                  <c:v>-53101</c:v>
                </c:pt>
                <c:pt idx="2159">
                  <c:v>-53120</c:v>
                </c:pt>
                <c:pt idx="2160">
                  <c:v>-53186</c:v>
                </c:pt>
                <c:pt idx="2161">
                  <c:v>-53242</c:v>
                </c:pt>
                <c:pt idx="2162">
                  <c:v>-53241</c:v>
                </c:pt>
                <c:pt idx="2163">
                  <c:v>-53232</c:v>
                </c:pt>
                <c:pt idx="2164">
                  <c:v>-53212</c:v>
                </c:pt>
                <c:pt idx="2165">
                  <c:v>-53219</c:v>
                </c:pt>
                <c:pt idx="2166">
                  <c:v>-53265</c:v>
                </c:pt>
                <c:pt idx="2167">
                  <c:v>-53284</c:v>
                </c:pt>
                <c:pt idx="2168">
                  <c:v>-53297</c:v>
                </c:pt>
                <c:pt idx="2169">
                  <c:v>-53276</c:v>
                </c:pt>
                <c:pt idx="2170">
                  <c:v>-53270</c:v>
                </c:pt>
                <c:pt idx="2171">
                  <c:v>-53345</c:v>
                </c:pt>
                <c:pt idx="2172">
                  <c:v>-53397</c:v>
                </c:pt>
                <c:pt idx="2173">
                  <c:v>-53442</c:v>
                </c:pt>
                <c:pt idx="2174">
                  <c:v>-53385</c:v>
                </c:pt>
                <c:pt idx="2175">
                  <c:v>-53377</c:v>
                </c:pt>
                <c:pt idx="2176">
                  <c:v>-53378</c:v>
                </c:pt>
                <c:pt idx="2177">
                  <c:v>-53414</c:v>
                </c:pt>
                <c:pt idx="2178">
                  <c:v>-53478</c:v>
                </c:pt>
                <c:pt idx="2179">
                  <c:v>-53501</c:v>
                </c:pt>
                <c:pt idx="2180">
                  <c:v>-53589</c:v>
                </c:pt>
                <c:pt idx="2181">
                  <c:v>-53588</c:v>
                </c:pt>
                <c:pt idx="2182">
                  <c:v>-53629</c:v>
                </c:pt>
                <c:pt idx="2183">
                  <c:v>-53639</c:v>
                </c:pt>
                <c:pt idx="2184">
                  <c:v>-53667</c:v>
                </c:pt>
                <c:pt idx="2185">
                  <c:v>-53734</c:v>
                </c:pt>
                <c:pt idx="2186">
                  <c:v>-53728</c:v>
                </c:pt>
                <c:pt idx="2187">
                  <c:v>-53767</c:v>
                </c:pt>
                <c:pt idx="2188">
                  <c:v>-53795</c:v>
                </c:pt>
                <c:pt idx="2189">
                  <c:v>-53842</c:v>
                </c:pt>
                <c:pt idx="2190">
                  <c:v>-53882</c:v>
                </c:pt>
                <c:pt idx="2191">
                  <c:v>-53891</c:v>
                </c:pt>
                <c:pt idx="2192">
                  <c:v>-53926</c:v>
                </c:pt>
                <c:pt idx="2193">
                  <c:v>-53923</c:v>
                </c:pt>
                <c:pt idx="2194">
                  <c:v>-53909</c:v>
                </c:pt>
                <c:pt idx="2195">
                  <c:v>-53918</c:v>
                </c:pt>
                <c:pt idx="2196">
                  <c:v>-53958</c:v>
                </c:pt>
                <c:pt idx="2197">
                  <c:v>-54038</c:v>
                </c:pt>
                <c:pt idx="2198">
                  <c:v>-54101</c:v>
                </c:pt>
                <c:pt idx="2199">
                  <c:v>-54168</c:v>
                </c:pt>
                <c:pt idx="2200">
                  <c:v>-54212</c:v>
                </c:pt>
                <c:pt idx="2201">
                  <c:v>-54255</c:v>
                </c:pt>
                <c:pt idx="2202">
                  <c:v>-54273</c:v>
                </c:pt>
                <c:pt idx="2203">
                  <c:v>-54289</c:v>
                </c:pt>
                <c:pt idx="2204">
                  <c:v>-54312</c:v>
                </c:pt>
                <c:pt idx="2205">
                  <c:v>-54314</c:v>
                </c:pt>
                <c:pt idx="2206">
                  <c:v>-54331</c:v>
                </c:pt>
                <c:pt idx="2207">
                  <c:v>-54367</c:v>
                </c:pt>
                <c:pt idx="2208">
                  <c:v>-54401</c:v>
                </c:pt>
                <c:pt idx="2209">
                  <c:v>-54388</c:v>
                </c:pt>
                <c:pt idx="2210">
                  <c:v>-54403</c:v>
                </c:pt>
                <c:pt idx="2211">
                  <c:v>-54437</c:v>
                </c:pt>
                <c:pt idx="2212">
                  <c:v>-54457</c:v>
                </c:pt>
                <c:pt idx="2213">
                  <c:v>-54465</c:v>
                </c:pt>
                <c:pt idx="2214">
                  <c:v>-54435</c:v>
                </c:pt>
                <c:pt idx="2215">
                  <c:v>-54451</c:v>
                </c:pt>
                <c:pt idx="2216">
                  <c:v>-54460</c:v>
                </c:pt>
                <c:pt idx="2217">
                  <c:v>-54470</c:v>
                </c:pt>
                <c:pt idx="2218">
                  <c:v>-54525</c:v>
                </c:pt>
                <c:pt idx="2219">
                  <c:v>-54566</c:v>
                </c:pt>
                <c:pt idx="2220">
                  <c:v>-54601</c:v>
                </c:pt>
                <c:pt idx="2221">
                  <c:v>-54619</c:v>
                </c:pt>
                <c:pt idx="2222">
                  <c:v>-54620</c:v>
                </c:pt>
                <c:pt idx="2223">
                  <c:v>-54604</c:v>
                </c:pt>
                <c:pt idx="2224">
                  <c:v>-54648</c:v>
                </c:pt>
                <c:pt idx="2225">
                  <c:v>-54701</c:v>
                </c:pt>
                <c:pt idx="2226">
                  <c:v>-54699</c:v>
                </c:pt>
                <c:pt idx="2227">
                  <c:v>-54719</c:v>
                </c:pt>
                <c:pt idx="2228">
                  <c:v>-54767</c:v>
                </c:pt>
                <c:pt idx="2229">
                  <c:v>-54744</c:v>
                </c:pt>
                <c:pt idx="2230">
                  <c:v>-54737</c:v>
                </c:pt>
                <c:pt idx="2231">
                  <c:v>-54761</c:v>
                </c:pt>
                <c:pt idx="2232">
                  <c:v>-54822</c:v>
                </c:pt>
                <c:pt idx="2233">
                  <c:v>-54820</c:v>
                </c:pt>
                <c:pt idx="2234">
                  <c:v>-54892</c:v>
                </c:pt>
                <c:pt idx="2235">
                  <c:v>-54943</c:v>
                </c:pt>
                <c:pt idx="2236">
                  <c:v>-54950</c:v>
                </c:pt>
                <c:pt idx="2237">
                  <c:v>-54968</c:v>
                </c:pt>
                <c:pt idx="2238">
                  <c:v>-54982</c:v>
                </c:pt>
                <c:pt idx="2239">
                  <c:v>-55031</c:v>
                </c:pt>
                <c:pt idx="2240">
                  <c:v>-55069</c:v>
                </c:pt>
                <c:pt idx="2241">
                  <c:v>-55110</c:v>
                </c:pt>
                <c:pt idx="2242">
                  <c:v>-55130</c:v>
                </c:pt>
                <c:pt idx="2243">
                  <c:v>-55159</c:v>
                </c:pt>
                <c:pt idx="2244">
                  <c:v>-55201</c:v>
                </c:pt>
                <c:pt idx="2245">
                  <c:v>-55225</c:v>
                </c:pt>
                <c:pt idx="2246">
                  <c:v>-55282</c:v>
                </c:pt>
                <c:pt idx="2247">
                  <c:v>-55254</c:v>
                </c:pt>
                <c:pt idx="2248">
                  <c:v>-55275</c:v>
                </c:pt>
                <c:pt idx="2249">
                  <c:v>-55356</c:v>
                </c:pt>
                <c:pt idx="2250">
                  <c:v>-55387</c:v>
                </c:pt>
                <c:pt idx="2251">
                  <c:v>-55428</c:v>
                </c:pt>
                <c:pt idx="2252">
                  <c:v>-55435</c:v>
                </c:pt>
                <c:pt idx="2253">
                  <c:v>-55466</c:v>
                </c:pt>
                <c:pt idx="2254">
                  <c:v>-55416</c:v>
                </c:pt>
                <c:pt idx="2255">
                  <c:v>-55396</c:v>
                </c:pt>
                <c:pt idx="2256">
                  <c:v>-55436</c:v>
                </c:pt>
                <c:pt idx="2257">
                  <c:v>-55387</c:v>
                </c:pt>
                <c:pt idx="2258">
                  <c:v>-55380</c:v>
                </c:pt>
                <c:pt idx="2259">
                  <c:v>-55368</c:v>
                </c:pt>
                <c:pt idx="2260">
                  <c:v>-55389</c:v>
                </c:pt>
                <c:pt idx="2261">
                  <c:v>-55396</c:v>
                </c:pt>
                <c:pt idx="2262">
                  <c:v>-55391</c:v>
                </c:pt>
                <c:pt idx="2263">
                  <c:v>-55445</c:v>
                </c:pt>
                <c:pt idx="2264">
                  <c:v>-55402</c:v>
                </c:pt>
                <c:pt idx="2265">
                  <c:v>-55408</c:v>
                </c:pt>
                <c:pt idx="2266">
                  <c:v>-55381</c:v>
                </c:pt>
                <c:pt idx="2267">
                  <c:v>-55407</c:v>
                </c:pt>
                <c:pt idx="2268">
                  <c:v>-55454</c:v>
                </c:pt>
                <c:pt idx="2269">
                  <c:v>-55491</c:v>
                </c:pt>
                <c:pt idx="2270">
                  <c:v>-55483</c:v>
                </c:pt>
                <c:pt idx="2271">
                  <c:v>-55497</c:v>
                </c:pt>
                <c:pt idx="2272">
                  <c:v>-55494</c:v>
                </c:pt>
                <c:pt idx="2273">
                  <c:v>-55495</c:v>
                </c:pt>
                <c:pt idx="2274">
                  <c:v>-55515</c:v>
                </c:pt>
                <c:pt idx="2275">
                  <c:v>-55587</c:v>
                </c:pt>
                <c:pt idx="2276">
                  <c:v>-55624</c:v>
                </c:pt>
                <c:pt idx="2277">
                  <c:v>-55600</c:v>
                </c:pt>
                <c:pt idx="2278">
                  <c:v>-55626</c:v>
                </c:pt>
                <c:pt idx="2279">
                  <c:v>-55610</c:v>
                </c:pt>
                <c:pt idx="2280">
                  <c:v>-55630</c:v>
                </c:pt>
                <c:pt idx="2281">
                  <c:v>-55661</c:v>
                </c:pt>
                <c:pt idx="2282">
                  <c:v>-55640</c:v>
                </c:pt>
                <c:pt idx="2283">
                  <c:v>-55625</c:v>
                </c:pt>
                <c:pt idx="2284">
                  <c:v>-55651</c:v>
                </c:pt>
                <c:pt idx="2285">
                  <c:v>-55657</c:v>
                </c:pt>
                <c:pt idx="2286">
                  <c:v>-55693</c:v>
                </c:pt>
                <c:pt idx="2287">
                  <c:v>-55703</c:v>
                </c:pt>
                <c:pt idx="2288">
                  <c:v>-55706</c:v>
                </c:pt>
                <c:pt idx="2289">
                  <c:v>-55727</c:v>
                </c:pt>
                <c:pt idx="2290">
                  <c:v>-55751</c:v>
                </c:pt>
                <c:pt idx="2291">
                  <c:v>-55714</c:v>
                </c:pt>
                <c:pt idx="2292">
                  <c:v>-55682</c:v>
                </c:pt>
                <c:pt idx="2293">
                  <c:v>-55684</c:v>
                </c:pt>
                <c:pt idx="2294">
                  <c:v>-55655</c:v>
                </c:pt>
                <c:pt idx="2295">
                  <c:v>-55661</c:v>
                </c:pt>
                <c:pt idx="2296">
                  <c:v>-55660</c:v>
                </c:pt>
                <c:pt idx="2297">
                  <c:v>-55696</c:v>
                </c:pt>
                <c:pt idx="2298">
                  <c:v>-55694</c:v>
                </c:pt>
                <c:pt idx="2299">
                  <c:v>-55734</c:v>
                </c:pt>
                <c:pt idx="2300">
                  <c:v>-55746</c:v>
                </c:pt>
                <c:pt idx="2301">
                  <c:v>-55723</c:v>
                </c:pt>
                <c:pt idx="2302">
                  <c:v>-55747</c:v>
                </c:pt>
                <c:pt idx="2303">
                  <c:v>-55768</c:v>
                </c:pt>
                <c:pt idx="2304">
                  <c:v>-55787</c:v>
                </c:pt>
                <c:pt idx="2305">
                  <c:v>-55797</c:v>
                </c:pt>
                <c:pt idx="2306">
                  <c:v>-55841</c:v>
                </c:pt>
                <c:pt idx="2307">
                  <c:v>-55837</c:v>
                </c:pt>
                <c:pt idx="2308">
                  <c:v>-55853</c:v>
                </c:pt>
                <c:pt idx="2309">
                  <c:v>-55890</c:v>
                </c:pt>
                <c:pt idx="2310">
                  <c:v>-55887</c:v>
                </c:pt>
                <c:pt idx="2311">
                  <c:v>-55908</c:v>
                </c:pt>
                <c:pt idx="2312">
                  <c:v>-55847</c:v>
                </c:pt>
                <c:pt idx="2313">
                  <c:v>-55801</c:v>
                </c:pt>
                <c:pt idx="2314">
                  <c:v>-55805</c:v>
                </c:pt>
                <c:pt idx="2315">
                  <c:v>-55756</c:v>
                </c:pt>
                <c:pt idx="2316">
                  <c:v>-55733</c:v>
                </c:pt>
                <c:pt idx="2317">
                  <c:v>-55751</c:v>
                </c:pt>
                <c:pt idx="2318">
                  <c:v>-55733</c:v>
                </c:pt>
                <c:pt idx="2319">
                  <c:v>-55682</c:v>
                </c:pt>
                <c:pt idx="2320">
                  <c:v>-55658</c:v>
                </c:pt>
                <c:pt idx="2321">
                  <c:v>-55654</c:v>
                </c:pt>
                <c:pt idx="2322">
                  <c:v>-55654</c:v>
                </c:pt>
                <c:pt idx="2323">
                  <c:v>-55604</c:v>
                </c:pt>
                <c:pt idx="2324">
                  <c:v>-55616</c:v>
                </c:pt>
                <c:pt idx="2325">
                  <c:v>-55571</c:v>
                </c:pt>
                <c:pt idx="2326">
                  <c:v>-55588</c:v>
                </c:pt>
                <c:pt idx="2327">
                  <c:v>-55566</c:v>
                </c:pt>
                <c:pt idx="2328">
                  <c:v>-55573</c:v>
                </c:pt>
                <c:pt idx="2329">
                  <c:v>-55540</c:v>
                </c:pt>
                <c:pt idx="2330">
                  <c:v>-55521</c:v>
                </c:pt>
                <c:pt idx="2331">
                  <c:v>-55472</c:v>
                </c:pt>
                <c:pt idx="2332">
                  <c:v>-55379</c:v>
                </c:pt>
                <c:pt idx="2333">
                  <c:v>-55351</c:v>
                </c:pt>
                <c:pt idx="2334">
                  <c:v>-55321</c:v>
                </c:pt>
                <c:pt idx="2335">
                  <c:v>-55291</c:v>
                </c:pt>
                <c:pt idx="2336">
                  <c:v>-55280</c:v>
                </c:pt>
                <c:pt idx="2337">
                  <c:v>-55313</c:v>
                </c:pt>
                <c:pt idx="2338">
                  <c:v>-55280</c:v>
                </c:pt>
                <c:pt idx="2339">
                  <c:v>-55226</c:v>
                </c:pt>
                <c:pt idx="2340">
                  <c:v>-55227</c:v>
                </c:pt>
                <c:pt idx="2341">
                  <c:v>-55201</c:v>
                </c:pt>
                <c:pt idx="2342">
                  <c:v>-55175</c:v>
                </c:pt>
                <c:pt idx="2343">
                  <c:v>-55101</c:v>
                </c:pt>
                <c:pt idx="2344">
                  <c:v>-55073</c:v>
                </c:pt>
                <c:pt idx="2345">
                  <c:v>-55080</c:v>
                </c:pt>
                <c:pt idx="2346">
                  <c:v>-55064</c:v>
                </c:pt>
                <c:pt idx="2347">
                  <c:v>-55044</c:v>
                </c:pt>
                <c:pt idx="2348">
                  <c:v>-55037</c:v>
                </c:pt>
                <c:pt idx="2349">
                  <c:v>-55019</c:v>
                </c:pt>
                <c:pt idx="2350">
                  <c:v>-55003</c:v>
                </c:pt>
                <c:pt idx="2351">
                  <c:v>-54971</c:v>
                </c:pt>
                <c:pt idx="2352">
                  <c:v>-54962</c:v>
                </c:pt>
                <c:pt idx="2353">
                  <c:v>-54896</c:v>
                </c:pt>
                <c:pt idx="2354">
                  <c:v>-54835</c:v>
                </c:pt>
                <c:pt idx="2355">
                  <c:v>-54802</c:v>
                </c:pt>
                <c:pt idx="2356">
                  <c:v>-54784</c:v>
                </c:pt>
                <c:pt idx="2357">
                  <c:v>-54710</c:v>
                </c:pt>
                <c:pt idx="2358">
                  <c:v>-54685</c:v>
                </c:pt>
                <c:pt idx="2359">
                  <c:v>-54642</c:v>
                </c:pt>
                <c:pt idx="2360">
                  <c:v>-54609</c:v>
                </c:pt>
                <c:pt idx="2361">
                  <c:v>-54615</c:v>
                </c:pt>
                <c:pt idx="2362">
                  <c:v>-54589</c:v>
                </c:pt>
                <c:pt idx="2363">
                  <c:v>-54556</c:v>
                </c:pt>
                <c:pt idx="2364">
                  <c:v>-54511</c:v>
                </c:pt>
                <c:pt idx="2365">
                  <c:v>-54465</c:v>
                </c:pt>
                <c:pt idx="2366">
                  <c:v>-54409</c:v>
                </c:pt>
                <c:pt idx="2367">
                  <c:v>-54427</c:v>
                </c:pt>
                <c:pt idx="2368">
                  <c:v>-54392</c:v>
                </c:pt>
                <c:pt idx="2369">
                  <c:v>-54318</c:v>
                </c:pt>
                <c:pt idx="2370">
                  <c:v>-54306</c:v>
                </c:pt>
                <c:pt idx="2371">
                  <c:v>-54255</c:v>
                </c:pt>
                <c:pt idx="2372">
                  <c:v>-54199</c:v>
                </c:pt>
                <c:pt idx="2373">
                  <c:v>-54147</c:v>
                </c:pt>
                <c:pt idx="2374">
                  <c:v>-54120</c:v>
                </c:pt>
                <c:pt idx="2375">
                  <c:v>-54084</c:v>
                </c:pt>
                <c:pt idx="2376">
                  <c:v>-54039</c:v>
                </c:pt>
                <c:pt idx="2377">
                  <c:v>-53993</c:v>
                </c:pt>
                <c:pt idx="2378">
                  <c:v>-53967</c:v>
                </c:pt>
                <c:pt idx="2379">
                  <c:v>-53918</c:v>
                </c:pt>
                <c:pt idx="2380">
                  <c:v>-53862</c:v>
                </c:pt>
                <c:pt idx="2381">
                  <c:v>-53805</c:v>
                </c:pt>
                <c:pt idx="2382">
                  <c:v>-53802</c:v>
                </c:pt>
                <c:pt idx="2383">
                  <c:v>-53781</c:v>
                </c:pt>
                <c:pt idx="2384">
                  <c:v>-53713</c:v>
                </c:pt>
                <c:pt idx="2385">
                  <c:v>-53706</c:v>
                </c:pt>
                <c:pt idx="2386">
                  <c:v>-53750</c:v>
                </c:pt>
                <c:pt idx="2387">
                  <c:v>-53770</c:v>
                </c:pt>
                <c:pt idx="2388">
                  <c:v>-53727</c:v>
                </c:pt>
                <c:pt idx="2389">
                  <c:v>-53689</c:v>
                </c:pt>
                <c:pt idx="2390">
                  <c:v>-53631</c:v>
                </c:pt>
                <c:pt idx="2391">
                  <c:v>-53609</c:v>
                </c:pt>
                <c:pt idx="2392">
                  <c:v>-53529</c:v>
                </c:pt>
                <c:pt idx="2393">
                  <c:v>-53500</c:v>
                </c:pt>
                <c:pt idx="2394">
                  <c:v>-53462</c:v>
                </c:pt>
                <c:pt idx="2395">
                  <c:v>-53423</c:v>
                </c:pt>
                <c:pt idx="2396">
                  <c:v>-53387</c:v>
                </c:pt>
                <c:pt idx="2397">
                  <c:v>-53349</c:v>
                </c:pt>
                <c:pt idx="2398">
                  <c:v>-53330</c:v>
                </c:pt>
                <c:pt idx="2399">
                  <c:v>-53291</c:v>
                </c:pt>
                <c:pt idx="2400">
                  <c:v>-53290</c:v>
                </c:pt>
                <c:pt idx="2401">
                  <c:v>-53283</c:v>
                </c:pt>
                <c:pt idx="2402">
                  <c:v>-53271</c:v>
                </c:pt>
                <c:pt idx="2403">
                  <c:v>-53234</c:v>
                </c:pt>
                <c:pt idx="2404">
                  <c:v>-53205</c:v>
                </c:pt>
                <c:pt idx="2405">
                  <c:v>-53150</c:v>
                </c:pt>
                <c:pt idx="2406">
                  <c:v>-53119</c:v>
                </c:pt>
                <c:pt idx="2407">
                  <c:v>-53082</c:v>
                </c:pt>
                <c:pt idx="2408">
                  <c:v>-52982</c:v>
                </c:pt>
                <c:pt idx="2409">
                  <c:v>-52944</c:v>
                </c:pt>
                <c:pt idx="2410">
                  <c:v>-52917</c:v>
                </c:pt>
                <c:pt idx="2411">
                  <c:v>-52908</c:v>
                </c:pt>
                <c:pt idx="2412">
                  <c:v>-52883</c:v>
                </c:pt>
                <c:pt idx="2413">
                  <c:v>-52849</c:v>
                </c:pt>
                <c:pt idx="2414">
                  <c:v>-52829</c:v>
                </c:pt>
                <c:pt idx="2415">
                  <c:v>-52849</c:v>
                </c:pt>
                <c:pt idx="2416">
                  <c:v>-52812</c:v>
                </c:pt>
                <c:pt idx="2417">
                  <c:v>-52817</c:v>
                </c:pt>
                <c:pt idx="2418">
                  <c:v>-52853</c:v>
                </c:pt>
                <c:pt idx="2419">
                  <c:v>-52899</c:v>
                </c:pt>
                <c:pt idx="2420">
                  <c:v>-52877</c:v>
                </c:pt>
                <c:pt idx="2421">
                  <c:v>-52857</c:v>
                </c:pt>
                <c:pt idx="2422">
                  <c:v>-52827</c:v>
                </c:pt>
                <c:pt idx="2423">
                  <c:v>-52852</c:v>
                </c:pt>
                <c:pt idx="2424">
                  <c:v>-52835</c:v>
                </c:pt>
                <c:pt idx="2425">
                  <c:v>-52808</c:v>
                </c:pt>
                <c:pt idx="2426">
                  <c:v>-52766</c:v>
                </c:pt>
                <c:pt idx="2427">
                  <c:v>-52738</c:v>
                </c:pt>
                <c:pt idx="2428">
                  <c:v>-52660</c:v>
                </c:pt>
                <c:pt idx="2429">
                  <c:v>-52612</c:v>
                </c:pt>
                <c:pt idx="2430">
                  <c:v>-52578</c:v>
                </c:pt>
                <c:pt idx="2431">
                  <c:v>-52541</c:v>
                </c:pt>
                <c:pt idx="2432">
                  <c:v>-52487</c:v>
                </c:pt>
                <c:pt idx="2433">
                  <c:v>-52453</c:v>
                </c:pt>
                <c:pt idx="2434">
                  <c:v>-52399</c:v>
                </c:pt>
                <c:pt idx="2435">
                  <c:v>-52403</c:v>
                </c:pt>
                <c:pt idx="2436">
                  <c:v>-52348</c:v>
                </c:pt>
                <c:pt idx="2437">
                  <c:v>-52326</c:v>
                </c:pt>
                <c:pt idx="2438">
                  <c:v>-52301</c:v>
                </c:pt>
                <c:pt idx="2439">
                  <c:v>-52308</c:v>
                </c:pt>
                <c:pt idx="2440">
                  <c:v>-52256</c:v>
                </c:pt>
                <c:pt idx="2441">
                  <c:v>-52213</c:v>
                </c:pt>
                <c:pt idx="2442">
                  <c:v>-52163</c:v>
                </c:pt>
                <c:pt idx="2443">
                  <c:v>-52150</c:v>
                </c:pt>
                <c:pt idx="2444">
                  <c:v>-52120</c:v>
                </c:pt>
                <c:pt idx="2445">
                  <c:v>-52076</c:v>
                </c:pt>
                <c:pt idx="2446">
                  <c:v>-52045</c:v>
                </c:pt>
                <c:pt idx="2447">
                  <c:v>-52016</c:v>
                </c:pt>
                <c:pt idx="2448">
                  <c:v>-51981</c:v>
                </c:pt>
                <c:pt idx="2449">
                  <c:v>-51995</c:v>
                </c:pt>
                <c:pt idx="2450">
                  <c:v>-51986</c:v>
                </c:pt>
                <c:pt idx="2451">
                  <c:v>-52003</c:v>
                </c:pt>
                <c:pt idx="2452">
                  <c:v>-51962</c:v>
                </c:pt>
                <c:pt idx="2453">
                  <c:v>-51961</c:v>
                </c:pt>
                <c:pt idx="2454">
                  <c:v>-51976</c:v>
                </c:pt>
                <c:pt idx="2455">
                  <c:v>-51974</c:v>
                </c:pt>
                <c:pt idx="2456">
                  <c:v>-51962</c:v>
                </c:pt>
                <c:pt idx="2457">
                  <c:v>-51948</c:v>
                </c:pt>
                <c:pt idx="2458">
                  <c:v>-51866</c:v>
                </c:pt>
                <c:pt idx="2459">
                  <c:v>-51827</c:v>
                </c:pt>
                <c:pt idx="2460">
                  <c:v>-51797</c:v>
                </c:pt>
                <c:pt idx="2461">
                  <c:v>-51697</c:v>
                </c:pt>
                <c:pt idx="2462">
                  <c:v>-51641</c:v>
                </c:pt>
                <c:pt idx="2463">
                  <c:v>-51597</c:v>
                </c:pt>
                <c:pt idx="2464">
                  <c:v>-51513</c:v>
                </c:pt>
                <c:pt idx="2465">
                  <c:v>-51454</c:v>
                </c:pt>
                <c:pt idx="2466">
                  <c:v>-51413</c:v>
                </c:pt>
                <c:pt idx="2467">
                  <c:v>-51362</c:v>
                </c:pt>
                <c:pt idx="2468">
                  <c:v>-51291</c:v>
                </c:pt>
                <c:pt idx="2469">
                  <c:v>-51280</c:v>
                </c:pt>
                <c:pt idx="2470">
                  <c:v>-51224</c:v>
                </c:pt>
                <c:pt idx="2471">
                  <c:v>-51176</c:v>
                </c:pt>
                <c:pt idx="2472">
                  <c:v>-51160</c:v>
                </c:pt>
                <c:pt idx="2473">
                  <c:v>-51118</c:v>
                </c:pt>
                <c:pt idx="2474">
                  <c:v>-51053</c:v>
                </c:pt>
                <c:pt idx="2475">
                  <c:v>-50995</c:v>
                </c:pt>
                <c:pt idx="2476">
                  <c:v>-50970</c:v>
                </c:pt>
                <c:pt idx="2477">
                  <c:v>-50975</c:v>
                </c:pt>
                <c:pt idx="2478">
                  <c:v>-50949</c:v>
                </c:pt>
                <c:pt idx="2479">
                  <c:v>-50893</c:v>
                </c:pt>
                <c:pt idx="2480">
                  <c:v>-50863</c:v>
                </c:pt>
                <c:pt idx="2481">
                  <c:v>-50859</c:v>
                </c:pt>
                <c:pt idx="2482">
                  <c:v>-50843</c:v>
                </c:pt>
                <c:pt idx="2483">
                  <c:v>-50843</c:v>
                </c:pt>
                <c:pt idx="2484">
                  <c:v>-50823</c:v>
                </c:pt>
                <c:pt idx="2485">
                  <c:v>-50784</c:v>
                </c:pt>
                <c:pt idx="2486">
                  <c:v>-50713</c:v>
                </c:pt>
                <c:pt idx="2487">
                  <c:v>-50691</c:v>
                </c:pt>
                <c:pt idx="2488">
                  <c:v>-50676</c:v>
                </c:pt>
                <c:pt idx="2489">
                  <c:v>-50653</c:v>
                </c:pt>
                <c:pt idx="2490">
                  <c:v>-50606</c:v>
                </c:pt>
                <c:pt idx="2491">
                  <c:v>-50555</c:v>
                </c:pt>
                <c:pt idx="2492">
                  <c:v>-50531</c:v>
                </c:pt>
                <c:pt idx="2493">
                  <c:v>-50502</c:v>
                </c:pt>
                <c:pt idx="2494">
                  <c:v>-50481</c:v>
                </c:pt>
                <c:pt idx="2495">
                  <c:v>-50417</c:v>
                </c:pt>
                <c:pt idx="2496">
                  <c:v>-50440</c:v>
                </c:pt>
                <c:pt idx="2497">
                  <c:v>-50436</c:v>
                </c:pt>
                <c:pt idx="2498">
                  <c:v>-50395</c:v>
                </c:pt>
                <c:pt idx="2499">
                  <c:v>-50369</c:v>
                </c:pt>
                <c:pt idx="2500">
                  <c:v>-50336</c:v>
                </c:pt>
                <c:pt idx="2501">
                  <c:v>-50298</c:v>
                </c:pt>
                <c:pt idx="2502">
                  <c:v>-50271</c:v>
                </c:pt>
                <c:pt idx="2503">
                  <c:v>-50237</c:v>
                </c:pt>
                <c:pt idx="2504">
                  <c:v>-50255</c:v>
                </c:pt>
                <c:pt idx="2505">
                  <c:v>-50300</c:v>
                </c:pt>
                <c:pt idx="2506">
                  <c:v>-50283</c:v>
                </c:pt>
                <c:pt idx="2507">
                  <c:v>-50312</c:v>
                </c:pt>
                <c:pt idx="2508">
                  <c:v>-50328</c:v>
                </c:pt>
                <c:pt idx="2509">
                  <c:v>-50305</c:v>
                </c:pt>
                <c:pt idx="2510">
                  <c:v>-50324</c:v>
                </c:pt>
                <c:pt idx="2511">
                  <c:v>-50341</c:v>
                </c:pt>
                <c:pt idx="2512">
                  <c:v>-50327</c:v>
                </c:pt>
                <c:pt idx="2513">
                  <c:v>-50318</c:v>
                </c:pt>
                <c:pt idx="2514">
                  <c:v>-50328</c:v>
                </c:pt>
                <c:pt idx="2515">
                  <c:v>-50288</c:v>
                </c:pt>
                <c:pt idx="2516">
                  <c:v>-50260</c:v>
                </c:pt>
                <c:pt idx="2517">
                  <c:v>-50297</c:v>
                </c:pt>
                <c:pt idx="2518">
                  <c:v>-50264</c:v>
                </c:pt>
                <c:pt idx="2519">
                  <c:v>-50236</c:v>
                </c:pt>
                <c:pt idx="2520">
                  <c:v>-50216</c:v>
                </c:pt>
                <c:pt idx="2521">
                  <c:v>-50179</c:v>
                </c:pt>
                <c:pt idx="2522">
                  <c:v>-50217</c:v>
                </c:pt>
                <c:pt idx="2523">
                  <c:v>-50212</c:v>
                </c:pt>
                <c:pt idx="2524">
                  <c:v>-50224</c:v>
                </c:pt>
                <c:pt idx="2525">
                  <c:v>-50136</c:v>
                </c:pt>
                <c:pt idx="2526">
                  <c:v>-50097</c:v>
                </c:pt>
                <c:pt idx="2527">
                  <c:v>-50016</c:v>
                </c:pt>
                <c:pt idx="2528">
                  <c:v>-49963</c:v>
                </c:pt>
                <c:pt idx="2529">
                  <c:v>-49928</c:v>
                </c:pt>
                <c:pt idx="2530">
                  <c:v>-49890</c:v>
                </c:pt>
                <c:pt idx="2531">
                  <c:v>-49876</c:v>
                </c:pt>
                <c:pt idx="2532">
                  <c:v>-49848</c:v>
                </c:pt>
                <c:pt idx="2533">
                  <c:v>-49832</c:v>
                </c:pt>
                <c:pt idx="2534">
                  <c:v>-49820</c:v>
                </c:pt>
                <c:pt idx="2535">
                  <c:v>-49822</c:v>
                </c:pt>
                <c:pt idx="2536">
                  <c:v>-49835</c:v>
                </c:pt>
                <c:pt idx="2537">
                  <c:v>-49806</c:v>
                </c:pt>
                <c:pt idx="2538">
                  <c:v>-49717</c:v>
                </c:pt>
                <c:pt idx="2539">
                  <c:v>-49660</c:v>
                </c:pt>
                <c:pt idx="2540">
                  <c:v>-49617</c:v>
                </c:pt>
                <c:pt idx="2541">
                  <c:v>-49556</c:v>
                </c:pt>
                <c:pt idx="2542">
                  <c:v>-49494</c:v>
                </c:pt>
                <c:pt idx="2543">
                  <c:v>-49426</c:v>
                </c:pt>
                <c:pt idx="2544">
                  <c:v>-49423</c:v>
                </c:pt>
                <c:pt idx="2545">
                  <c:v>-49412</c:v>
                </c:pt>
                <c:pt idx="2546">
                  <c:v>-49438</c:v>
                </c:pt>
                <c:pt idx="2547">
                  <c:v>-49466</c:v>
                </c:pt>
                <c:pt idx="2548">
                  <c:v>-49470</c:v>
                </c:pt>
                <c:pt idx="2549">
                  <c:v>-49475</c:v>
                </c:pt>
                <c:pt idx="2550">
                  <c:v>-49421</c:v>
                </c:pt>
                <c:pt idx="2551">
                  <c:v>-49367</c:v>
                </c:pt>
                <c:pt idx="2552">
                  <c:v>-49343</c:v>
                </c:pt>
                <c:pt idx="2553">
                  <c:v>-49331</c:v>
                </c:pt>
                <c:pt idx="2554">
                  <c:v>-49280</c:v>
                </c:pt>
                <c:pt idx="2555">
                  <c:v>-49264</c:v>
                </c:pt>
                <c:pt idx="2556">
                  <c:v>-49235</c:v>
                </c:pt>
                <c:pt idx="2557">
                  <c:v>-49157</c:v>
                </c:pt>
                <c:pt idx="2558">
                  <c:v>-49120</c:v>
                </c:pt>
                <c:pt idx="2559">
                  <c:v>-49129</c:v>
                </c:pt>
                <c:pt idx="2560">
                  <c:v>-49048</c:v>
                </c:pt>
                <c:pt idx="2561">
                  <c:v>-49014</c:v>
                </c:pt>
                <c:pt idx="2562">
                  <c:v>-48976</c:v>
                </c:pt>
                <c:pt idx="2563">
                  <c:v>-48941</c:v>
                </c:pt>
                <c:pt idx="2564">
                  <c:v>-48916</c:v>
                </c:pt>
                <c:pt idx="2565">
                  <c:v>-48916</c:v>
                </c:pt>
                <c:pt idx="2566">
                  <c:v>-48880</c:v>
                </c:pt>
                <c:pt idx="2567">
                  <c:v>-48839</c:v>
                </c:pt>
                <c:pt idx="2568">
                  <c:v>-48791</c:v>
                </c:pt>
                <c:pt idx="2569">
                  <c:v>-48761</c:v>
                </c:pt>
                <c:pt idx="2570">
                  <c:v>-48749</c:v>
                </c:pt>
                <c:pt idx="2571">
                  <c:v>-48747</c:v>
                </c:pt>
                <c:pt idx="2572">
                  <c:v>-48721</c:v>
                </c:pt>
                <c:pt idx="2573">
                  <c:v>-48677</c:v>
                </c:pt>
                <c:pt idx="2574">
                  <c:v>-48653</c:v>
                </c:pt>
                <c:pt idx="2575">
                  <c:v>-48617</c:v>
                </c:pt>
                <c:pt idx="2576">
                  <c:v>-48571</c:v>
                </c:pt>
                <c:pt idx="2577">
                  <c:v>-48553</c:v>
                </c:pt>
                <c:pt idx="2578">
                  <c:v>-48494</c:v>
                </c:pt>
                <c:pt idx="2579">
                  <c:v>-48466</c:v>
                </c:pt>
                <c:pt idx="2580">
                  <c:v>-48465</c:v>
                </c:pt>
                <c:pt idx="2581">
                  <c:v>-48454</c:v>
                </c:pt>
                <c:pt idx="2582">
                  <c:v>-48496</c:v>
                </c:pt>
                <c:pt idx="2583">
                  <c:v>-48454</c:v>
                </c:pt>
                <c:pt idx="2584">
                  <c:v>-48395</c:v>
                </c:pt>
                <c:pt idx="2585">
                  <c:v>-48342</c:v>
                </c:pt>
                <c:pt idx="2586">
                  <c:v>-48341</c:v>
                </c:pt>
                <c:pt idx="2587">
                  <c:v>-48293</c:v>
                </c:pt>
                <c:pt idx="2588">
                  <c:v>-48226</c:v>
                </c:pt>
                <c:pt idx="2589">
                  <c:v>-48196</c:v>
                </c:pt>
                <c:pt idx="2590">
                  <c:v>-48157</c:v>
                </c:pt>
                <c:pt idx="2591">
                  <c:v>-48143</c:v>
                </c:pt>
                <c:pt idx="2592">
                  <c:v>-48133</c:v>
                </c:pt>
                <c:pt idx="2593">
                  <c:v>-48118</c:v>
                </c:pt>
                <c:pt idx="2594">
                  <c:v>-48118</c:v>
                </c:pt>
                <c:pt idx="2595">
                  <c:v>-48053</c:v>
                </c:pt>
                <c:pt idx="2596">
                  <c:v>-48035</c:v>
                </c:pt>
                <c:pt idx="2597">
                  <c:v>-48042</c:v>
                </c:pt>
                <c:pt idx="2598">
                  <c:v>-48053</c:v>
                </c:pt>
                <c:pt idx="2599">
                  <c:v>-48089</c:v>
                </c:pt>
                <c:pt idx="2600">
                  <c:v>-48106</c:v>
                </c:pt>
                <c:pt idx="2601">
                  <c:v>-48080</c:v>
                </c:pt>
                <c:pt idx="2602">
                  <c:v>-48067</c:v>
                </c:pt>
                <c:pt idx="2603">
                  <c:v>-48005</c:v>
                </c:pt>
                <c:pt idx="2604">
                  <c:v>-47982</c:v>
                </c:pt>
                <c:pt idx="2605">
                  <c:v>-47976</c:v>
                </c:pt>
                <c:pt idx="2606">
                  <c:v>-47956</c:v>
                </c:pt>
                <c:pt idx="2607">
                  <c:v>-47922</c:v>
                </c:pt>
                <c:pt idx="2608">
                  <c:v>-47888</c:v>
                </c:pt>
                <c:pt idx="2609">
                  <c:v>-47883</c:v>
                </c:pt>
                <c:pt idx="2610">
                  <c:v>-47859</c:v>
                </c:pt>
                <c:pt idx="2611">
                  <c:v>-47846</c:v>
                </c:pt>
                <c:pt idx="2612">
                  <c:v>-47808</c:v>
                </c:pt>
                <c:pt idx="2613">
                  <c:v>-47806</c:v>
                </c:pt>
                <c:pt idx="2614">
                  <c:v>-47738</c:v>
                </c:pt>
                <c:pt idx="2615">
                  <c:v>-47726</c:v>
                </c:pt>
                <c:pt idx="2616">
                  <c:v>-47699</c:v>
                </c:pt>
                <c:pt idx="2617">
                  <c:v>-47666</c:v>
                </c:pt>
                <c:pt idx="2618">
                  <c:v>-47679</c:v>
                </c:pt>
                <c:pt idx="2619">
                  <c:v>-47681</c:v>
                </c:pt>
                <c:pt idx="2620">
                  <c:v>-47680</c:v>
                </c:pt>
                <c:pt idx="2621">
                  <c:v>-47648</c:v>
                </c:pt>
                <c:pt idx="2622">
                  <c:v>-47583</c:v>
                </c:pt>
                <c:pt idx="2623">
                  <c:v>-47584</c:v>
                </c:pt>
                <c:pt idx="2624">
                  <c:v>-47547</c:v>
                </c:pt>
                <c:pt idx="2625">
                  <c:v>-47510</c:v>
                </c:pt>
                <c:pt idx="2626">
                  <c:v>-47420</c:v>
                </c:pt>
                <c:pt idx="2627">
                  <c:v>-47340</c:v>
                </c:pt>
                <c:pt idx="2628">
                  <c:v>-47275</c:v>
                </c:pt>
                <c:pt idx="2629">
                  <c:v>-47245</c:v>
                </c:pt>
                <c:pt idx="2630">
                  <c:v>-47210</c:v>
                </c:pt>
                <c:pt idx="2631">
                  <c:v>-47195</c:v>
                </c:pt>
                <c:pt idx="2632">
                  <c:v>-47145</c:v>
                </c:pt>
                <c:pt idx="2633">
                  <c:v>-47149</c:v>
                </c:pt>
                <c:pt idx="2634">
                  <c:v>-47120</c:v>
                </c:pt>
                <c:pt idx="2635">
                  <c:v>-47133</c:v>
                </c:pt>
                <c:pt idx="2636">
                  <c:v>-47138</c:v>
                </c:pt>
                <c:pt idx="2637">
                  <c:v>-47135</c:v>
                </c:pt>
                <c:pt idx="2638">
                  <c:v>-47128</c:v>
                </c:pt>
                <c:pt idx="2639">
                  <c:v>-47108</c:v>
                </c:pt>
                <c:pt idx="2640">
                  <c:v>-47137</c:v>
                </c:pt>
                <c:pt idx="2641">
                  <c:v>-47132</c:v>
                </c:pt>
                <c:pt idx="2642">
                  <c:v>-47138</c:v>
                </c:pt>
                <c:pt idx="2643">
                  <c:v>-47137</c:v>
                </c:pt>
                <c:pt idx="2644">
                  <c:v>-47132</c:v>
                </c:pt>
                <c:pt idx="2645">
                  <c:v>-47096</c:v>
                </c:pt>
                <c:pt idx="2646">
                  <c:v>-47076</c:v>
                </c:pt>
                <c:pt idx="2647">
                  <c:v>-47045</c:v>
                </c:pt>
                <c:pt idx="2648">
                  <c:v>-47031</c:v>
                </c:pt>
                <c:pt idx="2649">
                  <c:v>-47036</c:v>
                </c:pt>
                <c:pt idx="2650">
                  <c:v>-46971</c:v>
                </c:pt>
                <c:pt idx="2651">
                  <c:v>-46975</c:v>
                </c:pt>
                <c:pt idx="2652">
                  <c:v>-46925</c:v>
                </c:pt>
                <c:pt idx="2653">
                  <c:v>-46872</c:v>
                </c:pt>
                <c:pt idx="2654">
                  <c:v>-46821</c:v>
                </c:pt>
                <c:pt idx="2655">
                  <c:v>-46766</c:v>
                </c:pt>
                <c:pt idx="2656">
                  <c:v>-46763</c:v>
                </c:pt>
                <c:pt idx="2657">
                  <c:v>-46740</c:v>
                </c:pt>
                <c:pt idx="2658">
                  <c:v>-46699</c:v>
                </c:pt>
                <c:pt idx="2659">
                  <c:v>-46677</c:v>
                </c:pt>
                <c:pt idx="2660">
                  <c:v>-46645</c:v>
                </c:pt>
                <c:pt idx="2661">
                  <c:v>-46628</c:v>
                </c:pt>
                <c:pt idx="2662">
                  <c:v>-46534</c:v>
                </c:pt>
                <c:pt idx="2663">
                  <c:v>-46504</c:v>
                </c:pt>
                <c:pt idx="2664">
                  <c:v>-46496</c:v>
                </c:pt>
                <c:pt idx="2665">
                  <c:v>-46420</c:v>
                </c:pt>
                <c:pt idx="2666">
                  <c:v>-46453</c:v>
                </c:pt>
                <c:pt idx="2667">
                  <c:v>-46435</c:v>
                </c:pt>
                <c:pt idx="2668">
                  <c:v>-46404</c:v>
                </c:pt>
                <c:pt idx="2669">
                  <c:v>-46419</c:v>
                </c:pt>
                <c:pt idx="2670">
                  <c:v>-46409</c:v>
                </c:pt>
                <c:pt idx="2671">
                  <c:v>-46399</c:v>
                </c:pt>
                <c:pt idx="2672">
                  <c:v>-46376</c:v>
                </c:pt>
                <c:pt idx="2673">
                  <c:v>-46321</c:v>
                </c:pt>
                <c:pt idx="2674">
                  <c:v>-46248</c:v>
                </c:pt>
                <c:pt idx="2675">
                  <c:v>-46250</c:v>
                </c:pt>
                <c:pt idx="2676">
                  <c:v>-46202</c:v>
                </c:pt>
                <c:pt idx="2677">
                  <c:v>-46187</c:v>
                </c:pt>
                <c:pt idx="2678">
                  <c:v>-46173</c:v>
                </c:pt>
                <c:pt idx="2679">
                  <c:v>-46165</c:v>
                </c:pt>
                <c:pt idx="2680">
                  <c:v>-46200</c:v>
                </c:pt>
                <c:pt idx="2681">
                  <c:v>-46176</c:v>
                </c:pt>
                <c:pt idx="2682">
                  <c:v>-46195</c:v>
                </c:pt>
                <c:pt idx="2683">
                  <c:v>-46154</c:v>
                </c:pt>
                <c:pt idx="2684">
                  <c:v>-46142</c:v>
                </c:pt>
                <c:pt idx="2685">
                  <c:v>-46190</c:v>
                </c:pt>
                <c:pt idx="2686">
                  <c:v>-46179</c:v>
                </c:pt>
                <c:pt idx="2687">
                  <c:v>-46205</c:v>
                </c:pt>
                <c:pt idx="2688">
                  <c:v>-46166</c:v>
                </c:pt>
                <c:pt idx="2689">
                  <c:v>-46132</c:v>
                </c:pt>
                <c:pt idx="2690">
                  <c:v>-46081</c:v>
                </c:pt>
                <c:pt idx="2691">
                  <c:v>-46074</c:v>
                </c:pt>
                <c:pt idx="2692">
                  <c:v>-46121</c:v>
                </c:pt>
                <c:pt idx="2693">
                  <c:v>-46098</c:v>
                </c:pt>
                <c:pt idx="2694">
                  <c:v>-46041</c:v>
                </c:pt>
                <c:pt idx="2695">
                  <c:v>-45975</c:v>
                </c:pt>
                <c:pt idx="2696">
                  <c:v>-45933</c:v>
                </c:pt>
                <c:pt idx="2697">
                  <c:v>-45937</c:v>
                </c:pt>
                <c:pt idx="2698">
                  <c:v>-45951</c:v>
                </c:pt>
                <c:pt idx="2699">
                  <c:v>-45962</c:v>
                </c:pt>
                <c:pt idx="2700">
                  <c:v>-45917</c:v>
                </c:pt>
                <c:pt idx="2701">
                  <c:v>-45827</c:v>
                </c:pt>
                <c:pt idx="2702">
                  <c:v>-45743</c:v>
                </c:pt>
                <c:pt idx="2703">
                  <c:v>-45652</c:v>
                </c:pt>
                <c:pt idx="2704">
                  <c:v>-45584</c:v>
                </c:pt>
                <c:pt idx="2705">
                  <c:v>-45503</c:v>
                </c:pt>
                <c:pt idx="2706">
                  <c:v>-45450</c:v>
                </c:pt>
                <c:pt idx="2707">
                  <c:v>-45461</c:v>
                </c:pt>
                <c:pt idx="2708">
                  <c:v>-45399</c:v>
                </c:pt>
                <c:pt idx="2709">
                  <c:v>-45343</c:v>
                </c:pt>
                <c:pt idx="2710">
                  <c:v>-45352</c:v>
                </c:pt>
                <c:pt idx="2711">
                  <c:v>-45287</c:v>
                </c:pt>
                <c:pt idx="2712">
                  <c:v>-45327</c:v>
                </c:pt>
                <c:pt idx="2713">
                  <c:v>-45334</c:v>
                </c:pt>
                <c:pt idx="2714">
                  <c:v>-45303</c:v>
                </c:pt>
                <c:pt idx="2715">
                  <c:v>-45313</c:v>
                </c:pt>
                <c:pt idx="2716">
                  <c:v>-45278</c:v>
                </c:pt>
                <c:pt idx="2717">
                  <c:v>-45224</c:v>
                </c:pt>
                <c:pt idx="2718">
                  <c:v>-45213</c:v>
                </c:pt>
                <c:pt idx="2719">
                  <c:v>-45219</c:v>
                </c:pt>
                <c:pt idx="2720">
                  <c:v>-45147</c:v>
                </c:pt>
                <c:pt idx="2721">
                  <c:v>-45086</c:v>
                </c:pt>
                <c:pt idx="2722">
                  <c:v>-45071</c:v>
                </c:pt>
                <c:pt idx="2723">
                  <c:v>-45100</c:v>
                </c:pt>
                <c:pt idx="2724">
                  <c:v>-45061</c:v>
                </c:pt>
                <c:pt idx="2725">
                  <c:v>-45033</c:v>
                </c:pt>
                <c:pt idx="2726">
                  <c:v>-44979</c:v>
                </c:pt>
                <c:pt idx="2727">
                  <c:v>-44956</c:v>
                </c:pt>
                <c:pt idx="2728">
                  <c:v>-44902</c:v>
                </c:pt>
                <c:pt idx="2729">
                  <c:v>-44842</c:v>
                </c:pt>
                <c:pt idx="2730">
                  <c:v>-44811</c:v>
                </c:pt>
                <c:pt idx="2731">
                  <c:v>-44762</c:v>
                </c:pt>
                <c:pt idx="2732">
                  <c:v>-44724</c:v>
                </c:pt>
                <c:pt idx="2733">
                  <c:v>-44694</c:v>
                </c:pt>
                <c:pt idx="2734">
                  <c:v>-44670</c:v>
                </c:pt>
                <c:pt idx="2735">
                  <c:v>-44605</c:v>
                </c:pt>
                <c:pt idx="2736">
                  <c:v>-44589</c:v>
                </c:pt>
                <c:pt idx="2737">
                  <c:v>-44553</c:v>
                </c:pt>
                <c:pt idx="2738">
                  <c:v>-44508</c:v>
                </c:pt>
                <c:pt idx="2739">
                  <c:v>-44459</c:v>
                </c:pt>
                <c:pt idx="2740">
                  <c:v>-44409</c:v>
                </c:pt>
                <c:pt idx="2741">
                  <c:v>-44371</c:v>
                </c:pt>
                <c:pt idx="2742">
                  <c:v>-44291</c:v>
                </c:pt>
                <c:pt idx="2743">
                  <c:v>-44235</c:v>
                </c:pt>
                <c:pt idx="2744">
                  <c:v>-44183</c:v>
                </c:pt>
                <c:pt idx="2745">
                  <c:v>-44142</c:v>
                </c:pt>
                <c:pt idx="2746">
                  <c:v>-44092</c:v>
                </c:pt>
                <c:pt idx="2747">
                  <c:v>-44053</c:v>
                </c:pt>
                <c:pt idx="2748">
                  <c:v>-44057</c:v>
                </c:pt>
                <c:pt idx="2749">
                  <c:v>-44080</c:v>
                </c:pt>
                <c:pt idx="2750">
                  <c:v>-44081</c:v>
                </c:pt>
                <c:pt idx="2751">
                  <c:v>-44063</c:v>
                </c:pt>
                <c:pt idx="2752">
                  <c:v>-44014</c:v>
                </c:pt>
                <c:pt idx="2753">
                  <c:v>-43942</c:v>
                </c:pt>
                <c:pt idx="2754">
                  <c:v>-43960</c:v>
                </c:pt>
                <c:pt idx="2755">
                  <c:v>-43964</c:v>
                </c:pt>
                <c:pt idx="2756">
                  <c:v>-43970</c:v>
                </c:pt>
                <c:pt idx="2757">
                  <c:v>-43945</c:v>
                </c:pt>
                <c:pt idx="2758">
                  <c:v>-43941</c:v>
                </c:pt>
                <c:pt idx="2759">
                  <c:v>-43875</c:v>
                </c:pt>
                <c:pt idx="2760">
                  <c:v>-43795</c:v>
                </c:pt>
                <c:pt idx="2761">
                  <c:v>-43788</c:v>
                </c:pt>
                <c:pt idx="2762">
                  <c:v>-43750</c:v>
                </c:pt>
                <c:pt idx="2763">
                  <c:v>-43658</c:v>
                </c:pt>
                <c:pt idx="2764">
                  <c:v>-43618</c:v>
                </c:pt>
                <c:pt idx="2765">
                  <c:v>-43608</c:v>
                </c:pt>
                <c:pt idx="2766">
                  <c:v>-43556</c:v>
                </c:pt>
                <c:pt idx="2767">
                  <c:v>-43584</c:v>
                </c:pt>
                <c:pt idx="2768">
                  <c:v>-43581</c:v>
                </c:pt>
                <c:pt idx="2769">
                  <c:v>-43588</c:v>
                </c:pt>
                <c:pt idx="2770">
                  <c:v>-43561</c:v>
                </c:pt>
                <c:pt idx="2771">
                  <c:v>-43539</c:v>
                </c:pt>
                <c:pt idx="2772">
                  <c:v>-43516</c:v>
                </c:pt>
                <c:pt idx="2773">
                  <c:v>-43469</c:v>
                </c:pt>
                <c:pt idx="2774">
                  <c:v>-43481</c:v>
                </c:pt>
                <c:pt idx="2775">
                  <c:v>-43466</c:v>
                </c:pt>
                <c:pt idx="2776">
                  <c:v>-43465</c:v>
                </c:pt>
                <c:pt idx="2777">
                  <c:v>-43478</c:v>
                </c:pt>
                <c:pt idx="2778">
                  <c:v>-43431</c:v>
                </c:pt>
                <c:pt idx="2779">
                  <c:v>-43370</c:v>
                </c:pt>
                <c:pt idx="2780">
                  <c:v>-43331</c:v>
                </c:pt>
                <c:pt idx="2781">
                  <c:v>-43305</c:v>
                </c:pt>
                <c:pt idx="2782">
                  <c:v>-43290</c:v>
                </c:pt>
                <c:pt idx="2783">
                  <c:v>-43239</c:v>
                </c:pt>
                <c:pt idx="2784">
                  <c:v>-43217</c:v>
                </c:pt>
                <c:pt idx="2785">
                  <c:v>-43180</c:v>
                </c:pt>
                <c:pt idx="2786">
                  <c:v>-43151</c:v>
                </c:pt>
                <c:pt idx="2787">
                  <c:v>-43117</c:v>
                </c:pt>
                <c:pt idx="2788">
                  <c:v>-43092</c:v>
                </c:pt>
                <c:pt idx="2789">
                  <c:v>-43065</c:v>
                </c:pt>
                <c:pt idx="2790">
                  <c:v>-43052</c:v>
                </c:pt>
                <c:pt idx="2791">
                  <c:v>-43010</c:v>
                </c:pt>
                <c:pt idx="2792">
                  <c:v>-43014</c:v>
                </c:pt>
                <c:pt idx="2793">
                  <c:v>-42976</c:v>
                </c:pt>
                <c:pt idx="2794">
                  <c:v>-42936</c:v>
                </c:pt>
                <c:pt idx="2795">
                  <c:v>-42973</c:v>
                </c:pt>
                <c:pt idx="2796">
                  <c:v>-43019</c:v>
                </c:pt>
                <c:pt idx="2797">
                  <c:v>-43052</c:v>
                </c:pt>
                <c:pt idx="2798">
                  <c:v>-43056</c:v>
                </c:pt>
                <c:pt idx="2799">
                  <c:v>-43043</c:v>
                </c:pt>
                <c:pt idx="2800">
                  <c:v>-42987</c:v>
                </c:pt>
                <c:pt idx="2801">
                  <c:v>-42955</c:v>
                </c:pt>
                <c:pt idx="2802">
                  <c:v>-42978</c:v>
                </c:pt>
                <c:pt idx="2803">
                  <c:v>-42912</c:v>
                </c:pt>
                <c:pt idx="2804">
                  <c:v>-42900</c:v>
                </c:pt>
                <c:pt idx="2805">
                  <c:v>-42850</c:v>
                </c:pt>
                <c:pt idx="2806">
                  <c:v>-42828</c:v>
                </c:pt>
                <c:pt idx="2807">
                  <c:v>-42788</c:v>
                </c:pt>
                <c:pt idx="2808">
                  <c:v>-42761</c:v>
                </c:pt>
                <c:pt idx="2809">
                  <c:v>-42720</c:v>
                </c:pt>
                <c:pt idx="2810">
                  <c:v>-42660</c:v>
                </c:pt>
                <c:pt idx="2811">
                  <c:v>-42635</c:v>
                </c:pt>
                <c:pt idx="2812">
                  <c:v>-42591</c:v>
                </c:pt>
                <c:pt idx="2813">
                  <c:v>-42587</c:v>
                </c:pt>
                <c:pt idx="2814">
                  <c:v>-42596</c:v>
                </c:pt>
                <c:pt idx="2815">
                  <c:v>-42577</c:v>
                </c:pt>
                <c:pt idx="2816">
                  <c:v>-42599</c:v>
                </c:pt>
                <c:pt idx="2817">
                  <c:v>-42584</c:v>
                </c:pt>
                <c:pt idx="2818">
                  <c:v>-42564</c:v>
                </c:pt>
                <c:pt idx="2819">
                  <c:v>-42558</c:v>
                </c:pt>
                <c:pt idx="2820">
                  <c:v>-42531</c:v>
                </c:pt>
                <c:pt idx="2821">
                  <c:v>-42517</c:v>
                </c:pt>
                <c:pt idx="2822">
                  <c:v>-42550</c:v>
                </c:pt>
                <c:pt idx="2823">
                  <c:v>-42551</c:v>
                </c:pt>
                <c:pt idx="2824">
                  <c:v>-42523</c:v>
                </c:pt>
                <c:pt idx="2825">
                  <c:v>-42460</c:v>
                </c:pt>
                <c:pt idx="2826">
                  <c:v>-42433</c:v>
                </c:pt>
                <c:pt idx="2827">
                  <c:v>-42401</c:v>
                </c:pt>
                <c:pt idx="2828">
                  <c:v>-42375</c:v>
                </c:pt>
                <c:pt idx="2829">
                  <c:v>-42349</c:v>
                </c:pt>
                <c:pt idx="2830">
                  <c:v>-42385</c:v>
                </c:pt>
                <c:pt idx="2831">
                  <c:v>-42375</c:v>
                </c:pt>
                <c:pt idx="2832">
                  <c:v>-42404</c:v>
                </c:pt>
                <c:pt idx="2833">
                  <c:v>-42358</c:v>
                </c:pt>
                <c:pt idx="2834">
                  <c:v>-42342</c:v>
                </c:pt>
                <c:pt idx="2835">
                  <c:v>-42347</c:v>
                </c:pt>
                <c:pt idx="2836">
                  <c:v>-42309</c:v>
                </c:pt>
                <c:pt idx="2837">
                  <c:v>-42270</c:v>
                </c:pt>
                <c:pt idx="2838">
                  <c:v>-42204</c:v>
                </c:pt>
                <c:pt idx="2839">
                  <c:v>-42196</c:v>
                </c:pt>
                <c:pt idx="2840">
                  <c:v>-42194</c:v>
                </c:pt>
                <c:pt idx="2841">
                  <c:v>-42232</c:v>
                </c:pt>
                <c:pt idx="2842">
                  <c:v>-42232</c:v>
                </c:pt>
                <c:pt idx="2843">
                  <c:v>-42233</c:v>
                </c:pt>
                <c:pt idx="2844">
                  <c:v>-42199</c:v>
                </c:pt>
                <c:pt idx="2845">
                  <c:v>-42147</c:v>
                </c:pt>
                <c:pt idx="2846">
                  <c:v>-42104</c:v>
                </c:pt>
                <c:pt idx="2847">
                  <c:v>-42058</c:v>
                </c:pt>
                <c:pt idx="2848">
                  <c:v>-42039</c:v>
                </c:pt>
                <c:pt idx="2849">
                  <c:v>-42044</c:v>
                </c:pt>
                <c:pt idx="2850">
                  <c:v>-42039</c:v>
                </c:pt>
                <c:pt idx="2851">
                  <c:v>-42012</c:v>
                </c:pt>
                <c:pt idx="2852">
                  <c:v>-41992</c:v>
                </c:pt>
                <c:pt idx="2853">
                  <c:v>-41976</c:v>
                </c:pt>
                <c:pt idx="2854">
                  <c:v>-41952</c:v>
                </c:pt>
                <c:pt idx="2855">
                  <c:v>-41925</c:v>
                </c:pt>
                <c:pt idx="2856">
                  <c:v>-41890</c:v>
                </c:pt>
                <c:pt idx="2857">
                  <c:v>-41876</c:v>
                </c:pt>
                <c:pt idx="2858">
                  <c:v>-41846</c:v>
                </c:pt>
                <c:pt idx="2859">
                  <c:v>-41811</c:v>
                </c:pt>
                <c:pt idx="2860">
                  <c:v>-41806</c:v>
                </c:pt>
                <c:pt idx="2861">
                  <c:v>-41815</c:v>
                </c:pt>
                <c:pt idx="2862">
                  <c:v>-41805</c:v>
                </c:pt>
                <c:pt idx="2863">
                  <c:v>-41798</c:v>
                </c:pt>
                <c:pt idx="2864">
                  <c:v>-41749</c:v>
                </c:pt>
                <c:pt idx="2865">
                  <c:v>-41700</c:v>
                </c:pt>
                <c:pt idx="2866">
                  <c:v>-41644</c:v>
                </c:pt>
                <c:pt idx="2867">
                  <c:v>-41640</c:v>
                </c:pt>
                <c:pt idx="2868">
                  <c:v>-41596</c:v>
                </c:pt>
                <c:pt idx="2869">
                  <c:v>-41515</c:v>
                </c:pt>
                <c:pt idx="2870">
                  <c:v>-41567</c:v>
                </c:pt>
                <c:pt idx="2871">
                  <c:v>-41565</c:v>
                </c:pt>
                <c:pt idx="2872">
                  <c:v>-41477</c:v>
                </c:pt>
                <c:pt idx="2873">
                  <c:v>-41439</c:v>
                </c:pt>
                <c:pt idx="2874">
                  <c:v>-41424</c:v>
                </c:pt>
                <c:pt idx="2875">
                  <c:v>-41386</c:v>
                </c:pt>
                <c:pt idx="2876">
                  <c:v>-41307</c:v>
                </c:pt>
                <c:pt idx="2877">
                  <c:v>-41293</c:v>
                </c:pt>
                <c:pt idx="2878">
                  <c:v>-41281</c:v>
                </c:pt>
                <c:pt idx="2879">
                  <c:v>-41237</c:v>
                </c:pt>
                <c:pt idx="2880">
                  <c:v>-41239</c:v>
                </c:pt>
                <c:pt idx="2881">
                  <c:v>-41170</c:v>
                </c:pt>
                <c:pt idx="2882">
                  <c:v>-41136</c:v>
                </c:pt>
                <c:pt idx="2883">
                  <c:v>-41095</c:v>
                </c:pt>
                <c:pt idx="2884">
                  <c:v>-41067</c:v>
                </c:pt>
                <c:pt idx="2885">
                  <c:v>-41054</c:v>
                </c:pt>
                <c:pt idx="2886">
                  <c:v>-41069</c:v>
                </c:pt>
                <c:pt idx="2887">
                  <c:v>-41001</c:v>
                </c:pt>
                <c:pt idx="2888">
                  <c:v>-41000</c:v>
                </c:pt>
                <c:pt idx="2889">
                  <c:v>-40980</c:v>
                </c:pt>
                <c:pt idx="2890">
                  <c:v>-40939</c:v>
                </c:pt>
                <c:pt idx="2891">
                  <c:v>-40954</c:v>
                </c:pt>
                <c:pt idx="2892">
                  <c:v>-40946</c:v>
                </c:pt>
                <c:pt idx="2893">
                  <c:v>-40943</c:v>
                </c:pt>
                <c:pt idx="2894">
                  <c:v>-40901</c:v>
                </c:pt>
                <c:pt idx="2895">
                  <c:v>-40876</c:v>
                </c:pt>
                <c:pt idx="2896">
                  <c:v>-40855</c:v>
                </c:pt>
                <c:pt idx="2897">
                  <c:v>-40808</c:v>
                </c:pt>
                <c:pt idx="2898">
                  <c:v>-40745</c:v>
                </c:pt>
                <c:pt idx="2899">
                  <c:v>-40701</c:v>
                </c:pt>
                <c:pt idx="2900">
                  <c:v>-40682</c:v>
                </c:pt>
                <c:pt idx="2901">
                  <c:v>-40696</c:v>
                </c:pt>
                <c:pt idx="2902">
                  <c:v>-40729</c:v>
                </c:pt>
                <c:pt idx="2903">
                  <c:v>-40715</c:v>
                </c:pt>
                <c:pt idx="2904">
                  <c:v>-40754</c:v>
                </c:pt>
                <c:pt idx="2905">
                  <c:v>-40679</c:v>
                </c:pt>
                <c:pt idx="2906">
                  <c:v>-40642</c:v>
                </c:pt>
                <c:pt idx="2907">
                  <c:v>-40605</c:v>
                </c:pt>
                <c:pt idx="2908">
                  <c:v>-40572</c:v>
                </c:pt>
                <c:pt idx="2909">
                  <c:v>-40563</c:v>
                </c:pt>
                <c:pt idx="2910">
                  <c:v>-40538</c:v>
                </c:pt>
                <c:pt idx="2911">
                  <c:v>-40521</c:v>
                </c:pt>
                <c:pt idx="2912">
                  <c:v>-40495</c:v>
                </c:pt>
                <c:pt idx="2913">
                  <c:v>-40449</c:v>
                </c:pt>
                <c:pt idx="2914">
                  <c:v>-40428</c:v>
                </c:pt>
                <c:pt idx="2915">
                  <c:v>-40427</c:v>
                </c:pt>
                <c:pt idx="2916">
                  <c:v>-40375</c:v>
                </c:pt>
                <c:pt idx="2917">
                  <c:v>-40329</c:v>
                </c:pt>
                <c:pt idx="2918">
                  <c:v>-40274</c:v>
                </c:pt>
                <c:pt idx="2919">
                  <c:v>-40240</c:v>
                </c:pt>
                <c:pt idx="2920">
                  <c:v>-40187</c:v>
                </c:pt>
                <c:pt idx="2921">
                  <c:v>-40183</c:v>
                </c:pt>
                <c:pt idx="2922">
                  <c:v>-40192</c:v>
                </c:pt>
                <c:pt idx="2923">
                  <c:v>-40220</c:v>
                </c:pt>
                <c:pt idx="2924">
                  <c:v>-40226</c:v>
                </c:pt>
                <c:pt idx="2925">
                  <c:v>-40180</c:v>
                </c:pt>
                <c:pt idx="2926">
                  <c:v>-40177</c:v>
                </c:pt>
                <c:pt idx="2927">
                  <c:v>-40168</c:v>
                </c:pt>
                <c:pt idx="2928">
                  <c:v>-40146</c:v>
                </c:pt>
                <c:pt idx="2929">
                  <c:v>-40146</c:v>
                </c:pt>
                <c:pt idx="2930">
                  <c:v>-40174</c:v>
                </c:pt>
                <c:pt idx="2931">
                  <c:v>-40100</c:v>
                </c:pt>
                <c:pt idx="2932">
                  <c:v>-40073</c:v>
                </c:pt>
                <c:pt idx="2933">
                  <c:v>-40077</c:v>
                </c:pt>
                <c:pt idx="2934">
                  <c:v>-40055</c:v>
                </c:pt>
                <c:pt idx="2935">
                  <c:v>-40025</c:v>
                </c:pt>
                <c:pt idx="2936">
                  <c:v>-40008</c:v>
                </c:pt>
                <c:pt idx="2937">
                  <c:v>-40002</c:v>
                </c:pt>
                <c:pt idx="2938">
                  <c:v>-39983</c:v>
                </c:pt>
                <c:pt idx="2939">
                  <c:v>-39981</c:v>
                </c:pt>
                <c:pt idx="2940">
                  <c:v>-39997</c:v>
                </c:pt>
                <c:pt idx="2941">
                  <c:v>-39964</c:v>
                </c:pt>
                <c:pt idx="2942">
                  <c:v>-39947</c:v>
                </c:pt>
                <c:pt idx="2943">
                  <c:v>-39939</c:v>
                </c:pt>
                <c:pt idx="2944">
                  <c:v>-40006</c:v>
                </c:pt>
                <c:pt idx="2945">
                  <c:v>-40015</c:v>
                </c:pt>
                <c:pt idx="2946">
                  <c:v>-40016</c:v>
                </c:pt>
                <c:pt idx="2947">
                  <c:v>-40023</c:v>
                </c:pt>
                <c:pt idx="2948">
                  <c:v>-39997</c:v>
                </c:pt>
                <c:pt idx="2949">
                  <c:v>-39998</c:v>
                </c:pt>
                <c:pt idx="2950">
                  <c:v>-40021</c:v>
                </c:pt>
                <c:pt idx="2951">
                  <c:v>-39981</c:v>
                </c:pt>
                <c:pt idx="2952">
                  <c:v>-39987</c:v>
                </c:pt>
                <c:pt idx="2953">
                  <c:v>-39950</c:v>
                </c:pt>
                <c:pt idx="2954">
                  <c:v>-39944</c:v>
                </c:pt>
                <c:pt idx="2955">
                  <c:v>-39924</c:v>
                </c:pt>
                <c:pt idx="2956">
                  <c:v>-39906</c:v>
                </c:pt>
                <c:pt idx="2957">
                  <c:v>-39858</c:v>
                </c:pt>
                <c:pt idx="2958">
                  <c:v>-39865</c:v>
                </c:pt>
                <c:pt idx="2959">
                  <c:v>-39889</c:v>
                </c:pt>
                <c:pt idx="2960">
                  <c:v>-39829</c:v>
                </c:pt>
                <c:pt idx="2961">
                  <c:v>-39775</c:v>
                </c:pt>
                <c:pt idx="2962">
                  <c:v>-39744</c:v>
                </c:pt>
                <c:pt idx="2963">
                  <c:v>-39707</c:v>
                </c:pt>
                <c:pt idx="2964">
                  <c:v>-39699</c:v>
                </c:pt>
                <c:pt idx="2965">
                  <c:v>-39673</c:v>
                </c:pt>
                <c:pt idx="2966">
                  <c:v>-39701</c:v>
                </c:pt>
                <c:pt idx="2967">
                  <c:v>-39673</c:v>
                </c:pt>
                <c:pt idx="2968">
                  <c:v>-39665</c:v>
                </c:pt>
                <c:pt idx="2969">
                  <c:v>-39664</c:v>
                </c:pt>
                <c:pt idx="2970">
                  <c:v>-39666</c:v>
                </c:pt>
                <c:pt idx="2971">
                  <c:v>-39729</c:v>
                </c:pt>
                <c:pt idx="2972">
                  <c:v>-39722</c:v>
                </c:pt>
                <c:pt idx="2973">
                  <c:v>-39770</c:v>
                </c:pt>
                <c:pt idx="2974">
                  <c:v>-39714</c:v>
                </c:pt>
                <c:pt idx="2975">
                  <c:v>-39693</c:v>
                </c:pt>
                <c:pt idx="2976">
                  <c:v>-39630</c:v>
                </c:pt>
                <c:pt idx="2977">
                  <c:v>-39581</c:v>
                </c:pt>
                <c:pt idx="2978">
                  <c:v>-39541</c:v>
                </c:pt>
                <c:pt idx="2979">
                  <c:v>-39523</c:v>
                </c:pt>
                <c:pt idx="2980">
                  <c:v>-39508</c:v>
                </c:pt>
                <c:pt idx="2981">
                  <c:v>-39493</c:v>
                </c:pt>
                <c:pt idx="2982">
                  <c:v>-39457</c:v>
                </c:pt>
                <c:pt idx="2983">
                  <c:v>-39452</c:v>
                </c:pt>
                <c:pt idx="2984">
                  <c:v>-39449</c:v>
                </c:pt>
                <c:pt idx="2985">
                  <c:v>-39423</c:v>
                </c:pt>
                <c:pt idx="2986">
                  <c:v>-39399</c:v>
                </c:pt>
                <c:pt idx="2987">
                  <c:v>-39403</c:v>
                </c:pt>
                <c:pt idx="2988">
                  <c:v>-39362</c:v>
                </c:pt>
                <c:pt idx="2989">
                  <c:v>-39366</c:v>
                </c:pt>
                <c:pt idx="2990">
                  <c:v>-39411</c:v>
                </c:pt>
                <c:pt idx="2991">
                  <c:v>-39410</c:v>
                </c:pt>
                <c:pt idx="2992">
                  <c:v>-39403</c:v>
                </c:pt>
                <c:pt idx="2993">
                  <c:v>-39370</c:v>
                </c:pt>
                <c:pt idx="2994">
                  <c:v>-39338</c:v>
                </c:pt>
                <c:pt idx="2995">
                  <c:v>-39297</c:v>
                </c:pt>
                <c:pt idx="2996">
                  <c:v>-39291</c:v>
                </c:pt>
                <c:pt idx="2997">
                  <c:v>-39217</c:v>
                </c:pt>
                <c:pt idx="2998">
                  <c:v>-39163</c:v>
                </c:pt>
                <c:pt idx="2999">
                  <c:v>-39163</c:v>
                </c:pt>
                <c:pt idx="3000">
                  <c:v>-39115</c:v>
                </c:pt>
                <c:pt idx="3001">
                  <c:v>-39057</c:v>
                </c:pt>
                <c:pt idx="3002">
                  <c:v>-38951</c:v>
                </c:pt>
                <c:pt idx="3003">
                  <c:v>-38891</c:v>
                </c:pt>
                <c:pt idx="3004">
                  <c:v>-38873</c:v>
                </c:pt>
                <c:pt idx="3005">
                  <c:v>-38873</c:v>
                </c:pt>
                <c:pt idx="3006">
                  <c:v>-38824</c:v>
                </c:pt>
                <c:pt idx="3007">
                  <c:v>-38766</c:v>
                </c:pt>
                <c:pt idx="3008">
                  <c:v>-38748</c:v>
                </c:pt>
                <c:pt idx="3009">
                  <c:v>-38723</c:v>
                </c:pt>
                <c:pt idx="3010">
                  <c:v>-38700</c:v>
                </c:pt>
                <c:pt idx="3011">
                  <c:v>-38703</c:v>
                </c:pt>
                <c:pt idx="3012">
                  <c:v>-38694</c:v>
                </c:pt>
                <c:pt idx="3013">
                  <c:v>-38676</c:v>
                </c:pt>
                <c:pt idx="3014">
                  <c:v>-38637</c:v>
                </c:pt>
                <c:pt idx="3015">
                  <c:v>-38622</c:v>
                </c:pt>
                <c:pt idx="3016">
                  <c:v>-38563</c:v>
                </c:pt>
                <c:pt idx="3017">
                  <c:v>-38529</c:v>
                </c:pt>
                <c:pt idx="3018">
                  <c:v>-38510</c:v>
                </c:pt>
                <c:pt idx="3019">
                  <c:v>-38463</c:v>
                </c:pt>
                <c:pt idx="3020">
                  <c:v>-38476</c:v>
                </c:pt>
                <c:pt idx="3021">
                  <c:v>-38530</c:v>
                </c:pt>
                <c:pt idx="3022">
                  <c:v>-38539</c:v>
                </c:pt>
                <c:pt idx="3023">
                  <c:v>-38531</c:v>
                </c:pt>
                <c:pt idx="3024">
                  <c:v>-38540</c:v>
                </c:pt>
                <c:pt idx="3025">
                  <c:v>-38596</c:v>
                </c:pt>
                <c:pt idx="3026">
                  <c:v>-38654</c:v>
                </c:pt>
                <c:pt idx="3027">
                  <c:v>-38637</c:v>
                </c:pt>
                <c:pt idx="3028">
                  <c:v>-38598</c:v>
                </c:pt>
                <c:pt idx="3029">
                  <c:v>-38560</c:v>
                </c:pt>
                <c:pt idx="3030">
                  <c:v>-38494</c:v>
                </c:pt>
                <c:pt idx="3031">
                  <c:v>-38496</c:v>
                </c:pt>
                <c:pt idx="3032">
                  <c:v>-38431</c:v>
                </c:pt>
                <c:pt idx="3033">
                  <c:v>-38411</c:v>
                </c:pt>
                <c:pt idx="3034">
                  <c:v>-38375</c:v>
                </c:pt>
                <c:pt idx="3035">
                  <c:v>-38314</c:v>
                </c:pt>
                <c:pt idx="3036">
                  <c:v>-38265</c:v>
                </c:pt>
                <c:pt idx="3037">
                  <c:v>-38222</c:v>
                </c:pt>
                <c:pt idx="3038">
                  <c:v>-38159</c:v>
                </c:pt>
                <c:pt idx="3039">
                  <c:v>-38168</c:v>
                </c:pt>
                <c:pt idx="3040">
                  <c:v>-38111</c:v>
                </c:pt>
                <c:pt idx="3041">
                  <c:v>-38051</c:v>
                </c:pt>
                <c:pt idx="3042">
                  <c:v>-38002</c:v>
                </c:pt>
                <c:pt idx="3043">
                  <c:v>-37989</c:v>
                </c:pt>
                <c:pt idx="3044">
                  <c:v>-37940</c:v>
                </c:pt>
                <c:pt idx="3045">
                  <c:v>-37937</c:v>
                </c:pt>
                <c:pt idx="3046">
                  <c:v>-37942</c:v>
                </c:pt>
                <c:pt idx="3047">
                  <c:v>-37934</c:v>
                </c:pt>
                <c:pt idx="3048">
                  <c:v>-37964</c:v>
                </c:pt>
                <c:pt idx="3049">
                  <c:v>-37947</c:v>
                </c:pt>
                <c:pt idx="3050">
                  <c:v>-37940</c:v>
                </c:pt>
                <c:pt idx="3051">
                  <c:v>-37910</c:v>
                </c:pt>
                <c:pt idx="3052">
                  <c:v>-37846</c:v>
                </c:pt>
                <c:pt idx="3053">
                  <c:v>-37835</c:v>
                </c:pt>
                <c:pt idx="3054">
                  <c:v>-37795</c:v>
                </c:pt>
                <c:pt idx="3055">
                  <c:v>-37713</c:v>
                </c:pt>
                <c:pt idx="3056">
                  <c:v>-37731</c:v>
                </c:pt>
                <c:pt idx="3057">
                  <c:v>-37760</c:v>
                </c:pt>
                <c:pt idx="3058">
                  <c:v>-37715</c:v>
                </c:pt>
                <c:pt idx="3059">
                  <c:v>-37660</c:v>
                </c:pt>
                <c:pt idx="3060">
                  <c:v>-37640</c:v>
                </c:pt>
                <c:pt idx="3061">
                  <c:v>-37616</c:v>
                </c:pt>
                <c:pt idx="3062">
                  <c:v>-37591</c:v>
                </c:pt>
                <c:pt idx="3063">
                  <c:v>-37568</c:v>
                </c:pt>
                <c:pt idx="3064">
                  <c:v>-37558</c:v>
                </c:pt>
                <c:pt idx="3065">
                  <c:v>-37569</c:v>
                </c:pt>
                <c:pt idx="3066">
                  <c:v>-37539</c:v>
                </c:pt>
                <c:pt idx="3067">
                  <c:v>-37493</c:v>
                </c:pt>
                <c:pt idx="3068">
                  <c:v>-37453</c:v>
                </c:pt>
                <c:pt idx="3069">
                  <c:v>-37394</c:v>
                </c:pt>
                <c:pt idx="3070">
                  <c:v>-37307</c:v>
                </c:pt>
                <c:pt idx="3071">
                  <c:v>-37330</c:v>
                </c:pt>
                <c:pt idx="3072">
                  <c:v>-37346</c:v>
                </c:pt>
                <c:pt idx="3073">
                  <c:v>-37310</c:v>
                </c:pt>
                <c:pt idx="3074">
                  <c:v>-37314</c:v>
                </c:pt>
                <c:pt idx="3075">
                  <c:v>-37251</c:v>
                </c:pt>
                <c:pt idx="3076">
                  <c:v>-37177</c:v>
                </c:pt>
                <c:pt idx="3077">
                  <c:v>-37178</c:v>
                </c:pt>
                <c:pt idx="3078">
                  <c:v>-37148</c:v>
                </c:pt>
                <c:pt idx="3079">
                  <c:v>-37115</c:v>
                </c:pt>
                <c:pt idx="3080">
                  <c:v>-37089</c:v>
                </c:pt>
                <c:pt idx="3081">
                  <c:v>-37053</c:v>
                </c:pt>
                <c:pt idx="3082">
                  <c:v>-37049</c:v>
                </c:pt>
                <c:pt idx="3083">
                  <c:v>-37022</c:v>
                </c:pt>
                <c:pt idx="3084">
                  <c:v>-36973</c:v>
                </c:pt>
                <c:pt idx="3085">
                  <c:v>-36921</c:v>
                </c:pt>
                <c:pt idx="3086">
                  <c:v>-36901</c:v>
                </c:pt>
                <c:pt idx="3087">
                  <c:v>-36854</c:v>
                </c:pt>
                <c:pt idx="3088">
                  <c:v>-36858</c:v>
                </c:pt>
                <c:pt idx="3089">
                  <c:v>-36829</c:v>
                </c:pt>
                <c:pt idx="3090">
                  <c:v>-36813</c:v>
                </c:pt>
                <c:pt idx="3091">
                  <c:v>-36735</c:v>
                </c:pt>
                <c:pt idx="3092">
                  <c:v>-36680</c:v>
                </c:pt>
                <c:pt idx="3093">
                  <c:v>-36664</c:v>
                </c:pt>
                <c:pt idx="3094">
                  <c:v>-36617</c:v>
                </c:pt>
                <c:pt idx="3095">
                  <c:v>-36572</c:v>
                </c:pt>
                <c:pt idx="3096">
                  <c:v>-36519</c:v>
                </c:pt>
                <c:pt idx="3097">
                  <c:v>-36487</c:v>
                </c:pt>
                <c:pt idx="3098">
                  <c:v>-36470</c:v>
                </c:pt>
                <c:pt idx="3099">
                  <c:v>-36445</c:v>
                </c:pt>
                <c:pt idx="3100">
                  <c:v>-36413</c:v>
                </c:pt>
                <c:pt idx="3101">
                  <c:v>-36341</c:v>
                </c:pt>
                <c:pt idx="3102">
                  <c:v>-36319</c:v>
                </c:pt>
                <c:pt idx="3103">
                  <c:v>-36326</c:v>
                </c:pt>
                <c:pt idx="3104">
                  <c:v>-36291</c:v>
                </c:pt>
                <c:pt idx="3105">
                  <c:v>-36285</c:v>
                </c:pt>
                <c:pt idx="3106">
                  <c:v>-36242</c:v>
                </c:pt>
                <c:pt idx="3107">
                  <c:v>-36192</c:v>
                </c:pt>
                <c:pt idx="3108">
                  <c:v>-36160</c:v>
                </c:pt>
                <c:pt idx="3109">
                  <c:v>-36116</c:v>
                </c:pt>
                <c:pt idx="3110">
                  <c:v>-36054</c:v>
                </c:pt>
                <c:pt idx="3111">
                  <c:v>-36066</c:v>
                </c:pt>
                <c:pt idx="3112">
                  <c:v>-36039</c:v>
                </c:pt>
                <c:pt idx="3113">
                  <c:v>-35998</c:v>
                </c:pt>
                <c:pt idx="3114">
                  <c:v>-35957</c:v>
                </c:pt>
                <c:pt idx="3115">
                  <c:v>-35918</c:v>
                </c:pt>
                <c:pt idx="3116">
                  <c:v>-35868</c:v>
                </c:pt>
                <c:pt idx="3117">
                  <c:v>-35855</c:v>
                </c:pt>
                <c:pt idx="3118">
                  <c:v>-35820</c:v>
                </c:pt>
                <c:pt idx="3119">
                  <c:v>-35793</c:v>
                </c:pt>
                <c:pt idx="3120">
                  <c:v>-35719</c:v>
                </c:pt>
                <c:pt idx="3121">
                  <c:v>-35694</c:v>
                </c:pt>
                <c:pt idx="3122">
                  <c:v>-35698</c:v>
                </c:pt>
                <c:pt idx="3123">
                  <c:v>-35708</c:v>
                </c:pt>
                <c:pt idx="3124">
                  <c:v>-35688</c:v>
                </c:pt>
                <c:pt idx="3125">
                  <c:v>-35701</c:v>
                </c:pt>
                <c:pt idx="3126">
                  <c:v>-35678</c:v>
                </c:pt>
                <c:pt idx="3127">
                  <c:v>-35661</c:v>
                </c:pt>
                <c:pt idx="3128">
                  <c:v>-35665</c:v>
                </c:pt>
                <c:pt idx="3129">
                  <c:v>-35664</c:v>
                </c:pt>
                <c:pt idx="3130">
                  <c:v>-35631</c:v>
                </c:pt>
                <c:pt idx="3131">
                  <c:v>-35622</c:v>
                </c:pt>
                <c:pt idx="3132">
                  <c:v>-35630</c:v>
                </c:pt>
                <c:pt idx="3133">
                  <c:v>-35589</c:v>
                </c:pt>
                <c:pt idx="3134">
                  <c:v>-35597</c:v>
                </c:pt>
                <c:pt idx="3135">
                  <c:v>-35573</c:v>
                </c:pt>
                <c:pt idx="3136">
                  <c:v>-35535</c:v>
                </c:pt>
                <c:pt idx="3137">
                  <c:v>-35532</c:v>
                </c:pt>
                <c:pt idx="3138">
                  <c:v>-35511</c:v>
                </c:pt>
                <c:pt idx="3139">
                  <c:v>-35506</c:v>
                </c:pt>
                <c:pt idx="3140">
                  <c:v>-35502</c:v>
                </c:pt>
                <c:pt idx="3141">
                  <c:v>-35459</c:v>
                </c:pt>
                <c:pt idx="3142">
                  <c:v>-35426</c:v>
                </c:pt>
                <c:pt idx="3143">
                  <c:v>-35379</c:v>
                </c:pt>
                <c:pt idx="3144">
                  <c:v>-35361</c:v>
                </c:pt>
                <c:pt idx="3145">
                  <c:v>-35352</c:v>
                </c:pt>
                <c:pt idx="3146">
                  <c:v>-35280</c:v>
                </c:pt>
                <c:pt idx="3147">
                  <c:v>-35237</c:v>
                </c:pt>
                <c:pt idx="3148">
                  <c:v>-35242</c:v>
                </c:pt>
                <c:pt idx="3149">
                  <c:v>-35233</c:v>
                </c:pt>
                <c:pt idx="3150">
                  <c:v>-35203</c:v>
                </c:pt>
                <c:pt idx="3151">
                  <c:v>-35186</c:v>
                </c:pt>
                <c:pt idx="3152">
                  <c:v>-35149</c:v>
                </c:pt>
                <c:pt idx="3153">
                  <c:v>-35103</c:v>
                </c:pt>
                <c:pt idx="3154">
                  <c:v>-35130</c:v>
                </c:pt>
                <c:pt idx="3155">
                  <c:v>-35090</c:v>
                </c:pt>
                <c:pt idx="3156">
                  <c:v>-35050</c:v>
                </c:pt>
                <c:pt idx="3157">
                  <c:v>-34959</c:v>
                </c:pt>
                <c:pt idx="3158">
                  <c:v>-34940</c:v>
                </c:pt>
                <c:pt idx="3159">
                  <c:v>-34918</c:v>
                </c:pt>
                <c:pt idx="3160">
                  <c:v>-34830</c:v>
                </c:pt>
                <c:pt idx="3161">
                  <c:v>-34783</c:v>
                </c:pt>
                <c:pt idx="3162">
                  <c:v>-34725</c:v>
                </c:pt>
                <c:pt idx="3163">
                  <c:v>-34641</c:v>
                </c:pt>
                <c:pt idx="3164">
                  <c:v>-34599</c:v>
                </c:pt>
                <c:pt idx="3165">
                  <c:v>-34569</c:v>
                </c:pt>
                <c:pt idx="3166">
                  <c:v>-34538</c:v>
                </c:pt>
                <c:pt idx="3167">
                  <c:v>-34473</c:v>
                </c:pt>
                <c:pt idx="3168">
                  <c:v>-34430</c:v>
                </c:pt>
                <c:pt idx="3169">
                  <c:v>-34405</c:v>
                </c:pt>
                <c:pt idx="3170">
                  <c:v>-34358</c:v>
                </c:pt>
                <c:pt idx="3171">
                  <c:v>-34254</c:v>
                </c:pt>
                <c:pt idx="3172">
                  <c:v>-34148</c:v>
                </c:pt>
                <c:pt idx="3173">
                  <c:v>-34126</c:v>
                </c:pt>
                <c:pt idx="3174">
                  <c:v>-34082</c:v>
                </c:pt>
                <c:pt idx="3175">
                  <c:v>-34051</c:v>
                </c:pt>
                <c:pt idx="3176">
                  <c:v>-34060</c:v>
                </c:pt>
                <c:pt idx="3177">
                  <c:v>-34058</c:v>
                </c:pt>
                <c:pt idx="3178">
                  <c:v>-34049</c:v>
                </c:pt>
                <c:pt idx="3179">
                  <c:v>-34018</c:v>
                </c:pt>
                <c:pt idx="3180">
                  <c:v>-34003</c:v>
                </c:pt>
                <c:pt idx="3181">
                  <c:v>-34022</c:v>
                </c:pt>
                <c:pt idx="3182">
                  <c:v>-34046</c:v>
                </c:pt>
                <c:pt idx="3183">
                  <c:v>-33993</c:v>
                </c:pt>
                <c:pt idx="3184">
                  <c:v>-34015</c:v>
                </c:pt>
                <c:pt idx="3185">
                  <c:v>-33983</c:v>
                </c:pt>
                <c:pt idx="3186">
                  <c:v>-33963</c:v>
                </c:pt>
                <c:pt idx="3187">
                  <c:v>-33971</c:v>
                </c:pt>
                <c:pt idx="3188">
                  <c:v>-33953</c:v>
                </c:pt>
                <c:pt idx="3189">
                  <c:v>-33928</c:v>
                </c:pt>
                <c:pt idx="3190">
                  <c:v>-33891</c:v>
                </c:pt>
                <c:pt idx="3191">
                  <c:v>-33863</c:v>
                </c:pt>
                <c:pt idx="3192">
                  <c:v>-33838</c:v>
                </c:pt>
                <c:pt idx="3193">
                  <c:v>-33836</c:v>
                </c:pt>
                <c:pt idx="3194">
                  <c:v>-33799</c:v>
                </c:pt>
                <c:pt idx="3195">
                  <c:v>-33790</c:v>
                </c:pt>
                <c:pt idx="3196">
                  <c:v>-33783</c:v>
                </c:pt>
                <c:pt idx="3197">
                  <c:v>-33771</c:v>
                </c:pt>
                <c:pt idx="3198">
                  <c:v>-33723</c:v>
                </c:pt>
                <c:pt idx="3199">
                  <c:v>-33741</c:v>
                </c:pt>
                <c:pt idx="3200">
                  <c:v>-33728</c:v>
                </c:pt>
                <c:pt idx="3201">
                  <c:v>-33743</c:v>
                </c:pt>
                <c:pt idx="3202">
                  <c:v>-33725</c:v>
                </c:pt>
                <c:pt idx="3203">
                  <c:v>-33662</c:v>
                </c:pt>
                <c:pt idx="3204">
                  <c:v>-33633</c:v>
                </c:pt>
                <c:pt idx="3205">
                  <c:v>-33651</c:v>
                </c:pt>
                <c:pt idx="3206">
                  <c:v>-33653</c:v>
                </c:pt>
                <c:pt idx="3207">
                  <c:v>-33625</c:v>
                </c:pt>
                <c:pt idx="3208">
                  <c:v>-33573</c:v>
                </c:pt>
                <c:pt idx="3209">
                  <c:v>-33537</c:v>
                </c:pt>
                <c:pt idx="3210">
                  <c:v>-33538</c:v>
                </c:pt>
                <c:pt idx="3211">
                  <c:v>-33513</c:v>
                </c:pt>
                <c:pt idx="3212">
                  <c:v>-33500</c:v>
                </c:pt>
                <c:pt idx="3213">
                  <c:v>-33528</c:v>
                </c:pt>
                <c:pt idx="3214">
                  <c:v>-33554</c:v>
                </c:pt>
                <c:pt idx="3215">
                  <c:v>-33487</c:v>
                </c:pt>
                <c:pt idx="3216">
                  <c:v>-33407</c:v>
                </c:pt>
                <c:pt idx="3217">
                  <c:v>-33381</c:v>
                </c:pt>
                <c:pt idx="3218">
                  <c:v>-33310</c:v>
                </c:pt>
                <c:pt idx="3219">
                  <c:v>-33319</c:v>
                </c:pt>
                <c:pt idx="3220">
                  <c:v>-33274</c:v>
                </c:pt>
                <c:pt idx="3221">
                  <c:v>-33239</c:v>
                </c:pt>
                <c:pt idx="3222">
                  <c:v>-33260</c:v>
                </c:pt>
                <c:pt idx="3223">
                  <c:v>-33182</c:v>
                </c:pt>
                <c:pt idx="3224">
                  <c:v>-33168</c:v>
                </c:pt>
                <c:pt idx="3225">
                  <c:v>-33163</c:v>
                </c:pt>
                <c:pt idx="3226">
                  <c:v>-33166</c:v>
                </c:pt>
                <c:pt idx="3227">
                  <c:v>-33075</c:v>
                </c:pt>
                <c:pt idx="3228">
                  <c:v>-33037</c:v>
                </c:pt>
                <c:pt idx="3229">
                  <c:v>-33053</c:v>
                </c:pt>
                <c:pt idx="3230">
                  <c:v>-33003</c:v>
                </c:pt>
                <c:pt idx="3231">
                  <c:v>-32995</c:v>
                </c:pt>
                <c:pt idx="3232">
                  <c:v>-32963</c:v>
                </c:pt>
                <c:pt idx="3233">
                  <c:v>-32968</c:v>
                </c:pt>
                <c:pt idx="3234">
                  <c:v>-32950</c:v>
                </c:pt>
                <c:pt idx="3235">
                  <c:v>-32919</c:v>
                </c:pt>
                <c:pt idx="3236">
                  <c:v>-32876</c:v>
                </c:pt>
                <c:pt idx="3237">
                  <c:v>-32876</c:v>
                </c:pt>
                <c:pt idx="3238">
                  <c:v>-32860</c:v>
                </c:pt>
                <c:pt idx="3239">
                  <c:v>-32855</c:v>
                </c:pt>
                <c:pt idx="3240">
                  <c:v>-32871</c:v>
                </c:pt>
                <c:pt idx="3241">
                  <c:v>-32818</c:v>
                </c:pt>
                <c:pt idx="3242">
                  <c:v>-32793</c:v>
                </c:pt>
                <c:pt idx="3243">
                  <c:v>-32803</c:v>
                </c:pt>
                <c:pt idx="3244">
                  <c:v>-32817</c:v>
                </c:pt>
                <c:pt idx="3245">
                  <c:v>-32821</c:v>
                </c:pt>
                <c:pt idx="3246">
                  <c:v>-32804</c:v>
                </c:pt>
                <c:pt idx="3247">
                  <c:v>-32779</c:v>
                </c:pt>
                <c:pt idx="3248">
                  <c:v>-32735</c:v>
                </c:pt>
                <c:pt idx="3249">
                  <c:v>-32714</c:v>
                </c:pt>
                <c:pt idx="3250">
                  <c:v>-32653</c:v>
                </c:pt>
                <c:pt idx="3251">
                  <c:v>-32637</c:v>
                </c:pt>
                <c:pt idx="3252">
                  <c:v>-32623</c:v>
                </c:pt>
                <c:pt idx="3253">
                  <c:v>-32585</c:v>
                </c:pt>
                <c:pt idx="3254">
                  <c:v>-32582</c:v>
                </c:pt>
                <c:pt idx="3255">
                  <c:v>-32506</c:v>
                </c:pt>
                <c:pt idx="3256">
                  <c:v>-32549</c:v>
                </c:pt>
                <c:pt idx="3257">
                  <c:v>-32549</c:v>
                </c:pt>
                <c:pt idx="3258">
                  <c:v>-32551</c:v>
                </c:pt>
                <c:pt idx="3259">
                  <c:v>-32534</c:v>
                </c:pt>
                <c:pt idx="3260">
                  <c:v>-32501</c:v>
                </c:pt>
                <c:pt idx="3261">
                  <c:v>-32490</c:v>
                </c:pt>
                <c:pt idx="3262">
                  <c:v>-32430</c:v>
                </c:pt>
                <c:pt idx="3263">
                  <c:v>-32437</c:v>
                </c:pt>
                <c:pt idx="3264">
                  <c:v>-32413</c:v>
                </c:pt>
                <c:pt idx="3265">
                  <c:v>-32377</c:v>
                </c:pt>
                <c:pt idx="3266">
                  <c:v>-32371</c:v>
                </c:pt>
                <c:pt idx="3267">
                  <c:v>-32346</c:v>
                </c:pt>
                <c:pt idx="3268">
                  <c:v>-32392</c:v>
                </c:pt>
                <c:pt idx="3269">
                  <c:v>-32383</c:v>
                </c:pt>
                <c:pt idx="3270">
                  <c:v>-32425</c:v>
                </c:pt>
                <c:pt idx="3271">
                  <c:v>-32381</c:v>
                </c:pt>
                <c:pt idx="3272">
                  <c:v>-32301</c:v>
                </c:pt>
                <c:pt idx="3273">
                  <c:v>-32291</c:v>
                </c:pt>
                <c:pt idx="3274">
                  <c:v>-32271</c:v>
                </c:pt>
                <c:pt idx="3275">
                  <c:v>-32217</c:v>
                </c:pt>
                <c:pt idx="3276">
                  <c:v>-32174</c:v>
                </c:pt>
                <c:pt idx="3277">
                  <c:v>-32143</c:v>
                </c:pt>
                <c:pt idx="3278">
                  <c:v>-32120</c:v>
                </c:pt>
                <c:pt idx="3279">
                  <c:v>-32115</c:v>
                </c:pt>
                <c:pt idx="3280">
                  <c:v>-32134</c:v>
                </c:pt>
                <c:pt idx="3281">
                  <c:v>-32144</c:v>
                </c:pt>
                <c:pt idx="3282">
                  <c:v>-32104</c:v>
                </c:pt>
                <c:pt idx="3283">
                  <c:v>-32097</c:v>
                </c:pt>
                <c:pt idx="3284">
                  <c:v>-32107</c:v>
                </c:pt>
                <c:pt idx="3285">
                  <c:v>-32092</c:v>
                </c:pt>
                <c:pt idx="3286">
                  <c:v>-32077</c:v>
                </c:pt>
                <c:pt idx="3287">
                  <c:v>-32076</c:v>
                </c:pt>
                <c:pt idx="3288">
                  <c:v>-32070</c:v>
                </c:pt>
                <c:pt idx="3289">
                  <c:v>-32057</c:v>
                </c:pt>
                <c:pt idx="3290">
                  <c:v>-32052</c:v>
                </c:pt>
                <c:pt idx="3291">
                  <c:v>-32056</c:v>
                </c:pt>
                <c:pt idx="3292">
                  <c:v>-32071</c:v>
                </c:pt>
                <c:pt idx="3293">
                  <c:v>-32048</c:v>
                </c:pt>
                <c:pt idx="3294">
                  <c:v>-32033</c:v>
                </c:pt>
                <c:pt idx="3295">
                  <c:v>-31952</c:v>
                </c:pt>
                <c:pt idx="3296">
                  <c:v>-31923</c:v>
                </c:pt>
                <c:pt idx="3297">
                  <c:v>-31848</c:v>
                </c:pt>
                <c:pt idx="3298">
                  <c:v>-31794</c:v>
                </c:pt>
                <c:pt idx="3299">
                  <c:v>-31786</c:v>
                </c:pt>
                <c:pt idx="3300">
                  <c:v>-31761</c:v>
                </c:pt>
                <c:pt idx="3301">
                  <c:v>-31769</c:v>
                </c:pt>
                <c:pt idx="3302">
                  <c:v>-31732</c:v>
                </c:pt>
                <c:pt idx="3303">
                  <c:v>-31668</c:v>
                </c:pt>
                <c:pt idx="3304">
                  <c:v>-31614</c:v>
                </c:pt>
                <c:pt idx="3305">
                  <c:v>-31554</c:v>
                </c:pt>
                <c:pt idx="3306">
                  <c:v>-31549</c:v>
                </c:pt>
                <c:pt idx="3307">
                  <c:v>-31544</c:v>
                </c:pt>
                <c:pt idx="3308">
                  <c:v>-31530</c:v>
                </c:pt>
                <c:pt idx="3309">
                  <c:v>-31485</c:v>
                </c:pt>
                <c:pt idx="3310">
                  <c:v>-31490</c:v>
                </c:pt>
                <c:pt idx="3311">
                  <c:v>-31428</c:v>
                </c:pt>
                <c:pt idx="3312">
                  <c:v>-31364</c:v>
                </c:pt>
                <c:pt idx="3313">
                  <c:v>-31376</c:v>
                </c:pt>
                <c:pt idx="3314">
                  <c:v>-31378</c:v>
                </c:pt>
                <c:pt idx="3315">
                  <c:v>-31335</c:v>
                </c:pt>
                <c:pt idx="3316">
                  <c:v>-31290</c:v>
                </c:pt>
                <c:pt idx="3317">
                  <c:v>-31233</c:v>
                </c:pt>
                <c:pt idx="3318">
                  <c:v>-31235</c:v>
                </c:pt>
                <c:pt idx="3319">
                  <c:v>-31170</c:v>
                </c:pt>
                <c:pt idx="3320">
                  <c:v>-31112</c:v>
                </c:pt>
                <c:pt idx="3321">
                  <c:v>-31121</c:v>
                </c:pt>
                <c:pt idx="3322">
                  <c:v>-31167</c:v>
                </c:pt>
                <c:pt idx="3323">
                  <c:v>-31189</c:v>
                </c:pt>
                <c:pt idx="3324">
                  <c:v>-31135</c:v>
                </c:pt>
                <c:pt idx="3325">
                  <c:v>-31100</c:v>
                </c:pt>
                <c:pt idx="3326">
                  <c:v>-31084</c:v>
                </c:pt>
                <c:pt idx="3327">
                  <c:v>-31101</c:v>
                </c:pt>
                <c:pt idx="3328">
                  <c:v>-31093</c:v>
                </c:pt>
                <c:pt idx="3329">
                  <c:v>-31102</c:v>
                </c:pt>
                <c:pt idx="3330">
                  <c:v>-31071</c:v>
                </c:pt>
                <c:pt idx="3331">
                  <c:v>-31070</c:v>
                </c:pt>
                <c:pt idx="3332">
                  <c:v>-31075</c:v>
                </c:pt>
                <c:pt idx="3333">
                  <c:v>-31034</c:v>
                </c:pt>
                <c:pt idx="3334">
                  <c:v>-31002</c:v>
                </c:pt>
                <c:pt idx="3335">
                  <c:v>-30962</c:v>
                </c:pt>
                <c:pt idx="3336">
                  <c:v>-30907</c:v>
                </c:pt>
                <c:pt idx="3337">
                  <c:v>-30831</c:v>
                </c:pt>
                <c:pt idx="3338">
                  <c:v>-30850</c:v>
                </c:pt>
                <c:pt idx="3339">
                  <c:v>-30828</c:v>
                </c:pt>
                <c:pt idx="3340">
                  <c:v>-30801</c:v>
                </c:pt>
                <c:pt idx="3341">
                  <c:v>-30759</c:v>
                </c:pt>
                <c:pt idx="3342">
                  <c:v>-30713</c:v>
                </c:pt>
                <c:pt idx="3343">
                  <c:v>-30659</c:v>
                </c:pt>
                <c:pt idx="3344">
                  <c:v>-30690</c:v>
                </c:pt>
                <c:pt idx="3345">
                  <c:v>-30664</c:v>
                </c:pt>
                <c:pt idx="3346">
                  <c:v>-30615</c:v>
                </c:pt>
                <c:pt idx="3347">
                  <c:v>-30626</c:v>
                </c:pt>
                <c:pt idx="3348">
                  <c:v>-30570</c:v>
                </c:pt>
                <c:pt idx="3349">
                  <c:v>-30516</c:v>
                </c:pt>
                <c:pt idx="3350">
                  <c:v>-30462</c:v>
                </c:pt>
                <c:pt idx="3351">
                  <c:v>-30400</c:v>
                </c:pt>
                <c:pt idx="3352">
                  <c:v>-30378</c:v>
                </c:pt>
                <c:pt idx="3353">
                  <c:v>-30346</c:v>
                </c:pt>
                <c:pt idx="3354">
                  <c:v>-30297</c:v>
                </c:pt>
                <c:pt idx="3355">
                  <c:v>-30265</c:v>
                </c:pt>
                <c:pt idx="3356">
                  <c:v>-30189</c:v>
                </c:pt>
                <c:pt idx="3357">
                  <c:v>-30167</c:v>
                </c:pt>
                <c:pt idx="3358">
                  <c:v>-30176</c:v>
                </c:pt>
                <c:pt idx="3359">
                  <c:v>-30167</c:v>
                </c:pt>
                <c:pt idx="3360">
                  <c:v>-30138</c:v>
                </c:pt>
                <c:pt idx="3361">
                  <c:v>-30101</c:v>
                </c:pt>
                <c:pt idx="3362">
                  <c:v>-30103</c:v>
                </c:pt>
                <c:pt idx="3363">
                  <c:v>-30064</c:v>
                </c:pt>
                <c:pt idx="3364">
                  <c:v>-30079</c:v>
                </c:pt>
                <c:pt idx="3365">
                  <c:v>-30016</c:v>
                </c:pt>
                <c:pt idx="3366">
                  <c:v>-30008</c:v>
                </c:pt>
                <c:pt idx="3367">
                  <c:v>-29942</c:v>
                </c:pt>
                <c:pt idx="3368">
                  <c:v>-29900</c:v>
                </c:pt>
                <c:pt idx="3369">
                  <c:v>-29855</c:v>
                </c:pt>
                <c:pt idx="3370">
                  <c:v>-29852</c:v>
                </c:pt>
                <c:pt idx="3371">
                  <c:v>-29824</c:v>
                </c:pt>
                <c:pt idx="3372">
                  <c:v>-29796</c:v>
                </c:pt>
                <c:pt idx="3373">
                  <c:v>-29798</c:v>
                </c:pt>
                <c:pt idx="3374">
                  <c:v>-29729</c:v>
                </c:pt>
                <c:pt idx="3375">
                  <c:v>-29666</c:v>
                </c:pt>
                <c:pt idx="3376">
                  <c:v>-29637</c:v>
                </c:pt>
                <c:pt idx="3377">
                  <c:v>-29592</c:v>
                </c:pt>
                <c:pt idx="3378">
                  <c:v>-29545</c:v>
                </c:pt>
                <c:pt idx="3379">
                  <c:v>-29530</c:v>
                </c:pt>
                <c:pt idx="3380">
                  <c:v>-29465</c:v>
                </c:pt>
                <c:pt idx="3381">
                  <c:v>-29457</c:v>
                </c:pt>
                <c:pt idx="3382">
                  <c:v>-29429</c:v>
                </c:pt>
                <c:pt idx="3383">
                  <c:v>-29366</c:v>
                </c:pt>
                <c:pt idx="3384">
                  <c:v>-29342</c:v>
                </c:pt>
                <c:pt idx="3385">
                  <c:v>-29292</c:v>
                </c:pt>
                <c:pt idx="3386">
                  <c:v>-29251</c:v>
                </c:pt>
                <c:pt idx="3387">
                  <c:v>-29218</c:v>
                </c:pt>
                <c:pt idx="3388">
                  <c:v>-29180</c:v>
                </c:pt>
                <c:pt idx="3389">
                  <c:v>-29166</c:v>
                </c:pt>
                <c:pt idx="3390">
                  <c:v>-29142</c:v>
                </c:pt>
                <c:pt idx="3391">
                  <c:v>-29110</c:v>
                </c:pt>
                <c:pt idx="3392">
                  <c:v>-29035</c:v>
                </c:pt>
                <c:pt idx="3393">
                  <c:v>-28996</c:v>
                </c:pt>
                <c:pt idx="3394">
                  <c:v>-28957</c:v>
                </c:pt>
                <c:pt idx="3395">
                  <c:v>-28942</c:v>
                </c:pt>
                <c:pt idx="3396">
                  <c:v>-28906</c:v>
                </c:pt>
                <c:pt idx="3397">
                  <c:v>-28895</c:v>
                </c:pt>
                <c:pt idx="3398">
                  <c:v>-28813</c:v>
                </c:pt>
                <c:pt idx="3399">
                  <c:v>-28778</c:v>
                </c:pt>
                <c:pt idx="3400">
                  <c:v>-28782</c:v>
                </c:pt>
                <c:pt idx="3401">
                  <c:v>-28782</c:v>
                </c:pt>
                <c:pt idx="3402">
                  <c:v>-28734</c:v>
                </c:pt>
                <c:pt idx="3403">
                  <c:v>-28698</c:v>
                </c:pt>
                <c:pt idx="3404">
                  <c:v>-28645</c:v>
                </c:pt>
                <c:pt idx="3405">
                  <c:v>-28580</c:v>
                </c:pt>
                <c:pt idx="3406">
                  <c:v>-28579</c:v>
                </c:pt>
                <c:pt idx="3407">
                  <c:v>-28606</c:v>
                </c:pt>
                <c:pt idx="3408">
                  <c:v>-28610</c:v>
                </c:pt>
                <c:pt idx="3409">
                  <c:v>-28656</c:v>
                </c:pt>
                <c:pt idx="3410">
                  <c:v>-28648</c:v>
                </c:pt>
                <c:pt idx="3411">
                  <c:v>-28663</c:v>
                </c:pt>
                <c:pt idx="3412">
                  <c:v>-28626</c:v>
                </c:pt>
                <c:pt idx="3413">
                  <c:v>-28601</c:v>
                </c:pt>
                <c:pt idx="3414">
                  <c:v>-28574</c:v>
                </c:pt>
                <c:pt idx="3415">
                  <c:v>-28567</c:v>
                </c:pt>
                <c:pt idx="3416">
                  <c:v>-28581</c:v>
                </c:pt>
                <c:pt idx="3417">
                  <c:v>-28629</c:v>
                </c:pt>
                <c:pt idx="3418">
                  <c:v>-28641</c:v>
                </c:pt>
                <c:pt idx="3419">
                  <c:v>-28602</c:v>
                </c:pt>
                <c:pt idx="3420">
                  <c:v>-28585</c:v>
                </c:pt>
                <c:pt idx="3421">
                  <c:v>-28559</c:v>
                </c:pt>
                <c:pt idx="3422">
                  <c:v>-28498</c:v>
                </c:pt>
                <c:pt idx="3423">
                  <c:v>-28459</c:v>
                </c:pt>
                <c:pt idx="3424">
                  <c:v>-28436</c:v>
                </c:pt>
                <c:pt idx="3425">
                  <c:v>-28457</c:v>
                </c:pt>
                <c:pt idx="3426">
                  <c:v>-28428</c:v>
                </c:pt>
                <c:pt idx="3427">
                  <c:v>-28417</c:v>
                </c:pt>
                <c:pt idx="3428">
                  <c:v>-28420</c:v>
                </c:pt>
                <c:pt idx="3429">
                  <c:v>-28444</c:v>
                </c:pt>
                <c:pt idx="3430">
                  <c:v>-28428</c:v>
                </c:pt>
                <c:pt idx="3431">
                  <c:v>-28375</c:v>
                </c:pt>
                <c:pt idx="3432">
                  <c:v>-28417</c:v>
                </c:pt>
                <c:pt idx="3433">
                  <c:v>-28444</c:v>
                </c:pt>
                <c:pt idx="3434">
                  <c:v>-28411</c:v>
                </c:pt>
                <c:pt idx="3435">
                  <c:v>-28368</c:v>
                </c:pt>
                <c:pt idx="3436">
                  <c:v>-28377</c:v>
                </c:pt>
                <c:pt idx="3437">
                  <c:v>-28362</c:v>
                </c:pt>
                <c:pt idx="3438">
                  <c:v>-28339</c:v>
                </c:pt>
                <c:pt idx="3439">
                  <c:v>-28316</c:v>
                </c:pt>
                <c:pt idx="3440">
                  <c:v>-28240</c:v>
                </c:pt>
                <c:pt idx="3441">
                  <c:v>-28233</c:v>
                </c:pt>
                <c:pt idx="3442">
                  <c:v>-28201</c:v>
                </c:pt>
                <c:pt idx="3443">
                  <c:v>-28165</c:v>
                </c:pt>
                <c:pt idx="3444">
                  <c:v>-28119</c:v>
                </c:pt>
                <c:pt idx="3445">
                  <c:v>-28099</c:v>
                </c:pt>
                <c:pt idx="3446">
                  <c:v>-28067</c:v>
                </c:pt>
                <c:pt idx="3447">
                  <c:v>-28014</c:v>
                </c:pt>
                <c:pt idx="3448">
                  <c:v>-27963</c:v>
                </c:pt>
                <c:pt idx="3449">
                  <c:v>-27959</c:v>
                </c:pt>
                <c:pt idx="3450">
                  <c:v>-27981</c:v>
                </c:pt>
                <c:pt idx="3451">
                  <c:v>-27967</c:v>
                </c:pt>
                <c:pt idx="3452">
                  <c:v>-27936</c:v>
                </c:pt>
                <c:pt idx="3453">
                  <c:v>-27884</c:v>
                </c:pt>
                <c:pt idx="3454">
                  <c:v>-27885</c:v>
                </c:pt>
                <c:pt idx="3455">
                  <c:v>-27834</c:v>
                </c:pt>
                <c:pt idx="3456">
                  <c:v>-27791</c:v>
                </c:pt>
                <c:pt idx="3457">
                  <c:v>-27714</c:v>
                </c:pt>
                <c:pt idx="3458">
                  <c:v>-27650</c:v>
                </c:pt>
                <c:pt idx="3459">
                  <c:v>-27601</c:v>
                </c:pt>
                <c:pt idx="3460">
                  <c:v>-27546</c:v>
                </c:pt>
                <c:pt idx="3461">
                  <c:v>-27491</c:v>
                </c:pt>
                <c:pt idx="3462">
                  <c:v>-27466</c:v>
                </c:pt>
                <c:pt idx="3463">
                  <c:v>-27434</c:v>
                </c:pt>
                <c:pt idx="3464">
                  <c:v>-27394</c:v>
                </c:pt>
                <c:pt idx="3465">
                  <c:v>-27347</c:v>
                </c:pt>
                <c:pt idx="3466">
                  <c:v>-27264</c:v>
                </c:pt>
                <c:pt idx="3467">
                  <c:v>-27293</c:v>
                </c:pt>
                <c:pt idx="3468">
                  <c:v>-27257</c:v>
                </c:pt>
                <c:pt idx="3469">
                  <c:v>-27237</c:v>
                </c:pt>
                <c:pt idx="3470">
                  <c:v>-27237</c:v>
                </c:pt>
                <c:pt idx="3471">
                  <c:v>-27156</c:v>
                </c:pt>
                <c:pt idx="3472">
                  <c:v>-27140</c:v>
                </c:pt>
                <c:pt idx="3473">
                  <c:v>-27062</c:v>
                </c:pt>
                <c:pt idx="3474">
                  <c:v>-27017</c:v>
                </c:pt>
                <c:pt idx="3475">
                  <c:v>-26981</c:v>
                </c:pt>
                <c:pt idx="3476">
                  <c:v>-26934</c:v>
                </c:pt>
                <c:pt idx="3477">
                  <c:v>-26874</c:v>
                </c:pt>
                <c:pt idx="3478">
                  <c:v>-26854</c:v>
                </c:pt>
                <c:pt idx="3479">
                  <c:v>-26796</c:v>
                </c:pt>
                <c:pt idx="3480">
                  <c:v>-26779</c:v>
                </c:pt>
                <c:pt idx="3481">
                  <c:v>-26744</c:v>
                </c:pt>
                <c:pt idx="3482">
                  <c:v>-26689</c:v>
                </c:pt>
                <c:pt idx="3483">
                  <c:v>-26678</c:v>
                </c:pt>
                <c:pt idx="3484">
                  <c:v>-26614</c:v>
                </c:pt>
                <c:pt idx="3485">
                  <c:v>-26574</c:v>
                </c:pt>
                <c:pt idx="3486">
                  <c:v>-26553</c:v>
                </c:pt>
                <c:pt idx="3487">
                  <c:v>-26553</c:v>
                </c:pt>
                <c:pt idx="3488">
                  <c:v>-26506</c:v>
                </c:pt>
                <c:pt idx="3489">
                  <c:v>-26417</c:v>
                </c:pt>
                <c:pt idx="3490">
                  <c:v>-26322</c:v>
                </c:pt>
                <c:pt idx="3491">
                  <c:v>-26270</c:v>
                </c:pt>
                <c:pt idx="3492">
                  <c:v>-26276</c:v>
                </c:pt>
                <c:pt idx="3493">
                  <c:v>-26281</c:v>
                </c:pt>
                <c:pt idx="3494">
                  <c:v>-26274</c:v>
                </c:pt>
                <c:pt idx="3495">
                  <c:v>-26226</c:v>
                </c:pt>
                <c:pt idx="3496">
                  <c:v>-26182</c:v>
                </c:pt>
                <c:pt idx="3497">
                  <c:v>-26144</c:v>
                </c:pt>
                <c:pt idx="3498">
                  <c:v>-26125</c:v>
                </c:pt>
                <c:pt idx="3499">
                  <c:v>-26069</c:v>
                </c:pt>
                <c:pt idx="3500">
                  <c:v>-26085</c:v>
                </c:pt>
                <c:pt idx="3501">
                  <c:v>-26074</c:v>
                </c:pt>
                <c:pt idx="3502">
                  <c:v>-26018</c:v>
                </c:pt>
                <c:pt idx="3503">
                  <c:v>-25985</c:v>
                </c:pt>
                <c:pt idx="3504">
                  <c:v>-26010</c:v>
                </c:pt>
                <c:pt idx="3505">
                  <c:v>-25953</c:v>
                </c:pt>
                <c:pt idx="3506">
                  <c:v>-25907</c:v>
                </c:pt>
                <c:pt idx="3507">
                  <c:v>-25879</c:v>
                </c:pt>
                <c:pt idx="3508">
                  <c:v>-25861</c:v>
                </c:pt>
                <c:pt idx="3509">
                  <c:v>-25847</c:v>
                </c:pt>
                <c:pt idx="3510">
                  <c:v>-25844</c:v>
                </c:pt>
                <c:pt idx="3511">
                  <c:v>-25793</c:v>
                </c:pt>
                <c:pt idx="3512">
                  <c:v>-25699</c:v>
                </c:pt>
                <c:pt idx="3513">
                  <c:v>-25612</c:v>
                </c:pt>
                <c:pt idx="3514">
                  <c:v>-25579</c:v>
                </c:pt>
                <c:pt idx="3515">
                  <c:v>-25517</c:v>
                </c:pt>
                <c:pt idx="3516">
                  <c:v>-25481</c:v>
                </c:pt>
                <c:pt idx="3517">
                  <c:v>-25444</c:v>
                </c:pt>
                <c:pt idx="3518">
                  <c:v>-25434</c:v>
                </c:pt>
                <c:pt idx="3519">
                  <c:v>-25369</c:v>
                </c:pt>
                <c:pt idx="3520">
                  <c:v>-25305</c:v>
                </c:pt>
                <c:pt idx="3521">
                  <c:v>-25241</c:v>
                </c:pt>
                <c:pt idx="3522">
                  <c:v>-25243</c:v>
                </c:pt>
                <c:pt idx="3523">
                  <c:v>-25205</c:v>
                </c:pt>
                <c:pt idx="3524">
                  <c:v>-25130</c:v>
                </c:pt>
                <c:pt idx="3525">
                  <c:v>-25114</c:v>
                </c:pt>
                <c:pt idx="3526">
                  <c:v>-25056</c:v>
                </c:pt>
                <c:pt idx="3527">
                  <c:v>-25031</c:v>
                </c:pt>
                <c:pt idx="3528">
                  <c:v>-25015</c:v>
                </c:pt>
                <c:pt idx="3529">
                  <c:v>-25034</c:v>
                </c:pt>
                <c:pt idx="3530">
                  <c:v>-25045</c:v>
                </c:pt>
                <c:pt idx="3531">
                  <c:v>-25016</c:v>
                </c:pt>
                <c:pt idx="3532">
                  <c:v>-25031</c:v>
                </c:pt>
                <c:pt idx="3533">
                  <c:v>-25010</c:v>
                </c:pt>
                <c:pt idx="3534">
                  <c:v>-25041</c:v>
                </c:pt>
                <c:pt idx="3535">
                  <c:v>-25035</c:v>
                </c:pt>
                <c:pt idx="3536">
                  <c:v>-25068</c:v>
                </c:pt>
                <c:pt idx="3537">
                  <c:v>-25070</c:v>
                </c:pt>
                <c:pt idx="3538">
                  <c:v>-25065</c:v>
                </c:pt>
                <c:pt idx="3539">
                  <c:v>-25079</c:v>
                </c:pt>
                <c:pt idx="3540">
                  <c:v>-25088</c:v>
                </c:pt>
                <c:pt idx="3541">
                  <c:v>-25097</c:v>
                </c:pt>
                <c:pt idx="3542">
                  <c:v>-25067</c:v>
                </c:pt>
                <c:pt idx="3543">
                  <c:v>-25008</c:v>
                </c:pt>
                <c:pt idx="3544">
                  <c:v>-24966</c:v>
                </c:pt>
                <c:pt idx="3545">
                  <c:v>-24960</c:v>
                </c:pt>
                <c:pt idx="3546">
                  <c:v>-24909</c:v>
                </c:pt>
                <c:pt idx="3547">
                  <c:v>-24873</c:v>
                </c:pt>
                <c:pt idx="3548">
                  <c:v>-24847</c:v>
                </c:pt>
                <c:pt idx="3549">
                  <c:v>-24826</c:v>
                </c:pt>
                <c:pt idx="3550">
                  <c:v>-24818</c:v>
                </c:pt>
                <c:pt idx="3551">
                  <c:v>-24783</c:v>
                </c:pt>
                <c:pt idx="3552">
                  <c:v>-24726</c:v>
                </c:pt>
                <c:pt idx="3553">
                  <c:v>-24664</c:v>
                </c:pt>
                <c:pt idx="3554">
                  <c:v>-24612</c:v>
                </c:pt>
                <c:pt idx="3555">
                  <c:v>-24582</c:v>
                </c:pt>
                <c:pt idx="3556">
                  <c:v>-24603</c:v>
                </c:pt>
                <c:pt idx="3557">
                  <c:v>-24554</c:v>
                </c:pt>
                <c:pt idx="3558">
                  <c:v>-24478</c:v>
                </c:pt>
                <c:pt idx="3559">
                  <c:v>-24400</c:v>
                </c:pt>
                <c:pt idx="3560">
                  <c:v>-24369</c:v>
                </c:pt>
                <c:pt idx="3561">
                  <c:v>-24368</c:v>
                </c:pt>
                <c:pt idx="3562">
                  <c:v>-24328</c:v>
                </c:pt>
                <c:pt idx="3563">
                  <c:v>-24300</c:v>
                </c:pt>
                <c:pt idx="3564">
                  <c:v>-24317</c:v>
                </c:pt>
                <c:pt idx="3565">
                  <c:v>-24240</c:v>
                </c:pt>
                <c:pt idx="3566">
                  <c:v>-24192</c:v>
                </c:pt>
                <c:pt idx="3567">
                  <c:v>-24162</c:v>
                </c:pt>
                <c:pt idx="3568">
                  <c:v>-24143</c:v>
                </c:pt>
                <c:pt idx="3569">
                  <c:v>-24138</c:v>
                </c:pt>
                <c:pt idx="3570">
                  <c:v>-24104</c:v>
                </c:pt>
                <c:pt idx="3571">
                  <c:v>-24073</c:v>
                </c:pt>
                <c:pt idx="3572">
                  <c:v>-24050</c:v>
                </c:pt>
                <c:pt idx="3573">
                  <c:v>-24040</c:v>
                </c:pt>
                <c:pt idx="3574">
                  <c:v>-23959</c:v>
                </c:pt>
                <c:pt idx="3575">
                  <c:v>-23935</c:v>
                </c:pt>
                <c:pt idx="3576">
                  <c:v>-23886</c:v>
                </c:pt>
                <c:pt idx="3577">
                  <c:v>-23882</c:v>
                </c:pt>
                <c:pt idx="3578">
                  <c:v>-23876</c:v>
                </c:pt>
                <c:pt idx="3579">
                  <c:v>-23802</c:v>
                </c:pt>
                <c:pt idx="3580">
                  <c:v>-23754</c:v>
                </c:pt>
                <c:pt idx="3581">
                  <c:v>-23714</c:v>
                </c:pt>
                <c:pt idx="3582">
                  <c:v>-23684</c:v>
                </c:pt>
                <c:pt idx="3583">
                  <c:v>-23664</c:v>
                </c:pt>
                <c:pt idx="3584">
                  <c:v>-23645</c:v>
                </c:pt>
                <c:pt idx="3585">
                  <c:v>-23610</c:v>
                </c:pt>
                <c:pt idx="3586">
                  <c:v>-23571</c:v>
                </c:pt>
                <c:pt idx="3587">
                  <c:v>-23537</c:v>
                </c:pt>
                <c:pt idx="3588">
                  <c:v>-23503</c:v>
                </c:pt>
                <c:pt idx="3589">
                  <c:v>-23507</c:v>
                </c:pt>
                <c:pt idx="3590">
                  <c:v>-23440</c:v>
                </c:pt>
                <c:pt idx="3591">
                  <c:v>-23404</c:v>
                </c:pt>
                <c:pt idx="3592">
                  <c:v>-23335</c:v>
                </c:pt>
                <c:pt idx="3593">
                  <c:v>-23281</c:v>
                </c:pt>
                <c:pt idx="3594">
                  <c:v>-23232</c:v>
                </c:pt>
                <c:pt idx="3595">
                  <c:v>-23193</c:v>
                </c:pt>
                <c:pt idx="3596">
                  <c:v>-23176</c:v>
                </c:pt>
                <c:pt idx="3597">
                  <c:v>-23173</c:v>
                </c:pt>
                <c:pt idx="3598">
                  <c:v>-23163</c:v>
                </c:pt>
                <c:pt idx="3599">
                  <c:v>-23192</c:v>
                </c:pt>
                <c:pt idx="3600">
                  <c:v>-23131</c:v>
                </c:pt>
                <c:pt idx="3601">
                  <c:v>-23088</c:v>
                </c:pt>
                <c:pt idx="3602">
                  <c:v>-23079</c:v>
                </c:pt>
                <c:pt idx="3603">
                  <c:v>-23072</c:v>
                </c:pt>
                <c:pt idx="3604">
                  <c:v>-23041</c:v>
                </c:pt>
                <c:pt idx="3605">
                  <c:v>-22997</c:v>
                </c:pt>
                <c:pt idx="3606">
                  <c:v>-22997</c:v>
                </c:pt>
                <c:pt idx="3607">
                  <c:v>-22953</c:v>
                </c:pt>
                <c:pt idx="3608">
                  <c:v>-22909</c:v>
                </c:pt>
                <c:pt idx="3609">
                  <c:v>-22907</c:v>
                </c:pt>
                <c:pt idx="3610">
                  <c:v>-22866</c:v>
                </c:pt>
                <c:pt idx="3611">
                  <c:v>-22811</c:v>
                </c:pt>
                <c:pt idx="3612">
                  <c:v>-22836</c:v>
                </c:pt>
                <c:pt idx="3613">
                  <c:v>-22841</c:v>
                </c:pt>
                <c:pt idx="3614">
                  <c:v>-22826</c:v>
                </c:pt>
                <c:pt idx="3615">
                  <c:v>-22805</c:v>
                </c:pt>
                <c:pt idx="3616">
                  <c:v>-22804</c:v>
                </c:pt>
                <c:pt idx="3617">
                  <c:v>-22813</c:v>
                </c:pt>
                <c:pt idx="3618">
                  <c:v>-22770</c:v>
                </c:pt>
                <c:pt idx="3619">
                  <c:v>-22767</c:v>
                </c:pt>
                <c:pt idx="3620">
                  <c:v>-22766</c:v>
                </c:pt>
                <c:pt idx="3621">
                  <c:v>-22750</c:v>
                </c:pt>
                <c:pt idx="3622">
                  <c:v>-22715</c:v>
                </c:pt>
                <c:pt idx="3623">
                  <c:v>-22710</c:v>
                </c:pt>
                <c:pt idx="3624">
                  <c:v>-22678</c:v>
                </c:pt>
                <c:pt idx="3625">
                  <c:v>-22625</c:v>
                </c:pt>
                <c:pt idx="3626">
                  <c:v>-22583</c:v>
                </c:pt>
                <c:pt idx="3627">
                  <c:v>-22585</c:v>
                </c:pt>
                <c:pt idx="3628">
                  <c:v>-22528</c:v>
                </c:pt>
                <c:pt idx="3629">
                  <c:v>-22503</c:v>
                </c:pt>
                <c:pt idx="3630">
                  <c:v>-22485</c:v>
                </c:pt>
                <c:pt idx="3631">
                  <c:v>-22439</c:v>
                </c:pt>
                <c:pt idx="3632">
                  <c:v>-22395</c:v>
                </c:pt>
                <c:pt idx="3633">
                  <c:v>-22382</c:v>
                </c:pt>
                <c:pt idx="3634">
                  <c:v>-22324</c:v>
                </c:pt>
                <c:pt idx="3635">
                  <c:v>-22316</c:v>
                </c:pt>
                <c:pt idx="3636">
                  <c:v>-22328</c:v>
                </c:pt>
                <c:pt idx="3637">
                  <c:v>-22344</c:v>
                </c:pt>
                <c:pt idx="3638">
                  <c:v>-22319</c:v>
                </c:pt>
                <c:pt idx="3639">
                  <c:v>-22291</c:v>
                </c:pt>
                <c:pt idx="3640">
                  <c:v>-22283</c:v>
                </c:pt>
                <c:pt idx="3641">
                  <c:v>-22305</c:v>
                </c:pt>
                <c:pt idx="3642">
                  <c:v>-22275</c:v>
                </c:pt>
                <c:pt idx="3643">
                  <c:v>-22242</c:v>
                </c:pt>
                <c:pt idx="3644">
                  <c:v>-22189</c:v>
                </c:pt>
                <c:pt idx="3645">
                  <c:v>-22152</c:v>
                </c:pt>
                <c:pt idx="3646">
                  <c:v>-22134</c:v>
                </c:pt>
                <c:pt idx="3647">
                  <c:v>-22134</c:v>
                </c:pt>
                <c:pt idx="3648">
                  <c:v>-22140</c:v>
                </c:pt>
                <c:pt idx="3649">
                  <c:v>-22101</c:v>
                </c:pt>
                <c:pt idx="3650">
                  <c:v>-22060</c:v>
                </c:pt>
                <c:pt idx="3651">
                  <c:v>-22015</c:v>
                </c:pt>
                <c:pt idx="3652">
                  <c:v>-21965</c:v>
                </c:pt>
                <c:pt idx="3653">
                  <c:v>-21958</c:v>
                </c:pt>
                <c:pt idx="3654">
                  <c:v>-21927</c:v>
                </c:pt>
                <c:pt idx="3655">
                  <c:v>-21916</c:v>
                </c:pt>
                <c:pt idx="3656">
                  <c:v>-21884</c:v>
                </c:pt>
                <c:pt idx="3657">
                  <c:v>-21845</c:v>
                </c:pt>
                <c:pt idx="3658">
                  <c:v>-21808</c:v>
                </c:pt>
                <c:pt idx="3659">
                  <c:v>-21774</c:v>
                </c:pt>
                <c:pt idx="3660">
                  <c:v>-21752</c:v>
                </c:pt>
                <c:pt idx="3661">
                  <c:v>-21662</c:v>
                </c:pt>
                <c:pt idx="3662">
                  <c:v>-21589</c:v>
                </c:pt>
                <c:pt idx="3663">
                  <c:v>-21521</c:v>
                </c:pt>
                <c:pt idx="3664">
                  <c:v>-21495</c:v>
                </c:pt>
                <c:pt idx="3665">
                  <c:v>-21468</c:v>
                </c:pt>
                <c:pt idx="3666">
                  <c:v>-21462</c:v>
                </c:pt>
                <c:pt idx="3667">
                  <c:v>-21462</c:v>
                </c:pt>
                <c:pt idx="3668">
                  <c:v>-21446</c:v>
                </c:pt>
                <c:pt idx="3669">
                  <c:v>-21404</c:v>
                </c:pt>
                <c:pt idx="3670">
                  <c:v>-21373</c:v>
                </c:pt>
                <c:pt idx="3671">
                  <c:v>-21337</c:v>
                </c:pt>
                <c:pt idx="3672">
                  <c:v>-21299</c:v>
                </c:pt>
                <c:pt idx="3673">
                  <c:v>-21247</c:v>
                </c:pt>
                <c:pt idx="3674">
                  <c:v>-21246</c:v>
                </c:pt>
                <c:pt idx="3675">
                  <c:v>-21218</c:v>
                </c:pt>
                <c:pt idx="3676">
                  <c:v>-21218</c:v>
                </c:pt>
                <c:pt idx="3677">
                  <c:v>-21208</c:v>
                </c:pt>
                <c:pt idx="3678">
                  <c:v>-21218</c:v>
                </c:pt>
                <c:pt idx="3679">
                  <c:v>-21228</c:v>
                </c:pt>
                <c:pt idx="3680">
                  <c:v>-21233</c:v>
                </c:pt>
                <c:pt idx="3681">
                  <c:v>-21172</c:v>
                </c:pt>
                <c:pt idx="3682">
                  <c:v>-21148</c:v>
                </c:pt>
                <c:pt idx="3683">
                  <c:v>-21133</c:v>
                </c:pt>
                <c:pt idx="3684">
                  <c:v>-21099</c:v>
                </c:pt>
                <c:pt idx="3685">
                  <c:v>-21079</c:v>
                </c:pt>
                <c:pt idx="3686">
                  <c:v>-21025</c:v>
                </c:pt>
                <c:pt idx="3687">
                  <c:v>-21003</c:v>
                </c:pt>
                <c:pt idx="3688">
                  <c:v>-20947</c:v>
                </c:pt>
                <c:pt idx="3689">
                  <c:v>-20949</c:v>
                </c:pt>
                <c:pt idx="3690">
                  <c:v>-20903</c:v>
                </c:pt>
                <c:pt idx="3691">
                  <c:v>-20859</c:v>
                </c:pt>
                <c:pt idx="3692">
                  <c:v>-20811</c:v>
                </c:pt>
                <c:pt idx="3693">
                  <c:v>-20762</c:v>
                </c:pt>
                <c:pt idx="3694">
                  <c:v>-20718</c:v>
                </c:pt>
                <c:pt idx="3695">
                  <c:v>-20679</c:v>
                </c:pt>
                <c:pt idx="3696">
                  <c:v>-20598</c:v>
                </c:pt>
                <c:pt idx="3697">
                  <c:v>-20526</c:v>
                </c:pt>
                <c:pt idx="3698">
                  <c:v>-20489</c:v>
                </c:pt>
                <c:pt idx="3699">
                  <c:v>-20493</c:v>
                </c:pt>
                <c:pt idx="3700">
                  <c:v>-20476</c:v>
                </c:pt>
                <c:pt idx="3701">
                  <c:v>-20481</c:v>
                </c:pt>
                <c:pt idx="3702">
                  <c:v>-20476</c:v>
                </c:pt>
                <c:pt idx="3703">
                  <c:v>-20485</c:v>
                </c:pt>
                <c:pt idx="3704">
                  <c:v>-20477</c:v>
                </c:pt>
                <c:pt idx="3705">
                  <c:v>-20423</c:v>
                </c:pt>
                <c:pt idx="3706">
                  <c:v>-20399</c:v>
                </c:pt>
                <c:pt idx="3707">
                  <c:v>-20392</c:v>
                </c:pt>
                <c:pt idx="3708">
                  <c:v>-20350</c:v>
                </c:pt>
                <c:pt idx="3709">
                  <c:v>-20326</c:v>
                </c:pt>
                <c:pt idx="3710">
                  <c:v>-20288</c:v>
                </c:pt>
                <c:pt idx="3711">
                  <c:v>-20226</c:v>
                </c:pt>
                <c:pt idx="3712">
                  <c:v>-20155</c:v>
                </c:pt>
                <c:pt idx="3713">
                  <c:v>-20119</c:v>
                </c:pt>
                <c:pt idx="3714">
                  <c:v>-20108</c:v>
                </c:pt>
                <c:pt idx="3715">
                  <c:v>-20125</c:v>
                </c:pt>
                <c:pt idx="3716">
                  <c:v>-20129</c:v>
                </c:pt>
                <c:pt idx="3717">
                  <c:v>-20110</c:v>
                </c:pt>
                <c:pt idx="3718">
                  <c:v>-20080</c:v>
                </c:pt>
                <c:pt idx="3719">
                  <c:v>-20099</c:v>
                </c:pt>
                <c:pt idx="3720">
                  <c:v>-20050</c:v>
                </c:pt>
                <c:pt idx="3721">
                  <c:v>-20042</c:v>
                </c:pt>
                <c:pt idx="3722">
                  <c:v>-20005</c:v>
                </c:pt>
                <c:pt idx="3723">
                  <c:v>-19974</c:v>
                </c:pt>
                <c:pt idx="3724">
                  <c:v>-19914</c:v>
                </c:pt>
                <c:pt idx="3725">
                  <c:v>-19879</c:v>
                </c:pt>
                <c:pt idx="3726">
                  <c:v>-19811</c:v>
                </c:pt>
                <c:pt idx="3727">
                  <c:v>-19812</c:v>
                </c:pt>
                <c:pt idx="3728">
                  <c:v>-19795</c:v>
                </c:pt>
                <c:pt idx="3729">
                  <c:v>-19745</c:v>
                </c:pt>
                <c:pt idx="3730">
                  <c:v>-19679</c:v>
                </c:pt>
                <c:pt idx="3731">
                  <c:v>-19653</c:v>
                </c:pt>
                <c:pt idx="3732">
                  <c:v>-19664</c:v>
                </c:pt>
                <c:pt idx="3733">
                  <c:v>-19593</c:v>
                </c:pt>
                <c:pt idx="3734">
                  <c:v>-19542</c:v>
                </c:pt>
                <c:pt idx="3735">
                  <c:v>-19488</c:v>
                </c:pt>
                <c:pt idx="3736">
                  <c:v>-19459</c:v>
                </c:pt>
                <c:pt idx="3737">
                  <c:v>-19410</c:v>
                </c:pt>
                <c:pt idx="3738">
                  <c:v>-19416</c:v>
                </c:pt>
                <c:pt idx="3739">
                  <c:v>-19363</c:v>
                </c:pt>
                <c:pt idx="3740">
                  <c:v>-19329</c:v>
                </c:pt>
                <c:pt idx="3741">
                  <c:v>-19311</c:v>
                </c:pt>
                <c:pt idx="3742">
                  <c:v>-19316</c:v>
                </c:pt>
                <c:pt idx="3743">
                  <c:v>-19296</c:v>
                </c:pt>
                <c:pt idx="3744">
                  <c:v>-19281</c:v>
                </c:pt>
                <c:pt idx="3745">
                  <c:v>-19270</c:v>
                </c:pt>
                <c:pt idx="3746">
                  <c:v>-19269</c:v>
                </c:pt>
                <c:pt idx="3747">
                  <c:v>-19239</c:v>
                </c:pt>
                <c:pt idx="3748">
                  <c:v>-19181</c:v>
                </c:pt>
                <c:pt idx="3749">
                  <c:v>-19145</c:v>
                </c:pt>
                <c:pt idx="3750">
                  <c:v>-19131</c:v>
                </c:pt>
                <c:pt idx="3751">
                  <c:v>-19093</c:v>
                </c:pt>
                <c:pt idx="3752">
                  <c:v>-19130</c:v>
                </c:pt>
                <c:pt idx="3753">
                  <c:v>-19162</c:v>
                </c:pt>
                <c:pt idx="3754">
                  <c:v>-19186</c:v>
                </c:pt>
                <c:pt idx="3755">
                  <c:v>-19234</c:v>
                </c:pt>
                <c:pt idx="3756">
                  <c:v>-19257</c:v>
                </c:pt>
                <c:pt idx="3757">
                  <c:v>-19292</c:v>
                </c:pt>
                <c:pt idx="3758">
                  <c:v>-19323</c:v>
                </c:pt>
                <c:pt idx="3759">
                  <c:v>-19350</c:v>
                </c:pt>
                <c:pt idx="3760">
                  <c:v>-19393</c:v>
                </c:pt>
                <c:pt idx="3761">
                  <c:v>-19419</c:v>
                </c:pt>
                <c:pt idx="3762">
                  <c:v>-19454</c:v>
                </c:pt>
                <c:pt idx="3763">
                  <c:v>-19482</c:v>
                </c:pt>
                <c:pt idx="3764">
                  <c:v>-19515</c:v>
                </c:pt>
                <c:pt idx="3765">
                  <c:v>-19536</c:v>
                </c:pt>
                <c:pt idx="3766">
                  <c:v>-19542</c:v>
                </c:pt>
                <c:pt idx="3767">
                  <c:v>-19514</c:v>
                </c:pt>
                <c:pt idx="3768">
                  <c:v>-19475</c:v>
                </c:pt>
                <c:pt idx="3769">
                  <c:v>-19397</c:v>
                </c:pt>
                <c:pt idx="3770">
                  <c:v>-19350</c:v>
                </c:pt>
                <c:pt idx="3771">
                  <c:v>-19313</c:v>
                </c:pt>
                <c:pt idx="3772">
                  <c:v>-19274</c:v>
                </c:pt>
                <c:pt idx="3773">
                  <c:v>-19305</c:v>
                </c:pt>
                <c:pt idx="3774">
                  <c:v>-19306</c:v>
                </c:pt>
                <c:pt idx="3775">
                  <c:v>-19295</c:v>
                </c:pt>
                <c:pt idx="3776">
                  <c:v>-19275</c:v>
                </c:pt>
                <c:pt idx="3777">
                  <c:v>-19283</c:v>
                </c:pt>
                <c:pt idx="3778">
                  <c:v>-19252</c:v>
                </c:pt>
                <c:pt idx="3779">
                  <c:v>-19179</c:v>
                </c:pt>
                <c:pt idx="3780">
                  <c:v>-19167</c:v>
                </c:pt>
                <c:pt idx="3781">
                  <c:v>-19128</c:v>
                </c:pt>
                <c:pt idx="3782">
                  <c:v>-19081</c:v>
                </c:pt>
                <c:pt idx="3783">
                  <c:v>-19059</c:v>
                </c:pt>
                <c:pt idx="3784">
                  <c:v>-19055</c:v>
                </c:pt>
                <c:pt idx="3785">
                  <c:v>-18994</c:v>
                </c:pt>
                <c:pt idx="3786">
                  <c:v>-18991</c:v>
                </c:pt>
                <c:pt idx="3787">
                  <c:v>-18914</c:v>
                </c:pt>
                <c:pt idx="3788">
                  <c:v>-18864</c:v>
                </c:pt>
                <c:pt idx="3789">
                  <c:v>-18854</c:v>
                </c:pt>
                <c:pt idx="3790">
                  <c:v>-18856</c:v>
                </c:pt>
                <c:pt idx="3791">
                  <c:v>-18808</c:v>
                </c:pt>
                <c:pt idx="3792">
                  <c:v>-18789</c:v>
                </c:pt>
                <c:pt idx="3793">
                  <c:v>-18807</c:v>
                </c:pt>
                <c:pt idx="3794">
                  <c:v>-18833</c:v>
                </c:pt>
                <c:pt idx="3795">
                  <c:v>-18820</c:v>
                </c:pt>
                <c:pt idx="3796">
                  <c:v>-18803</c:v>
                </c:pt>
                <c:pt idx="3797">
                  <c:v>-18791</c:v>
                </c:pt>
                <c:pt idx="3798">
                  <c:v>-18800</c:v>
                </c:pt>
                <c:pt idx="3799">
                  <c:v>-18749</c:v>
                </c:pt>
                <c:pt idx="3800">
                  <c:v>-18776</c:v>
                </c:pt>
                <c:pt idx="3801">
                  <c:v>-18816</c:v>
                </c:pt>
                <c:pt idx="3802">
                  <c:v>-18824</c:v>
                </c:pt>
                <c:pt idx="3803">
                  <c:v>-18771</c:v>
                </c:pt>
                <c:pt idx="3804">
                  <c:v>-18755</c:v>
                </c:pt>
                <c:pt idx="3805">
                  <c:v>-18745</c:v>
                </c:pt>
                <c:pt idx="3806">
                  <c:v>-18694</c:v>
                </c:pt>
                <c:pt idx="3807">
                  <c:v>-18697</c:v>
                </c:pt>
                <c:pt idx="3808">
                  <c:v>-18700</c:v>
                </c:pt>
                <c:pt idx="3809">
                  <c:v>-18699</c:v>
                </c:pt>
                <c:pt idx="3810">
                  <c:v>-18692</c:v>
                </c:pt>
                <c:pt idx="3811">
                  <c:v>-18699</c:v>
                </c:pt>
                <c:pt idx="3812">
                  <c:v>-18659</c:v>
                </c:pt>
                <c:pt idx="3813">
                  <c:v>-18669</c:v>
                </c:pt>
                <c:pt idx="3814">
                  <c:v>-18627</c:v>
                </c:pt>
                <c:pt idx="3815">
                  <c:v>-18621</c:v>
                </c:pt>
                <c:pt idx="3816">
                  <c:v>-18583</c:v>
                </c:pt>
                <c:pt idx="3817">
                  <c:v>-18525</c:v>
                </c:pt>
                <c:pt idx="3818">
                  <c:v>-18479</c:v>
                </c:pt>
                <c:pt idx="3819">
                  <c:v>-18486</c:v>
                </c:pt>
                <c:pt idx="3820">
                  <c:v>-18411</c:v>
                </c:pt>
                <c:pt idx="3821">
                  <c:v>-18316</c:v>
                </c:pt>
                <c:pt idx="3822">
                  <c:v>-18231</c:v>
                </c:pt>
                <c:pt idx="3823">
                  <c:v>-18191</c:v>
                </c:pt>
                <c:pt idx="3824">
                  <c:v>-18083</c:v>
                </c:pt>
                <c:pt idx="3825">
                  <c:v>-18059</c:v>
                </c:pt>
                <c:pt idx="3826">
                  <c:v>-18049</c:v>
                </c:pt>
                <c:pt idx="3827">
                  <c:v>-18002</c:v>
                </c:pt>
                <c:pt idx="3828">
                  <c:v>-17999</c:v>
                </c:pt>
                <c:pt idx="3829">
                  <c:v>-18002</c:v>
                </c:pt>
                <c:pt idx="3830">
                  <c:v>-17919</c:v>
                </c:pt>
                <c:pt idx="3831">
                  <c:v>-17881</c:v>
                </c:pt>
                <c:pt idx="3832">
                  <c:v>-17863</c:v>
                </c:pt>
                <c:pt idx="3833">
                  <c:v>-17882</c:v>
                </c:pt>
                <c:pt idx="3834">
                  <c:v>-17860</c:v>
                </c:pt>
                <c:pt idx="3835">
                  <c:v>-17874</c:v>
                </c:pt>
                <c:pt idx="3836">
                  <c:v>-17864</c:v>
                </c:pt>
                <c:pt idx="3837">
                  <c:v>-17867</c:v>
                </c:pt>
                <c:pt idx="3838">
                  <c:v>-17889</c:v>
                </c:pt>
                <c:pt idx="3839">
                  <c:v>-17934</c:v>
                </c:pt>
                <c:pt idx="3840">
                  <c:v>-17927</c:v>
                </c:pt>
                <c:pt idx="3841">
                  <c:v>-17898</c:v>
                </c:pt>
                <c:pt idx="3842">
                  <c:v>-17878</c:v>
                </c:pt>
                <c:pt idx="3843">
                  <c:v>-17870</c:v>
                </c:pt>
                <c:pt idx="3844">
                  <c:v>-17803</c:v>
                </c:pt>
                <c:pt idx="3845">
                  <c:v>-17795</c:v>
                </c:pt>
                <c:pt idx="3846">
                  <c:v>-17775</c:v>
                </c:pt>
                <c:pt idx="3847">
                  <c:v>-17749</c:v>
                </c:pt>
                <c:pt idx="3848">
                  <c:v>-17752</c:v>
                </c:pt>
                <c:pt idx="3849">
                  <c:v>-17730</c:v>
                </c:pt>
                <c:pt idx="3850">
                  <c:v>-17669</c:v>
                </c:pt>
                <c:pt idx="3851">
                  <c:v>-17674</c:v>
                </c:pt>
                <c:pt idx="3852">
                  <c:v>-17661</c:v>
                </c:pt>
                <c:pt idx="3853">
                  <c:v>-17645</c:v>
                </c:pt>
                <c:pt idx="3854">
                  <c:v>-17641</c:v>
                </c:pt>
                <c:pt idx="3855">
                  <c:v>-17678</c:v>
                </c:pt>
                <c:pt idx="3856">
                  <c:v>-17695</c:v>
                </c:pt>
                <c:pt idx="3857">
                  <c:v>-17669</c:v>
                </c:pt>
                <c:pt idx="3858">
                  <c:v>-17702</c:v>
                </c:pt>
                <c:pt idx="3859">
                  <c:v>-17660</c:v>
                </c:pt>
                <c:pt idx="3860">
                  <c:v>-17673</c:v>
                </c:pt>
                <c:pt idx="3861">
                  <c:v>-17620</c:v>
                </c:pt>
                <c:pt idx="3862">
                  <c:v>-17545</c:v>
                </c:pt>
                <c:pt idx="3863">
                  <c:v>-17557</c:v>
                </c:pt>
                <c:pt idx="3864">
                  <c:v>-17545</c:v>
                </c:pt>
                <c:pt idx="3865">
                  <c:v>-17480</c:v>
                </c:pt>
                <c:pt idx="3866">
                  <c:v>-17431</c:v>
                </c:pt>
                <c:pt idx="3867">
                  <c:v>-17409</c:v>
                </c:pt>
                <c:pt idx="3868">
                  <c:v>-17360</c:v>
                </c:pt>
                <c:pt idx="3869">
                  <c:v>-17369</c:v>
                </c:pt>
                <c:pt idx="3870">
                  <c:v>-17330</c:v>
                </c:pt>
                <c:pt idx="3871">
                  <c:v>-17367</c:v>
                </c:pt>
                <c:pt idx="3872">
                  <c:v>-17432</c:v>
                </c:pt>
                <c:pt idx="3873">
                  <c:v>-17494</c:v>
                </c:pt>
                <c:pt idx="3874">
                  <c:v>-17486</c:v>
                </c:pt>
                <c:pt idx="3875">
                  <c:v>-17431</c:v>
                </c:pt>
                <c:pt idx="3876">
                  <c:v>-17407</c:v>
                </c:pt>
                <c:pt idx="3877">
                  <c:v>-17396</c:v>
                </c:pt>
                <c:pt idx="3878">
                  <c:v>-17448</c:v>
                </c:pt>
                <c:pt idx="3879">
                  <c:v>-17448</c:v>
                </c:pt>
                <c:pt idx="3880">
                  <c:v>-17426</c:v>
                </c:pt>
                <c:pt idx="3881">
                  <c:v>-17444</c:v>
                </c:pt>
                <c:pt idx="3882">
                  <c:v>-17447</c:v>
                </c:pt>
                <c:pt idx="3883">
                  <c:v>-17453</c:v>
                </c:pt>
                <c:pt idx="3884">
                  <c:v>-17422</c:v>
                </c:pt>
                <c:pt idx="3885">
                  <c:v>-17418</c:v>
                </c:pt>
                <c:pt idx="3886">
                  <c:v>-17409</c:v>
                </c:pt>
                <c:pt idx="3887">
                  <c:v>-17347</c:v>
                </c:pt>
                <c:pt idx="3888">
                  <c:v>-17316</c:v>
                </c:pt>
                <c:pt idx="3889">
                  <c:v>-17282</c:v>
                </c:pt>
                <c:pt idx="3890">
                  <c:v>-17233</c:v>
                </c:pt>
                <c:pt idx="3891">
                  <c:v>-17204</c:v>
                </c:pt>
                <c:pt idx="3892">
                  <c:v>-17149</c:v>
                </c:pt>
                <c:pt idx="3893">
                  <c:v>-17110</c:v>
                </c:pt>
                <c:pt idx="3894">
                  <c:v>-17089</c:v>
                </c:pt>
                <c:pt idx="3895">
                  <c:v>-17057</c:v>
                </c:pt>
                <c:pt idx="3896">
                  <c:v>-16989</c:v>
                </c:pt>
                <c:pt idx="3897">
                  <c:v>-16989</c:v>
                </c:pt>
                <c:pt idx="3898">
                  <c:v>-16974</c:v>
                </c:pt>
                <c:pt idx="3899">
                  <c:v>-16912</c:v>
                </c:pt>
                <c:pt idx="3900">
                  <c:v>-16921</c:v>
                </c:pt>
                <c:pt idx="3901">
                  <c:v>-16900</c:v>
                </c:pt>
                <c:pt idx="3902">
                  <c:v>-16878</c:v>
                </c:pt>
                <c:pt idx="3903">
                  <c:v>-16850</c:v>
                </c:pt>
                <c:pt idx="3904">
                  <c:v>-16760</c:v>
                </c:pt>
                <c:pt idx="3905">
                  <c:v>-16659</c:v>
                </c:pt>
                <c:pt idx="3906">
                  <c:v>-16607</c:v>
                </c:pt>
                <c:pt idx="3907">
                  <c:v>-16564</c:v>
                </c:pt>
                <c:pt idx="3908">
                  <c:v>-16613</c:v>
                </c:pt>
                <c:pt idx="3909">
                  <c:v>-16609</c:v>
                </c:pt>
                <c:pt idx="3910">
                  <c:v>-16635</c:v>
                </c:pt>
                <c:pt idx="3911">
                  <c:v>-16636</c:v>
                </c:pt>
                <c:pt idx="3912">
                  <c:v>-16641</c:v>
                </c:pt>
                <c:pt idx="3913">
                  <c:v>-16670</c:v>
                </c:pt>
                <c:pt idx="3914">
                  <c:v>-16634</c:v>
                </c:pt>
                <c:pt idx="3915">
                  <c:v>-16637</c:v>
                </c:pt>
                <c:pt idx="3916">
                  <c:v>-16611</c:v>
                </c:pt>
                <c:pt idx="3917">
                  <c:v>-16608</c:v>
                </c:pt>
                <c:pt idx="3918">
                  <c:v>-16583</c:v>
                </c:pt>
                <c:pt idx="3919">
                  <c:v>-16627</c:v>
                </c:pt>
                <c:pt idx="3920">
                  <c:v>-16609</c:v>
                </c:pt>
                <c:pt idx="3921">
                  <c:v>-16592</c:v>
                </c:pt>
                <c:pt idx="3922">
                  <c:v>-16550</c:v>
                </c:pt>
                <c:pt idx="3923">
                  <c:v>-16502</c:v>
                </c:pt>
                <c:pt idx="3924">
                  <c:v>-16499</c:v>
                </c:pt>
                <c:pt idx="3925">
                  <c:v>-16460</c:v>
                </c:pt>
                <c:pt idx="3926">
                  <c:v>-16399</c:v>
                </c:pt>
                <c:pt idx="3927">
                  <c:v>-16334</c:v>
                </c:pt>
                <c:pt idx="3928">
                  <c:v>-16279</c:v>
                </c:pt>
                <c:pt idx="3929">
                  <c:v>-16243</c:v>
                </c:pt>
                <c:pt idx="3930">
                  <c:v>-16178</c:v>
                </c:pt>
                <c:pt idx="3931">
                  <c:v>-16142</c:v>
                </c:pt>
                <c:pt idx="3932">
                  <c:v>-16141</c:v>
                </c:pt>
                <c:pt idx="3933">
                  <c:v>-16076</c:v>
                </c:pt>
                <c:pt idx="3934">
                  <c:v>-16031</c:v>
                </c:pt>
                <c:pt idx="3935">
                  <c:v>-15973</c:v>
                </c:pt>
                <c:pt idx="3936">
                  <c:v>-16011</c:v>
                </c:pt>
                <c:pt idx="3937">
                  <c:v>-16033</c:v>
                </c:pt>
                <c:pt idx="3938">
                  <c:v>-15968</c:v>
                </c:pt>
                <c:pt idx="3939">
                  <c:v>-15923</c:v>
                </c:pt>
                <c:pt idx="3940">
                  <c:v>-15922</c:v>
                </c:pt>
                <c:pt idx="3941">
                  <c:v>-15928</c:v>
                </c:pt>
                <c:pt idx="3942">
                  <c:v>-15954</c:v>
                </c:pt>
                <c:pt idx="3943">
                  <c:v>-15922</c:v>
                </c:pt>
                <c:pt idx="3944">
                  <c:v>-15915</c:v>
                </c:pt>
                <c:pt idx="3945">
                  <c:v>-15946</c:v>
                </c:pt>
                <c:pt idx="3946">
                  <c:v>-15910</c:v>
                </c:pt>
                <c:pt idx="3947">
                  <c:v>-15881</c:v>
                </c:pt>
                <c:pt idx="3948">
                  <c:v>-15880</c:v>
                </c:pt>
                <c:pt idx="3949">
                  <c:v>-15855</c:v>
                </c:pt>
                <c:pt idx="3950">
                  <c:v>-15888</c:v>
                </c:pt>
                <c:pt idx="3951">
                  <c:v>-15855</c:v>
                </c:pt>
                <c:pt idx="3952">
                  <c:v>-15843</c:v>
                </c:pt>
                <c:pt idx="3953">
                  <c:v>-15809</c:v>
                </c:pt>
                <c:pt idx="3954">
                  <c:v>-15746</c:v>
                </c:pt>
                <c:pt idx="3955">
                  <c:v>-15677</c:v>
                </c:pt>
                <c:pt idx="3956">
                  <c:v>-15695</c:v>
                </c:pt>
                <c:pt idx="3957">
                  <c:v>-15665</c:v>
                </c:pt>
                <c:pt idx="3958">
                  <c:v>-15655</c:v>
                </c:pt>
                <c:pt idx="3959">
                  <c:v>-15642</c:v>
                </c:pt>
                <c:pt idx="3960">
                  <c:v>-15589</c:v>
                </c:pt>
                <c:pt idx="3961">
                  <c:v>-15636</c:v>
                </c:pt>
                <c:pt idx="3962">
                  <c:v>-15597</c:v>
                </c:pt>
                <c:pt idx="3963">
                  <c:v>-15586</c:v>
                </c:pt>
                <c:pt idx="3964">
                  <c:v>-15562</c:v>
                </c:pt>
                <c:pt idx="3965">
                  <c:v>-15577</c:v>
                </c:pt>
                <c:pt idx="3966">
                  <c:v>-15518</c:v>
                </c:pt>
                <c:pt idx="3967">
                  <c:v>-15512</c:v>
                </c:pt>
                <c:pt idx="3968">
                  <c:v>-15475</c:v>
                </c:pt>
                <c:pt idx="3969">
                  <c:v>-15508</c:v>
                </c:pt>
                <c:pt idx="3970">
                  <c:v>-15522</c:v>
                </c:pt>
                <c:pt idx="3971">
                  <c:v>-15526</c:v>
                </c:pt>
                <c:pt idx="3972">
                  <c:v>-15548</c:v>
                </c:pt>
                <c:pt idx="3973">
                  <c:v>-15530</c:v>
                </c:pt>
                <c:pt idx="3974">
                  <c:v>-15529</c:v>
                </c:pt>
                <c:pt idx="3975">
                  <c:v>-15475</c:v>
                </c:pt>
                <c:pt idx="3976">
                  <c:v>-15406</c:v>
                </c:pt>
                <c:pt idx="3977">
                  <c:v>-15394</c:v>
                </c:pt>
                <c:pt idx="3978">
                  <c:v>-15413</c:v>
                </c:pt>
                <c:pt idx="3979">
                  <c:v>-15395</c:v>
                </c:pt>
                <c:pt idx="3980">
                  <c:v>-15382</c:v>
                </c:pt>
                <c:pt idx="3981">
                  <c:v>-15361</c:v>
                </c:pt>
                <c:pt idx="3982">
                  <c:v>-15327</c:v>
                </c:pt>
                <c:pt idx="3983">
                  <c:v>-15276</c:v>
                </c:pt>
                <c:pt idx="3984">
                  <c:v>-15282</c:v>
                </c:pt>
                <c:pt idx="3985">
                  <c:v>-15275</c:v>
                </c:pt>
                <c:pt idx="3986">
                  <c:v>-15239</c:v>
                </c:pt>
                <c:pt idx="3987">
                  <c:v>-15215</c:v>
                </c:pt>
                <c:pt idx="3988">
                  <c:v>-15166</c:v>
                </c:pt>
                <c:pt idx="3989">
                  <c:v>-15138</c:v>
                </c:pt>
                <c:pt idx="3990">
                  <c:v>-15137</c:v>
                </c:pt>
                <c:pt idx="3991">
                  <c:v>-15080</c:v>
                </c:pt>
                <c:pt idx="3992">
                  <c:v>-15016</c:v>
                </c:pt>
                <c:pt idx="3993">
                  <c:v>-14971</c:v>
                </c:pt>
                <c:pt idx="3994">
                  <c:v>-14930</c:v>
                </c:pt>
                <c:pt idx="3995">
                  <c:v>-14967</c:v>
                </c:pt>
                <c:pt idx="3996">
                  <c:v>-14951</c:v>
                </c:pt>
                <c:pt idx="3997">
                  <c:v>-14945</c:v>
                </c:pt>
                <c:pt idx="3998">
                  <c:v>-14919</c:v>
                </c:pt>
                <c:pt idx="3999">
                  <c:v>-14918</c:v>
                </c:pt>
                <c:pt idx="4000">
                  <c:v>-14915</c:v>
                </c:pt>
                <c:pt idx="4001">
                  <c:v>-14891</c:v>
                </c:pt>
                <c:pt idx="4002">
                  <c:v>-14897</c:v>
                </c:pt>
                <c:pt idx="4003">
                  <c:v>-14868</c:v>
                </c:pt>
                <c:pt idx="4004">
                  <c:v>-14842</c:v>
                </c:pt>
                <c:pt idx="4005">
                  <c:v>-14841</c:v>
                </c:pt>
                <c:pt idx="4006">
                  <c:v>-14766</c:v>
                </c:pt>
                <c:pt idx="4007">
                  <c:v>-14747</c:v>
                </c:pt>
                <c:pt idx="4008">
                  <c:v>-14714</c:v>
                </c:pt>
                <c:pt idx="4009">
                  <c:v>-14628</c:v>
                </c:pt>
                <c:pt idx="4010">
                  <c:v>-14602</c:v>
                </c:pt>
                <c:pt idx="4011">
                  <c:v>-14583</c:v>
                </c:pt>
                <c:pt idx="4012">
                  <c:v>-14564</c:v>
                </c:pt>
                <c:pt idx="4013">
                  <c:v>-14555</c:v>
                </c:pt>
                <c:pt idx="4014">
                  <c:v>-14510</c:v>
                </c:pt>
                <c:pt idx="4015">
                  <c:v>-14458</c:v>
                </c:pt>
                <c:pt idx="4016">
                  <c:v>-14458</c:v>
                </c:pt>
                <c:pt idx="4017">
                  <c:v>-14462</c:v>
                </c:pt>
                <c:pt idx="4018">
                  <c:v>-14404</c:v>
                </c:pt>
                <c:pt idx="4019">
                  <c:v>-14360</c:v>
                </c:pt>
                <c:pt idx="4020">
                  <c:v>-14336</c:v>
                </c:pt>
                <c:pt idx="4021">
                  <c:v>-14318</c:v>
                </c:pt>
                <c:pt idx="4022">
                  <c:v>-14324</c:v>
                </c:pt>
                <c:pt idx="4023">
                  <c:v>-14377</c:v>
                </c:pt>
                <c:pt idx="4024">
                  <c:v>-14380</c:v>
                </c:pt>
                <c:pt idx="4025">
                  <c:v>-14359</c:v>
                </c:pt>
                <c:pt idx="4026">
                  <c:v>-14385</c:v>
                </c:pt>
                <c:pt idx="4027">
                  <c:v>-14364</c:v>
                </c:pt>
                <c:pt idx="4028">
                  <c:v>-14348</c:v>
                </c:pt>
                <c:pt idx="4029">
                  <c:v>-14305</c:v>
                </c:pt>
                <c:pt idx="4030">
                  <c:v>-14277</c:v>
                </c:pt>
                <c:pt idx="4031">
                  <c:v>-14259</c:v>
                </c:pt>
                <c:pt idx="4032">
                  <c:v>-14273</c:v>
                </c:pt>
                <c:pt idx="4033">
                  <c:v>-14254</c:v>
                </c:pt>
                <c:pt idx="4034">
                  <c:v>-14273</c:v>
                </c:pt>
                <c:pt idx="4035">
                  <c:v>-14244</c:v>
                </c:pt>
                <c:pt idx="4036">
                  <c:v>-14232</c:v>
                </c:pt>
                <c:pt idx="4037">
                  <c:v>-14236</c:v>
                </c:pt>
                <c:pt idx="4038">
                  <c:v>-14200</c:v>
                </c:pt>
                <c:pt idx="4039">
                  <c:v>-14196</c:v>
                </c:pt>
                <c:pt idx="4040">
                  <c:v>-14139</c:v>
                </c:pt>
                <c:pt idx="4041">
                  <c:v>-14160</c:v>
                </c:pt>
                <c:pt idx="4042">
                  <c:v>-14173</c:v>
                </c:pt>
                <c:pt idx="4043">
                  <c:v>-14105</c:v>
                </c:pt>
                <c:pt idx="4044">
                  <c:v>-14074</c:v>
                </c:pt>
                <c:pt idx="4045">
                  <c:v>-14035</c:v>
                </c:pt>
                <c:pt idx="4046">
                  <c:v>-14048</c:v>
                </c:pt>
                <c:pt idx="4047">
                  <c:v>-14015</c:v>
                </c:pt>
                <c:pt idx="4048">
                  <c:v>-13962</c:v>
                </c:pt>
                <c:pt idx="4049">
                  <c:v>-13988</c:v>
                </c:pt>
                <c:pt idx="4050">
                  <c:v>-13990</c:v>
                </c:pt>
                <c:pt idx="4051">
                  <c:v>-13972</c:v>
                </c:pt>
                <c:pt idx="4052">
                  <c:v>-13922</c:v>
                </c:pt>
                <c:pt idx="4053">
                  <c:v>-13877</c:v>
                </c:pt>
                <c:pt idx="4054">
                  <c:v>-13862</c:v>
                </c:pt>
                <c:pt idx="4055">
                  <c:v>-13809</c:v>
                </c:pt>
                <c:pt idx="4056">
                  <c:v>-13791</c:v>
                </c:pt>
                <c:pt idx="4057">
                  <c:v>-13716</c:v>
                </c:pt>
                <c:pt idx="4058">
                  <c:v>-13739</c:v>
                </c:pt>
                <c:pt idx="4059">
                  <c:v>-13686</c:v>
                </c:pt>
                <c:pt idx="4060">
                  <c:v>-13688</c:v>
                </c:pt>
                <c:pt idx="4061">
                  <c:v>-13603</c:v>
                </c:pt>
                <c:pt idx="4062">
                  <c:v>-13592</c:v>
                </c:pt>
                <c:pt idx="4063">
                  <c:v>-13611</c:v>
                </c:pt>
                <c:pt idx="4064">
                  <c:v>-13549</c:v>
                </c:pt>
                <c:pt idx="4065">
                  <c:v>-13491</c:v>
                </c:pt>
                <c:pt idx="4066">
                  <c:v>-13451</c:v>
                </c:pt>
                <c:pt idx="4067">
                  <c:v>-13381</c:v>
                </c:pt>
                <c:pt idx="4068">
                  <c:v>-13345</c:v>
                </c:pt>
                <c:pt idx="4069">
                  <c:v>-13303</c:v>
                </c:pt>
                <c:pt idx="4070">
                  <c:v>-13305</c:v>
                </c:pt>
                <c:pt idx="4071">
                  <c:v>-13268</c:v>
                </c:pt>
                <c:pt idx="4072">
                  <c:v>-13277</c:v>
                </c:pt>
                <c:pt idx="4073">
                  <c:v>-13251</c:v>
                </c:pt>
                <c:pt idx="4074">
                  <c:v>-13261</c:v>
                </c:pt>
                <c:pt idx="4075">
                  <c:v>-13270</c:v>
                </c:pt>
                <c:pt idx="4076">
                  <c:v>-13320</c:v>
                </c:pt>
                <c:pt idx="4077">
                  <c:v>-13270</c:v>
                </c:pt>
                <c:pt idx="4078">
                  <c:v>-13241</c:v>
                </c:pt>
                <c:pt idx="4079">
                  <c:v>-13209</c:v>
                </c:pt>
                <c:pt idx="4080">
                  <c:v>-13181</c:v>
                </c:pt>
                <c:pt idx="4081">
                  <c:v>-13147</c:v>
                </c:pt>
                <c:pt idx="4082">
                  <c:v>-13111</c:v>
                </c:pt>
                <c:pt idx="4083">
                  <c:v>-13085</c:v>
                </c:pt>
                <c:pt idx="4084">
                  <c:v>-13041</c:v>
                </c:pt>
                <c:pt idx="4085">
                  <c:v>-13038</c:v>
                </c:pt>
                <c:pt idx="4086">
                  <c:v>-13009</c:v>
                </c:pt>
                <c:pt idx="4087">
                  <c:v>-12967</c:v>
                </c:pt>
                <c:pt idx="4088">
                  <c:v>-12926</c:v>
                </c:pt>
                <c:pt idx="4089">
                  <c:v>-12934</c:v>
                </c:pt>
                <c:pt idx="4090">
                  <c:v>-12934</c:v>
                </c:pt>
                <c:pt idx="4091">
                  <c:v>-12874</c:v>
                </c:pt>
                <c:pt idx="4092">
                  <c:v>-12830</c:v>
                </c:pt>
                <c:pt idx="4093">
                  <c:v>-12828</c:v>
                </c:pt>
                <c:pt idx="4094">
                  <c:v>-12771</c:v>
                </c:pt>
                <c:pt idx="4095">
                  <c:v>-12756</c:v>
                </c:pt>
                <c:pt idx="4096">
                  <c:v>-12709</c:v>
                </c:pt>
                <c:pt idx="4097">
                  <c:v>-12678</c:v>
                </c:pt>
                <c:pt idx="4098">
                  <c:v>-12667</c:v>
                </c:pt>
                <c:pt idx="4099">
                  <c:v>-12642</c:v>
                </c:pt>
                <c:pt idx="4100">
                  <c:v>-12577</c:v>
                </c:pt>
                <c:pt idx="4101">
                  <c:v>-12516</c:v>
                </c:pt>
                <c:pt idx="4102">
                  <c:v>-12478</c:v>
                </c:pt>
                <c:pt idx="4103">
                  <c:v>-12461</c:v>
                </c:pt>
                <c:pt idx="4104">
                  <c:v>-12421</c:v>
                </c:pt>
                <c:pt idx="4105">
                  <c:v>-12361</c:v>
                </c:pt>
                <c:pt idx="4106">
                  <c:v>-12344</c:v>
                </c:pt>
                <c:pt idx="4107">
                  <c:v>-12378</c:v>
                </c:pt>
                <c:pt idx="4108">
                  <c:v>-12335</c:v>
                </c:pt>
                <c:pt idx="4109">
                  <c:v>-12286</c:v>
                </c:pt>
                <c:pt idx="4110">
                  <c:v>-12211</c:v>
                </c:pt>
                <c:pt idx="4111">
                  <c:v>-12195</c:v>
                </c:pt>
                <c:pt idx="4112">
                  <c:v>-12183</c:v>
                </c:pt>
                <c:pt idx="4113">
                  <c:v>-12179</c:v>
                </c:pt>
                <c:pt idx="4114">
                  <c:v>-12155</c:v>
                </c:pt>
                <c:pt idx="4115">
                  <c:v>-12153</c:v>
                </c:pt>
                <c:pt idx="4116">
                  <c:v>-12122</c:v>
                </c:pt>
                <c:pt idx="4117">
                  <c:v>-12103</c:v>
                </c:pt>
                <c:pt idx="4118">
                  <c:v>-12046</c:v>
                </c:pt>
                <c:pt idx="4119">
                  <c:v>-12034</c:v>
                </c:pt>
                <c:pt idx="4120">
                  <c:v>-11978</c:v>
                </c:pt>
                <c:pt idx="4121">
                  <c:v>-11957</c:v>
                </c:pt>
                <c:pt idx="4122">
                  <c:v>-11932</c:v>
                </c:pt>
                <c:pt idx="4123">
                  <c:v>-11888</c:v>
                </c:pt>
                <c:pt idx="4124">
                  <c:v>-11857</c:v>
                </c:pt>
                <c:pt idx="4125">
                  <c:v>-11802</c:v>
                </c:pt>
                <c:pt idx="4126">
                  <c:v>-11802</c:v>
                </c:pt>
                <c:pt idx="4127">
                  <c:v>-11774</c:v>
                </c:pt>
                <c:pt idx="4128">
                  <c:v>-11771</c:v>
                </c:pt>
                <c:pt idx="4129">
                  <c:v>-11746</c:v>
                </c:pt>
                <c:pt idx="4130">
                  <c:v>-11713</c:v>
                </c:pt>
                <c:pt idx="4131">
                  <c:v>-11723</c:v>
                </c:pt>
                <c:pt idx="4132">
                  <c:v>-11677</c:v>
                </c:pt>
                <c:pt idx="4133">
                  <c:v>-11641</c:v>
                </c:pt>
                <c:pt idx="4134">
                  <c:v>-11610</c:v>
                </c:pt>
                <c:pt idx="4135">
                  <c:v>-11582</c:v>
                </c:pt>
                <c:pt idx="4136">
                  <c:v>-11544</c:v>
                </c:pt>
                <c:pt idx="4137">
                  <c:v>-11555</c:v>
                </c:pt>
                <c:pt idx="4138">
                  <c:v>-11472</c:v>
                </c:pt>
                <c:pt idx="4139">
                  <c:v>-11480</c:v>
                </c:pt>
                <c:pt idx="4140">
                  <c:v>-11468</c:v>
                </c:pt>
                <c:pt idx="4141">
                  <c:v>-11478</c:v>
                </c:pt>
                <c:pt idx="4142">
                  <c:v>-11472</c:v>
                </c:pt>
                <c:pt idx="4143">
                  <c:v>-11457</c:v>
                </c:pt>
                <c:pt idx="4144">
                  <c:v>-11369</c:v>
                </c:pt>
                <c:pt idx="4145">
                  <c:v>-11273</c:v>
                </c:pt>
                <c:pt idx="4146">
                  <c:v>-11229</c:v>
                </c:pt>
                <c:pt idx="4147">
                  <c:v>-11153</c:v>
                </c:pt>
                <c:pt idx="4148">
                  <c:v>-11064</c:v>
                </c:pt>
                <c:pt idx="4149">
                  <c:v>-11079</c:v>
                </c:pt>
                <c:pt idx="4150">
                  <c:v>-11036</c:v>
                </c:pt>
                <c:pt idx="4151">
                  <c:v>-10987</c:v>
                </c:pt>
                <c:pt idx="4152">
                  <c:v>-10962</c:v>
                </c:pt>
                <c:pt idx="4153">
                  <c:v>-10958</c:v>
                </c:pt>
                <c:pt idx="4154">
                  <c:v>-10909</c:v>
                </c:pt>
                <c:pt idx="4155">
                  <c:v>-10922</c:v>
                </c:pt>
                <c:pt idx="4156">
                  <c:v>-10890</c:v>
                </c:pt>
                <c:pt idx="4157">
                  <c:v>-10831</c:v>
                </c:pt>
                <c:pt idx="4158">
                  <c:v>-10797</c:v>
                </c:pt>
                <c:pt idx="4159">
                  <c:v>-10778</c:v>
                </c:pt>
                <c:pt idx="4160">
                  <c:v>-10744</c:v>
                </c:pt>
                <c:pt idx="4161">
                  <c:v>-10708</c:v>
                </c:pt>
                <c:pt idx="4162">
                  <c:v>-10668</c:v>
                </c:pt>
                <c:pt idx="4163">
                  <c:v>-10691</c:v>
                </c:pt>
                <c:pt idx="4164">
                  <c:v>-10728</c:v>
                </c:pt>
                <c:pt idx="4165">
                  <c:v>-10665</c:v>
                </c:pt>
                <c:pt idx="4166">
                  <c:v>-10629</c:v>
                </c:pt>
                <c:pt idx="4167">
                  <c:v>-10593</c:v>
                </c:pt>
                <c:pt idx="4168">
                  <c:v>-10568</c:v>
                </c:pt>
                <c:pt idx="4169">
                  <c:v>-10568</c:v>
                </c:pt>
                <c:pt idx="4170">
                  <c:v>-10603</c:v>
                </c:pt>
                <c:pt idx="4171">
                  <c:v>-10579</c:v>
                </c:pt>
                <c:pt idx="4172">
                  <c:v>-10527</c:v>
                </c:pt>
                <c:pt idx="4173">
                  <c:v>-10519</c:v>
                </c:pt>
                <c:pt idx="4174">
                  <c:v>-10509</c:v>
                </c:pt>
                <c:pt idx="4175">
                  <c:v>-10493</c:v>
                </c:pt>
                <c:pt idx="4176">
                  <c:v>-10463</c:v>
                </c:pt>
                <c:pt idx="4177">
                  <c:v>-10479</c:v>
                </c:pt>
                <c:pt idx="4178">
                  <c:v>-10473</c:v>
                </c:pt>
                <c:pt idx="4179">
                  <c:v>-10461</c:v>
                </c:pt>
                <c:pt idx="4180">
                  <c:v>-10413</c:v>
                </c:pt>
                <c:pt idx="4181">
                  <c:v>-10406</c:v>
                </c:pt>
                <c:pt idx="4182">
                  <c:v>-10348</c:v>
                </c:pt>
                <c:pt idx="4183">
                  <c:v>-10365</c:v>
                </c:pt>
                <c:pt idx="4184">
                  <c:v>-10310</c:v>
                </c:pt>
                <c:pt idx="4185">
                  <c:v>-10283</c:v>
                </c:pt>
                <c:pt idx="4186">
                  <c:v>-10278</c:v>
                </c:pt>
                <c:pt idx="4187">
                  <c:v>-10260</c:v>
                </c:pt>
                <c:pt idx="4188">
                  <c:v>-10224</c:v>
                </c:pt>
                <c:pt idx="4189">
                  <c:v>-10183</c:v>
                </c:pt>
                <c:pt idx="4190">
                  <c:v>-10143</c:v>
                </c:pt>
                <c:pt idx="4191">
                  <c:v>-10124</c:v>
                </c:pt>
                <c:pt idx="4192">
                  <c:v>-10107</c:v>
                </c:pt>
                <c:pt idx="4193">
                  <c:v>-10033</c:v>
                </c:pt>
                <c:pt idx="4194">
                  <c:v>-10005</c:v>
                </c:pt>
                <c:pt idx="4195">
                  <c:v>-9983</c:v>
                </c:pt>
                <c:pt idx="4196">
                  <c:v>-9925</c:v>
                </c:pt>
                <c:pt idx="4197">
                  <c:v>-9886</c:v>
                </c:pt>
                <c:pt idx="4198">
                  <c:v>-9825</c:v>
                </c:pt>
                <c:pt idx="4199">
                  <c:v>-9799</c:v>
                </c:pt>
                <c:pt idx="4200">
                  <c:v>-9710</c:v>
                </c:pt>
                <c:pt idx="4201">
                  <c:v>-9716</c:v>
                </c:pt>
                <c:pt idx="4202">
                  <c:v>-9632</c:v>
                </c:pt>
                <c:pt idx="4203">
                  <c:v>-9628</c:v>
                </c:pt>
                <c:pt idx="4204">
                  <c:v>-9585</c:v>
                </c:pt>
                <c:pt idx="4205">
                  <c:v>-9510</c:v>
                </c:pt>
                <c:pt idx="4206">
                  <c:v>-9426</c:v>
                </c:pt>
                <c:pt idx="4207">
                  <c:v>-9407</c:v>
                </c:pt>
                <c:pt idx="4208">
                  <c:v>-9351</c:v>
                </c:pt>
                <c:pt idx="4209">
                  <c:v>-9346</c:v>
                </c:pt>
                <c:pt idx="4210">
                  <c:v>-9354</c:v>
                </c:pt>
                <c:pt idx="4211">
                  <c:v>-9380</c:v>
                </c:pt>
                <c:pt idx="4212">
                  <c:v>-9399</c:v>
                </c:pt>
                <c:pt idx="4213">
                  <c:v>-9399</c:v>
                </c:pt>
                <c:pt idx="4214">
                  <c:v>-9394</c:v>
                </c:pt>
                <c:pt idx="4215">
                  <c:v>-9415</c:v>
                </c:pt>
                <c:pt idx="4216">
                  <c:v>-9461</c:v>
                </c:pt>
                <c:pt idx="4217">
                  <c:v>-9485</c:v>
                </c:pt>
                <c:pt idx="4218">
                  <c:v>-9497</c:v>
                </c:pt>
                <c:pt idx="4219">
                  <c:v>-9465</c:v>
                </c:pt>
                <c:pt idx="4220">
                  <c:v>-9476</c:v>
                </c:pt>
                <c:pt idx="4221">
                  <c:v>-9428</c:v>
                </c:pt>
                <c:pt idx="4222">
                  <c:v>-9348</c:v>
                </c:pt>
                <c:pt idx="4223">
                  <c:v>-9360</c:v>
                </c:pt>
                <c:pt idx="4224">
                  <c:v>-9323</c:v>
                </c:pt>
                <c:pt idx="4225">
                  <c:v>-9323</c:v>
                </c:pt>
                <c:pt idx="4226">
                  <c:v>-9290</c:v>
                </c:pt>
                <c:pt idx="4227">
                  <c:v>-9228</c:v>
                </c:pt>
                <c:pt idx="4228">
                  <c:v>-9223</c:v>
                </c:pt>
                <c:pt idx="4229">
                  <c:v>-9231</c:v>
                </c:pt>
                <c:pt idx="4230">
                  <c:v>-9181</c:v>
                </c:pt>
                <c:pt idx="4231">
                  <c:v>-9146</c:v>
                </c:pt>
                <c:pt idx="4232">
                  <c:v>-9096</c:v>
                </c:pt>
                <c:pt idx="4233">
                  <c:v>-9070</c:v>
                </c:pt>
                <c:pt idx="4234">
                  <c:v>-9090</c:v>
                </c:pt>
                <c:pt idx="4235">
                  <c:v>-9045</c:v>
                </c:pt>
                <c:pt idx="4236">
                  <c:v>-9003</c:v>
                </c:pt>
                <c:pt idx="4237">
                  <c:v>-8956</c:v>
                </c:pt>
                <c:pt idx="4238">
                  <c:v>-8945</c:v>
                </c:pt>
                <c:pt idx="4239">
                  <c:v>-8906</c:v>
                </c:pt>
                <c:pt idx="4240">
                  <c:v>-8885</c:v>
                </c:pt>
                <c:pt idx="4241">
                  <c:v>-8897</c:v>
                </c:pt>
                <c:pt idx="4242">
                  <c:v>-8866</c:v>
                </c:pt>
                <c:pt idx="4243">
                  <c:v>-8865</c:v>
                </c:pt>
                <c:pt idx="4244">
                  <c:v>-8893</c:v>
                </c:pt>
                <c:pt idx="4245">
                  <c:v>-8872</c:v>
                </c:pt>
                <c:pt idx="4246">
                  <c:v>-8849</c:v>
                </c:pt>
                <c:pt idx="4247">
                  <c:v>-8828</c:v>
                </c:pt>
                <c:pt idx="4248">
                  <c:v>-8820</c:v>
                </c:pt>
                <c:pt idx="4249">
                  <c:v>-8820</c:v>
                </c:pt>
                <c:pt idx="4250">
                  <c:v>-8775</c:v>
                </c:pt>
                <c:pt idx="4251">
                  <c:v>-8760</c:v>
                </c:pt>
                <c:pt idx="4252">
                  <c:v>-8766</c:v>
                </c:pt>
                <c:pt idx="4253">
                  <c:v>-8735</c:v>
                </c:pt>
                <c:pt idx="4254">
                  <c:v>-8709</c:v>
                </c:pt>
                <c:pt idx="4255">
                  <c:v>-8682</c:v>
                </c:pt>
                <c:pt idx="4256">
                  <c:v>-8665</c:v>
                </c:pt>
                <c:pt idx="4257">
                  <c:v>-8577</c:v>
                </c:pt>
                <c:pt idx="4258">
                  <c:v>-8542</c:v>
                </c:pt>
                <c:pt idx="4259">
                  <c:v>-8526</c:v>
                </c:pt>
                <c:pt idx="4260">
                  <c:v>-8493</c:v>
                </c:pt>
                <c:pt idx="4261">
                  <c:v>-8450</c:v>
                </c:pt>
                <c:pt idx="4262">
                  <c:v>-8417</c:v>
                </c:pt>
                <c:pt idx="4263">
                  <c:v>-8407</c:v>
                </c:pt>
                <c:pt idx="4264">
                  <c:v>-8401</c:v>
                </c:pt>
                <c:pt idx="4265">
                  <c:v>-8344</c:v>
                </c:pt>
                <c:pt idx="4266">
                  <c:v>-8347</c:v>
                </c:pt>
                <c:pt idx="4267">
                  <c:v>-8310</c:v>
                </c:pt>
                <c:pt idx="4268">
                  <c:v>-8294</c:v>
                </c:pt>
                <c:pt idx="4269">
                  <c:v>-8275</c:v>
                </c:pt>
                <c:pt idx="4270">
                  <c:v>-8267</c:v>
                </c:pt>
                <c:pt idx="4271">
                  <c:v>-8234</c:v>
                </c:pt>
                <c:pt idx="4272">
                  <c:v>-8205</c:v>
                </c:pt>
                <c:pt idx="4273">
                  <c:v>-8142</c:v>
                </c:pt>
                <c:pt idx="4274">
                  <c:v>-8137</c:v>
                </c:pt>
                <c:pt idx="4275">
                  <c:v>-8119</c:v>
                </c:pt>
                <c:pt idx="4276">
                  <c:v>-8109</c:v>
                </c:pt>
                <c:pt idx="4277">
                  <c:v>-8113</c:v>
                </c:pt>
                <c:pt idx="4278">
                  <c:v>-8094</c:v>
                </c:pt>
                <c:pt idx="4279">
                  <c:v>-8077</c:v>
                </c:pt>
                <c:pt idx="4280">
                  <c:v>-8062</c:v>
                </c:pt>
                <c:pt idx="4281">
                  <c:v>-8043</c:v>
                </c:pt>
                <c:pt idx="4282">
                  <c:v>-8016</c:v>
                </c:pt>
                <c:pt idx="4283">
                  <c:v>-7983</c:v>
                </c:pt>
                <c:pt idx="4284">
                  <c:v>-7964</c:v>
                </c:pt>
                <c:pt idx="4285">
                  <c:v>-7946</c:v>
                </c:pt>
                <c:pt idx="4286">
                  <c:v>-7972</c:v>
                </c:pt>
                <c:pt idx="4287">
                  <c:v>-7889</c:v>
                </c:pt>
                <c:pt idx="4288">
                  <c:v>-7906</c:v>
                </c:pt>
                <c:pt idx="4289">
                  <c:v>-7885</c:v>
                </c:pt>
                <c:pt idx="4290">
                  <c:v>-7870</c:v>
                </c:pt>
                <c:pt idx="4291">
                  <c:v>-7845</c:v>
                </c:pt>
                <c:pt idx="4292">
                  <c:v>-7825</c:v>
                </c:pt>
                <c:pt idx="4293">
                  <c:v>-7802</c:v>
                </c:pt>
                <c:pt idx="4294">
                  <c:v>-7764</c:v>
                </c:pt>
                <c:pt idx="4295">
                  <c:v>-7710</c:v>
                </c:pt>
                <c:pt idx="4296">
                  <c:v>-7707</c:v>
                </c:pt>
                <c:pt idx="4297">
                  <c:v>-7698</c:v>
                </c:pt>
                <c:pt idx="4298">
                  <c:v>-7635</c:v>
                </c:pt>
                <c:pt idx="4299">
                  <c:v>-7595</c:v>
                </c:pt>
                <c:pt idx="4300">
                  <c:v>-7613</c:v>
                </c:pt>
                <c:pt idx="4301">
                  <c:v>-7581</c:v>
                </c:pt>
                <c:pt idx="4302">
                  <c:v>-7587</c:v>
                </c:pt>
                <c:pt idx="4303">
                  <c:v>-7569</c:v>
                </c:pt>
                <c:pt idx="4304">
                  <c:v>-7584</c:v>
                </c:pt>
                <c:pt idx="4305">
                  <c:v>-7539</c:v>
                </c:pt>
                <c:pt idx="4306">
                  <c:v>-7458</c:v>
                </c:pt>
                <c:pt idx="4307">
                  <c:v>-7451</c:v>
                </c:pt>
                <c:pt idx="4308">
                  <c:v>-7434</c:v>
                </c:pt>
                <c:pt idx="4309">
                  <c:v>-7362</c:v>
                </c:pt>
                <c:pt idx="4310">
                  <c:v>-7322</c:v>
                </c:pt>
                <c:pt idx="4311">
                  <c:v>-7285</c:v>
                </c:pt>
                <c:pt idx="4312">
                  <c:v>-7247</c:v>
                </c:pt>
                <c:pt idx="4313">
                  <c:v>-7232</c:v>
                </c:pt>
                <c:pt idx="4314">
                  <c:v>-7222</c:v>
                </c:pt>
                <c:pt idx="4315">
                  <c:v>-7222</c:v>
                </c:pt>
                <c:pt idx="4316">
                  <c:v>-7188</c:v>
                </c:pt>
                <c:pt idx="4317">
                  <c:v>-7138</c:v>
                </c:pt>
                <c:pt idx="4318">
                  <c:v>-7056</c:v>
                </c:pt>
                <c:pt idx="4319">
                  <c:v>-6960</c:v>
                </c:pt>
                <c:pt idx="4320">
                  <c:v>-6902</c:v>
                </c:pt>
                <c:pt idx="4321">
                  <c:v>-6808</c:v>
                </c:pt>
                <c:pt idx="4322">
                  <c:v>-6758</c:v>
                </c:pt>
                <c:pt idx="4323">
                  <c:v>-6723</c:v>
                </c:pt>
                <c:pt idx="4324">
                  <c:v>-6723</c:v>
                </c:pt>
                <c:pt idx="4325">
                  <c:v>-6706</c:v>
                </c:pt>
                <c:pt idx="4326">
                  <c:v>-6700</c:v>
                </c:pt>
                <c:pt idx="4327">
                  <c:v>-6670</c:v>
                </c:pt>
                <c:pt idx="4328">
                  <c:v>-6632</c:v>
                </c:pt>
                <c:pt idx="4329">
                  <c:v>-6639</c:v>
                </c:pt>
                <c:pt idx="4330">
                  <c:v>-6629</c:v>
                </c:pt>
                <c:pt idx="4331">
                  <c:v>-6613</c:v>
                </c:pt>
                <c:pt idx="4332">
                  <c:v>-6593</c:v>
                </c:pt>
                <c:pt idx="4333">
                  <c:v>-6596</c:v>
                </c:pt>
                <c:pt idx="4334">
                  <c:v>-6564</c:v>
                </c:pt>
                <c:pt idx="4335">
                  <c:v>-6522</c:v>
                </c:pt>
                <c:pt idx="4336">
                  <c:v>-6489</c:v>
                </c:pt>
                <c:pt idx="4337">
                  <c:v>-6504</c:v>
                </c:pt>
                <c:pt idx="4338">
                  <c:v>-6504</c:v>
                </c:pt>
                <c:pt idx="4339">
                  <c:v>-6470</c:v>
                </c:pt>
                <c:pt idx="4340">
                  <c:v>-6447</c:v>
                </c:pt>
                <c:pt idx="4341">
                  <c:v>-6421</c:v>
                </c:pt>
                <c:pt idx="4342">
                  <c:v>-6371</c:v>
                </c:pt>
                <c:pt idx="4343">
                  <c:v>-6358</c:v>
                </c:pt>
                <c:pt idx="4344">
                  <c:v>-6341</c:v>
                </c:pt>
                <c:pt idx="4345">
                  <c:v>-6284</c:v>
                </c:pt>
                <c:pt idx="4346">
                  <c:v>-6239</c:v>
                </c:pt>
                <c:pt idx="4347">
                  <c:v>-6229</c:v>
                </c:pt>
                <c:pt idx="4348">
                  <c:v>-6213</c:v>
                </c:pt>
                <c:pt idx="4349">
                  <c:v>-6133</c:v>
                </c:pt>
                <c:pt idx="4350">
                  <c:v>-6080</c:v>
                </c:pt>
                <c:pt idx="4351">
                  <c:v>-6067</c:v>
                </c:pt>
                <c:pt idx="4352">
                  <c:v>-6069</c:v>
                </c:pt>
                <c:pt idx="4353">
                  <c:v>-6081</c:v>
                </c:pt>
                <c:pt idx="4354">
                  <c:v>-6024</c:v>
                </c:pt>
                <c:pt idx="4355">
                  <c:v>-6036</c:v>
                </c:pt>
                <c:pt idx="4356">
                  <c:v>-5970</c:v>
                </c:pt>
                <c:pt idx="4357">
                  <c:v>-5915</c:v>
                </c:pt>
                <c:pt idx="4358">
                  <c:v>-5903</c:v>
                </c:pt>
                <c:pt idx="4359">
                  <c:v>-5860</c:v>
                </c:pt>
                <c:pt idx="4360">
                  <c:v>-5785</c:v>
                </c:pt>
                <c:pt idx="4361">
                  <c:v>-5802</c:v>
                </c:pt>
                <c:pt idx="4362">
                  <c:v>-5743</c:v>
                </c:pt>
                <c:pt idx="4363">
                  <c:v>-5716</c:v>
                </c:pt>
                <c:pt idx="4364">
                  <c:v>-5729</c:v>
                </c:pt>
                <c:pt idx="4365">
                  <c:v>-5724</c:v>
                </c:pt>
                <c:pt idx="4366">
                  <c:v>-5712</c:v>
                </c:pt>
                <c:pt idx="4367">
                  <c:v>-5669</c:v>
                </c:pt>
                <c:pt idx="4368">
                  <c:v>-5663</c:v>
                </c:pt>
                <c:pt idx="4369">
                  <c:v>-5613</c:v>
                </c:pt>
                <c:pt idx="4370">
                  <c:v>-5567</c:v>
                </c:pt>
                <c:pt idx="4371">
                  <c:v>-5501</c:v>
                </c:pt>
                <c:pt idx="4372">
                  <c:v>-5433</c:v>
                </c:pt>
                <c:pt idx="4373">
                  <c:v>-5417</c:v>
                </c:pt>
                <c:pt idx="4374">
                  <c:v>-5408</c:v>
                </c:pt>
                <c:pt idx="4375">
                  <c:v>-5367</c:v>
                </c:pt>
                <c:pt idx="4376">
                  <c:v>-5334</c:v>
                </c:pt>
                <c:pt idx="4377">
                  <c:v>-5310</c:v>
                </c:pt>
                <c:pt idx="4378">
                  <c:v>-5327</c:v>
                </c:pt>
                <c:pt idx="4379">
                  <c:v>-5301</c:v>
                </c:pt>
                <c:pt idx="4380">
                  <c:v>-5250</c:v>
                </c:pt>
                <c:pt idx="4381">
                  <c:v>-5243</c:v>
                </c:pt>
                <c:pt idx="4382">
                  <c:v>-5294</c:v>
                </c:pt>
                <c:pt idx="4383">
                  <c:v>-5313</c:v>
                </c:pt>
                <c:pt idx="4384">
                  <c:v>-5272</c:v>
                </c:pt>
                <c:pt idx="4385">
                  <c:v>-5273</c:v>
                </c:pt>
                <c:pt idx="4386">
                  <c:v>-5268</c:v>
                </c:pt>
                <c:pt idx="4387">
                  <c:v>-5286</c:v>
                </c:pt>
                <c:pt idx="4388">
                  <c:v>-5294</c:v>
                </c:pt>
                <c:pt idx="4389">
                  <c:v>-5251</c:v>
                </c:pt>
                <c:pt idx="4390">
                  <c:v>-5247</c:v>
                </c:pt>
                <c:pt idx="4391">
                  <c:v>-5193</c:v>
                </c:pt>
                <c:pt idx="4392">
                  <c:v>-5167</c:v>
                </c:pt>
                <c:pt idx="4393">
                  <c:v>-5138</c:v>
                </c:pt>
                <c:pt idx="4394">
                  <c:v>-5156</c:v>
                </c:pt>
                <c:pt idx="4395">
                  <c:v>-5111</c:v>
                </c:pt>
                <c:pt idx="4396">
                  <c:v>-5133</c:v>
                </c:pt>
                <c:pt idx="4397">
                  <c:v>-5084</c:v>
                </c:pt>
                <c:pt idx="4398">
                  <c:v>-5037</c:v>
                </c:pt>
                <c:pt idx="4399">
                  <c:v>-4998</c:v>
                </c:pt>
                <c:pt idx="4400">
                  <c:v>-5010</c:v>
                </c:pt>
                <c:pt idx="4401">
                  <c:v>-4998</c:v>
                </c:pt>
                <c:pt idx="4402">
                  <c:v>-5024</c:v>
                </c:pt>
                <c:pt idx="4403">
                  <c:v>-5052</c:v>
                </c:pt>
                <c:pt idx="4404">
                  <c:v>-5016</c:v>
                </c:pt>
                <c:pt idx="4405">
                  <c:v>-4978</c:v>
                </c:pt>
                <c:pt idx="4406">
                  <c:v>-4971</c:v>
                </c:pt>
                <c:pt idx="4407">
                  <c:v>-4967</c:v>
                </c:pt>
                <c:pt idx="4408">
                  <c:v>-4920</c:v>
                </c:pt>
                <c:pt idx="4409">
                  <c:v>-4869</c:v>
                </c:pt>
                <c:pt idx="4410">
                  <c:v>-4808</c:v>
                </c:pt>
                <c:pt idx="4411">
                  <c:v>-4766</c:v>
                </c:pt>
                <c:pt idx="4412">
                  <c:v>-4697</c:v>
                </c:pt>
                <c:pt idx="4413">
                  <c:v>-4689</c:v>
                </c:pt>
                <c:pt idx="4414">
                  <c:v>-4666</c:v>
                </c:pt>
                <c:pt idx="4415">
                  <c:v>-4641</c:v>
                </c:pt>
                <c:pt idx="4416">
                  <c:v>-4635</c:v>
                </c:pt>
                <c:pt idx="4417">
                  <c:v>-4566</c:v>
                </c:pt>
                <c:pt idx="4418">
                  <c:v>-4531</c:v>
                </c:pt>
                <c:pt idx="4419">
                  <c:v>-4537</c:v>
                </c:pt>
                <c:pt idx="4420">
                  <c:v>-4500</c:v>
                </c:pt>
                <c:pt idx="4421">
                  <c:v>-4455</c:v>
                </c:pt>
                <c:pt idx="4422">
                  <c:v>-4422</c:v>
                </c:pt>
                <c:pt idx="4423">
                  <c:v>-4403</c:v>
                </c:pt>
                <c:pt idx="4424">
                  <c:v>-4349</c:v>
                </c:pt>
                <c:pt idx="4425">
                  <c:v>-4317</c:v>
                </c:pt>
                <c:pt idx="4426">
                  <c:v>-4301</c:v>
                </c:pt>
                <c:pt idx="4427">
                  <c:v>-4286</c:v>
                </c:pt>
                <c:pt idx="4428">
                  <c:v>-4225</c:v>
                </c:pt>
                <c:pt idx="4429">
                  <c:v>-4172</c:v>
                </c:pt>
                <c:pt idx="4430">
                  <c:v>-4142</c:v>
                </c:pt>
                <c:pt idx="4431">
                  <c:v>-4074</c:v>
                </c:pt>
                <c:pt idx="4432">
                  <c:v>-4022</c:v>
                </c:pt>
                <c:pt idx="4433">
                  <c:v>-3977</c:v>
                </c:pt>
                <c:pt idx="4434">
                  <c:v>-3962</c:v>
                </c:pt>
                <c:pt idx="4435">
                  <c:v>-3920</c:v>
                </c:pt>
                <c:pt idx="4436">
                  <c:v>-3901</c:v>
                </c:pt>
                <c:pt idx="4437">
                  <c:v>-3888</c:v>
                </c:pt>
                <c:pt idx="4438">
                  <c:v>-3890</c:v>
                </c:pt>
                <c:pt idx="4439">
                  <c:v>-3841</c:v>
                </c:pt>
                <c:pt idx="4440">
                  <c:v>-3778</c:v>
                </c:pt>
                <c:pt idx="4441">
                  <c:v>-3773</c:v>
                </c:pt>
                <c:pt idx="4442">
                  <c:v>-3771</c:v>
                </c:pt>
                <c:pt idx="4443">
                  <c:v>-3772</c:v>
                </c:pt>
                <c:pt idx="4444">
                  <c:v>-3768</c:v>
                </c:pt>
                <c:pt idx="4445">
                  <c:v>-3723</c:v>
                </c:pt>
                <c:pt idx="4446">
                  <c:v>-3660</c:v>
                </c:pt>
                <c:pt idx="4447">
                  <c:v>-3663</c:v>
                </c:pt>
                <c:pt idx="4448">
                  <c:v>-3592</c:v>
                </c:pt>
                <c:pt idx="4449">
                  <c:v>-3586</c:v>
                </c:pt>
                <c:pt idx="4450">
                  <c:v>-3576</c:v>
                </c:pt>
                <c:pt idx="4451">
                  <c:v>-3527</c:v>
                </c:pt>
                <c:pt idx="4452">
                  <c:v>-3519</c:v>
                </c:pt>
                <c:pt idx="4453">
                  <c:v>-3544</c:v>
                </c:pt>
                <c:pt idx="4454">
                  <c:v>-3541</c:v>
                </c:pt>
                <c:pt idx="4455">
                  <c:v>-3578</c:v>
                </c:pt>
                <c:pt idx="4456">
                  <c:v>-3579</c:v>
                </c:pt>
                <c:pt idx="4457">
                  <c:v>-3561</c:v>
                </c:pt>
                <c:pt idx="4458">
                  <c:v>-3527</c:v>
                </c:pt>
                <c:pt idx="4459">
                  <c:v>-3500</c:v>
                </c:pt>
                <c:pt idx="4460">
                  <c:v>-3477</c:v>
                </c:pt>
                <c:pt idx="4461">
                  <c:v>-3438</c:v>
                </c:pt>
                <c:pt idx="4462">
                  <c:v>-3363</c:v>
                </c:pt>
                <c:pt idx="4463">
                  <c:v>-3317</c:v>
                </c:pt>
                <c:pt idx="4464">
                  <c:v>-3325</c:v>
                </c:pt>
                <c:pt idx="4465">
                  <c:v>-3320</c:v>
                </c:pt>
                <c:pt idx="4466">
                  <c:v>-3312</c:v>
                </c:pt>
                <c:pt idx="4467">
                  <c:v>-3297</c:v>
                </c:pt>
                <c:pt idx="4468">
                  <c:v>-3297</c:v>
                </c:pt>
                <c:pt idx="4469">
                  <c:v>-3257</c:v>
                </c:pt>
                <c:pt idx="4470">
                  <c:v>-3199</c:v>
                </c:pt>
                <c:pt idx="4471">
                  <c:v>-3184</c:v>
                </c:pt>
                <c:pt idx="4472">
                  <c:v>-3184</c:v>
                </c:pt>
                <c:pt idx="4473">
                  <c:v>-3189</c:v>
                </c:pt>
                <c:pt idx="4474">
                  <c:v>-3203</c:v>
                </c:pt>
                <c:pt idx="4475">
                  <c:v>-3197</c:v>
                </c:pt>
                <c:pt idx="4476">
                  <c:v>-3105</c:v>
                </c:pt>
                <c:pt idx="4477">
                  <c:v>-3042</c:v>
                </c:pt>
                <c:pt idx="4478">
                  <c:v>-3020</c:v>
                </c:pt>
                <c:pt idx="4479">
                  <c:v>-3030</c:v>
                </c:pt>
                <c:pt idx="4480">
                  <c:v>-2984</c:v>
                </c:pt>
                <c:pt idx="4481">
                  <c:v>-2961</c:v>
                </c:pt>
                <c:pt idx="4482">
                  <c:v>-2913</c:v>
                </c:pt>
                <c:pt idx="4483">
                  <c:v>-2957</c:v>
                </c:pt>
                <c:pt idx="4484">
                  <c:v>-2976</c:v>
                </c:pt>
                <c:pt idx="4485">
                  <c:v>-2972</c:v>
                </c:pt>
                <c:pt idx="4486">
                  <c:v>-2987</c:v>
                </c:pt>
                <c:pt idx="4487">
                  <c:v>-3011</c:v>
                </c:pt>
                <c:pt idx="4488">
                  <c:v>-2944</c:v>
                </c:pt>
                <c:pt idx="4489">
                  <c:v>-2907</c:v>
                </c:pt>
                <c:pt idx="4490">
                  <c:v>-2931</c:v>
                </c:pt>
                <c:pt idx="4491">
                  <c:v>-2880</c:v>
                </c:pt>
                <c:pt idx="4492">
                  <c:v>-2836</c:v>
                </c:pt>
                <c:pt idx="4493">
                  <c:v>-2820</c:v>
                </c:pt>
                <c:pt idx="4494">
                  <c:v>-2772</c:v>
                </c:pt>
                <c:pt idx="4495">
                  <c:v>-2744</c:v>
                </c:pt>
                <c:pt idx="4496">
                  <c:v>-2757</c:v>
                </c:pt>
                <c:pt idx="4497">
                  <c:v>-2740</c:v>
                </c:pt>
                <c:pt idx="4498">
                  <c:v>-2710</c:v>
                </c:pt>
                <c:pt idx="4499">
                  <c:v>-2703</c:v>
                </c:pt>
                <c:pt idx="4500">
                  <c:v>-2683</c:v>
                </c:pt>
                <c:pt idx="4501">
                  <c:v>-2653</c:v>
                </c:pt>
                <c:pt idx="4502">
                  <c:v>-2617</c:v>
                </c:pt>
                <c:pt idx="4503">
                  <c:v>-2590</c:v>
                </c:pt>
                <c:pt idx="4504">
                  <c:v>-2542</c:v>
                </c:pt>
                <c:pt idx="4505">
                  <c:v>-2466</c:v>
                </c:pt>
                <c:pt idx="4506">
                  <c:v>-2384</c:v>
                </c:pt>
                <c:pt idx="4507">
                  <c:v>-2351</c:v>
                </c:pt>
                <c:pt idx="4508">
                  <c:v>-2358</c:v>
                </c:pt>
                <c:pt idx="4509">
                  <c:v>-2363</c:v>
                </c:pt>
                <c:pt idx="4510">
                  <c:v>-2336</c:v>
                </c:pt>
                <c:pt idx="4511">
                  <c:v>-2218</c:v>
                </c:pt>
                <c:pt idx="4512">
                  <c:v>-2163</c:v>
                </c:pt>
                <c:pt idx="4513">
                  <c:v>-2145</c:v>
                </c:pt>
                <c:pt idx="4514">
                  <c:v>-2117</c:v>
                </c:pt>
                <c:pt idx="4515">
                  <c:v>-2043</c:v>
                </c:pt>
                <c:pt idx="4516">
                  <c:v>-1984</c:v>
                </c:pt>
                <c:pt idx="4517">
                  <c:v>-1935</c:v>
                </c:pt>
                <c:pt idx="4518">
                  <c:v>-1879</c:v>
                </c:pt>
                <c:pt idx="4519">
                  <c:v>-1818</c:v>
                </c:pt>
                <c:pt idx="4520">
                  <c:v>-1811</c:v>
                </c:pt>
                <c:pt idx="4521">
                  <c:v>-1801</c:v>
                </c:pt>
                <c:pt idx="4522">
                  <c:v>-1800</c:v>
                </c:pt>
                <c:pt idx="4523">
                  <c:v>-1807</c:v>
                </c:pt>
                <c:pt idx="4524">
                  <c:v>-1770</c:v>
                </c:pt>
                <c:pt idx="4525">
                  <c:v>-1670</c:v>
                </c:pt>
                <c:pt idx="4526">
                  <c:v>-1636</c:v>
                </c:pt>
                <c:pt idx="4527">
                  <c:v>-1604</c:v>
                </c:pt>
                <c:pt idx="4528">
                  <c:v>-1567</c:v>
                </c:pt>
                <c:pt idx="4529">
                  <c:v>-1571</c:v>
                </c:pt>
                <c:pt idx="4530">
                  <c:v>-1587</c:v>
                </c:pt>
                <c:pt idx="4531">
                  <c:v>-1588</c:v>
                </c:pt>
                <c:pt idx="4532">
                  <c:v>-1635</c:v>
                </c:pt>
                <c:pt idx="4533">
                  <c:v>-1658</c:v>
                </c:pt>
                <c:pt idx="4534">
                  <c:v>-1661</c:v>
                </c:pt>
                <c:pt idx="4535">
                  <c:v>-1700</c:v>
                </c:pt>
                <c:pt idx="4536">
                  <c:v>-1743</c:v>
                </c:pt>
                <c:pt idx="4537">
                  <c:v>-1717</c:v>
                </c:pt>
                <c:pt idx="4538">
                  <c:v>-1674</c:v>
                </c:pt>
                <c:pt idx="4539">
                  <c:v>-1604</c:v>
                </c:pt>
                <c:pt idx="4540">
                  <c:v>-1492</c:v>
                </c:pt>
                <c:pt idx="4541">
                  <c:v>-1450</c:v>
                </c:pt>
                <c:pt idx="4542">
                  <c:v>-1366</c:v>
                </c:pt>
                <c:pt idx="4543">
                  <c:v>-1297</c:v>
                </c:pt>
                <c:pt idx="4544">
                  <c:v>-1306</c:v>
                </c:pt>
                <c:pt idx="4545">
                  <c:v>-1298</c:v>
                </c:pt>
                <c:pt idx="4546">
                  <c:v>-1272</c:v>
                </c:pt>
                <c:pt idx="4547">
                  <c:v>-1297</c:v>
                </c:pt>
                <c:pt idx="4548">
                  <c:v>-1282</c:v>
                </c:pt>
                <c:pt idx="4549">
                  <c:v>-1251</c:v>
                </c:pt>
                <c:pt idx="4550">
                  <c:v>-1235</c:v>
                </c:pt>
                <c:pt idx="4551">
                  <c:v>-1249</c:v>
                </c:pt>
                <c:pt idx="4552">
                  <c:v>-1225</c:v>
                </c:pt>
                <c:pt idx="4553">
                  <c:v>-1225</c:v>
                </c:pt>
                <c:pt idx="4554">
                  <c:v>-1164</c:v>
                </c:pt>
                <c:pt idx="4555">
                  <c:v>-1116</c:v>
                </c:pt>
                <c:pt idx="4556">
                  <c:v>-1185</c:v>
                </c:pt>
                <c:pt idx="4557">
                  <c:v>-1134</c:v>
                </c:pt>
                <c:pt idx="4558">
                  <c:v>-1085</c:v>
                </c:pt>
                <c:pt idx="4559">
                  <c:v>-1054</c:v>
                </c:pt>
                <c:pt idx="4560">
                  <c:v>-1008</c:v>
                </c:pt>
                <c:pt idx="4561">
                  <c:v>-1003</c:v>
                </c:pt>
                <c:pt idx="4562">
                  <c:v>-977</c:v>
                </c:pt>
                <c:pt idx="4563">
                  <c:v>-895</c:v>
                </c:pt>
                <c:pt idx="4564">
                  <c:v>-848</c:v>
                </c:pt>
                <c:pt idx="4565">
                  <c:v>-866</c:v>
                </c:pt>
                <c:pt idx="4566">
                  <c:v>-881</c:v>
                </c:pt>
                <c:pt idx="4567">
                  <c:v>-846</c:v>
                </c:pt>
                <c:pt idx="4568">
                  <c:v>-852</c:v>
                </c:pt>
                <c:pt idx="4569">
                  <c:v>-839</c:v>
                </c:pt>
                <c:pt idx="4570">
                  <c:v>-806</c:v>
                </c:pt>
                <c:pt idx="4571">
                  <c:v>-800</c:v>
                </c:pt>
                <c:pt idx="4572">
                  <c:v>-791</c:v>
                </c:pt>
                <c:pt idx="4573">
                  <c:v>-769</c:v>
                </c:pt>
                <c:pt idx="4574">
                  <c:v>-768</c:v>
                </c:pt>
                <c:pt idx="4575">
                  <c:v>-745</c:v>
                </c:pt>
                <c:pt idx="4576">
                  <c:v>-713</c:v>
                </c:pt>
                <c:pt idx="4577">
                  <c:v>-674</c:v>
                </c:pt>
                <c:pt idx="4578">
                  <c:v>-599</c:v>
                </c:pt>
                <c:pt idx="4579">
                  <c:v>-579</c:v>
                </c:pt>
                <c:pt idx="4580">
                  <c:v>-568</c:v>
                </c:pt>
                <c:pt idx="4581">
                  <c:v>-568</c:v>
                </c:pt>
                <c:pt idx="4582">
                  <c:v>-525</c:v>
                </c:pt>
                <c:pt idx="4583">
                  <c:v>-493</c:v>
                </c:pt>
                <c:pt idx="4584">
                  <c:v>-431</c:v>
                </c:pt>
                <c:pt idx="4585">
                  <c:v>-453</c:v>
                </c:pt>
                <c:pt idx="4586">
                  <c:v>-438</c:v>
                </c:pt>
                <c:pt idx="4587">
                  <c:v>-364</c:v>
                </c:pt>
                <c:pt idx="4588">
                  <c:v>-256</c:v>
                </c:pt>
                <c:pt idx="4589">
                  <c:v>-211</c:v>
                </c:pt>
                <c:pt idx="4590">
                  <c:v>-125</c:v>
                </c:pt>
                <c:pt idx="4591">
                  <c:v>-69</c:v>
                </c:pt>
                <c:pt idx="4592">
                  <c:v>-42</c:v>
                </c:pt>
                <c:pt idx="4593">
                  <c:v>-41</c:v>
                </c:pt>
                <c:pt idx="4594">
                  <c:v>-9</c:v>
                </c:pt>
                <c:pt idx="4595">
                  <c:v>-13</c:v>
                </c:pt>
                <c:pt idx="4596">
                  <c:v>-18</c:v>
                </c:pt>
                <c:pt idx="4597">
                  <c:v>1</c:v>
                </c:pt>
                <c:pt idx="4598">
                  <c:v>55</c:v>
                </c:pt>
                <c:pt idx="4599">
                  <c:v>68</c:v>
                </c:pt>
                <c:pt idx="4600">
                  <c:v>74</c:v>
                </c:pt>
                <c:pt idx="4601">
                  <c:v>78</c:v>
                </c:pt>
                <c:pt idx="4602">
                  <c:v>116</c:v>
                </c:pt>
                <c:pt idx="4603">
                  <c:v>143</c:v>
                </c:pt>
                <c:pt idx="4604">
                  <c:v>141</c:v>
                </c:pt>
                <c:pt idx="4605">
                  <c:v>149</c:v>
                </c:pt>
                <c:pt idx="4606">
                  <c:v>165</c:v>
                </c:pt>
                <c:pt idx="4607">
                  <c:v>178</c:v>
                </c:pt>
                <c:pt idx="4608">
                  <c:v>250</c:v>
                </c:pt>
                <c:pt idx="4609">
                  <c:v>243</c:v>
                </c:pt>
                <c:pt idx="4610">
                  <c:v>275</c:v>
                </c:pt>
                <c:pt idx="4611">
                  <c:v>360</c:v>
                </c:pt>
                <c:pt idx="4612">
                  <c:v>411</c:v>
                </c:pt>
                <c:pt idx="4613">
                  <c:v>448</c:v>
                </c:pt>
                <c:pt idx="4614">
                  <c:v>444</c:v>
                </c:pt>
                <c:pt idx="4615">
                  <c:v>527</c:v>
                </c:pt>
                <c:pt idx="4616">
                  <c:v>577</c:v>
                </c:pt>
                <c:pt idx="4617">
                  <c:v>633</c:v>
                </c:pt>
                <c:pt idx="4618">
                  <c:v>681</c:v>
                </c:pt>
                <c:pt idx="4619">
                  <c:v>740</c:v>
                </c:pt>
                <c:pt idx="4620">
                  <c:v>730</c:v>
                </c:pt>
                <c:pt idx="4621">
                  <c:v>717</c:v>
                </c:pt>
                <c:pt idx="4622">
                  <c:v>738</c:v>
                </c:pt>
                <c:pt idx="4623">
                  <c:v>743</c:v>
                </c:pt>
                <c:pt idx="4624">
                  <c:v>773</c:v>
                </c:pt>
                <c:pt idx="4625">
                  <c:v>761</c:v>
                </c:pt>
                <c:pt idx="4626">
                  <c:v>775</c:v>
                </c:pt>
                <c:pt idx="4627">
                  <c:v>806</c:v>
                </c:pt>
                <c:pt idx="4628">
                  <c:v>808</c:v>
                </c:pt>
                <c:pt idx="4629">
                  <c:v>792</c:v>
                </c:pt>
                <c:pt idx="4630">
                  <c:v>781</c:v>
                </c:pt>
                <c:pt idx="4631">
                  <c:v>811</c:v>
                </c:pt>
                <c:pt idx="4632">
                  <c:v>861</c:v>
                </c:pt>
                <c:pt idx="4633">
                  <c:v>902</c:v>
                </c:pt>
                <c:pt idx="4634">
                  <c:v>877</c:v>
                </c:pt>
                <c:pt idx="4635">
                  <c:v>870</c:v>
                </c:pt>
                <c:pt idx="4636">
                  <c:v>849</c:v>
                </c:pt>
                <c:pt idx="4637">
                  <c:v>886</c:v>
                </c:pt>
                <c:pt idx="4638">
                  <c:v>914</c:v>
                </c:pt>
                <c:pt idx="4639">
                  <c:v>901</c:v>
                </c:pt>
                <c:pt idx="4640">
                  <c:v>951</c:v>
                </c:pt>
                <c:pt idx="4641">
                  <c:v>966</c:v>
                </c:pt>
                <c:pt idx="4642">
                  <c:v>973</c:v>
                </c:pt>
                <c:pt idx="4643">
                  <c:v>956</c:v>
                </c:pt>
                <c:pt idx="4644">
                  <c:v>966</c:v>
                </c:pt>
                <c:pt idx="4645">
                  <c:v>948</c:v>
                </c:pt>
                <c:pt idx="4646">
                  <c:v>950</c:v>
                </c:pt>
                <c:pt idx="4647">
                  <c:v>999</c:v>
                </c:pt>
                <c:pt idx="4648">
                  <c:v>1013</c:v>
                </c:pt>
                <c:pt idx="4649">
                  <c:v>1061</c:v>
                </c:pt>
                <c:pt idx="4650">
                  <c:v>1096</c:v>
                </c:pt>
                <c:pt idx="4651">
                  <c:v>1147</c:v>
                </c:pt>
                <c:pt idx="4652">
                  <c:v>1160</c:v>
                </c:pt>
                <c:pt idx="4653">
                  <c:v>1151</c:v>
                </c:pt>
                <c:pt idx="4654">
                  <c:v>1159</c:v>
                </c:pt>
                <c:pt idx="4655">
                  <c:v>1147</c:v>
                </c:pt>
                <c:pt idx="4656">
                  <c:v>1157</c:v>
                </c:pt>
                <c:pt idx="4657">
                  <c:v>1129</c:v>
                </c:pt>
                <c:pt idx="4658">
                  <c:v>1136</c:v>
                </c:pt>
                <c:pt idx="4659">
                  <c:v>1165</c:v>
                </c:pt>
                <c:pt idx="4660">
                  <c:v>1170</c:v>
                </c:pt>
                <c:pt idx="4661">
                  <c:v>1183</c:v>
                </c:pt>
                <c:pt idx="4662">
                  <c:v>1213</c:v>
                </c:pt>
                <c:pt idx="4663">
                  <c:v>1280</c:v>
                </c:pt>
                <c:pt idx="4664">
                  <c:v>1379</c:v>
                </c:pt>
                <c:pt idx="4665">
                  <c:v>1459</c:v>
                </c:pt>
                <c:pt idx="4666">
                  <c:v>1493</c:v>
                </c:pt>
                <c:pt idx="4667">
                  <c:v>1605</c:v>
                </c:pt>
                <c:pt idx="4668">
                  <c:v>1620</c:v>
                </c:pt>
                <c:pt idx="4669">
                  <c:v>1629</c:v>
                </c:pt>
                <c:pt idx="4670">
                  <c:v>1657</c:v>
                </c:pt>
                <c:pt idx="4671">
                  <c:v>1687</c:v>
                </c:pt>
                <c:pt idx="4672">
                  <c:v>1706</c:v>
                </c:pt>
                <c:pt idx="4673">
                  <c:v>1741</c:v>
                </c:pt>
                <c:pt idx="4674">
                  <c:v>1748</c:v>
                </c:pt>
                <c:pt idx="4675">
                  <c:v>1740</c:v>
                </c:pt>
                <c:pt idx="4676">
                  <c:v>1751</c:v>
                </c:pt>
                <c:pt idx="4677">
                  <c:v>1742</c:v>
                </c:pt>
                <c:pt idx="4678">
                  <c:v>1757</c:v>
                </c:pt>
                <c:pt idx="4679">
                  <c:v>1816</c:v>
                </c:pt>
                <c:pt idx="4680">
                  <c:v>1873</c:v>
                </c:pt>
                <c:pt idx="4681">
                  <c:v>1907</c:v>
                </c:pt>
                <c:pt idx="4682">
                  <c:v>1964</c:v>
                </c:pt>
                <c:pt idx="4683">
                  <c:v>1982</c:v>
                </c:pt>
                <c:pt idx="4684">
                  <c:v>1984</c:v>
                </c:pt>
                <c:pt idx="4685">
                  <c:v>2035</c:v>
                </c:pt>
                <c:pt idx="4686">
                  <c:v>2043</c:v>
                </c:pt>
                <c:pt idx="4687">
                  <c:v>2066</c:v>
                </c:pt>
                <c:pt idx="4688">
                  <c:v>2116</c:v>
                </c:pt>
                <c:pt idx="4689">
                  <c:v>2116</c:v>
                </c:pt>
                <c:pt idx="4690">
                  <c:v>2151</c:v>
                </c:pt>
                <c:pt idx="4691">
                  <c:v>2143</c:v>
                </c:pt>
                <c:pt idx="4692">
                  <c:v>2149</c:v>
                </c:pt>
                <c:pt idx="4693">
                  <c:v>2136</c:v>
                </c:pt>
                <c:pt idx="4694">
                  <c:v>2100</c:v>
                </c:pt>
                <c:pt idx="4695">
                  <c:v>2078</c:v>
                </c:pt>
                <c:pt idx="4696">
                  <c:v>2082</c:v>
                </c:pt>
                <c:pt idx="4697">
                  <c:v>2140</c:v>
                </c:pt>
                <c:pt idx="4698">
                  <c:v>2158</c:v>
                </c:pt>
                <c:pt idx="4699">
                  <c:v>2158</c:v>
                </c:pt>
                <c:pt idx="4700">
                  <c:v>2165</c:v>
                </c:pt>
                <c:pt idx="4701">
                  <c:v>2169</c:v>
                </c:pt>
                <c:pt idx="4702">
                  <c:v>2129</c:v>
                </c:pt>
                <c:pt idx="4703">
                  <c:v>2076</c:v>
                </c:pt>
                <c:pt idx="4704">
                  <c:v>2069</c:v>
                </c:pt>
                <c:pt idx="4705">
                  <c:v>2030</c:v>
                </c:pt>
                <c:pt idx="4706">
                  <c:v>2014</c:v>
                </c:pt>
                <c:pt idx="4707">
                  <c:v>1969</c:v>
                </c:pt>
                <c:pt idx="4708">
                  <c:v>1964</c:v>
                </c:pt>
                <c:pt idx="4709">
                  <c:v>1909</c:v>
                </c:pt>
              </c:numCache>
            </c:numRef>
          </c:yVal>
          <c:smooth val="0"/>
          <c:extLst>
            <c:ext xmlns:c16="http://schemas.microsoft.com/office/drawing/2014/chart" uri="{C3380CC4-5D6E-409C-BE32-E72D297353CC}">
              <c16:uniqueId val="{00000000-227E-0D4C-AB12-ED3149F92014}"/>
            </c:ext>
          </c:extLst>
        </c:ser>
        <c:dLbls>
          <c:showLegendKey val="0"/>
          <c:showVal val="0"/>
          <c:showCatName val="0"/>
          <c:showSerName val="0"/>
          <c:showPercent val="0"/>
          <c:showBubbleSize val="0"/>
        </c:dLbls>
        <c:axId val="658615007"/>
        <c:axId val="658641199"/>
      </c:scatterChart>
      <c:valAx>
        <c:axId val="658615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41199"/>
        <c:crosses val="autoZero"/>
        <c:crossBetween val="midCat"/>
      </c:valAx>
      <c:valAx>
        <c:axId val="658641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150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A.</a:t>
            </a:r>
            <a:r>
              <a:rPr lang="en-US" i="1" baseline="0"/>
              <a:t> </a:t>
            </a:r>
            <a:r>
              <a:rPr lang="en-US" i="1"/>
              <a:t>veronii</a:t>
            </a:r>
            <a:r>
              <a:rPr lang="en-US"/>
              <a:t>_Hm21_chromosome CoverGskew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'A_veronii_Hm21_chromosome.fna.m'!$C$1</c:f>
              <c:strCache>
                <c:ptCount val="1"/>
                <c:pt idx="0">
                  <c:v>CoverGskew</c:v>
                </c:pt>
              </c:strCache>
            </c:strRef>
          </c:tx>
          <c:spPr>
            <a:ln w="19050" cap="rnd">
              <a:noFill/>
              <a:round/>
            </a:ln>
            <a:effectLst/>
          </c:spPr>
          <c:marker>
            <c:symbol val="circle"/>
            <c:size val="5"/>
            <c:spPr>
              <a:solidFill>
                <a:schemeClr val="accent1"/>
              </a:solidFill>
              <a:ln w="9525">
                <a:solidFill>
                  <a:schemeClr val="accent1"/>
                </a:solidFill>
              </a:ln>
              <a:effectLst/>
            </c:spPr>
          </c:marker>
          <c:xVal>
            <c:numRef>
              <c:f>'A_veronii_Hm21_chromosome.fna.m'!$A$2:$A$4711</c:f>
              <c:numCache>
                <c:formatCode>General</c:formatCode>
                <c:ptCount val="471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pt idx="100">
                  <c:v>101000</c:v>
                </c:pt>
                <c:pt idx="101">
                  <c:v>102000</c:v>
                </c:pt>
                <c:pt idx="102">
                  <c:v>103000</c:v>
                </c:pt>
                <c:pt idx="103">
                  <c:v>104000</c:v>
                </c:pt>
                <c:pt idx="104">
                  <c:v>105000</c:v>
                </c:pt>
                <c:pt idx="105">
                  <c:v>106000</c:v>
                </c:pt>
                <c:pt idx="106">
                  <c:v>107000</c:v>
                </c:pt>
                <c:pt idx="107">
                  <c:v>108000</c:v>
                </c:pt>
                <c:pt idx="108">
                  <c:v>109000</c:v>
                </c:pt>
                <c:pt idx="109">
                  <c:v>110000</c:v>
                </c:pt>
                <c:pt idx="110">
                  <c:v>111000</c:v>
                </c:pt>
                <c:pt idx="111">
                  <c:v>112000</c:v>
                </c:pt>
                <c:pt idx="112">
                  <c:v>113000</c:v>
                </c:pt>
                <c:pt idx="113">
                  <c:v>114000</c:v>
                </c:pt>
                <c:pt idx="114">
                  <c:v>115000</c:v>
                </c:pt>
                <c:pt idx="115">
                  <c:v>116000</c:v>
                </c:pt>
                <c:pt idx="116">
                  <c:v>117000</c:v>
                </c:pt>
                <c:pt idx="117">
                  <c:v>118000</c:v>
                </c:pt>
                <c:pt idx="118">
                  <c:v>119000</c:v>
                </c:pt>
                <c:pt idx="119">
                  <c:v>120000</c:v>
                </c:pt>
                <c:pt idx="120">
                  <c:v>121000</c:v>
                </c:pt>
                <c:pt idx="121">
                  <c:v>122000</c:v>
                </c:pt>
                <c:pt idx="122">
                  <c:v>123000</c:v>
                </c:pt>
                <c:pt idx="123">
                  <c:v>124000</c:v>
                </c:pt>
                <c:pt idx="124">
                  <c:v>125000</c:v>
                </c:pt>
                <c:pt idx="125">
                  <c:v>126000</c:v>
                </c:pt>
                <c:pt idx="126">
                  <c:v>127000</c:v>
                </c:pt>
                <c:pt idx="127">
                  <c:v>128000</c:v>
                </c:pt>
                <c:pt idx="128">
                  <c:v>129000</c:v>
                </c:pt>
                <c:pt idx="129">
                  <c:v>130000</c:v>
                </c:pt>
                <c:pt idx="130">
                  <c:v>131000</c:v>
                </c:pt>
                <c:pt idx="131">
                  <c:v>132000</c:v>
                </c:pt>
                <c:pt idx="132">
                  <c:v>133000</c:v>
                </c:pt>
                <c:pt idx="133">
                  <c:v>134000</c:v>
                </c:pt>
                <c:pt idx="134">
                  <c:v>135000</c:v>
                </c:pt>
                <c:pt idx="135">
                  <c:v>136000</c:v>
                </c:pt>
                <c:pt idx="136">
                  <c:v>137000</c:v>
                </c:pt>
                <c:pt idx="137">
                  <c:v>138000</c:v>
                </c:pt>
                <c:pt idx="138">
                  <c:v>139000</c:v>
                </c:pt>
                <c:pt idx="139">
                  <c:v>140000</c:v>
                </c:pt>
                <c:pt idx="140">
                  <c:v>141000</c:v>
                </c:pt>
                <c:pt idx="141">
                  <c:v>142000</c:v>
                </c:pt>
                <c:pt idx="142">
                  <c:v>143000</c:v>
                </c:pt>
                <c:pt idx="143">
                  <c:v>144000</c:v>
                </c:pt>
                <c:pt idx="144">
                  <c:v>145000</c:v>
                </c:pt>
                <c:pt idx="145">
                  <c:v>146000</c:v>
                </c:pt>
                <c:pt idx="146">
                  <c:v>147000</c:v>
                </c:pt>
                <c:pt idx="147">
                  <c:v>148000</c:v>
                </c:pt>
                <c:pt idx="148">
                  <c:v>149000</c:v>
                </c:pt>
                <c:pt idx="149">
                  <c:v>150000</c:v>
                </c:pt>
                <c:pt idx="150">
                  <c:v>151000</c:v>
                </c:pt>
                <c:pt idx="151">
                  <c:v>152000</c:v>
                </c:pt>
                <c:pt idx="152">
                  <c:v>153000</c:v>
                </c:pt>
                <c:pt idx="153">
                  <c:v>154000</c:v>
                </c:pt>
                <c:pt idx="154">
                  <c:v>155000</c:v>
                </c:pt>
                <c:pt idx="155">
                  <c:v>156000</c:v>
                </c:pt>
                <c:pt idx="156">
                  <c:v>157000</c:v>
                </c:pt>
                <c:pt idx="157">
                  <c:v>158000</c:v>
                </c:pt>
                <c:pt idx="158">
                  <c:v>159000</c:v>
                </c:pt>
                <c:pt idx="159">
                  <c:v>160000</c:v>
                </c:pt>
                <c:pt idx="160">
                  <c:v>161000</c:v>
                </c:pt>
                <c:pt idx="161">
                  <c:v>162000</c:v>
                </c:pt>
                <c:pt idx="162">
                  <c:v>163000</c:v>
                </c:pt>
                <c:pt idx="163">
                  <c:v>164000</c:v>
                </c:pt>
                <c:pt idx="164">
                  <c:v>165000</c:v>
                </c:pt>
                <c:pt idx="165">
                  <c:v>166000</c:v>
                </c:pt>
                <c:pt idx="166">
                  <c:v>167000</c:v>
                </c:pt>
                <c:pt idx="167">
                  <c:v>168000</c:v>
                </c:pt>
                <c:pt idx="168">
                  <c:v>169000</c:v>
                </c:pt>
                <c:pt idx="169">
                  <c:v>170000</c:v>
                </c:pt>
                <c:pt idx="170">
                  <c:v>171000</c:v>
                </c:pt>
                <c:pt idx="171">
                  <c:v>172000</c:v>
                </c:pt>
                <c:pt idx="172">
                  <c:v>173000</c:v>
                </c:pt>
                <c:pt idx="173">
                  <c:v>174000</c:v>
                </c:pt>
                <c:pt idx="174">
                  <c:v>175000</c:v>
                </c:pt>
                <c:pt idx="175">
                  <c:v>176000</c:v>
                </c:pt>
                <c:pt idx="176">
                  <c:v>177000</c:v>
                </c:pt>
                <c:pt idx="177">
                  <c:v>178000</c:v>
                </c:pt>
                <c:pt idx="178">
                  <c:v>179000</c:v>
                </c:pt>
                <c:pt idx="179">
                  <c:v>180000</c:v>
                </c:pt>
                <c:pt idx="180">
                  <c:v>181000</c:v>
                </c:pt>
                <c:pt idx="181">
                  <c:v>182000</c:v>
                </c:pt>
                <c:pt idx="182">
                  <c:v>183000</c:v>
                </c:pt>
                <c:pt idx="183">
                  <c:v>184000</c:v>
                </c:pt>
                <c:pt idx="184">
                  <c:v>185000</c:v>
                </c:pt>
                <c:pt idx="185">
                  <c:v>186000</c:v>
                </c:pt>
                <c:pt idx="186">
                  <c:v>187000</c:v>
                </c:pt>
                <c:pt idx="187">
                  <c:v>188000</c:v>
                </c:pt>
                <c:pt idx="188">
                  <c:v>189000</c:v>
                </c:pt>
                <c:pt idx="189">
                  <c:v>190000</c:v>
                </c:pt>
                <c:pt idx="190">
                  <c:v>191000</c:v>
                </c:pt>
                <c:pt idx="191">
                  <c:v>192000</c:v>
                </c:pt>
                <c:pt idx="192">
                  <c:v>193000</c:v>
                </c:pt>
                <c:pt idx="193">
                  <c:v>194000</c:v>
                </c:pt>
                <c:pt idx="194">
                  <c:v>195000</c:v>
                </c:pt>
                <c:pt idx="195">
                  <c:v>196000</c:v>
                </c:pt>
                <c:pt idx="196">
                  <c:v>197000</c:v>
                </c:pt>
                <c:pt idx="197">
                  <c:v>198000</c:v>
                </c:pt>
                <c:pt idx="198">
                  <c:v>199000</c:v>
                </c:pt>
                <c:pt idx="199">
                  <c:v>200000</c:v>
                </c:pt>
                <c:pt idx="200">
                  <c:v>201000</c:v>
                </c:pt>
                <c:pt idx="201">
                  <c:v>202000</c:v>
                </c:pt>
                <c:pt idx="202">
                  <c:v>203000</c:v>
                </c:pt>
                <c:pt idx="203">
                  <c:v>204000</c:v>
                </c:pt>
                <c:pt idx="204">
                  <c:v>205000</c:v>
                </c:pt>
                <c:pt idx="205">
                  <c:v>206000</c:v>
                </c:pt>
                <c:pt idx="206">
                  <c:v>207000</c:v>
                </c:pt>
                <c:pt idx="207">
                  <c:v>208000</c:v>
                </c:pt>
                <c:pt idx="208">
                  <c:v>209000</c:v>
                </c:pt>
                <c:pt idx="209">
                  <c:v>210000</c:v>
                </c:pt>
                <c:pt idx="210">
                  <c:v>211000</c:v>
                </c:pt>
                <c:pt idx="211">
                  <c:v>212000</c:v>
                </c:pt>
                <c:pt idx="212">
                  <c:v>213000</c:v>
                </c:pt>
                <c:pt idx="213">
                  <c:v>214000</c:v>
                </c:pt>
                <c:pt idx="214">
                  <c:v>215000</c:v>
                </c:pt>
                <c:pt idx="215">
                  <c:v>216000</c:v>
                </c:pt>
                <c:pt idx="216">
                  <c:v>217000</c:v>
                </c:pt>
                <c:pt idx="217">
                  <c:v>218000</c:v>
                </c:pt>
                <c:pt idx="218">
                  <c:v>219000</c:v>
                </c:pt>
                <c:pt idx="219">
                  <c:v>220000</c:v>
                </c:pt>
                <c:pt idx="220">
                  <c:v>221000</c:v>
                </c:pt>
                <c:pt idx="221">
                  <c:v>222000</c:v>
                </c:pt>
                <c:pt idx="222">
                  <c:v>223000</c:v>
                </c:pt>
                <c:pt idx="223">
                  <c:v>224000</c:v>
                </c:pt>
                <c:pt idx="224">
                  <c:v>225000</c:v>
                </c:pt>
                <c:pt idx="225">
                  <c:v>226000</c:v>
                </c:pt>
                <c:pt idx="226">
                  <c:v>227000</c:v>
                </c:pt>
                <c:pt idx="227">
                  <c:v>228000</c:v>
                </c:pt>
                <c:pt idx="228">
                  <c:v>229000</c:v>
                </c:pt>
                <c:pt idx="229">
                  <c:v>230000</c:v>
                </c:pt>
                <c:pt idx="230">
                  <c:v>231000</c:v>
                </c:pt>
                <c:pt idx="231">
                  <c:v>232000</c:v>
                </c:pt>
                <c:pt idx="232">
                  <c:v>233000</c:v>
                </c:pt>
                <c:pt idx="233">
                  <c:v>234000</c:v>
                </c:pt>
                <c:pt idx="234">
                  <c:v>235000</c:v>
                </c:pt>
                <c:pt idx="235">
                  <c:v>236000</c:v>
                </c:pt>
                <c:pt idx="236">
                  <c:v>237000</c:v>
                </c:pt>
                <c:pt idx="237">
                  <c:v>238000</c:v>
                </c:pt>
                <c:pt idx="238">
                  <c:v>239000</c:v>
                </c:pt>
                <c:pt idx="239">
                  <c:v>240000</c:v>
                </c:pt>
                <c:pt idx="240">
                  <c:v>241000</c:v>
                </c:pt>
                <c:pt idx="241">
                  <c:v>242000</c:v>
                </c:pt>
                <c:pt idx="242">
                  <c:v>243000</c:v>
                </c:pt>
                <c:pt idx="243">
                  <c:v>244000</c:v>
                </c:pt>
                <c:pt idx="244">
                  <c:v>245000</c:v>
                </c:pt>
                <c:pt idx="245">
                  <c:v>246000</c:v>
                </c:pt>
                <c:pt idx="246">
                  <c:v>247000</c:v>
                </c:pt>
                <c:pt idx="247">
                  <c:v>248000</c:v>
                </c:pt>
                <c:pt idx="248">
                  <c:v>249000</c:v>
                </c:pt>
                <c:pt idx="249">
                  <c:v>250000</c:v>
                </c:pt>
                <c:pt idx="250">
                  <c:v>251000</c:v>
                </c:pt>
                <c:pt idx="251">
                  <c:v>252000</c:v>
                </c:pt>
                <c:pt idx="252">
                  <c:v>253000</c:v>
                </c:pt>
                <c:pt idx="253">
                  <c:v>254000</c:v>
                </c:pt>
                <c:pt idx="254">
                  <c:v>255000</c:v>
                </c:pt>
                <c:pt idx="255">
                  <c:v>256000</c:v>
                </c:pt>
                <c:pt idx="256">
                  <c:v>257000</c:v>
                </c:pt>
                <c:pt idx="257">
                  <c:v>258000</c:v>
                </c:pt>
                <c:pt idx="258">
                  <c:v>259000</c:v>
                </c:pt>
                <c:pt idx="259">
                  <c:v>260000</c:v>
                </c:pt>
                <c:pt idx="260">
                  <c:v>261000</c:v>
                </c:pt>
                <c:pt idx="261">
                  <c:v>262000</c:v>
                </c:pt>
                <c:pt idx="262">
                  <c:v>263000</c:v>
                </c:pt>
                <c:pt idx="263">
                  <c:v>264000</c:v>
                </c:pt>
                <c:pt idx="264">
                  <c:v>265000</c:v>
                </c:pt>
                <c:pt idx="265">
                  <c:v>266000</c:v>
                </c:pt>
                <c:pt idx="266">
                  <c:v>267000</c:v>
                </c:pt>
                <c:pt idx="267">
                  <c:v>268000</c:v>
                </c:pt>
                <c:pt idx="268">
                  <c:v>269000</c:v>
                </c:pt>
                <c:pt idx="269">
                  <c:v>270000</c:v>
                </c:pt>
                <c:pt idx="270">
                  <c:v>271000</c:v>
                </c:pt>
                <c:pt idx="271">
                  <c:v>272000</c:v>
                </c:pt>
                <c:pt idx="272">
                  <c:v>273000</c:v>
                </c:pt>
                <c:pt idx="273">
                  <c:v>274000</c:v>
                </c:pt>
                <c:pt idx="274">
                  <c:v>275000</c:v>
                </c:pt>
                <c:pt idx="275">
                  <c:v>276000</c:v>
                </c:pt>
                <c:pt idx="276">
                  <c:v>277000</c:v>
                </c:pt>
                <c:pt idx="277">
                  <c:v>278000</c:v>
                </c:pt>
                <c:pt idx="278">
                  <c:v>279000</c:v>
                </c:pt>
                <c:pt idx="279">
                  <c:v>280000</c:v>
                </c:pt>
                <c:pt idx="280">
                  <c:v>281000</c:v>
                </c:pt>
                <c:pt idx="281">
                  <c:v>282000</c:v>
                </c:pt>
                <c:pt idx="282">
                  <c:v>283000</c:v>
                </c:pt>
                <c:pt idx="283">
                  <c:v>284000</c:v>
                </c:pt>
                <c:pt idx="284">
                  <c:v>285000</c:v>
                </c:pt>
                <c:pt idx="285">
                  <c:v>286000</c:v>
                </c:pt>
                <c:pt idx="286">
                  <c:v>287000</c:v>
                </c:pt>
                <c:pt idx="287">
                  <c:v>288000</c:v>
                </c:pt>
                <c:pt idx="288">
                  <c:v>289000</c:v>
                </c:pt>
                <c:pt idx="289">
                  <c:v>290000</c:v>
                </c:pt>
                <c:pt idx="290">
                  <c:v>291000</c:v>
                </c:pt>
                <c:pt idx="291">
                  <c:v>292000</c:v>
                </c:pt>
                <c:pt idx="292">
                  <c:v>293000</c:v>
                </c:pt>
                <c:pt idx="293">
                  <c:v>294000</c:v>
                </c:pt>
                <c:pt idx="294">
                  <c:v>295000</c:v>
                </c:pt>
                <c:pt idx="295">
                  <c:v>296000</c:v>
                </c:pt>
                <c:pt idx="296">
                  <c:v>297000</c:v>
                </c:pt>
                <c:pt idx="297">
                  <c:v>298000</c:v>
                </c:pt>
                <c:pt idx="298">
                  <c:v>299000</c:v>
                </c:pt>
                <c:pt idx="299">
                  <c:v>300000</c:v>
                </c:pt>
                <c:pt idx="300">
                  <c:v>301000</c:v>
                </c:pt>
                <c:pt idx="301">
                  <c:v>302000</c:v>
                </c:pt>
                <c:pt idx="302">
                  <c:v>303000</c:v>
                </c:pt>
                <c:pt idx="303">
                  <c:v>304000</c:v>
                </c:pt>
                <c:pt idx="304">
                  <c:v>305000</c:v>
                </c:pt>
                <c:pt idx="305">
                  <c:v>306000</c:v>
                </c:pt>
                <c:pt idx="306">
                  <c:v>307000</c:v>
                </c:pt>
                <c:pt idx="307">
                  <c:v>308000</c:v>
                </c:pt>
                <c:pt idx="308">
                  <c:v>309000</c:v>
                </c:pt>
                <c:pt idx="309">
                  <c:v>310000</c:v>
                </c:pt>
                <c:pt idx="310">
                  <c:v>311000</c:v>
                </c:pt>
                <c:pt idx="311">
                  <c:v>312000</c:v>
                </c:pt>
                <c:pt idx="312">
                  <c:v>313000</c:v>
                </c:pt>
                <c:pt idx="313">
                  <c:v>314000</c:v>
                </c:pt>
                <c:pt idx="314">
                  <c:v>315000</c:v>
                </c:pt>
                <c:pt idx="315">
                  <c:v>316000</c:v>
                </c:pt>
                <c:pt idx="316">
                  <c:v>317000</c:v>
                </c:pt>
                <c:pt idx="317">
                  <c:v>318000</c:v>
                </c:pt>
                <c:pt idx="318">
                  <c:v>319000</c:v>
                </c:pt>
                <c:pt idx="319">
                  <c:v>320000</c:v>
                </c:pt>
                <c:pt idx="320">
                  <c:v>321000</c:v>
                </c:pt>
                <c:pt idx="321">
                  <c:v>322000</c:v>
                </c:pt>
                <c:pt idx="322">
                  <c:v>323000</c:v>
                </c:pt>
                <c:pt idx="323">
                  <c:v>324000</c:v>
                </c:pt>
                <c:pt idx="324">
                  <c:v>325000</c:v>
                </c:pt>
                <c:pt idx="325">
                  <c:v>326000</c:v>
                </c:pt>
                <c:pt idx="326">
                  <c:v>327000</c:v>
                </c:pt>
                <c:pt idx="327">
                  <c:v>328000</c:v>
                </c:pt>
                <c:pt idx="328">
                  <c:v>329000</c:v>
                </c:pt>
                <c:pt idx="329">
                  <c:v>330000</c:v>
                </c:pt>
                <c:pt idx="330">
                  <c:v>331000</c:v>
                </c:pt>
                <c:pt idx="331">
                  <c:v>332000</c:v>
                </c:pt>
                <c:pt idx="332">
                  <c:v>333000</c:v>
                </c:pt>
                <c:pt idx="333">
                  <c:v>334000</c:v>
                </c:pt>
                <c:pt idx="334">
                  <c:v>335000</c:v>
                </c:pt>
                <c:pt idx="335">
                  <c:v>336000</c:v>
                </c:pt>
                <c:pt idx="336">
                  <c:v>337000</c:v>
                </c:pt>
                <c:pt idx="337">
                  <c:v>338000</c:v>
                </c:pt>
                <c:pt idx="338">
                  <c:v>339000</c:v>
                </c:pt>
                <c:pt idx="339">
                  <c:v>340000</c:v>
                </c:pt>
                <c:pt idx="340">
                  <c:v>341000</c:v>
                </c:pt>
                <c:pt idx="341">
                  <c:v>342000</c:v>
                </c:pt>
                <c:pt idx="342">
                  <c:v>343000</c:v>
                </c:pt>
                <c:pt idx="343">
                  <c:v>344000</c:v>
                </c:pt>
                <c:pt idx="344">
                  <c:v>345000</c:v>
                </c:pt>
                <c:pt idx="345">
                  <c:v>346000</c:v>
                </c:pt>
                <c:pt idx="346">
                  <c:v>347000</c:v>
                </c:pt>
                <c:pt idx="347">
                  <c:v>348000</c:v>
                </c:pt>
                <c:pt idx="348">
                  <c:v>349000</c:v>
                </c:pt>
                <c:pt idx="349">
                  <c:v>350000</c:v>
                </c:pt>
                <c:pt idx="350">
                  <c:v>351000</c:v>
                </c:pt>
                <c:pt idx="351">
                  <c:v>352000</c:v>
                </c:pt>
                <c:pt idx="352">
                  <c:v>353000</c:v>
                </c:pt>
                <c:pt idx="353">
                  <c:v>354000</c:v>
                </c:pt>
                <c:pt idx="354">
                  <c:v>355000</c:v>
                </c:pt>
                <c:pt idx="355">
                  <c:v>356000</c:v>
                </c:pt>
                <c:pt idx="356">
                  <c:v>357000</c:v>
                </c:pt>
                <c:pt idx="357">
                  <c:v>358000</c:v>
                </c:pt>
                <c:pt idx="358">
                  <c:v>359000</c:v>
                </c:pt>
                <c:pt idx="359">
                  <c:v>360000</c:v>
                </c:pt>
                <c:pt idx="360">
                  <c:v>361000</c:v>
                </c:pt>
                <c:pt idx="361">
                  <c:v>362000</c:v>
                </c:pt>
                <c:pt idx="362">
                  <c:v>363000</c:v>
                </c:pt>
                <c:pt idx="363">
                  <c:v>364000</c:v>
                </c:pt>
                <c:pt idx="364">
                  <c:v>365000</c:v>
                </c:pt>
                <c:pt idx="365">
                  <c:v>366000</c:v>
                </c:pt>
                <c:pt idx="366">
                  <c:v>367000</c:v>
                </c:pt>
                <c:pt idx="367">
                  <c:v>368000</c:v>
                </c:pt>
                <c:pt idx="368">
                  <c:v>369000</c:v>
                </c:pt>
                <c:pt idx="369">
                  <c:v>370000</c:v>
                </c:pt>
                <c:pt idx="370">
                  <c:v>371000</c:v>
                </c:pt>
                <c:pt idx="371">
                  <c:v>372000</c:v>
                </c:pt>
                <c:pt idx="372">
                  <c:v>373000</c:v>
                </c:pt>
                <c:pt idx="373">
                  <c:v>374000</c:v>
                </c:pt>
                <c:pt idx="374">
                  <c:v>375000</c:v>
                </c:pt>
                <c:pt idx="375">
                  <c:v>376000</c:v>
                </c:pt>
                <c:pt idx="376">
                  <c:v>377000</c:v>
                </c:pt>
                <c:pt idx="377">
                  <c:v>378000</c:v>
                </c:pt>
                <c:pt idx="378">
                  <c:v>379000</c:v>
                </c:pt>
                <c:pt idx="379">
                  <c:v>380000</c:v>
                </c:pt>
                <c:pt idx="380">
                  <c:v>381000</c:v>
                </c:pt>
                <c:pt idx="381">
                  <c:v>382000</c:v>
                </c:pt>
                <c:pt idx="382">
                  <c:v>383000</c:v>
                </c:pt>
                <c:pt idx="383">
                  <c:v>384000</c:v>
                </c:pt>
                <c:pt idx="384">
                  <c:v>385000</c:v>
                </c:pt>
                <c:pt idx="385">
                  <c:v>386000</c:v>
                </c:pt>
                <c:pt idx="386">
                  <c:v>387000</c:v>
                </c:pt>
                <c:pt idx="387">
                  <c:v>388000</c:v>
                </c:pt>
                <c:pt idx="388">
                  <c:v>389000</c:v>
                </c:pt>
                <c:pt idx="389">
                  <c:v>390000</c:v>
                </c:pt>
                <c:pt idx="390">
                  <c:v>391000</c:v>
                </c:pt>
                <c:pt idx="391">
                  <c:v>392000</c:v>
                </c:pt>
                <c:pt idx="392">
                  <c:v>393000</c:v>
                </c:pt>
                <c:pt idx="393">
                  <c:v>394000</c:v>
                </c:pt>
                <c:pt idx="394">
                  <c:v>395000</c:v>
                </c:pt>
                <c:pt idx="395">
                  <c:v>396000</c:v>
                </c:pt>
                <c:pt idx="396">
                  <c:v>397000</c:v>
                </c:pt>
                <c:pt idx="397">
                  <c:v>398000</c:v>
                </c:pt>
                <c:pt idx="398">
                  <c:v>399000</c:v>
                </c:pt>
                <c:pt idx="399">
                  <c:v>400000</c:v>
                </c:pt>
                <c:pt idx="400">
                  <c:v>401000</c:v>
                </c:pt>
                <c:pt idx="401">
                  <c:v>402000</c:v>
                </c:pt>
                <c:pt idx="402">
                  <c:v>403000</c:v>
                </c:pt>
                <c:pt idx="403">
                  <c:v>404000</c:v>
                </c:pt>
                <c:pt idx="404">
                  <c:v>405000</c:v>
                </c:pt>
                <c:pt idx="405">
                  <c:v>406000</c:v>
                </c:pt>
                <c:pt idx="406">
                  <c:v>407000</c:v>
                </c:pt>
                <c:pt idx="407">
                  <c:v>408000</c:v>
                </c:pt>
                <c:pt idx="408">
                  <c:v>409000</c:v>
                </c:pt>
                <c:pt idx="409">
                  <c:v>410000</c:v>
                </c:pt>
                <c:pt idx="410">
                  <c:v>411000</c:v>
                </c:pt>
                <c:pt idx="411">
                  <c:v>412000</c:v>
                </c:pt>
                <c:pt idx="412">
                  <c:v>413000</c:v>
                </c:pt>
                <c:pt idx="413">
                  <c:v>414000</c:v>
                </c:pt>
                <c:pt idx="414">
                  <c:v>415000</c:v>
                </c:pt>
                <c:pt idx="415">
                  <c:v>416000</c:v>
                </c:pt>
                <c:pt idx="416">
                  <c:v>417000</c:v>
                </c:pt>
                <c:pt idx="417">
                  <c:v>418000</c:v>
                </c:pt>
                <c:pt idx="418">
                  <c:v>419000</c:v>
                </c:pt>
                <c:pt idx="419">
                  <c:v>420000</c:v>
                </c:pt>
                <c:pt idx="420">
                  <c:v>421000</c:v>
                </c:pt>
                <c:pt idx="421">
                  <c:v>422000</c:v>
                </c:pt>
                <c:pt idx="422">
                  <c:v>423000</c:v>
                </c:pt>
                <c:pt idx="423">
                  <c:v>424000</c:v>
                </c:pt>
                <c:pt idx="424">
                  <c:v>425000</c:v>
                </c:pt>
                <c:pt idx="425">
                  <c:v>426000</c:v>
                </c:pt>
                <c:pt idx="426">
                  <c:v>427000</c:v>
                </c:pt>
                <c:pt idx="427">
                  <c:v>428000</c:v>
                </c:pt>
                <c:pt idx="428">
                  <c:v>429000</c:v>
                </c:pt>
                <c:pt idx="429">
                  <c:v>430000</c:v>
                </c:pt>
                <c:pt idx="430">
                  <c:v>431000</c:v>
                </c:pt>
                <c:pt idx="431">
                  <c:v>432000</c:v>
                </c:pt>
                <c:pt idx="432">
                  <c:v>433000</c:v>
                </c:pt>
                <c:pt idx="433">
                  <c:v>434000</c:v>
                </c:pt>
                <c:pt idx="434">
                  <c:v>435000</c:v>
                </c:pt>
                <c:pt idx="435">
                  <c:v>436000</c:v>
                </c:pt>
                <c:pt idx="436">
                  <c:v>437000</c:v>
                </c:pt>
                <c:pt idx="437">
                  <c:v>438000</c:v>
                </c:pt>
                <c:pt idx="438">
                  <c:v>439000</c:v>
                </c:pt>
                <c:pt idx="439">
                  <c:v>440000</c:v>
                </c:pt>
                <c:pt idx="440">
                  <c:v>441000</c:v>
                </c:pt>
                <c:pt idx="441">
                  <c:v>442000</c:v>
                </c:pt>
                <c:pt idx="442">
                  <c:v>443000</c:v>
                </c:pt>
                <c:pt idx="443">
                  <c:v>444000</c:v>
                </c:pt>
                <c:pt idx="444">
                  <c:v>445000</c:v>
                </c:pt>
                <c:pt idx="445">
                  <c:v>446000</c:v>
                </c:pt>
                <c:pt idx="446">
                  <c:v>447000</c:v>
                </c:pt>
                <c:pt idx="447">
                  <c:v>448000</c:v>
                </c:pt>
                <c:pt idx="448">
                  <c:v>449000</c:v>
                </c:pt>
                <c:pt idx="449">
                  <c:v>450000</c:v>
                </c:pt>
                <c:pt idx="450">
                  <c:v>451000</c:v>
                </c:pt>
                <c:pt idx="451">
                  <c:v>452000</c:v>
                </c:pt>
                <c:pt idx="452">
                  <c:v>453000</c:v>
                </c:pt>
                <c:pt idx="453">
                  <c:v>454000</c:v>
                </c:pt>
                <c:pt idx="454">
                  <c:v>455000</c:v>
                </c:pt>
                <c:pt idx="455">
                  <c:v>456000</c:v>
                </c:pt>
                <c:pt idx="456">
                  <c:v>457000</c:v>
                </c:pt>
                <c:pt idx="457">
                  <c:v>458000</c:v>
                </c:pt>
                <c:pt idx="458">
                  <c:v>459000</c:v>
                </c:pt>
                <c:pt idx="459">
                  <c:v>460000</c:v>
                </c:pt>
                <c:pt idx="460">
                  <c:v>461000</c:v>
                </c:pt>
                <c:pt idx="461">
                  <c:v>462000</c:v>
                </c:pt>
                <c:pt idx="462">
                  <c:v>463000</c:v>
                </c:pt>
                <c:pt idx="463">
                  <c:v>464000</c:v>
                </c:pt>
                <c:pt idx="464">
                  <c:v>465000</c:v>
                </c:pt>
                <c:pt idx="465">
                  <c:v>466000</c:v>
                </c:pt>
                <c:pt idx="466">
                  <c:v>467000</c:v>
                </c:pt>
                <c:pt idx="467">
                  <c:v>468000</c:v>
                </c:pt>
                <c:pt idx="468">
                  <c:v>469000</c:v>
                </c:pt>
                <c:pt idx="469">
                  <c:v>470000</c:v>
                </c:pt>
                <c:pt idx="470">
                  <c:v>471000</c:v>
                </c:pt>
                <c:pt idx="471">
                  <c:v>472000</c:v>
                </c:pt>
                <c:pt idx="472">
                  <c:v>473000</c:v>
                </c:pt>
                <c:pt idx="473">
                  <c:v>474000</c:v>
                </c:pt>
                <c:pt idx="474">
                  <c:v>475000</c:v>
                </c:pt>
                <c:pt idx="475">
                  <c:v>476000</c:v>
                </c:pt>
                <c:pt idx="476">
                  <c:v>477000</c:v>
                </c:pt>
                <c:pt idx="477">
                  <c:v>478000</c:v>
                </c:pt>
                <c:pt idx="478">
                  <c:v>479000</c:v>
                </c:pt>
                <c:pt idx="479">
                  <c:v>480000</c:v>
                </c:pt>
                <c:pt idx="480">
                  <c:v>481000</c:v>
                </c:pt>
                <c:pt idx="481">
                  <c:v>482000</c:v>
                </c:pt>
                <c:pt idx="482">
                  <c:v>483000</c:v>
                </c:pt>
                <c:pt idx="483">
                  <c:v>484000</c:v>
                </c:pt>
                <c:pt idx="484">
                  <c:v>485000</c:v>
                </c:pt>
                <c:pt idx="485">
                  <c:v>486000</c:v>
                </c:pt>
                <c:pt idx="486">
                  <c:v>487000</c:v>
                </c:pt>
                <c:pt idx="487">
                  <c:v>488000</c:v>
                </c:pt>
                <c:pt idx="488">
                  <c:v>489000</c:v>
                </c:pt>
                <c:pt idx="489">
                  <c:v>490000</c:v>
                </c:pt>
                <c:pt idx="490">
                  <c:v>491000</c:v>
                </c:pt>
                <c:pt idx="491">
                  <c:v>492000</c:v>
                </c:pt>
                <c:pt idx="492">
                  <c:v>493000</c:v>
                </c:pt>
                <c:pt idx="493">
                  <c:v>494000</c:v>
                </c:pt>
                <c:pt idx="494">
                  <c:v>495000</c:v>
                </c:pt>
                <c:pt idx="495">
                  <c:v>496000</c:v>
                </c:pt>
                <c:pt idx="496">
                  <c:v>497000</c:v>
                </c:pt>
                <c:pt idx="497">
                  <c:v>498000</c:v>
                </c:pt>
                <c:pt idx="498">
                  <c:v>499000</c:v>
                </c:pt>
                <c:pt idx="499">
                  <c:v>500000</c:v>
                </c:pt>
                <c:pt idx="500">
                  <c:v>501000</c:v>
                </c:pt>
                <c:pt idx="501">
                  <c:v>502000</c:v>
                </c:pt>
                <c:pt idx="502">
                  <c:v>503000</c:v>
                </c:pt>
                <c:pt idx="503">
                  <c:v>504000</c:v>
                </c:pt>
                <c:pt idx="504">
                  <c:v>505000</c:v>
                </c:pt>
                <c:pt idx="505">
                  <c:v>506000</c:v>
                </c:pt>
                <c:pt idx="506">
                  <c:v>507000</c:v>
                </c:pt>
                <c:pt idx="507">
                  <c:v>508000</c:v>
                </c:pt>
                <c:pt idx="508">
                  <c:v>509000</c:v>
                </c:pt>
                <c:pt idx="509">
                  <c:v>510000</c:v>
                </c:pt>
                <c:pt idx="510">
                  <c:v>511000</c:v>
                </c:pt>
                <c:pt idx="511">
                  <c:v>512000</c:v>
                </c:pt>
                <c:pt idx="512">
                  <c:v>513000</c:v>
                </c:pt>
                <c:pt idx="513">
                  <c:v>514000</c:v>
                </c:pt>
                <c:pt idx="514">
                  <c:v>515000</c:v>
                </c:pt>
                <c:pt idx="515">
                  <c:v>516000</c:v>
                </c:pt>
                <c:pt idx="516">
                  <c:v>517000</c:v>
                </c:pt>
                <c:pt idx="517">
                  <c:v>518000</c:v>
                </c:pt>
                <c:pt idx="518">
                  <c:v>519000</c:v>
                </c:pt>
                <c:pt idx="519">
                  <c:v>520000</c:v>
                </c:pt>
                <c:pt idx="520">
                  <c:v>521000</c:v>
                </c:pt>
                <c:pt idx="521">
                  <c:v>522000</c:v>
                </c:pt>
                <c:pt idx="522">
                  <c:v>523000</c:v>
                </c:pt>
                <c:pt idx="523">
                  <c:v>524000</c:v>
                </c:pt>
                <c:pt idx="524">
                  <c:v>525000</c:v>
                </c:pt>
                <c:pt idx="525">
                  <c:v>526000</c:v>
                </c:pt>
                <c:pt idx="526">
                  <c:v>527000</c:v>
                </c:pt>
                <c:pt idx="527">
                  <c:v>528000</c:v>
                </c:pt>
                <c:pt idx="528">
                  <c:v>529000</c:v>
                </c:pt>
                <c:pt idx="529">
                  <c:v>530000</c:v>
                </c:pt>
                <c:pt idx="530">
                  <c:v>531000</c:v>
                </c:pt>
                <c:pt idx="531">
                  <c:v>532000</c:v>
                </c:pt>
                <c:pt idx="532">
                  <c:v>533000</c:v>
                </c:pt>
                <c:pt idx="533">
                  <c:v>534000</c:v>
                </c:pt>
                <c:pt idx="534">
                  <c:v>535000</c:v>
                </c:pt>
                <c:pt idx="535">
                  <c:v>536000</c:v>
                </c:pt>
                <c:pt idx="536">
                  <c:v>537000</c:v>
                </c:pt>
                <c:pt idx="537">
                  <c:v>538000</c:v>
                </c:pt>
                <c:pt idx="538">
                  <c:v>539000</c:v>
                </c:pt>
                <c:pt idx="539">
                  <c:v>540000</c:v>
                </c:pt>
                <c:pt idx="540">
                  <c:v>541000</c:v>
                </c:pt>
                <c:pt idx="541">
                  <c:v>542000</c:v>
                </c:pt>
                <c:pt idx="542">
                  <c:v>543000</c:v>
                </c:pt>
                <c:pt idx="543">
                  <c:v>544000</c:v>
                </c:pt>
                <c:pt idx="544">
                  <c:v>545000</c:v>
                </c:pt>
                <c:pt idx="545">
                  <c:v>546000</c:v>
                </c:pt>
                <c:pt idx="546">
                  <c:v>547000</c:v>
                </c:pt>
                <c:pt idx="547">
                  <c:v>548000</c:v>
                </c:pt>
                <c:pt idx="548">
                  <c:v>549000</c:v>
                </c:pt>
                <c:pt idx="549">
                  <c:v>550000</c:v>
                </c:pt>
                <c:pt idx="550">
                  <c:v>551000</c:v>
                </c:pt>
                <c:pt idx="551">
                  <c:v>552000</c:v>
                </c:pt>
                <c:pt idx="552">
                  <c:v>553000</c:v>
                </c:pt>
                <c:pt idx="553">
                  <c:v>554000</c:v>
                </c:pt>
                <c:pt idx="554">
                  <c:v>555000</c:v>
                </c:pt>
                <c:pt idx="555">
                  <c:v>556000</c:v>
                </c:pt>
                <c:pt idx="556">
                  <c:v>557000</c:v>
                </c:pt>
                <c:pt idx="557">
                  <c:v>558000</c:v>
                </c:pt>
                <c:pt idx="558">
                  <c:v>559000</c:v>
                </c:pt>
                <c:pt idx="559">
                  <c:v>560000</c:v>
                </c:pt>
                <c:pt idx="560">
                  <c:v>561000</c:v>
                </c:pt>
                <c:pt idx="561">
                  <c:v>562000</c:v>
                </c:pt>
                <c:pt idx="562">
                  <c:v>563000</c:v>
                </c:pt>
                <c:pt idx="563">
                  <c:v>564000</c:v>
                </c:pt>
                <c:pt idx="564">
                  <c:v>565000</c:v>
                </c:pt>
                <c:pt idx="565">
                  <c:v>566000</c:v>
                </c:pt>
                <c:pt idx="566">
                  <c:v>567000</c:v>
                </c:pt>
                <c:pt idx="567">
                  <c:v>568000</c:v>
                </c:pt>
                <c:pt idx="568">
                  <c:v>569000</c:v>
                </c:pt>
                <c:pt idx="569">
                  <c:v>570000</c:v>
                </c:pt>
                <c:pt idx="570">
                  <c:v>571000</c:v>
                </c:pt>
                <c:pt idx="571">
                  <c:v>572000</c:v>
                </c:pt>
                <c:pt idx="572">
                  <c:v>573000</c:v>
                </c:pt>
                <c:pt idx="573">
                  <c:v>574000</c:v>
                </c:pt>
                <c:pt idx="574">
                  <c:v>575000</c:v>
                </c:pt>
                <c:pt idx="575">
                  <c:v>576000</c:v>
                </c:pt>
                <c:pt idx="576">
                  <c:v>577000</c:v>
                </c:pt>
                <c:pt idx="577">
                  <c:v>578000</c:v>
                </c:pt>
                <c:pt idx="578">
                  <c:v>579000</c:v>
                </c:pt>
                <c:pt idx="579">
                  <c:v>580000</c:v>
                </c:pt>
                <c:pt idx="580">
                  <c:v>581000</c:v>
                </c:pt>
                <c:pt idx="581">
                  <c:v>582000</c:v>
                </c:pt>
                <c:pt idx="582">
                  <c:v>583000</c:v>
                </c:pt>
                <c:pt idx="583">
                  <c:v>584000</c:v>
                </c:pt>
                <c:pt idx="584">
                  <c:v>585000</c:v>
                </c:pt>
                <c:pt idx="585">
                  <c:v>586000</c:v>
                </c:pt>
                <c:pt idx="586">
                  <c:v>587000</c:v>
                </c:pt>
                <c:pt idx="587">
                  <c:v>588000</c:v>
                </c:pt>
                <c:pt idx="588">
                  <c:v>589000</c:v>
                </c:pt>
                <c:pt idx="589">
                  <c:v>590000</c:v>
                </c:pt>
                <c:pt idx="590">
                  <c:v>591000</c:v>
                </c:pt>
                <c:pt idx="591">
                  <c:v>592000</c:v>
                </c:pt>
                <c:pt idx="592">
                  <c:v>593000</c:v>
                </c:pt>
                <c:pt idx="593">
                  <c:v>594000</c:v>
                </c:pt>
                <c:pt idx="594">
                  <c:v>595000</c:v>
                </c:pt>
                <c:pt idx="595">
                  <c:v>596000</c:v>
                </c:pt>
                <c:pt idx="596">
                  <c:v>597000</c:v>
                </c:pt>
                <c:pt idx="597">
                  <c:v>598000</c:v>
                </c:pt>
                <c:pt idx="598">
                  <c:v>599000</c:v>
                </c:pt>
                <c:pt idx="599">
                  <c:v>600000</c:v>
                </c:pt>
                <c:pt idx="600">
                  <c:v>601000</c:v>
                </c:pt>
                <c:pt idx="601">
                  <c:v>602000</c:v>
                </c:pt>
                <c:pt idx="602">
                  <c:v>603000</c:v>
                </c:pt>
                <c:pt idx="603">
                  <c:v>604000</c:v>
                </c:pt>
                <c:pt idx="604">
                  <c:v>605000</c:v>
                </c:pt>
                <c:pt idx="605">
                  <c:v>606000</c:v>
                </c:pt>
                <c:pt idx="606">
                  <c:v>607000</c:v>
                </c:pt>
                <c:pt idx="607">
                  <c:v>608000</c:v>
                </c:pt>
                <c:pt idx="608">
                  <c:v>609000</c:v>
                </c:pt>
                <c:pt idx="609">
                  <c:v>610000</c:v>
                </c:pt>
                <c:pt idx="610">
                  <c:v>611000</c:v>
                </c:pt>
                <c:pt idx="611">
                  <c:v>612000</c:v>
                </c:pt>
                <c:pt idx="612">
                  <c:v>613000</c:v>
                </c:pt>
                <c:pt idx="613">
                  <c:v>614000</c:v>
                </c:pt>
                <c:pt idx="614">
                  <c:v>615000</c:v>
                </c:pt>
                <c:pt idx="615">
                  <c:v>616000</c:v>
                </c:pt>
                <c:pt idx="616">
                  <c:v>617000</c:v>
                </c:pt>
                <c:pt idx="617">
                  <c:v>618000</c:v>
                </c:pt>
                <c:pt idx="618">
                  <c:v>619000</c:v>
                </c:pt>
                <c:pt idx="619">
                  <c:v>620000</c:v>
                </c:pt>
                <c:pt idx="620">
                  <c:v>621000</c:v>
                </c:pt>
                <c:pt idx="621">
                  <c:v>622000</c:v>
                </c:pt>
                <c:pt idx="622">
                  <c:v>623000</c:v>
                </c:pt>
                <c:pt idx="623">
                  <c:v>624000</c:v>
                </c:pt>
                <c:pt idx="624">
                  <c:v>625000</c:v>
                </c:pt>
                <c:pt idx="625">
                  <c:v>626000</c:v>
                </c:pt>
                <c:pt idx="626">
                  <c:v>627000</c:v>
                </c:pt>
                <c:pt idx="627">
                  <c:v>628000</c:v>
                </c:pt>
                <c:pt idx="628">
                  <c:v>629000</c:v>
                </c:pt>
                <c:pt idx="629">
                  <c:v>630000</c:v>
                </c:pt>
                <c:pt idx="630">
                  <c:v>631000</c:v>
                </c:pt>
                <c:pt idx="631">
                  <c:v>632000</c:v>
                </c:pt>
                <c:pt idx="632">
                  <c:v>633000</c:v>
                </c:pt>
                <c:pt idx="633">
                  <c:v>634000</c:v>
                </c:pt>
                <c:pt idx="634">
                  <c:v>635000</c:v>
                </c:pt>
                <c:pt idx="635">
                  <c:v>636000</c:v>
                </c:pt>
                <c:pt idx="636">
                  <c:v>637000</c:v>
                </c:pt>
                <c:pt idx="637">
                  <c:v>638000</c:v>
                </c:pt>
                <c:pt idx="638">
                  <c:v>639000</c:v>
                </c:pt>
                <c:pt idx="639">
                  <c:v>640000</c:v>
                </c:pt>
                <c:pt idx="640">
                  <c:v>641000</c:v>
                </c:pt>
                <c:pt idx="641">
                  <c:v>642000</c:v>
                </c:pt>
                <c:pt idx="642">
                  <c:v>643000</c:v>
                </c:pt>
                <c:pt idx="643">
                  <c:v>644000</c:v>
                </c:pt>
                <c:pt idx="644">
                  <c:v>645000</c:v>
                </c:pt>
                <c:pt idx="645">
                  <c:v>646000</c:v>
                </c:pt>
                <c:pt idx="646">
                  <c:v>647000</c:v>
                </c:pt>
                <c:pt idx="647">
                  <c:v>648000</c:v>
                </c:pt>
                <c:pt idx="648">
                  <c:v>649000</c:v>
                </c:pt>
                <c:pt idx="649">
                  <c:v>650000</c:v>
                </c:pt>
                <c:pt idx="650">
                  <c:v>651000</c:v>
                </c:pt>
                <c:pt idx="651">
                  <c:v>652000</c:v>
                </c:pt>
                <c:pt idx="652">
                  <c:v>653000</c:v>
                </c:pt>
                <c:pt idx="653">
                  <c:v>654000</c:v>
                </c:pt>
                <c:pt idx="654">
                  <c:v>655000</c:v>
                </c:pt>
                <c:pt idx="655">
                  <c:v>656000</c:v>
                </c:pt>
                <c:pt idx="656">
                  <c:v>657000</c:v>
                </c:pt>
                <c:pt idx="657">
                  <c:v>658000</c:v>
                </c:pt>
                <c:pt idx="658">
                  <c:v>659000</c:v>
                </c:pt>
                <c:pt idx="659">
                  <c:v>660000</c:v>
                </c:pt>
                <c:pt idx="660">
                  <c:v>661000</c:v>
                </c:pt>
                <c:pt idx="661">
                  <c:v>662000</c:v>
                </c:pt>
                <c:pt idx="662">
                  <c:v>663000</c:v>
                </c:pt>
                <c:pt idx="663">
                  <c:v>664000</c:v>
                </c:pt>
                <c:pt idx="664">
                  <c:v>665000</c:v>
                </c:pt>
                <c:pt idx="665">
                  <c:v>666000</c:v>
                </c:pt>
                <c:pt idx="666">
                  <c:v>667000</c:v>
                </c:pt>
                <c:pt idx="667">
                  <c:v>668000</c:v>
                </c:pt>
                <c:pt idx="668">
                  <c:v>669000</c:v>
                </c:pt>
                <c:pt idx="669">
                  <c:v>670000</c:v>
                </c:pt>
                <c:pt idx="670">
                  <c:v>671000</c:v>
                </c:pt>
                <c:pt idx="671">
                  <c:v>672000</c:v>
                </c:pt>
                <c:pt idx="672">
                  <c:v>673000</c:v>
                </c:pt>
                <c:pt idx="673">
                  <c:v>674000</c:v>
                </c:pt>
                <c:pt idx="674">
                  <c:v>675000</c:v>
                </c:pt>
                <c:pt idx="675">
                  <c:v>676000</c:v>
                </c:pt>
                <c:pt idx="676">
                  <c:v>677000</c:v>
                </c:pt>
                <c:pt idx="677">
                  <c:v>678000</c:v>
                </c:pt>
                <c:pt idx="678">
                  <c:v>679000</c:v>
                </c:pt>
                <c:pt idx="679">
                  <c:v>680000</c:v>
                </c:pt>
                <c:pt idx="680">
                  <c:v>681000</c:v>
                </c:pt>
                <c:pt idx="681">
                  <c:v>682000</c:v>
                </c:pt>
                <c:pt idx="682">
                  <c:v>683000</c:v>
                </c:pt>
                <c:pt idx="683">
                  <c:v>684000</c:v>
                </c:pt>
                <c:pt idx="684">
                  <c:v>685000</c:v>
                </c:pt>
                <c:pt idx="685">
                  <c:v>686000</c:v>
                </c:pt>
                <c:pt idx="686">
                  <c:v>687000</c:v>
                </c:pt>
                <c:pt idx="687">
                  <c:v>688000</c:v>
                </c:pt>
                <c:pt idx="688">
                  <c:v>689000</c:v>
                </c:pt>
                <c:pt idx="689">
                  <c:v>690000</c:v>
                </c:pt>
                <c:pt idx="690">
                  <c:v>691000</c:v>
                </c:pt>
                <c:pt idx="691">
                  <c:v>692000</c:v>
                </c:pt>
                <c:pt idx="692">
                  <c:v>693000</c:v>
                </c:pt>
                <c:pt idx="693">
                  <c:v>694000</c:v>
                </c:pt>
                <c:pt idx="694">
                  <c:v>695000</c:v>
                </c:pt>
                <c:pt idx="695">
                  <c:v>696000</c:v>
                </c:pt>
                <c:pt idx="696">
                  <c:v>697000</c:v>
                </c:pt>
                <c:pt idx="697">
                  <c:v>698000</c:v>
                </c:pt>
                <c:pt idx="698">
                  <c:v>699000</c:v>
                </c:pt>
                <c:pt idx="699">
                  <c:v>700000</c:v>
                </c:pt>
                <c:pt idx="700">
                  <c:v>701000</c:v>
                </c:pt>
                <c:pt idx="701">
                  <c:v>702000</c:v>
                </c:pt>
                <c:pt idx="702">
                  <c:v>703000</c:v>
                </c:pt>
                <c:pt idx="703">
                  <c:v>704000</c:v>
                </c:pt>
                <c:pt idx="704">
                  <c:v>705000</c:v>
                </c:pt>
                <c:pt idx="705">
                  <c:v>706000</c:v>
                </c:pt>
                <c:pt idx="706">
                  <c:v>707000</c:v>
                </c:pt>
                <c:pt idx="707">
                  <c:v>708000</c:v>
                </c:pt>
                <c:pt idx="708">
                  <c:v>709000</c:v>
                </c:pt>
                <c:pt idx="709">
                  <c:v>710000</c:v>
                </c:pt>
                <c:pt idx="710">
                  <c:v>711000</c:v>
                </c:pt>
                <c:pt idx="711">
                  <c:v>712000</c:v>
                </c:pt>
                <c:pt idx="712">
                  <c:v>713000</c:v>
                </c:pt>
                <c:pt idx="713">
                  <c:v>714000</c:v>
                </c:pt>
                <c:pt idx="714">
                  <c:v>715000</c:v>
                </c:pt>
                <c:pt idx="715">
                  <c:v>716000</c:v>
                </c:pt>
                <c:pt idx="716">
                  <c:v>717000</c:v>
                </c:pt>
                <c:pt idx="717">
                  <c:v>718000</c:v>
                </c:pt>
                <c:pt idx="718">
                  <c:v>719000</c:v>
                </c:pt>
                <c:pt idx="719">
                  <c:v>720000</c:v>
                </c:pt>
                <c:pt idx="720">
                  <c:v>721000</c:v>
                </c:pt>
                <c:pt idx="721">
                  <c:v>722000</c:v>
                </c:pt>
                <c:pt idx="722">
                  <c:v>723000</c:v>
                </c:pt>
                <c:pt idx="723">
                  <c:v>724000</c:v>
                </c:pt>
                <c:pt idx="724">
                  <c:v>725000</c:v>
                </c:pt>
                <c:pt idx="725">
                  <c:v>726000</c:v>
                </c:pt>
                <c:pt idx="726">
                  <c:v>727000</c:v>
                </c:pt>
                <c:pt idx="727">
                  <c:v>728000</c:v>
                </c:pt>
                <c:pt idx="728">
                  <c:v>729000</c:v>
                </c:pt>
                <c:pt idx="729">
                  <c:v>730000</c:v>
                </c:pt>
                <c:pt idx="730">
                  <c:v>731000</c:v>
                </c:pt>
                <c:pt idx="731">
                  <c:v>732000</c:v>
                </c:pt>
                <c:pt idx="732">
                  <c:v>733000</c:v>
                </c:pt>
                <c:pt idx="733">
                  <c:v>734000</c:v>
                </c:pt>
                <c:pt idx="734">
                  <c:v>735000</c:v>
                </c:pt>
                <c:pt idx="735">
                  <c:v>736000</c:v>
                </c:pt>
                <c:pt idx="736">
                  <c:v>737000</c:v>
                </c:pt>
                <c:pt idx="737">
                  <c:v>738000</c:v>
                </c:pt>
                <c:pt idx="738">
                  <c:v>739000</c:v>
                </c:pt>
                <c:pt idx="739">
                  <c:v>740000</c:v>
                </c:pt>
                <c:pt idx="740">
                  <c:v>741000</c:v>
                </c:pt>
                <c:pt idx="741">
                  <c:v>742000</c:v>
                </c:pt>
                <c:pt idx="742">
                  <c:v>743000</c:v>
                </c:pt>
                <c:pt idx="743">
                  <c:v>744000</c:v>
                </c:pt>
                <c:pt idx="744">
                  <c:v>745000</c:v>
                </c:pt>
                <c:pt idx="745">
                  <c:v>746000</c:v>
                </c:pt>
                <c:pt idx="746">
                  <c:v>747000</c:v>
                </c:pt>
                <c:pt idx="747">
                  <c:v>748000</c:v>
                </c:pt>
                <c:pt idx="748">
                  <c:v>749000</c:v>
                </c:pt>
                <c:pt idx="749">
                  <c:v>750000</c:v>
                </c:pt>
                <c:pt idx="750">
                  <c:v>751000</c:v>
                </c:pt>
                <c:pt idx="751">
                  <c:v>752000</c:v>
                </c:pt>
                <c:pt idx="752">
                  <c:v>753000</c:v>
                </c:pt>
                <c:pt idx="753">
                  <c:v>754000</c:v>
                </c:pt>
                <c:pt idx="754">
                  <c:v>755000</c:v>
                </c:pt>
                <c:pt idx="755">
                  <c:v>756000</c:v>
                </c:pt>
                <c:pt idx="756">
                  <c:v>757000</c:v>
                </c:pt>
                <c:pt idx="757">
                  <c:v>758000</c:v>
                </c:pt>
                <c:pt idx="758">
                  <c:v>759000</c:v>
                </c:pt>
                <c:pt idx="759">
                  <c:v>760000</c:v>
                </c:pt>
                <c:pt idx="760">
                  <c:v>761000</c:v>
                </c:pt>
                <c:pt idx="761">
                  <c:v>762000</c:v>
                </c:pt>
                <c:pt idx="762">
                  <c:v>763000</c:v>
                </c:pt>
                <c:pt idx="763">
                  <c:v>764000</c:v>
                </c:pt>
                <c:pt idx="764">
                  <c:v>765000</c:v>
                </c:pt>
                <c:pt idx="765">
                  <c:v>766000</c:v>
                </c:pt>
                <c:pt idx="766">
                  <c:v>767000</c:v>
                </c:pt>
                <c:pt idx="767">
                  <c:v>768000</c:v>
                </c:pt>
                <c:pt idx="768">
                  <c:v>769000</c:v>
                </c:pt>
                <c:pt idx="769">
                  <c:v>770000</c:v>
                </c:pt>
                <c:pt idx="770">
                  <c:v>771000</c:v>
                </c:pt>
                <c:pt idx="771">
                  <c:v>772000</c:v>
                </c:pt>
                <c:pt idx="772">
                  <c:v>773000</c:v>
                </c:pt>
                <c:pt idx="773">
                  <c:v>774000</c:v>
                </c:pt>
                <c:pt idx="774">
                  <c:v>775000</c:v>
                </c:pt>
                <c:pt idx="775">
                  <c:v>776000</c:v>
                </c:pt>
                <c:pt idx="776">
                  <c:v>777000</c:v>
                </c:pt>
                <c:pt idx="777">
                  <c:v>778000</c:v>
                </c:pt>
                <c:pt idx="778">
                  <c:v>779000</c:v>
                </c:pt>
                <c:pt idx="779">
                  <c:v>780000</c:v>
                </c:pt>
                <c:pt idx="780">
                  <c:v>781000</c:v>
                </c:pt>
                <c:pt idx="781">
                  <c:v>782000</c:v>
                </c:pt>
                <c:pt idx="782">
                  <c:v>783000</c:v>
                </c:pt>
                <c:pt idx="783">
                  <c:v>784000</c:v>
                </c:pt>
                <c:pt idx="784">
                  <c:v>785000</c:v>
                </c:pt>
                <c:pt idx="785">
                  <c:v>786000</c:v>
                </c:pt>
                <c:pt idx="786">
                  <c:v>787000</c:v>
                </c:pt>
                <c:pt idx="787">
                  <c:v>788000</c:v>
                </c:pt>
                <c:pt idx="788">
                  <c:v>789000</c:v>
                </c:pt>
                <c:pt idx="789">
                  <c:v>790000</c:v>
                </c:pt>
                <c:pt idx="790">
                  <c:v>791000</c:v>
                </c:pt>
                <c:pt idx="791">
                  <c:v>792000</c:v>
                </c:pt>
                <c:pt idx="792">
                  <c:v>793000</c:v>
                </c:pt>
                <c:pt idx="793">
                  <c:v>794000</c:v>
                </c:pt>
                <c:pt idx="794">
                  <c:v>795000</c:v>
                </c:pt>
                <c:pt idx="795">
                  <c:v>796000</c:v>
                </c:pt>
                <c:pt idx="796">
                  <c:v>797000</c:v>
                </c:pt>
                <c:pt idx="797">
                  <c:v>798000</c:v>
                </c:pt>
                <c:pt idx="798">
                  <c:v>799000</c:v>
                </c:pt>
                <c:pt idx="799">
                  <c:v>800000</c:v>
                </c:pt>
                <c:pt idx="800">
                  <c:v>801000</c:v>
                </c:pt>
                <c:pt idx="801">
                  <c:v>802000</c:v>
                </c:pt>
                <c:pt idx="802">
                  <c:v>803000</c:v>
                </c:pt>
                <c:pt idx="803">
                  <c:v>804000</c:v>
                </c:pt>
                <c:pt idx="804">
                  <c:v>805000</c:v>
                </c:pt>
                <c:pt idx="805">
                  <c:v>806000</c:v>
                </c:pt>
                <c:pt idx="806">
                  <c:v>807000</c:v>
                </c:pt>
                <c:pt idx="807">
                  <c:v>808000</c:v>
                </c:pt>
                <c:pt idx="808">
                  <c:v>809000</c:v>
                </c:pt>
                <c:pt idx="809">
                  <c:v>810000</c:v>
                </c:pt>
                <c:pt idx="810">
                  <c:v>811000</c:v>
                </c:pt>
                <c:pt idx="811">
                  <c:v>812000</c:v>
                </c:pt>
                <c:pt idx="812">
                  <c:v>813000</c:v>
                </c:pt>
                <c:pt idx="813">
                  <c:v>814000</c:v>
                </c:pt>
                <c:pt idx="814">
                  <c:v>815000</c:v>
                </c:pt>
                <c:pt idx="815">
                  <c:v>816000</c:v>
                </c:pt>
                <c:pt idx="816">
                  <c:v>817000</c:v>
                </c:pt>
                <c:pt idx="817">
                  <c:v>818000</c:v>
                </c:pt>
                <c:pt idx="818">
                  <c:v>819000</c:v>
                </c:pt>
                <c:pt idx="819">
                  <c:v>820000</c:v>
                </c:pt>
                <c:pt idx="820">
                  <c:v>821000</c:v>
                </c:pt>
                <c:pt idx="821">
                  <c:v>822000</c:v>
                </c:pt>
                <c:pt idx="822">
                  <c:v>823000</c:v>
                </c:pt>
                <c:pt idx="823">
                  <c:v>824000</c:v>
                </c:pt>
                <c:pt idx="824">
                  <c:v>825000</c:v>
                </c:pt>
                <c:pt idx="825">
                  <c:v>826000</c:v>
                </c:pt>
                <c:pt idx="826">
                  <c:v>827000</c:v>
                </c:pt>
                <c:pt idx="827">
                  <c:v>828000</c:v>
                </c:pt>
                <c:pt idx="828">
                  <c:v>829000</c:v>
                </c:pt>
                <c:pt idx="829">
                  <c:v>830000</c:v>
                </c:pt>
                <c:pt idx="830">
                  <c:v>831000</c:v>
                </c:pt>
                <c:pt idx="831">
                  <c:v>832000</c:v>
                </c:pt>
                <c:pt idx="832">
                  <c:v>833000</c:v>
                </c:pt>
                <c:pt idx="833">
                  <c:v>834000</c:v>
                </c:pt>
                <c:pt idx="834">
                  <c:v>835000</c:v>
                </c:pt>
                <c:pt idx="835">
                  <c:v>836000</c:v>
                </c:pt>
                <c:pt idx="836">
                  <c:v>837000</c:v>
                </c:pt>
                <c:pt idx="837">
                  <c:v>838000</c:v>
                </c:pt>
                <c:pt idx="838">
                  <c:v>839000</c:v>
                </c:pt>
                <c:pt idx="839">
                  <c:v>840000</c:v>
                </c:pt>
                <c:pt idx="840">
                  <c:v>841000</c:v>
                </c:pt>
                <c:pt idx="841">
                  <c:v>842000</c:v>
                </c:pt>
                <c:pt idx="842">
                  <c:v>843000</c:v>
                </c:pt>
                <c:pt idx="843">
                  <c:v>844000</c:v>
                </c:pt>
                <c:pt idx="844">
                  <c:v>845000</c:v>
                </c:pt>
                <c:pt idx="845">
                  <c:v>846000</c:v>
                </c:pt>
                <c:pt idx="846">
                  <c:v>847000</c:v>
                </c:pt>
                <c:pt idx="847">
                  <c:v>848000</c:v>
                </c:pt>
                <c:pt idx="848">
                  <c:v>849000</c:v>
                </c:pt>
                <c:pt idx="849">
                  <c:v>850000</c:v>
                </c:pt>
                <c:pt idx="850">
                  <c:v>851000</c:v>
                </c:pt>
                <c:pt idx="851">
                  <c:v>852000</c:v>
                </c:pt>
                <c:pt idx="852">
                  <c:v>853000</c:v>
                </c:pt>
                <c:pt idx="853">
                  <c:v>854000</c:v>
                </c:pt>
                <c:pt idx="854">
                  <c:v>855000</c:v>
                </c:pt>
                <c:pt idx="855">
                  <c:v>856000</c:v>
                </c:pt>
                <c:pt idx="856">
                  <c:v>857000</c:v>
                </c:pt>
                <c:pt idx="857">
                  <c:v>858000</c:v>
                </c:pt>
                <c:pt idx="858">
                  <c:v>859000</c:v>
                </c:pt>
                <c:pt idx="859">
                  <c:v>860000</c:v>
                </c:pt>
                <c:pt idx="860">
                  <c:v>861000</c:v>
                </c:pt>
                <c:pt idx="861">
                  <c:v>862000</c:v>
                </c:pt>
                <c:pt idx="862">
                  <c:v>863000</c:v>
                </c:pt>
                <c:pt idx="863">
                  <c:v>864000</c:v>
                </c:pt>
                <c:pt idx="864">
                  <c:v>865000</c:v>
                </c:pt>
                <c:pt idx="865">
                  <c:v>866000</c:v>
                </c:pt>
                <c:pt idx="866">
                  <c:v>867000</c:v>
                </c:pt>
                <c:pt idx="867">
                  <c:v>868000</c:v>
                </c:pt>
                <c:pt idx="868">
                  <c:v>869000</c:v>
                </c:pt>
                <c:pt idx="869">
                  <c:v>870000</c:v>
                </c:pt>
                <c:pt idx="870">
                  <c:v>871000</c:v>
                </c:pt>
                <c:pt idx="871">
                  <c:v>872000</c:v>
                </c:pt>
                <c:pt idx="872">
                  <c:v>873000</c:v>
                </c:pt>
                <c:pt idx="873">
                  <c:v>874000</c:v>
                </c:pt>
                <c:pt idx="874">
                  <c:v>875000</c:v>
                </c:pt>
                <c:pt idx="875">
                  <c:v>876000</c:v>
                </c:pt>
                <c:pt idx="876">
                  <c:v>877000</c:v>
                </c:pt>
                <c:pt idx="877">
                  <c:v>878000</c:v>
                </c:pt>
                <c:pt idx="878">
                  <c:v>879000</c:v>
                </c:pt>
                <c:pt idx="879">
                  <c:v>880000</c:v>
                </c:pt>
                <c:pt idx="880">
                  <c:v>881000</c:v>
                </c:pt>
                <c:pt idx="881">
                  <c:v>882000</c:v>
                </c:pt>
                <c:pt idx="882">
                  <c:v>883000</c:v>
                </c:pt>
                <c:pt idx="883">
                  <c:v>884000</c:v>
                </c:pt>
                <c:pt idx="884">
                  <c:v>885000</c:v>
                </c:pt>
                <c:pt idx="885">
                  <c:v>886000</c:v>
                </c:pt>
                <c:pt idx="886">
                  <c:v>887000</c:v>
                </c:pt>
                <c:pt idx="887">
                  <c:v>888000</c:v>
                </c:pt>
                <c:pt idx="888">
                  <c:v>889000</c:v>
                </c:pt>
                <c:pt idx="889">
                  <c:v>890000</c:v>
                </c:pt>
                <c:pt idx="890">
                  <c:v>891000</c:v>
                </c:pt>
                <c:pt idx="891">
                  <c:v>892000</c:v>
                </c:pt>
                <c:pt idx="892">
                  <c:v>893000</c:v>
                </c:pt>
                <c:pt idx="893">
                  <c:v>894000</c:v>
                </c:pt>
                <c:pt idx="894">
                  <c:v>895000</c:v>
                </c:pt>
                <c:pt idx="895">
                  <c:v>896000</c:v>
                </c:pt>
                <c:pt idx="896">
                  <c:v>897000</c:v>
                </c:pt>
                <c:pt idx="897">
                  <c:v>898000</c:v>
                </c:pt>
                <c:pt idx="898">
                  <c:v>899000</c:v>
                </c:pt>
                <c:pt idx="899">
                  <c:v>900000</c:v>
                </c:pt>
                <c:pt idx="900">
                  <c:v>901000</c:v>
                </c:pt>
                <c:pt idx="901">
                  <c:v>902000</c:v>
                </c:pt>
                <c:pt idx="902">
                  <c:v>903000</c:v>
                </c:pt>
                <c:pt idx="903">
                  <c:v>904000</c:v>
                </c:pt>
                <c:pt idx="904">
                  <c:v>905000</c:v>
                </c:pt>
                <c:pt idx="905">
                  <c:v>906000</c:v>
                </c:pt>
                <c:pt idx="906">
                  <c:v>907000</c:v>
                </c:pt>
                <c:pt idx="907">
                  <c:v>908000</c:v>
                </c:pt>
                <c:pt idx="908">
                  <c:v>909000</c:v>
                </c:pt>
                <c:pt idx="909">
                  <c:v>910000</c:v>
                </c:pt>
                <c:pt idx="910">
                  <c:v>911000</c:v>
                </c:pt>
                <c:pt idx="911">
                  <c:v>912000</c:v>
                </c:pt>
                <c:pt idx="912">
                  <c:v>913000</c:v>
                </c:pt>
                <c:pt idx="913">
                  <c:v>914000</c:v>
                </c:pt>
                <c:pt idx="914">
                  <c:v>915000</c:v>
                </c:pt>
                <c:pt idx="915">
                  <c:v>916000</c:v>
                </c:pt>
                <c:pt idx="916">
                  <c:v>917000</c:v>
                </c:pt>
                <c:pt idx="917">
                  <c:v>918000</c:v>
                </c:pt>
                <c:pt idx="918">
                  <c:v>919000</c:v>
                </c:pt>
                <c:pt idx="919">
                  <c:v>920000</c:v>
                </c:pt>
                <c:pt idx="920">
                  <c:v>921000</c:v>
                </c:pt>
                <c:pt idx="921">
                  <c:v>922000</c:v>
                </c:pt>
                <c:pt idx="922">
                  <c:v>923000</c:v>
                </c:pt>
                <c:pt idx="923">
                  <c:v>924000</c:v>
                </c:pt>
                <c:pt idx="924">
                  <c:v>925000</c:v>
                </c:pt>
                <c:pt idx="925">
                  <c:v>926000</c:v>
                </c:pt>
                <c:pt idx="926">
                  <c:v>927000</c:v>
                </c:pt>
                <c:pt idx="927">
                  <c:v>928000</c:v>
                </c:pt>
                <c:pt idx="928">
                  <c:v>929000</c:v>
                </c:pt>
                <c:pt idx="929">
                  <c:v>930000</c:v>
                </c:pt>
                <c:pt idx="930">
                  <c:v>931000</c:v>
                </c:pt>
                <c:pt idx="931">
                  <c:v>932000</c:v>
                </c:pt>
                <c:pt idx="932">
                  <c:v>933000</c:v>
                </c:pt>
                <c:pt idx="933">
                  <c:v>934000</c:v>
                </c:pt>
                <c:pt idx="934">
                  <c:v>935000</c:v>
                </c:pt>
                <c:pt idx="935">
                  <c:v>936000</c:v>
                </c:pt>
                <c:pt idx="936">
                  <c:v>937000</c:v>
                </c:pt>
                <c:pt idx="937">
                  <c:v>938000</c:v>
                </c:pt>
                <c:pt idx="938">
                  <c:v>939000</c:v>
                </c:pt>
                <c:pt idx="939">
                  <c:v>940000</c:v>
                </c:pt>
                <c:pt idx="940">
                  <c:v>941000</c:v>
                </c:pt>
                <c:pt idx="941">
                  <c:v>942000</c:v>
                </c:pt>
                <c:pt idx="942">
                  <c:v>943000</c:v>
                </c:pt>
                <c:pt idx="943">
                  <c:v>944000</c:v>
                </c:pt>
                <c:pt idx="944">
                  <c:v>945000</c:v>
                </c:pt>
                <c:pt idx="945">
                  <c:v>946000</c:v>
                </c:pt>
                <c:pt idx="946">
                  <c:v>947000</c:v>
                </c:pt>
                <c:pt idx="947">
                  <c:v>948000</c:v>
                </c:pt>
                <c:pt idx="948">
                  <c:v>949000</c:v>
                </c:pt>
                <c:pt idx="949">
                  <c:v>950000</c:v>
                </c:pt>
                <c:pt idx="950">
                  <c:v>951000</c:v>
                </c:pt>
                <c:pt idx="951">
                  <c:v>952000</c:v>
                </c:pt>
                <c:pt idx="952">
                  <c:v>953000</c:v>
                </c:pt>
                <c:pt idx="953">
                  <c:v>954000</c:v>
                </c:pt>
                <c:pt idx="954">
                  <c:v>955000</c:v>
                </c:pt>
                <c:pt idx="955">
                  <c:v>956000</c:v>
                </c:pt>
                <c:pt idx="956">
                  <c:v>957000</c:v>
                </c:pt>
                <c:pt idx="957">
                  <c:v>958000</c:v>
                </c:pt>
                <c:pt idx="958">
                  <c:v>959000</c:v>
                </c:pt>
                <c:pt idx="959">
                  <c:v>960000</c:v>
                </c:pt>
                <c:pt idx="960">
                  <c:v>961000</c:v>
                </c:pt>
                <c:pt idx="961">
                  <c:v>962000</c:v>
                </c:pt>
                <c:pt idx="962">
                  <c:v>963000</c:v>
                </c:pt>
                <c:pt idx="963">
                  <c:v>964000</c:v>
                </c:pt>
                <c:pt idx="964">
                  <c:v>965000</c:v>
                </c:pt>
                <c:pt idx="965">
                  <c:v>966000</c:v>
                </c:pt>
                <c:pt idx="966">
                  <c:v>967000</c:v>
                </c:pt>
                <c:pt idx="967">
                  <c:v>968000</c:v>
                </c:pt>
                <c:pt idx="968">
                  <c:v>969000</c:v>
                </c:pt>
                <c:pt idx="969">
                  <c:v>970000</c:v>
                </c:pt>
                <c:pt idx="970">
                  <c:v>971000</c:v>
                </c:pt>
                <c:pt idx="971">
                  <c:v>972000</c:v>
                </c:pt>
                <c:pt idx="972">
                  <c:v>973000</c:v>
                </c:pt>
                <c:pt idx="973">
                  <c:v>974000</c:v>
                </c:pt>
                <c:pt idx="974">
                  <c:v>975000</c:v>
                </c:pt>
                <c:pt idx="975">
                  <c:v>976000</c:v>
                </c:pt>
                <c:pt idx="976">
                  <c:v>977000</c:v>
                </c:pt>
                <c:pt idx="977">
                  <c:v>978000</c:v>
                </c:pt>
                <c:pt idx="978">
                  <c:v>979000</c:v>
                </c:pt>
                <c:pt idx="979">
                  <c:v>980000</c:v>
                </c:pt>
                <c:pt idx="980">
                  <c:v>981000</c:v>
                </c:pt>
                <c:pt idx="981">
                  <c:v>982000</c:v>
                </c:pt>
                <c:pt idx="982">
                  <c:v>983000</c:v>
                </c:pt>
                <c:pt idx="983">
                  <c:v>984000</c:v>
                </c:pt>
                <c:pt idx="984">
                  <c:v>985000</c:v>
                </c:pt>
                <c:pt idx="985">
                  <c:v>986000</c:v>
                </c:pt>
                <c:pt idx="986">
                  <c:v>987000</c:v>
                </c:pt>
                <c:pt idx="987">
                  <c:v>988000</c:v>
                </c:pt>
                <c:pt idx="988">
                  <c:v>989000</c:v>
                </c:pt>
                <c:pt idx="989">
                  <c:v>990000</c:v>
                </c:pt>
                <c:pt idx="990">
                  <c:v>991000</c:v>
                </c:pt>
                <c:pt idx="991">
                  <c:v>992000</c:v>
                </c:pt>
                <c:pt idx="992">
                  <c:v>993000</c:v>
                </c:pt>
                <c:pt idx="993">
                  <c:v>994000</c:v>
                </c:pt>
                <c:pt idx="994">
                  <c:v>995000</c:v>
                </c:pt>
                <c:pt idx="995">
                  <c:v>996000</c:v>
                </c:pt>
                <c:pt idx="996">
                  <c:v>997000</c:v>
                </c:pt>
                <c:pt idx="997">
                  <c:v>998000</c:v>
                </c:pt>
                <c:pt idx="998">
                  <c:v>999000</c:v>
                </c:pt>
                <c:pt idx="999">
                  <c:v>1000000</c:v>
                </c:pt>
                <c:pt idx="1000">
                  <c:v>1001000</c:v>
                </c:pt>
                <c:pt idx="1001">
                  <c:v>1002000</c:v>
                </c:pt>
                <c:pt idx="1002">
                  <c:v>1003000</c:v>
                </c:pt>
                <c:pt idx="1003">
                  <c:v>1004000</c:v>
                </c:pt>
                <c:pt idx="1004">
                  <c:v>1005000</c:v>
                </c:pt>
                <c:pt idx="1005">
                  <c:v>1006000</c:v>
                </c:pt>
                <c:pt idx="1006">
                  <c:v>1007000</c:v>
                </c:pt>
                <c:pt idx="1007">
                  <c:v>1008000</c:v>
                </c:pt>
                <c:pt idx="1008">
                  <c:v>1009000</c:v>
                </c:pt>
                <c:pt idx="1009">
                  <c:v>1010000</c:v>
                </c:pt>
                <c:pt idx="1010">
                  <c:v>1011000</c:v>
                </c:pt>
                <c:pt idx="1011">
                  <c:v>1012000</c:v>
                </c:pt>
                <c:pt idx="1012">
                  <c:v>1013000</c:v>
                </c:pt>
                <c:pt idx="1013">
                  <c:v>1014000</c:v>
                </c:pt>
                <c:pt idx="1014">
                  <c:v>1015000</c:v>
                </c:pt>
                <c:pt idx="1015">
                  <c:v>1016000</c:v>
                </c:pt>
                <c:pt idx="1016">
                  <c:v>1017000</c:v>
                </c:pt>
                <c:pt idx="1017">
                  <c:v>1018000</c:v>
                </c:pt>
                <c:pt idx="1018">
                  <c:v>1019000</c:v>
                </c:pt>
                <c:pt idx="1019">
                  <c:v>1020000</c:v>
                </c:pt>
                <c:pt idx="1020">
                  <c:v>1021000</c:v>
                </c:pt>
                <c:pt idx="1021">
                  <c:v>1022000</c:v>
                </c:pt>
                <c:pt idx="1022">
                  <c:v>1023000</c:v>
                </c:pt>
                <c:pt idx="1023">
                  <c:v>1024000</c:v>
                </c:pt>
                <c:pt idx="1024">
                  <c:v>1025000</c:v>
                </c:pt>
                <c:pt idx="1025">
                  <c:v>1026000</c:v>
                </c:pt>
                <c:pt idx="1026">
                  <c:v>1027000</c:v>
                </c:pt>
                <c:pt idx="1027">
                  <c:v>1028000</c:v>
                </c:pt>
                <c:pt idx="1028">
                  <c:v>1029000</c:v>
                </c:pt>
                <c:pt idx="1029">
                  <c:v>1030000</c:v>
                </c:pt>
                <c:pt idx="1030">
                  <c:v>1031000</c:v>
                </c:pt>
                <c:pt idx="1031">
                  <c:v>1032000</c:v>
                </c:pt>
                <c:pt idx="1032">
                  <c:v>1033000</c:v>
                </c:pt>
                <c:pt idx="1033">
                  <c:v>1034000</c:v>
                </c:pt>
                <c:pt idx="1034">
                  <c:v>1035000</c:v>
                </c:pt>
                <c:pt idx="1035">
                  <c:v>1036000</c:v>
                </c:pt>
                <c:pt idx="1036">
                  <c:v>1037000</c:v>
                </c:pt>
                <c:pt idx="1037">
                  <c:v>1038000</c:v>
                </c:pt>
                <c:pt idx="1038">
                  <c:v>1039000</c:v>
                </c:pt>
                <c:pt idx="1039">
                  <c:v>1040000</c:v>
                </c:pt>
                <c:pt idx="1040">
                  <c:v>1041000</c:v>
                </c:pt>
                <c:pt idx="1041">
                  <c:v>1042000</c:v>
                </c:pt>
                <c:pt idx="1042">
                  <c:v>1043000</c:v>
                </c:pt>
                <c:pt idx="1043">
                  <c:v>1044000</c:v>
                </c:pt>
                <c:pt idx="1044">
                  <c:v>1045000</c:v>
                </c:pt>
                <c:pt idx="1045">
                  <c:v>1046000</c:v>
                </c:pt>
                <c:pt idx="1046">
                  <c:v>1047000</c:v>
                </c:pt>
                <c:pt idx="1047">
                  <c:v>1048000</c:v>
                </c:pt>
                <c:pt idx="1048">
                  <c:v>1049000</c:v>
                </c:pt>
                <c:pt idx="1049">
                  <c:v>1050000</c:v>
                </c:pt>
                <c:pt idx="1050">
                  <c:v>1051000</c:v>
                </c:pt>
                <c:pt idx="1051">
                  <c:v>1052000</c:v>
                </c:pt>
                <c:pt idx="1052">
                  <c:v>1053000</c:v>
                </c:pt>
                <c:pt idx="1053">
                  <c:v>1054000</c:v>
                </c:pt>
                <c:pt idx="1054">
                  <c:v>1055000</c:v>
                </c:pt>
                <c:pt idx="1055">
                  <c:v>1056000</c:v>
                </c:pt>
                <c:pt idx="1056">
                  <c:v>1057000</c:v>
                </c:pt>
                <c:pt idx="1057">
                  <c:v>1058000</c:v>
                </c:pt>
                <c:pt idx="1058">
                  <c:v>1059000</c:v>
                </c:pt>
                <c:pt idx="1059">
                  <c:v>1060000</c:v>
                </c:pt>
                <c:pt idx="1060">
                  <c:v>1061000</c:v>
                </c:pt>
                <c:pt idx="1061">
                  <c:v>1062000</c:v>
                </c:pt>
                <c:pt idx="1062">
                  <c:v>1063000</c:v>
                </c:pt>
                <c:pt idx="1063">
                  <c:v>1064000</c:v>
                </c:pt>
                <c:pt idx="1064">
                  <c:v>1065000</c:v>
                </c:pt>
                <c:pt idx="1065">
                  <c:v>1066000</c:v>
                </c:pt>
                <c:pt idx="1066">
                  <c:v>1067000</c:v>
                </c:pt>
                <c:pt idx="1067">
                  <c:v>1068000</c:v>
                </c:pt>
                <c:pt idx="1068">
                  <c:v>1069000</c:v>
                </c:pt>
                <c:pt idx="1069">
                  <c:v>1070000</c:v>
                </c:pt>
                <c:pt idx="1070">
                  <c:v>1071000</c:v>
                </c:pt>
                <c:pt idx="1071">
                  <c:v>1072000</c:v>
                </c:pt>
                <c:pt idx="1072">
                  <c:v>1073000</c:v>
                </c:pt>
                <c:pt idx="1073">
                  <c:v>1074000</c:v>
                </c:pt>
                <c:pt idx="1074">
                  <c:v>1075000</c:v>
                </c:pt>
                <c:pt idx="1075">
                  <c:v>1076000</c:v>
                </c:pt>
                <c:pt idx="1076">
                  <c:v>1077000</c:v>
                </c:pt>
                <c:pt idx="1077">
                  <c:v>1078000</c:v>
                </c:pt>
                <c:pt idx="1078">
                  <c:v>1079000</c:v>
                </c:pt>
                <c:pt idx="1079">
                  <c:v>1080000</c:v>
                </c:pt>
                <c:pt idx="1080">
                  <c:v>1081000</c:v>
                </c:pt>
                <c:pt idx="1081">
                  <c:v>1082000</c:v>
                </c:pt>
                <c:pt idx="1082">
                  <c:v>1083000</c:v>
                </c:pt>
                <c:pt idx="1083">
                  <c:v>1084000</c:v>
                </c:pt>
                <c:pt idx="1084">
                  <c:v>1085000</c:v>
                </c:pt>
                <c:pt idx="1085">
                  <c:v>1086000</c:v>
                </c:pt>
                <c:pt idx="1086">
                  <c:v>1087000</c:v>
                </c:pt>
                <c:pt idx="1087">
                  <c:v>1088000</c:v>
                </c:pt>
                <c:pt idx="1088">
                  <c:v>1089000</c:v>
                </c:pt>
                <c:pt idx="1089">
                  <c:v>1090000</c:v>
                </c:pt>
                <c:pt idx="1090">
                  <c:v>1091000</c:v>
                </c:pt>
                <c:pt idx="1091">
                  <c:v>1092000</c:v>
                </c:pt>
                <c:pt idx="1092">
                  <c:v>1093000</c:v>
                </c:pt>
                <c:pt idx="1093">
                  <c:v>1094000</c:v>
                </c:pt>
                <c:pt idx="1094">
                  <c:v>1095000</c:v>
                </c:pt>
                <c:pt idx="1095">
                  <c:v>1096000</c:v>
                </c:pt>
                <c:pt idx="1096">
                  <c:v>1097000</c:v>
                </c:pt>
                <c:pt idx="1097">
                  <c:v>1098000</c:v>
                </c:pt>
                <c:pt idx="1098">
                  <c:v>1099000</c:v>
                </c:pt>
                <c:pt idx="1099">
                  <c:v>1100000</c:v>
                </c:pt>
                <c:pt idx="1100">
                  <c:v>1101000</c:v>
                </c:pt>
                <c:pt idx="1101">
                  <c:v>1102000</c:v>
                </c:pt>
                <c:pt idx="1102">
                  <c:v>1103000</c:v>
                </c:pt>
                <c:pt idx="1103">
                  <c:v>1104000</c:v>
                </c:pt>
                <c:pt idx="1104">
                  <c:v>1105000</c:v>
                </c:pt>
                <c:pt idx="1105">
                  <c:v>1106000</c:v>
                </c:pt>
                <c:pt idx="1106">
                  <c:v>1107000</c:v>
                </c:pt>
                <c:pt idx="1107">
                  <c:v>1108000</c:v>
                </c:pt>
                <c:pt idx="1108">
                  <c:v>1109000</c:v>
                </c:pt>
                <c:pt idx="1109">
                  <c:v>1110000</c:v>
                </c:pt>
                <c:pt idx="1110">
                  <c:v>1111000</c:v>
                </c:pt>
                <c:pt idx="1111">
                  <c:v>1112000</c:v>
                </c:pt>
                <c:pt idx="1112">
                  <c:v>1113000</c:v>
                </c:pt>
                <c:pt idx="1113">
                  <c:v>1114000</c:v>
                </c:pt>
                <c:pt idx="1114">
                  <c:v>1115000</c:v>
                </c:pt>
                <c:pt idx="1115">
                  <c:v>1116000</c:v>
                </c:pt>
                <c:pt idx="1116">
                  <c:v>1117000</c:v>
                </c:pt>
                <c:pt idx="1117">
                  <c:v>1118000</c:v>
                </c:pt>
                <c:pt idx="1118">
                  <c:v>1119000</c:v>
                </c:pt>
                <c:pt idx="1119">
                  <c:v>1120000</c:v>
                </c:pt>
                <c:pt idx="1120">
                  <c:v>1121000</c:v>
                </c:pt>
                <c:pt idx="1121">
                  <c:v>1122000</c:v>
                </c:pt>
                <c:pt idx="1122">
                  <c:v>1123000</c:v>
                </c:pt>
                <c:pt idx="1123">
                  <c:v>1124000</c:v>
                </c:pt>
                <c:pt idx="1124">
                  <c:v>1125000</c:v>
                </c:pt>
                <c:pt idx="1125">
                  <c:v>1126000</c:v>
                </c:pt>
                <c:pt idx="1126">
                  <c:v>1127000</c:v>
                </c:pt>
                <c:pt idx="1127">
                  <c:v>1128000</c:v>
                </c:pt>
                <c:pt idx="1128">
                  <c:v>1129000</c:v>
                </c:pt>
                <c:pt idx="1129">
                  <c:v>1130000</c:v>
                </c:pt>
                <c:pt idx="1130">
                  <c:v>1131000</c:v>
                </c:pt>
                <c:pt idx="1131">
                  <c:v>1132000</c:v>
                </c:pt>
                <c:pt idx="1132">
                  <c:v>1133000</c:v>
                </c:pt>
                <c:pt idx="1133">
                  <c:v>1134000</c:v>
                </c:pt>
                <c:pt idx="1134">
                  <c:v>1135000</c:v>
                </c:pt>
                <c:pt idx="1135">
                  <c:v>1136000</c:v>
                </c:pt>
                <c:pt idx="1136">
                  <c:v>1137000</c:v>
                </c:pt>
                <c:pt idx="1137">
                  <c:v>1138000</c:v>
                </c:pt>
                <c:pt idx="1138">
                  <c:v>1139000</c:v>
                </c:pt>
                <c:pt idx="1139">
                  <c:v>1140000</c:v>
                </c:pt>
                <c:pt idx="1140">
                  <c:v>1141000</c:v>
                </c:pt>
                <c:pt idx="1141">
                  <c:v>1142000</c:v>
                </c:pt>
                <c:pt idx="1142">
                  <c:v>1143000</c:v>
                </c:pt>
                <c:pt idx="1143">
                  <c:v>1144000</c:v>
                </c:pt>
                <c:pt idx="1144">
                  <c:v>1145000</c:v>
                </c:pt>
                <c:pt idx="1145">
                  <c:v>1146000</c:v>
                </c:pt>
                <c:pt idx="1146">
                  <c:v>1147000</c:v>
                </c:pt>
                <c:pt idx="1147">
                  <c:v>1148000</c:v>
                </c:pt>
                <c:pt idx="1148">
                  <c:v>1149000</c:v>
                </c:pt>
                <c:pt idx="1149">
                  <c:v>1150000</c:v>
                </c:pt>
                <c:pt idx="1150">
                  <c:v>1151000</c:v>
                </c:pt>
                <c:pt idx="1151">
                  <c:v>1152000</c:v>
                </c:pt>
                <c:pt idx="1152">
                  <c:v>1153000</c:v>
                </c:pt>
                <c:pt idx="1153">
                  <c:v>1154000</c:v>
                </c:pt>
                <c:pt idx="1154">
                  <c:v>1155000</c:v>
                </c:pt>
                <c:pt idx="1155">
                  <c:v>1156000</c:v>
                </c:pt>
                <c:pt idx="1156">
                  <c:v>1157000</c:v>
                </c:pt>
                <c:pt idx="1157">
                  <c:v>1158000</c:v>
                </c:pt>
                <c:pt idx="1158">
                  <c:v>1159000</c:v>
                </c:pt>
                <c:pt idx="1159">
                  <c:v>1160000</c:v>
                </c:pt>
                <c:pt idx="1160">
                  <c:v>1161000</c:v>
                </c:pt>
                <c:pt idx="1161">
                  <c:v>1162000</c:v>
                </c:pt>
                <c:pt idx="1162">
                  <c:v>1163000</c:v>
                </c:pt>
                <c:pt idx="1163">
                  <c:v>1164000</c:v>
                </c:pt>
                <c:pt idx="1164">
                  <c:v>1165000</c:v>
                </c:pt>
                <c:pt idx="1165">
                  <c:v>1166000</c:v>
                </c:pt>
                <c:pt idx="1166">
                  <c:v>1167000</c:v>
                </c:pt>
                <c:pt idx="1167">
                  <c:v>1168000</c:v>
                </c:pt>
                <c:pt idx="1168">
                  <c:v>1169000</c:v>
                </c:pt>
                <c:pt idx="1169">
                  <c:v>1170000</c:v>
                </c:pt>
                <c:pt idx="1170">
                  <c:v>1171000</c:v>
                </c:pt>
                <c:pt idx="1171">
                  <c:v>1172000</c:v>
                </c:pt>
                <c:pt idx="1172">
                  <c:v>1173000</c:v>
                </c:pt>
                <c:pt idx="1173">
                  <c:v>1174000</c:v>
                </c:pt>
                <c:pt idx="1174">
                  <c:v>1175000</c:v>
                </c:pt>
                <c:pt idx="1175">
                  <c:v>1176000</c:v>
                </c:pt>
                <c:pt idx="1176">
                  <c:v>1177000</c:v>
                </c:pt>
                <c:pt idx="1177">
                  <c:v>1178000</c:v>
                </c:pt>
                <c:pt idx="1178">
                  <c:v>1179000</c:v>
                </c:pt>
                <c:pt idx="1179">
                  <c:v>1180000</c:v>
                </c:pt>
                <c:pt idx="1180">
                  <c:v>1181000</c:v>
                </c:pt>
                <c:pt idx="1181">
                  <c:v>1182000</c:v>
                </c:pt>
                <c:pt idx="1182">
                  <c:v>1183000</c:v>
                </c:pt>
                <c:pt idx="1183">
                  <c:v>1184000</c:v>
                </c:pt>
                <c:pt idx="1184">
                  <c:v>1185000</c:v>
                </c:pt>
                <c:pt idx="1185">
                  <c:v>1186000</c:v>
                </c:pt>
                <c:pt idx="1186">
                  <c:v>1187000</c:v>
                </c:pt>
                <c:pt idx="1187">
                  <c:v>1188000</c:v>
                </c:pt>
                <c:pt idx="1188">
                  <c:v>1189000</c:v>
                </c:pt>
                <c:pt idx="1189">
                  <c:v>1190000</c:v>
                </c:pt>
                <c:pt idx="1190">
                  <c:v>1191000</c:v>
                </c:pt>
                <c:pt idx="1191">
                  <c:v>1192000</c:v>
                </c:pt>
                <c:pt idx="1192">
                  <c:v>1193000</c:v>
                </c:pt>
                <c:pt idx="1193">
                  <c:v>1194000</c:v>
                </c:pt>
                <c:pt idx="1194">
                  <c:v>1195000</c:v>
                </c:pt>
                <c:pt idx="1195">
                  <c:v>1196000</c:v>
                </c:pt>
                <c:pt idx="1196">
                  <c:v>1197000</c:v>
                </c:pt>
                <c:pt idx="1197">
                  <c:v>1198000</c:v>
                </c:pt>
                <c:pt idx="1198">
                  <c:v>1199000</c:v>
                </c:pt>
                <c:pt idx="1199">
                  <c:v>1200000</c:v>
                </c:pt>
                <c:pt idx="1200">
                  <c:v>1201000</c:v>
                </c:pt>
                <c:pt idx="1201">
                  <c:v>1202000</c:v>
                </c:pt>
                <c:pt idx="1202">
                  <c:v>1203000</c:v>
                </c:pt>
                <c:pt idx="1203">
                  <c:v>1204000</c:v>
                </c:pt>
                <c:pt idx="1204">
                  <c:v>1205000</c:v>
                </c:pt>
                <c:pt idx="1205">
                  <c:v>1206000</c:v>
                </c:pt>
                <c:pt idx="1206">
                  <c:v>1207000</c:v>
                </c:pt>
                <c:pt idx="1207">
                  <c:v>1208000</c:v>
                </c:pt>
                <c:pt idx="1208">
                  <c:v>1209000</c:v>
                </c:pt>
                <c:pt idx="1209">
                  <c:v>1210000</c:v>
                </c:pt>
                <c:pt idx="1210">
                  <c:v>1211000</c:v>
                </c:pt>
                <c:pt idx="1211">
                  <c:v>1212000</c:v>
                </c:pt>
                <c:pt idx="1212">
                  <c:v>1213000</c:v>
                </c:pt>
                <c:pt idx="1213">
                  <c:v>1214000</c:v>
                </c:pt>
                <c:pt idx="1214">
                  <c:v>1215000</c:v>
                </c:pt>
                <c:pt idx="1215">
                  <c:v>1216000</c:v>
                </c:pt>
                <c:pt idx="1216">
                  <c:v>1217000</c:v>
                </c:pt>
                <c:pt idx="1217">
                  <c:v>1218000</c:v>
                </c:pt>
                <c:pt idx="1218">
                  <c:v>1219000</c:v>
                </c:pt>
                <c:pt idx="1219">
                  <c:v>1220000</c:v>
                </c:pt>
                <c:pt idx="1220">
                  <c:v>1221000</c:v>
                </c:pt>
                <c:pt idx="1221">
                  <c:v>1222000</c:v>
                </c:pt>
                <c:pt idx="1222">
                  <c:v>1223000</c:v>
                </c:pt>
                <c:pt idx="1223">
                  <c:v>1224000</c:v>
                </c:pt>
                <c:pt idx="1224">
                  <c:v>1225000</c:v>
                </c:pt>
                <c:pt idx="1225">
                  <c:v>1226000</c:v>
                </c:pt>
                <c:pt idx="1226">
                  <c:v>1227000</c:v>
                </c:pt>
                <c:pt idx="1227">
                  <c:v>1228000</c:v>
                </c:pt>
                <c:pt idx="1228">
                  <c:v>1229000</c:v>
                </c:pt>
                <c:pt idx="1229">
                  <c:v>1230000</c:v>
                </c:pt>
                <c:pt idx="1230">
                  <c:v>1231000</c:v>
                </c:pt>
                <c:pt idx="1231">
                  <c:v>1232000</c:v>
                </c:pt>
                <c:pt idx="1232">
                  <c:v>1233000</c:v>
                </c:pt>
                <c:pt idx="1233">
                  <c:v>1234000</c:v>
                </c:pt>
                <c:pt idx="1234">
                  <c:v>1235000</c:v>
                </c:pt>
                <c:pt idx="1235">
                  <c:v>1236000</c:v>
                </c:pt>
                <c:pt idx="1236">
                  <c:v>1237000</c:v>
                </c:pt>
                <c:pt idx="1237">
                  <c:v>1238000</c:v>
                </c:pt>
                <c:pt idx="1238">
                  <c:v>1239000</c:v>
                </c:pt>
                <c:pt idx="1239">
                  <c:v>1240000</c:v>
                </c:pt>
                <c:pt idx="1240">
                  <c:v>1241000</c:v>
                </c:pt>
                <c:pt idx="1241">
                  <c:v>1242000</c:v>
                </c:pt>
                <c:pt idx="1242">
                  <c:v>1243000</c:v>
                </c:pt>
                <c:pt idx="1243">
                  <c:v>1244000</c:v>
                </c:pt>
                <c:pt idx="1244">
                  <c:v>1245000</c:v>
                </c:pt>
                <c:pt idx="1245">
                  <c:v>1246000</c:v>
                </c:pt>
                <c:pt idx="1246">
                  <c:v>1247000</c:v>
                </c:pt>
                <c:pt idx="1247">
                  <c:v>1248000</c:v>
                </c:pt>
                <c:pt idx="1248">
                  <c:v>1249000</c:v>
                </c:pt>
                <c:pt idx="1249">
                  <c:v>1250000</c:v>
                </c:pt>
                <c:pt idx="1250">
                  <c:v>1251000</c:v>
                </c:pt>
                <c:pt idx="1251">
                  <c:v>1252000</c:v>
                </c:pt>
                <c:pt idx="1252">
                  <c:v>1253000</c:v>
                </c:pt>
                <c:pt idx="1253">
                  <c:v>1254000</c:v>
                </c:pt>
                <c:pt idx="1254">
                  <c:v>1255000</c:v>
                </c:pt>
                <c:pt idx="1255">
                  <c:v>1256000</c:v>
                </c:pt>
                <c:pt idx="1256">
                  <c:v>1257000</c:v>
                </c:pt>
                <c:pt idx="1257">
                  <c:v>1258000</c:v>
                </c:pt>
                <c:pt idx="1258">
                  <c:v>1259000</c:v>
                </c:pt>
                <c:pt idx="1259">
                  <c:v>1260000</c:v>
                </c:pt>
                <c:pt idx="1260">
                  <c:v>1261000</c:v>
                </c:pt>
                <c:pt idx="1261">
                  <c:v>1262000</c:v>
                </c:pt>
                <c:pt idx="1262">
                  <c:v>1263000</c:v>
                </c:pt>
                <c:pt idx="1263">
                  <c:v>1264000</c:v>
                </c:pt>
                <c:pt idx="1264">
                  <c:v>1265000</c:v>
                </c:pt>
                <c:pt idx="1265">
                  <c:v>1266000</c:v>
                </c:pt>
                <c:pt idx="1266">
                  <c:v>1267000</c:v>
                </c:pt>
                <c:pt idx="1267">
                  <c:v>1268000</c:v>
                </c:pt>
                <c:pt idx="1268">
                  <c:v>1269000</c:v>
                </c:pt>
                <c:pt idx="1269">
                  <c:v>1270000</c:v>
                </c:pt>
                <c:pt idx="1270">
                  <c:v>1271000</c:v>
                </c:pt>
                <c:pt idx="1271">
                  <c:v>1272000</c:v>
                </c:pt>
                <c:pt idx="1272">
                  <c:v>1273000</c:v>
                </c:pt>
                <c:pt idx="1273">
                  <c:v>1274000</c:v>
                </c:pt>
                <c:pt idx="1274">
                  <c:v>1275000</c:v>
                </c:pt>
                <c:pt idx="1275">
                  <c:v>1276000</c:v>
                </c:pt>
                <c:pt idx="1276">
                  <c:v>1277000</c:v>
                </c:pt>
                <c:pt idx="1277">
                  <c:v>1278000</c:v>
                </c:pt>
                <c:pt idx="1278">
                  <c:v>1279000</c:v>
                </c:pt>
                <c:pt idx="1279">
                  <c:v>1280000</c:v>
                </c:pt>
                <c:pt idx="1280">
                  <c:v>1281000</c:v>
                </c:pt>
                <c:pt idx="1281">
                  <c:v>1282000</c:v>
                </c:pt>
                <c:pt idx="1282">
                  <c:v>1283000</c:v>
                </c:pt>
                <c:pt idx="1283">
                  <c:v>1284000</c:v>
                </c:pt>
                <c:pt idx="1284">
                  <c:v>1285000</c:v>
                </c:pt>
                <c:pt idx="1285">
                  <c:v>1286000</c:v>
                </c:pt>
                <c:pt idx="1286">
                  <c:v>1287000</c:v>
                </c:pt>
                <c:pt idx="1287">
                  <c:v>1288000</c:v>
                </c:pt>
                <c:pt idx="1288">
                  <c:v>1289000</c:v>
                </c:pt>
                <c:pt idx="1289">
                  <c:v>1290000</c:v>
                </c:pt>
                <c:pt idx="1290">
                  <c:v>1291000</c:v>
                </c:pt>
                <c:pt idx="1291">
                  <c:v>1292000</c:v>
                </c:pt>
                <c:pt idx="1292">
                  <c:v>1293000</c:v>
                </c:pt>
                <c:pt idx="1293">
                  <c:v>1294000</c:v>
                </c:pt>
                <c:pt idx="1294">
                  <c:v>1295000</c:v>
                </c:pt>
                <c:pt idx="1295">
                  <c:v>1296000</c:v>
                </c:pt>
                <c:pt idx="1296">
                  <c:v>1297000</c:v>
                </c:pt>
                <c:pt idx="1297">
                  <c:v>1298000</c:v>
                </c:pt>
                <c:pt idx="1298">
                  <c:v>1299000</c:v>
                </c:pt>
                <c:pt idx="1299">
                  <c:v>1300000</c:v>
                </c:pt>
                <c:pt idx="1300">
                  <c:v>1301000</c:v>
                </c:pt>
                <c:pt idx="1301">
                  <c:v>1302000</c:v>
                </c:pt>
                <c:pt idx="1302">
                  <c:v>1303000</c:v>
                </c:pt>
                <c:pt idx="1303">
                  <c:v>1304000</c:v>
                </c:pt>
                <c:pt idx="1304">
                  <c:v>1305000</c:v>
                </c:pt>
                <c:pt idx="1305">
                  <c:v>1306000</c:v>
                </c:pt>
                <c:pt idx="1306">
                  <c:v>1307000</c:v>
                </c:pt>
                <c:pt idx="1307">
                  <c:v>1308000</c:v>
                </c:pt>
                <c:pt idx="1308">
                  <c:v>1309000</c:v>
                </c:pt>
                <c:pt idx="1309">
                  <c:v>1310000</c:v>
                </c:pt>
                <c:pt idx="1310">
                  <c:v>1311000</c:v>
                </c:pt>
                <c:pt idx="1311">
                  <c:v>1312000</c:v>
                </c:pt>
                <c:pt idx="1312">
                  <c:v>1313000</c:v>
                </c:pt>
                <c:pt idx="1313">
                  <c:v>1314000</c:v>
                </c:pt>
                <c:pt idx="1314">
                  <c:v>1315000</c:v>
                </c:pt>
                <c:pt idx="1315">
                  <c:v>1316000</c:v>
                </c:pt>
                <c:pt idx="1316">
                  <c:v>1317000</c:v>
                </c:pt>
                <c:pt idx="1317">
                  <c:v>1318000</c:v>
                </c:pt>
                <c:pt idx="1318">
                  <c:v>1319000</c:v>
                </c:pt>
                <c:pt idx="1319">
                  <c:v>1320000</c:v>
                </c:pt>
                <c:pt idx="1320">
                  <c:v>1321000</c:v>
                </c:pt>
                <c:pt idx="1321">
                  <c:v>1322000</c:v>
                </c:pt>
                <c:pt idx="1322">
                  <c:v>1323000</c:v>
                </c:pt>
                <c:pt idx="1323">
                  <c:v>1324000</c:v>
                </c:pt>
                <c:pt idx="1324">
                  <c:v>1325000</c:v>
                </c:pt>
                <c:pt idx="1325">
                  <c:v>1326000</c:v>
                </c:pt>
                <c:pt idx="1326">
                  <c:v>1327000</c:v>
                </c:pt>
                <c:pt idx="1327">
                  <c:v>1328000</c:v>
                </c:pt>
                <c:pt idx="1328">
                  <c:v>1329000</c:v>
                </c:pt>
                <c:pt idx="1329">
                  <c:v>1330000</c:v>
                </c:pt>
                <c:pt idx="1330">
                  <c:v>1331000</c:v>
                </c:pt>
                <c:pt idx="1331">
                  <c:v>1332000</c:v>
                </c:pt>
                <c:pt idx="1332">
                  <c:v>1333000</c:v>
                </c:pt>
                <c:pt idx="1333">
                  <c:v>1334000</c:v>
                </c:pt>
                <c:pt idx="1334">
                  <c:v>1335000</c:v>
                </c:pt>
                <c:pt idx="1335">
                  <c:v>1336000</c:v>
                </c:pt>
                <c:pt idx="1336">
                  <c:v>1337000</c:v>
                </c:pt>
                <c:pt idx="1337">
                  <c:v>1338000</c:v>
                </c:pt>
                <c:pt idx="1338">
                  <c:v>1339000</c:v>
                </c:pt>
                <c:pt idx="1339">
                  <c:v>1340000</c:v>
                </c:pt>
                <c:pt idx="1340">
                  <c:v>1341000</c:v>
                </c:pt>
                <c:pt idx="1341">
                  <c:v>1342000</c:v>
                </c:pt>
                <c:pt idx="1342">
                  <c:v>1343000</c:v>
                </c:pt>
                <c:pt idx="1343">
                  <c:v>1344000</c:v>
                </c:pt>
                <c:pt idx="1344">
                  <c:v>1345000</c:v>
                </c:pt>
                <c:pt idx="1345">
                  <c:v>1346000</c:v>
                </c:pt>
                <c:pt idx="1346">
                  <c:v>1347000</c:v>
                </c:pt>
                <c:pt idx="1347">
                  <c:v>1348000</c:v>
                </c:pt>
                <c:pt idx="1348">
                  <c:v>1349000</c:v>
                </c:pt>
                <c:pt idx="1349">
                  <c:v>1350000</c:v>
                </c:pt>
                <c:pt idx="1350">
                  <c:v>1351000</c:v>
                </c:pt>
                <c:pt idx="1351">
                  <c:v>1352000</c:v>
                </c:pt>
                <c:pt idx="1352">
                  <c:v>1353000</c:v>
                </c:pt>
                <c:pt idx="1353">
                  <c:v>1354000</c:v>
                </c:pt>
                <c:pt idx="1354">
                  <c:v>1355000</c:v>
                </c:pt>
                <c:pt idx="1355">
                  <c:v>1356000</c:v>
                </c:pt>
                <c:pt idx="1356">
                  <c:v>1357000</c:v>
                </c:pt>
                <c:pt idx="1357">
                  <c:v>1358000</c:v>
                </c:pt>
                <c:pt idx="1358">
                  <c:v>1359000</c:v>
                </c:pt>
                <c:pt idx="1359">
                  <c:v>1360000</c:v>
                </c:pt>
                <c:pt idx="1360">
                  <c:v>1361000</c:v>
                </c:pt>
                <c:pt idx="1361">
                  <c:v>1362000</c:v>
                </c:pt>
                <c:pt idx="1362">
                  <c:v>1363000</c:v>
                </c:pt>
                <c:pt idx="1363">
                  <c:v>1364000</c:v>
                </c:pt>
                <c:pt idx="1364">
                  <c:v>1365000</c:v>
                </c:pt>
                <c:pt idx="1365">
                  <c:v>1366000</c:v>
                </c:pt>
                <c:pt idx="1366">
                  <c:v>1367000</c:v>
                </c:pt>
                <c:pt idx="1367">
                  <c:v>1368000</c:v>
                </c:pt>
                <c:pt idx="1368">
                  <c:v>1369000</c:v>
                </c:pt>
                <c:pt idx="1369">
                  <c:v>1370000</c:v>
                </c:pt>
                <c:pt idx="1370">
                  <c:v>1371000</c:v>
                </c:pt>
                <c:pt idx="1371">
                  <c:v>1372000</c:v>
                </c:pt>
                <c:pt idx="1372">
                  <c:v>1373000</c:v>
                </c:pt>
                <c:pt idx="1373">
                  <c:v>1374000</c:v>
                </c:pt>
                <c:pt idx="1374">
                  <c:v>1375000</c:v>
                </c:pt>
                <c:pt idx="1375">
                  <c:v>1376000</c:v>
                </c:pt>
                <c:pt idx="1376">
                  <c:v>1377000</c:v>
                </c:pt>
                <c:pt idx="1377">
                  <c:v>1378000</c:v>
                </c:pt>
                <c:pt idx="1378">
                  <c:v>1379000</c:v>
                </c:pt>
                <c:pt idx="1379">
                  <c:v>1380000</c:v>
                </c:pt>
                <c:pt idx="1380">
                  <c:v>1381000</c:v>
                </c:pt>
                <c:pt idx="1381">
                  <c:v>1382000</c:v>
                </c:pt>
                <c:pt idx="1382">
                  <c:v>1383000</c:v>
                </c:pt>
                <c:pt idx="1383">
                  <c:v>1384000</c:v>
                </c:pt>
                <c:pt idx="1384">
                  <c:v>1385000</c:v>
                </c:pt>
                <c:pt idx="1385">
                  <c:v>1386000</c:v>
                </c:pt>
                <c:pt idx="1386">
                  <c:v>1387000</c:v>
                </c:pt>
                <c:pt idx="1387">
                  <c:v>1388000</c:v>
                </c:pt>
                <c:pt idx="1388">
                  <c:v>1389000</c:v>
                </c:pt>
                <c:pt idx="1389">
                  <c:v>1390000</c:v>
                </c:pt>
                <c:pt idx="1390">
                  <c:v>1391000</c:v>
                </c:pt>
                <c:pt idx="1391">
                  <c:v>1392000</c:v>
                </c:pt>
                <c:pt idx="1392">
                  <c:v>1393000</c:v>
                </c:pt>
                <c:pt idx="1393">
                  <c:v>1394000</c:v>
                </c:pt>
                <c:pt idx="1394">
                  <c:v>1395000</c:v>
                </c:pt>
                <c:pt idx="1395">
                  <c:v>1396000</c:v>
                </c:pt>
                <c:pt idx="1396">
                  <c:v>1397000</c:v>
                </c:pt>
                <c:pt idx="1397">
                  <c:v>1398000</c:v>
                </c:pt>
                <c:pt idx="1398">
                  <c:v>1399000</c:v>
                </c:pt>
                <c:pt idx="1399">
                  <c:v>1400000</c:v>
                </c:pt>
                <c:pt idx="1400">
                  <c:v>1401000</c:v>
                </c:pt>
                <c:pt idx="1401">
                  <c:v>1402000</c:v>
                </c:pt>
                <c:pt idx="1402">
                  <c:v>1403000</c:v>
                </c:pt>
                <c:pt idx="1403">
                  <c:v>1404000</c:v>
                </c:pt>
                <c:pt idx="1404">
                  <c:v>1405000</c:v>
                </c:pt>
                <c:pt idx="1405">
                  <c:v>1406000</c:v>
                </c:pt>
                <c:pt idx="1406">
                  <c:v>1407000</c:v>
                </c:pt>
                <c:pt idx="1407">
                  <c:v>1408000</c:v>
                </c:pt>
                <c:pt idx="1408">
                  <c:v>1409000</c:v>
                </c:pt>
                <c:pt idx="1409">
                  <c:v>1410000</c:v>
                </c:pt>
                <c:pt idx="1410">
                  <c:v>1411000</c:v>
                </c:pt>
                <c:pt idx="1411">
                  <c:v>1412000</c:v>
                </c:pt>
                <c:pt idx="1412">
                  <c:v>1413000</c:v>
                </c:pt>
                <c:pt idx="1413">
                  <c:v>1414000</c:v>
                </c:pt>
                <c:pt idx="1414">
                  <c:v>1415000</c:v>
                </c:pt>
                <c:pt idx="1415">
                  <c:v>1416000</c:v>
                </c:pt>
                <c:pt idx="1416">
                  <c:v>1417000</c:v>
                </c:pt>
                <c:pt idx="1417">
                  <c:v>1418000</c:v>
                </c:pt>
                <c:pt idx="1418">
                  <c:v>1419000</c:v>
                </c:pt>
                <c:pt idx="1419">
                  <c:v>1420000</c:v>
                </c:pt>
                <c:pt idx="1420">
                  <c:v>1421000</c:v>
                </c:pt>
                <c:pt idx="1421">
                  <c:v>1422000</c:v>
                </c:pt>
                <c:pt idx="1422">
                  <c:v>1423000</c:v>
                </c:pt>
                <c:pt idx="1423">
                  <c:v>1424000</c:v>
                </c:pt>
                <c:pt idx="1424">
                  <c:v>1425000</c:v>
                </c:pt>
                <c:pt idx="1425">
                  <c:v>1426000</c:v>
                </c:pt>
                <c:pt idx="1426">
                  <c:v>1427000</c:v>
                </c:pt>
                <c:pt idx="1427">
                  <c:v>1428000</c:v>
                </c:pt>
                <c:pt idx="1428">
                  <c:v>1429000</c:v>
                </c:pt>
                <c:pt idx="1429">
                  <c:v>1430000</c:v>
                </c:pt>
                <c:pt idx="1430">
                  <c:v>1431000</c:v>
                </c:pt>
                <c:pt idx="1431">
                  <c:v>1432000</c:v>
                </c:pt>
                <c:pt idx="1432">
                  <c:v>1433000</c:v>
                </c:pt>
                <c:pt idx="1433">
                  <c:v>1434000</c:v>
                </c:pt>
                <c:pt idx="1434">
                  <c:v>1435000</c:v>
                </c:pt>
                <c:pt idx="1435">
                  <c:v>1436000</c:v>
                </c:pt>
                <c:pt idx="1436">
                  <c:v>1437000</c:v>
                </c:pt>
                <c:pt idx="1437">
                  <c:v>1438000</c:v>
                </c:pt>
                <c:pt idx="1438">
                  <c:v>1439000</c:v>
                </c:pt>
                <c:pt idx="1439">
                  <c:v>1440000</c:v>
                </c:pt>
                <c:pt idx="1440">
                  <c:v>1441000</c:v>
                </c:pt>
                <c:pt idx="1441">
                  <c:v>1442000</c:v>
                </c:pt>
                <c:pt idx="1442">
                  <c:v>1443000</c:v>
                </c:pt>
                <c:pt idx="1443">
                  <c:v>1444000</c:v>
                </c:pt>
                <c:pt idx="1444">
                  <c:v>1445000</c:v>
                </c:pt>
                <c:pt idx="1445">
                  <c:v>1446000</c:v>
                </c:pt>
                <c:pt idx="1446">
                  <c:v>1447000</c:v>
                </c:pt>
                <c:pt idx="1447">
                  <c:v>1448000</c:v>
                </c:pt>
                <c:pt idx="1448">
                  <c:v>1449000</c:v>
                </c:pt>
                <c:pt idx="1449">
                  <c:v>1450000</c:v>
                </c:pt>
                <c:pt idx="1450">
                  <c:v>1451000</c:v>
                </c:pt>
                <c:pt idx="1451">
                  <c:v>1452000</c:v>
                </c:pt>
                <c:pt idx="1452">
                  <c:v>1453000</c:v>
                </c:pt>
                <c:pt idx="1453">
                  <c:v>1454000</c:v>
                </c:pt>
                <c:pt idx="1454">
                  <c:v>1455000</c:v>
                </c:pt>
                <c:pt idx="1455">
                  <c:v>1456000</c:v>
                </c:pt>
                <c:pt idx="1456">
                  <c:v>1457000</c:v>
                </c:pt>
                <c:pt idx="1457">
                  <c:v>1458000</c:v>
                </c:pt>
                <c:pt idx="1458">
                  <c:v>1459000</c:v>
                </c:pt>
                <c:pt idx="1459">
                  <c:v>1460000</c:v>
                </c:pt>
                <c:pt idx="1460">
                  <c:v>1461000</c:v>
                </c:pt>
                <c:pt idx="1461">
                  <c:v>1462000</c:v>
                </c:pt>
                <c:pt idx="1462">
                  <c:v>1463000</c:v>
                </c:pt>
                <c:pt idx="1463">
                  <c:v>1464000</c:v>
                </c:pt>
                <c:pt idx="1464">
                  <c:v>1465000</c:v>
                </c:pt>
                <c:pt idx="1465">
                  <c:v>1466000</c:v>
                </c:pt>
                <c:pt idx="1466">
                  <c:v>1467000</c:v>
                </c:pt>
                <c:pt idx="1467">
                  <c:v>1468000</c:v>
                </c:pt>
                <c:pt idx="1468">
                  <c:v>1469000</c:v>
                </c:pt>
                <c:pt idx="1469">
                  <c:v>1470000</c:v>
                </c:pt>
                <c:pt idx="1470">
                  <c:v>1471000</c:v>
                </c:pt>
                <c:pt idx="1471">
                  <c:v>1472000</c:v>
                </c:pt>
                <c:pt idx="1472">
                  <c:v>1473000</c:v>
                </c:pt>
                <c:pt idx="1473">
                  <c:v>1474000</c:v>
                </c:pt>
                <c:pt idx="1474">
                  <c:v>1475000</c:v>
                </c:pt>
                <c:pt idx="1475">
                  <c:v>1476000</c:v>
                </c:pt>
                <c:pt idx="1476">
                  <c:v>1477000</c:v>
                </c:pt>
                <c:pt idx="1477">
                  <c:v>1478000</c:v>
                </c:pt>
                <c:pt idx="1478">
                  <c:v>1479000</c:v>
                </c:pt>
                <c:pt idx="1479">
                  <c:v>1480000</c:v>
                </c:pt>
                <c:pt idx="1480">
                  <c:v>1481000</c:v>
                </c:pt>
                <c:pt idx="1481">
                  <c:v>1482000</c:v>
                </c:pt>
                <c:pt idx="1482">
                  <c:v>1483000</c:v>
                </c:pt>
                <c:pt idx="1483">
                  <c:v>1484000</c:v>
                </c:pt>
                <c:pt idx="1484">
                  <c:v>1485000</c:v>
                </c:pt>
                <c:pt idx="1485">
                  <c:v>1486000</c:v>
                </c:pt>
                <c:pt idx="1486">
                  <c:v>1487000</c:v>
                </c:pt>
                <c:pt idx="1487">
                  <c:v>1488000</c:v>
                </c:pt>
                <c:pt idx="1488">
                  <c:v>1489000</c:v>
                </c:pt>
                <c:pt idx="1489">
                  <c:v>1490000</c:v>
                </c:pt>
                <c:pt idx="1490">
                  <c:v>1491000</c:v>
                </c:pt>
                <c:pt idx="1491">
                  <c:v>1492000</c:v>
                </c:pt>
                <c:pt idx="1492">
                  <c:v>1493000</c:v>
                </c:pt>
                <c:pt idx="1493">
                  <c:v>1494000</c:v>
                </c:pt>
                <c:pt idx="1494">
                  <c:v>1495000</c:v>
                </c:pt>
                <c:pt idx="1495">
                  <c:v>1496000</c:v>
                </c:pt>
                <c:pt idx="1496">
                  <c:v>1497000</c:v>
                </c:pt>
                <c:pt idx="1497">
                  <c:v>1498000</c:v>
                </c:pt>
                <c:pt idx="1498">
                  <c:v>1499000</c:v>
                </c:pt>
                <c:pt idx="1499">
                  <c:v>1500000</c:v>
                </c:pt>
                <c:pt idx="1500">
                  <c:v>1501000</c:v>
                </c:pt>
                <c:pt idx="1501">
                  <c:v>1502000</c:v>
                </c:pt>
                <c:pt idx="1502">
                  <c:v>1503000</c:v>
                </c:pt>
                <c:pt idx="1503">
                  <c:v>1504000</c:v>
                </c:pt>
                <c:pt idx="1504">
                  <c:v>1505000</c:v>
                </c:pt>
                <c:pt idx="1505">
                  <c:v>1506000</c:v>
                </c:pt>
                <c:pt idx="1506">
                  <c:v>1507000</c:v>
                </c:pt>
                <c:pt idx="1507">
                  <c:v>1508000</c:v>
                </c:pt>
                <c:pt idx="1508">
                  <c:v>1509000</c:v>
                </c:pt>
                <c:pt idx="1509">
                  <c:v>1510000</c:v>
                </c:pt>
                <c:pt idx="1510">
                  <c:v>1511000</c:v>
                </c:pt>
                <c:pt idx="1511">
                  <c:v>1512000</c:v>
                </c:pt>
                <c:pt idx="1512">
                  <c:v>1513000</c:v>
                </c:pt>
                <c:pt idx="1513">
                  <c:v>1514000</c:v>
                </c:pt>
                <c:pt idx="1514">
                  <c:v>1515000</c:v>
                </c:pt>
                <c:pt idx="1515">
                  <c:v>1516000</c:v>
                </c:pt>
                <c:pt idx="1516">
                  <c:v>1517000</c:v>
                </c:pt>
                <c:pt idx="1517">
                  <c:v>1518000</c:v>
                </c:pt>
                <c:pt idx="1518">
                  <c:v>1519000</c:v>
                </c:pt>
                <c:pt idx="1519">
                  <c:v>1520000</c:v>
                </c:pt>
                <c:pt idx="1520">
                  <c:v>1521000</c:v>
                </c:pt>
                <c:pt idx="1521">
                  <c:v>1522000</c:v>
                </c:pt>
                <c:pt idx="1522">
                  <c:v>1523000</c:v>
                </c:pt>
                <c:pt idx="1523">
                  <c:v>1524000</c:v>
                </c:pt>
                <c:pt idx="1524">
                  <c:v>1525000</c:v>
                </c:pt>
                <c:pt idx="1525">
                  <c:v>1526000</c:v>
                </c:pt>
                <c:pt idx="1526">
                  <c:v>1527000</c:v>
                </c:pt>
                <c:pt idx="1527">
                  <c:v>1528000</c:v>
                </c:pt>
                <c:pt idx="1528">
                  <c:v>1529000</c:v>
                </c:pt>
                <c:pt idx="1529">
                  <c:v>1530000</c:v>
                </c:pt>
                <c:pt idx="1530">
                  <c:v>1531000</c:v>
                </c:pt>
                <c:pt idx="1531">
                  <c:v>1532000</c:v>
                </c:pt>
                <c:pt idx="1532">
                  <c:v>1533000</c:v>
                </c:pt>
                <c:pt idx="1533">
                  <c:v>1534000</c:v>
                </c:pt>
                <c:pt idx="1534">
                  <c:v>1535000</c:v>
                </c:pt>
                <c:pt idx="1535">
                  <c:v>1536000</c:v>
                </c:pt>
                <c:pt idx="1536">
                  <c:v>1537000</c:v>
                </c:pt>
                <c:pt idx="1537">
                  <c:v>1538000</c:v>
                </c:pt>
                <c:pt idx="1538">
                  <c:v>1539000</c:v>
                </c:pt>
                <c:pt idx="1539">
                  <c:v>1540000</c:v>
                </c:pt>
                <c:pt idx="1540">
                  <c:v>1541000</c:v>
                </c:pt>
                <c:pt idx="1541">
                  <c:v>1542000</c:v>
                </c:pt>
                <c:pt idx="1542">
                  <c:v>1543000</c:v>
                </c:pt>
                <c:pt idx="1543">
                  <c:v>1544000</c:v>
                </c:pt>
                <c:pt idx="1544">
                  <c:v>1545000</c:v>
                </c:pt>
                <c:pt idx="1545">
                  <c:v>1546000</c:v>
                </c:pt>
                <c:pt idx="1546">
                  <c:v>1547000</c:v>
                </c:pt>
                <c:pt idx="1547">
                  <c:v>1548000</c:v>
                </c:pt>
                <c:pt idx="1548">
                  <c:v>1549000</c:v>
                </c:pt>
                <c:pt idx="1549">
                  <c:v>1550000</c:v>
                </c:pt>
                <c:pt idx="1550">
                  <c:v>1551000</c:v>
                </c:pt>
                <c:pt idx="1551">
                  <c:v>1552000</c:v>
                </c:pt>
                <c:pt idx="1552">
                  <c:v>1553000</c:v>
                </c:pt>
                <c:pt idx="1553">
                  <c:v>1554000</c:v>
                </c:pt>
                <c:pt idx="1554">
                  <c:v>1555000</c:v>
                </c:pt>
                <c:pt idx="1555">
                  <c:v>1556000</c:v>
                </c:pt>
                <c:pt idx="1556">
                  <c:v>1557000</c:v>
                </c:pt>
                <c:pt idx="1557">
                  <c:v>1558000</c:v>
                </c:pt>
                <c:pt idx="1558">
                  <c:v>1559000</c:v>
                </c:pt>
                <c:pt idx="1559">
                  <c:v>1560000</c:v>
                </c:pt>
                <c:pt idx="1560">
                  <c:v>1561000</c:v>
                </c:pt>
                <c:pt idx="1561">
                  <c:v>1562000</c:v>
                </c:pt>
                <c:pt idx="1562">
                  <c:v>1563000</c:v>
                </c:pt>
                <c:pt idx="1563">
                  <c:v>1564000</c:v>
                </c:pt>
                <c:pt idx="1564">
                  <c:v>1565000</c:v>
                </c:pt>
                <c:pt idx="1565">
                  <c:v>1566000</c:v>
                </c:pt>
                <c:pt idx="1566">
                  <c:v>1567000</c:v>
                </c:pt>
                <c:pt idx="1567">
                  <c:v>1568000</c:v>
                </c:pt>
                <c:pt idx="1568">
                  <c:v>1569000</c:v>
                </c:pt>
                <c:pt idx="1569">
                  <c:v>1570000</c:v>
                </c:pt>
                <c:pt idx="1570">
                  <c:v>1571000</c:v>
                </c:pt>
                <c:pt idx="1571">
                  <c:v>1572000</c:v>
                </c:pt>
                <c:pt idx="1572">
                  <c:v>1573000</c:v>
                </c:pt>
                <c:pt idx="1573">
                  <c:v>1574000</c:v>
                </c:pt>
                <c:pt idx="1574">
                  <c:v>1575000</c:v>
                </c:pt>
                <c:pt idx="1575">
                  <c:v>1576000</c:v>
                </c:pt>
                <c:pt idx="1576">
                  <c:v>1577000</c:v>
                </c:pt>
                <c:pt idx="1577">
                  <c:v>1578000</c:v>
                </c:pt>
                <c:pt idx="1578">
                  <c:v>1579000</c:v>
                </c:pt>
                <c:pt idx="1579">
                  <c:v>1580000</c:v>
                </c:pt>
                <c:pt idx="1580">
                  <c:v>1581000</c:v>
                </c:pt>
                <c:pt idx="1581">
                  <c:v>1582000</c:v>
                </c:pt>
                <c:pt idx="1582">
                  <c:v>1583000</c:v>
                </c:pt>
                <c:pt idx="1583">
                  <c:v>1584000</c:v>
                </c:pt>
                <c:pt idx="1584">
                  <c:v>1585000</c:v>
                </c:pt>
                <c:pt idx="1585">
                  <c:v>1586000</c:v>
                </c:pt>
                <c:pt idx="1586">
                  <c:v>1587000</c:v>
                </c:pt>
                <c:pt idx="1587">
                  <c:v>1588000</c:v>
                </c:pt>
                <c:pt idx="1588">
                  <c:v>1589000</c:v>
                </c:pt>
                <c:pt idx="1589">
                  <c:v>1590000</c:v>
                </c:pt>
                <c:pt idx="1590">
                  <c:v>1591000</c:v>
                </c:pt>
                <c:pt idx="1591">
                  <c:v>1592000</c:v>
                </c:pt>
                <c:pt idx="1592">
                  <c:v>1593000</c:v>
                </c:pt>
                <c:pt idx="1593">
                  <c:v>1594000</c:v>
                </c:pt>
                <c:pt idx="1594">
                  <c:v>1595000</c:v>
                </c:pt>
                <c:pt idx="1595">
                  <c:v>1596000</c:v>
                </c:pt>
                <c:pt idx="1596">
                  <c:v>1597000</c:v>
                </c:pt>
                <c:pt idx="1597">
                  <c:v>1598000</c:v>
                </c:pt>
                <c:pt idx="1598">
                  <c:v>1599000</c:v>
                </c:pt>
                <c:pt idx="1599">
                  <c:v>1600000</c:v>
                </c:pt>
                <c:pt idx="1600">
                  <c:v>1601000</c:v>
                </c:pt>
                <c:pt idx="1601">
                  <c:v>1602000</c:v>
                </c:pt>
                <c:pt idx="1602">
                  <c:v>1603000</c:v>
                </c:pt>
                <c:pt idx="1603">
                  <c:v>1604000</c:v>
                </c:pt>
                <c:pt idx="1604">
                  <c:v>1605000</c:v>
                </c:pt>
                <c:pt idx="1605">
                  <c:v>1606000</c:v>
                </c:pt>
                <c:pt idx="1606">
                  <c:v>1607000</c:v>
                </c:pt>
                <c:pt idx="1607">
                  <c:v>1608000</c:v>
                </c:pt>
                <c:pt idx="1608">
                  <c:v>1609000</c:v>
                </c:pt>
                <c:pt idx="1609">
                  <c:v>1610000</c:v>
                </c:pt>
                <c:pt idx="1610">
                  <c:v>1611000</c:v>
                </c:pt>
                <c:pt idx="1611">
                  <c:v>1612000</c:v>
                </c:pt>
                <c:pt idx="1612">
                  <c:v>1613000</c:v>
                </c:pt>
                <c:pt idx="1613">
                  <c:v>1614000</c:v>
                </c:pt>
                <c:pt idx="1614">
                  <c:v>1615000</c:v>
                </c:pt>
                <c:pt idx="1615">
                  <c:v>1616000</c:v>
                </c:pt>
                <c:pt idx="1616">
                  <c:v>1617000</c:v>
                </c:pt>
                <c:pt idx="1617">
                  <c:v>1618000</c:v>
                </c:pt>
                <c:pt idx="1618">
                  <c:v>1619000</c:v>
                </c:pt>
                <c:pt idx="1619">
                  <c:v>1620000</c:v>
                </c:pt>
                <c:pt idx="1620">
                  <c:v>1621000</c:v>
                </c:pt>
                <c:pt idx="1621">
                  <c:v>1622000</c:v>
                </c:pt>
                <c:pt idx="1622">
                  <c:v>1623000</c:v>
                </c:pt>
                <c:pt idx="1623">
                  <c:v>1624000</c:v>
                </c:pt>
                <c:pt idx="1624">
                  <c:v>1625000</c:v>
                </c:pt>
                <c:pt idx="1625">
                  <c:v>1626000</c:v>
                </c:pt>
                <c:pt idx="1626">
                  <c:v>1627000</c:v>
                </c:pt>
                <c:pt idx="1627">
                  <c:v>1628000</c:v>
                </c:pt>
                <c:pt idx="1628">
                  <c:v>1629000</c:v>
                </c:pt>
                <c:pt idx="1629">
                  <c:v>1630000</c:v>
                </c:pt>
                <c:pt idx="1630">
                  <c:v>1631000</c:v>
                </c:pt>
                <c:pt idx="1631">
                  <c:v>1632000</c:v>
                </c:pt>
                <c:pt idx="1632">
                  <c:v>1633000</c:v>
                </c:pt>
                <c:pt idx="1633">
                  <c:v>1634000</c:v>
                </c:pt>
                <c:pt idx="1634">
                  <c:v>1635000</c:v>
                </c:pt>
                <c:pt idx="1635">
                  <c:v>1636000</c:v>
                </c:pt>
                <c:pt idx="1636">
                  <c:v>1637000</c:v>
                </c:pt>
                <c:pt idx="1637">
                  <c:v>1638000</c:v>
                </c:pt>
                <c:pt idx="1638">
                  <c:v>1639000</c:v>
                </c:pt>
                <c:pt idx="1639">
                  <c:v>1640000</c:v>
                </c:pt>
                <c:pt idx="1640">
                  <c:v>1641000</c:v>
                </c:pt>
                <c:pt idx="1641">
                  <c:v>1642000</c:v>
                </c:pt>
                <c:pt idx="1642">
                  <c:v>1643000</c:v>
                </c:pt>
                <c:pt idx="1643">
                  <c:v>1644000</c:v>
                </c:pt>
                <c:pt idx="1644">
                  <c:v>1645000</c:v>
                </c:pt>
                <c:pt idx="1645">
                  <c:v>1646000</c:v>
                </c:pt>
                <c:pt idx="1646">
                  <c:v>1647000</c:v>
                </c:pt>
                <c:pt idx="1647">
                  <c:v>1648000</c:v>
                </c:pt>
                <c:pt idx="1648">
                  <c:v>1649000</c:v>
                </c:pt>
                <c:pt idx="1649">
                  <c:v>1650000</c:v>
                </c:pt>
                <c:pt idx="1650">
                  <c:v>1651000</c:v>
                </c:pt>
                <c:pt idx="1651">
                  <c:v>1652000</c:v>
                </c:pt>
                <c:pt idx="1652">
                  <c:v>1653000</c:v>
                </c:pt>
                <c:pt idx="1653">
                  <c:v>1654000</c:v>
                </c:pt>
                <c:pt idx="1654">
                  <c:v>1655000</c:v>
                </c:pt>
                <c:pt idx="1655">
                  <c:v>1656000</c:v>
                </c:pt>
                <c:pt idx="1656">
                  <c:v>1657000</c:v>
                </c:pt>
                <c:pt idx="1657">
                  <c:v>1658000</c:v>
                </c:pt>
                <c:pt idx="1658">
                  <c:v>1659000</c:v>
                </c:pt>
                <c:pt idx="1659">
                  <c:v>1660000</c:v>
                </c:pt>
                <c:pt idx="1660">
                  <c:v>1661000</c:v>
                </c:pt>
                <c:pt idx="1661">
                  <c:v>1662000</c:v>
                </c:pt>
                <c:pt idx="1662">
                  <c:v>1663000</c:v>
                </c:pt>
                <c:pt idx="1663">
                  <c:v>1664000</c:v>
                </c:pt>
                <c:pt idx="1664">
                  <c:v>1665000</c:v>
                </c:pt>
                <c:pt idx="1665">
                  <c:v>1666000</c:v>
                </c:pt>
                <c:pt idx="1666">
                  <c:v>1667000</c:v>
                </c:pt>
                <c:pt idx="1667">
                  <c:v>1668000</c:v>
                </c:pt>
                <c:pt idx="1668">
                  <c:v>1669000</c:v>
                </c:pt>
                <c:pt idx="1669">
                  <c:v>1670000</c:v>
                </c:pt>
                <c:pt idx="1670">
                  <c:v>1671000</c:v>
                </c:pt>
                <c:pt idx="1671">
                  <c:v>1672000</c:v>
                </c:pt>
                <c:pt idx="1672">
                  <c:v>1673000</c:v>
                </c:pt>
                <c:pt idx="1673">
                  <c:v>1674000</c:v>
                </c:pt>
                <c:pt idx="1674">
                  <c:v>1675000</c:v>
                </c:pt>
                <c:pt idx="1675">
                  <c:v>1676000</c:v>
                </c:pt>
                <c:pt idx="1676">
                  <c:v>1677000</c:v>
                </c:pt>
                <c:pt idx="1677">
                  <c:v>1678000</c:v>
                </c:pt>
                <c:pt idx="1678">
                  <c:v>1679000</c:v>
                </c:pt>
                <c:pt idx="1679">
                  <c:v>1680000</c:v>
                </c:pt>
                <c:pt idx="1680">
                  <c:v>1681000</c:v>
                </c:pt>
                <c:pt idx="1681">
                  <c:v>1682000</c:v>
                </c:pt>
                <c:pt idx="1682">
                  <c:v>1683000</c:v>
                </c:pt>
                <c:pt idx="1683">
                  <c:v>1684000</c:v>
                </c:pt>
                <c:pt idx="1684">
                  <c:v>1685000</c:v>
                </c:pt>
                <c:pt idx="1685">
                  <c:v>1686000</c:v>
                </c:pt>
                <c:pt idx="1686">
                  <c:v>1687000</c:v>
                </c:pt>
                <c:pt idx="1687">
                  <c:v>1688000</c:v>
                </c:pt>
                <c:pt idx="1688">
                  <c:v>1689000</c:v>
                </c:pt>
                <c:pt idx="1689">
                  <c:v>1690000</c:v>
                </c:pt>
                <c:pt idx="1690">
                  <c:v>1691000</c:v>
                </c:pt>
                <c:pt idx="1691">
                  <c:v>1692000</c:v>
                </c:pt>
                <c:pt idx="1692">
                  <c:v>1693000</c:v>
                </c:pt>
                <c:pt idx="1693">
                  <c:v>1694000</c:v>
                </c:pt>
                <c:pt idx="1694">
                  <c:v>1695000</c:v>
                </c:pt>
                <c:pt idx="1695">
                  <c:v>1696000</c:v>
                </c:pt>
                <c:pt idx="1696">
                  <c:v>1697000</c:v>
                </c:pt>
                <c:pt idx="1697">
                  <c:v>1698000</c:v>
                </c:pt>
                <c:pt idx="1698">
                  <c:v>1699000</c:v>
                </c:pt>
                <c:pt idx="1699">
                  <c:v>1700000</c:v>
                </c:pt>
                <c:pt idx="1700">
                  <c:v>1701000</c:v>
                </c:pt>
                <c:pt idx="1701">
                  <c:v>1702000</c:v>
                </c:pt>
                <c:pt idx="1702">
                  <c:v>1703000</c:v>
                </c:pt>
                <c:pt idx="1703">
                  <c:v>1704000</c:v>
                </c:pt>
                <c:pt idx="1704">
                  <c:v>1705000</c:v>
                </c:pt>
                <c:pt idx="1705">
                  <c:v>1706000</c:v>
                </c:pt>
                <c:pt idx="1706">
                  <c:v>1707000</c:v>
                </c:pt>
                <c:pt idx="1707">
                  <c:v>1708000</c:v>
                </c:pt>
                <c:pt idx="1708">
                  <c:v>1709000</c:v>
                </c:pt>
                <c:pt idx="1709">
                  <c:v>1710000</c:v>
                </c:pt>
                <c:pt idx="1710">
                  <c:v>1711000</c:v>
                </c:pt>
                <c:pt idx="1711">
                  <c:v>1712000</c:v>
                </c:pt>
                <c:pt idx="1712">
                  <c:v>1713000</c:v>
                </c:pt>
                <c:pt idx="1713">
                  <c:v>1714000</c:v>
                </c:pt>
                <c:pt idx="1714">
                  <c:v>1715000</c:v>
                </c:pt>
                <c:pt idx="1715">
                  <c:v>1716000</c:v>
                </c:pt>
                <c:pt idx="1716">
                  <c:v>1717000</c:v>
                </c:pt>
                <c:pt idx="1717">
                  <c:v>1718000</c:v>
                </c:pt>
                <c:pt idx="1718">
                  <c:v>1719000</c:v>
                </c:pt>
                <c:pt idx="1719">
                  <c:v>1720000</c:v>
                </c:pt>
                <c:pt idx="1720">
                  <c:v>1721000</c:v>
                </c:pt>
                <c:pt idx="1721">
                  <c:v>1722000</c:v>
                </c:pt>
                <c:pt idx="1722">
                  <c:v>1723000</c:v>
                </c:pt>
                <c:pt idx="1723">
                  <c:v>1724000</c:v>
                </c:pt>
                <c:pt idx="1724">
                  <c:v>1725000</c:v>
                </c:pt>
                <c:pt idx="1725">
                  <c:v>1726000</c:v>
                </c:pt>
                <c:pt idx="1726">
                  <c:v>1727000</c:v>
                </c:pt>
                <c:pt idx="1727">
                  <c:v>1728000</c:v>
                </c:pt>
                <c:pt idx="1728">
                  <c:v>1729000</c:v>
                </c:pt>
                <c:pt idx="1729">
                  <c:v>1730000</c:v>
                </c:pt>
                <c:pt idx="1730">
                  <c:v>1731000</c:v>
                </c:pt>
                <c:pt idx="1731">
                  <c:v>1732000</c:v>
                </c:pt>
                <c:pt idx="1732">
                  <c:v>1733000</c:v>
                </c:pt>
                <c:pt idx="1733">
                  <c:v>1734000</c:v>
                </c:pt>
                <c:pt idx="1734">
                  <c:v>1735000</c:v>
                </c:pt>
                <c:pt idx="1735">
                  <c:v>1736000</c:v>
                </c:pt>
                <c:pt idx="1736">
                  <c:v>1737000</c:v>
                </c:pt>
                <c:pt idx="1737">
                  <c:v>1738000</c:v>
                </c:pt>
                <c:pt idx="1738">
                  <c:v>1739000</c:v>
                </c:pt>
                <c:pt idx="1739">
                  <c:v>1740000</c:v>
                </c:pt>
                <c:pt idx="1740">
                  <c:v>1741000</c:v>
                </c:pt>
                <c:pt idx="1741">
                  <c:v>1742000</c:v>
                </c:pt>
                <c:pt idx="1742">
                  <c:v>1743000</c:v>
                </c:pt>
                <c:pt idx="1743">
                  <c:v>1744000</c:v>
                </c:pt>
                <c:pt idx="1744">
                  <c:v>1745000</c:v>
                </c:pt>
                <c:pt idx="1745">
                  <c:v>1746000</c:v>
                </c:pt>
                <c:pt idx="1746">
                  <c:v>1747000</c:v>
                </c:pt>
                <c:pt idx="1747">
                  <c:v>1748000</c:v>
                </c:pt>
                <c:pt idx="1748">
                  <c:v>1749000</c:v>
                </c:pt>
                <c:pt idx="1749">
                  <c:v>1750000</c:v>
                </c:pt>
                <c:pt idx="1750">
                  <c:v>1751000</c:v>
                </c:pt>
                <c:pt idx="1751">
                  <c:v>1752000</c:v>
                </c:pt>
                <c:pt idx="1752">
                  <c:v>1753000</c:v>
                </c:pt>
                <c:pt idx="1753">
                  <c:v>1754000</c:v>
                </c:pt>
                <c:pt idx="1754">
                  <c:v>1755000</c:v>
                </c:pt>
                <c:pt idx="1755">
                  <c:v>1756000</c:v>
                </c:pt>
                <c:pt idx="1756">
                  <c:v>1757000</c:v>
                </c:pt>
                <c:pt idx="1757">
                  <c:v>1758000</c:v>
                </c:pt>
                <c:pt idx="1758">
                  <c:v>1759000</c:v>
                </c:pt>
                <c:pt idx="1759">
                  <c:v>1760000</c:v>
                </c:pt>
                <c:pt idx="1760">
                  <c:v>1761000</c:v>
                </c:pt>
                <c:pt idx="1761">
                  <c:v>1762000</c:v>
                </c:pt>
                <c:pt idx="1762">
                  <c:v>1763000</c:v>
                </c:pt>
                <c:pt idx="1763">
                  <c:v>1764000</c:v>
                </c:pt>
                <c:pt idx="1764">
                  <c:v>1765000</c:v>
                </c:pt>
                <c:pt idx="1765">
                  <c:v>1766000</c:v>
                </c:pt>
                <c:pt idx="1766">
                  <c:v>1767000</c:v>
                </c:pt>
                <c:pt idx="1767">
                  <c:v>1768000</c:v>
                </c:pt>
                <c:pt idx="1768">
                  <c:v>1769000</c:v>
                </c:pt>
                <c:pt idx="1769">
                  <c:v>1770000</c:v>
                </c:pt>
                <c:pt idx="1770">
                  <c:v>1771000</c:v>
                </c:pt>
                <c:pt idx="1771">
                  <c:v>1772000</c:v>
                </c:pt>
                <c:pt idx="1772">
                  <c:v>1773000</c:v>
                </c:pt>
                <c:pt idx="1773">
                  <c:v>1774000</c:v>
                </c:pt>
                <c:pt idx="1774">
                  <c:v>1775000</c:v>
                </c:pt>
                <c:pt idx="1775">
                  <c:v>1776000</c:v>
                </c:pt>
                <c:pt idx="1776">
                  <c:v>1777000</c:v>
                </c:pt>
                <c:pt idx="1777">
                  <c:v>1778000</c:v>
                </c:pt>
                <c:pt idx="1778">
                  <c:v>1779000</c:v>
                </c:pt>
                <c:pt idx="1779">
                  <c:v>1780000</c:v>
                </c:pt>
                <c:pt idx="1780">
                  <c:v>1781000</c:v>
                </c:pt>
                <c:pt idx="1781">
                  <c:v>1782000</c:v>
                </c:pt>
                <c:pt idx="1782">
                  <c:v>1783000</c:v>
                </c:pt>
                <c:pt idx="1783">
                  <c:v>1784000</c:v>
                </c:pt>
                <c:pt idx="1784">
                  <c:v>1785000</c:v>
                </c:pt>
                <c:pt idx="1785">
                  <c:v>1786000</c:v>
                </c:pt>
                <c:pt idx="1786">
                  <c:v>1787000</c:v>
                </c:pt>
                <c:pt idx="1787">
                  <c:v>1788000</c:v>
                </c:pt>
                <c:pt idx="1788">
                  <c:v>1789000</c:v>
                </c:pt>
                <c:pt idx="1789">
                  <c:v>1790000</c:v>
                </c:pt>
                <c:pt idx="1790">
                  <c:v>1791000</c:v>
                </c:pt>
                <c:pt idx="1791">
                  <c:v>1792000</c:v>
                </c:pt>
                <c:pt idx="1792">
                  <c:v>1793000</c:v>
                </c:pt>
                <c:pt idx="1793">
                  <c:v>1794000</c:v>
                </c:pt>
                <c:pt idx="1794">
                  <c:v>1795000</c:v>
                </c:pt>
                <c:pt idx="1795">
                  <c:v>1796000</c:v>
                </c:pt>
                <c:pt idx="1796">
                  <c:v>1797000</c:v>
                </c:pt>
                <c:pt idx="1797">
                  <c:v>1798000</c:v>
                </c:pt>
                <c:pt idx="1798">
                  <c:v>1799000</c:v>
                </c:pt>
                <c:pt idx="1799">
                  <c:v>1800000</c:v>
                </c:pt>
                <c:pt idx="1800">
                  <c:v>1801000</c:v>
                </c:pt>
                <c:pt idx="1801">
                  <c:v>1802000</c:v>
                </c:pt>
                <c:pt idx="1802">
                  <c:v>1803000</c:v>
                </c:pt>
                <c:pt idx="1803">
                  <c:v>1804000</c:v>
                </c:pt>
                <c:pt idx="1804">
                  <c:v>1805000</c:v>
                </c:pt>
                <c:pt idx="1805">
                  <c:v>1806000</c:v>
                </c:pt>
                <c:pt idx="1806">
                  <c:v>1807000</c:v>
                </c:pt>
                <c:pt idx="1807">
                  <c:v>1808000</c:v>
                </c:pt>
                <c:pt idx="1808">
                  <c:v>1809000</c:v>
                </c:pt>
                <c:pt idx="1809">
                  <c:v>1810000</c:v>
                </c:pt>
                <c:pt idx="1810">
                  <c:v>1811000</c:v>
                </c:pt>
                <c:pt idx="1811">
                  <c:v>1812000</c:v>
                </c:pt>
                <c:pt idx="1812">
                  <c:v>1813000</c:v>
                </c:pt>
                <c:pt idx="1813">
                  <c:v>1814000</c:v>
                </c:pt>
                <c:pt idx="1814">
                  <c:v>1815000</c:v>
                </c:pt>
                <c:pt idx="1815">
                  <c:v>1816000</c:v>
                </c:pt>
                <c:pt idx="1816">
                  <c:v>1817000</c:v>
                </c:pt>
                <c:pt idx="1817">
                  <c:v>1818000</c:v>
                </c:pt>
                <c:pt idx="1818">
                  <c:v>1819000</c:v>
                </c:pt>
                <c:pt idx="1819">
                  <c:v>1820000</c:v>
                </c:pt>
                <c:pt idx="1820">
                  <c:v>1821000</c:v>
                </c:pt>
                <c:pt idx="1821">
                  <c:v>1822000</c:v>
                </c:pt>
                <c:pt idx="1822">
                  <c:v>1823000</c:v>
                </c:pt>
                <c:pt idx="1823">
                  <c:v>1824000</c:v>
                </c:pt>
                <c:pt idx="1824">
                  <c:v>1825000</c:v>
                </c:pt>
                <c:pt idx="1825">
                  <c:v>1826000</c:v>
                </c:pt>
                <c:pt idx="1826">
                  <c:v>1827000</c:v>
                </c:pt>
                <c:pt idx="1827">
                  <c:v>1828000</c:v>
                </c:pt>
                <c:pt idx="1828">
                  <c:v>1829000</c:v>
                </c:pt>
                <c:pt idx="1829">
                  <c:v>1830000</c:v>
                </c:pt>
                <c:pt idx="1830">
                  <c:v>1831000</c:v>
                </c:pt>
                <c:pt idx="1831">
                  <c:v>1832000</c:v>
                </c:pt>
                <c:pt idx="1832">
                  <c:v>1833000</c:v>
                </c:pt>
                <c:pt idx="1833">
                  <c:v>1834000</c:v>
                </c:pt>
                <c:pt idx="1834">
                  <c:v>1835000</c:v>
                </c:pt>
                <c:pt idx="1835">
                  <c:v>1836000</c:v>
                </c:pt>
                <c:pt idx="1836">
                  <c:v>1837000</c:v>
                </c:pt>
                <c:pt idx="1837">
                  <c:v>1838000</c:v>
                </c:pt>
                <c:pt idx="1838">
                  <c:v>1839000</c:v>
                </c:pt>
                <c:pt idx="1839">
                  <c:v>1840000</c:v>
                </c:pt>
                <c:pt idx="1840">
                  <c:v>1841000</c:v>
                </c:pt>
                <c:pt idx="1841">
                  <c:v>1842000</c:v>
                </c:pt>
                <c:pt idx="1842">
                  <c:v>1843000</c:v>
                </c:pt>
                <c:pt idx="1843">
                  <c:v>1844000</c:v>
                </c:pt>
                <c:pt idx="1844">
                  <c:v>1845000</c:v>
                </c:pt>
                <c:pt idx="1845">
                  <c:v>1846000</c:v>
                </c:pt>
                <c:pt idx="1846">
                  <c:v>1847000</c:v>
                </c:pt>
                <c:pt idx="1847">
                  <c:v>1848000</c:v>
                </c:pt>
                <c:pt idx="1848">
                  <c:v>1849000</c:v>
                </c:pt>
                <c:pt idx="1849">
                  <c:v>1850000</c:v>
                </c:pt>
                <c:pt idx="1850">
                  <c:v>1851000</c:v>
                </c:pt>
                <c:pt idx="1851">
                  <c:v>1852000</c:v>
                </c:pt>
                <c:pt idx="1852">
                  <c:v>1853000</c:v>
                </c:pt>
                <c:pt idx="1853">
                  <c:v>1854000</c:v>
                </c:pt>
                <c:pt idx="1854">
                  <c:v>1855000</c:v>
                </c:pt>
                <c:pt idx="1855">
                  <c:v>1856000</c:v>
                </c:pt>
                <c:pt idx="1856">
                  <c:v>1857000</c:v>
                </c:pt>
                <c:pt idx="1857">
                  <c:v>1858000</c:v>
                </c:pt>
                <c:pt idx="1858">
                  <c:v>1859000</c:v>
                </c:pt>
                <c:pt idx="1859">
                  <c:v>1860000</c:v>
                </c:pt>
                <c:pt idx="1860">
                  <c:v>1861000</c:v>
                </c:pt>
                <c:pt idx="1861">
                  <c:v>1862000</c:v>
                </c:pt>
                <c:pt idx="1862">
                  <c:v>1863000</c:v>
                </c:pt>
                <c:pt idx="1863">
                  <c:v>1864000</c:v>
                </c:pt>
                <c:pt idx="1864">
                  <c:v>1865000</c:v>
                </c:pt>
                <c:pt idx="1865">
                  <c:v>1866000</c:v>
                </c:pt>
                <c:pt idx="1866">
                  <c:v>1867000</c:v>
                </c:pt>
                <c:pt idx="1867">
                  <c:v>1868000</c:v>
                </c:pt>
                <c:pt idx="1868">
                  <c:v>1869000</c:v>
                </c:pt>
                <c:pt idx="1869">
                  <c:v>1870000</c:v>
                </c:pt>
                <c:pt idx="1870">
                  <c:v>1871000</c:v>
                </c:pt>
                <c:pt idx="1871">
                  <c:v>1872000</c:v>
                </c:pt>
                <c:pt idx="1872">
                  <c:v>1873000</c:v>
                </c:pt>
                <c:pt idx="1873">
                  <c:v>1874000</c:v>
                </c:pt>
                <c:pt idx="1874">
                  <c:v>1875000</c:v>
                </c:pt>
                <c:pt idx="1875">
                  <c:v>1876000</c:v>
                </c:pt>
                <c:pt idx="1876">
                  <c:v>1877000</c:v>
                </c:pt>
                <c:pt idx="1877">
                  <c:v>1878000</c:v>
                </c:pt>
                <c:pt idx="1878">
                  <c:v>1879000</c:v>
                </c:pt>
                <c:pt idx="1879">
                  <c:v>1880000</c:v>
                </c:pt>
                <c:pt idx="1880">
                  <c:v>1881000</c:v>
                </c:pt>
                <c:pt idx="1881">
                  <c:v>1882000</c:v>
                </c:pt>
                <c:pt idx="1882">
                  <c:v>1883000</c:v>
                </c:pt>
                <c:pt idx="1883">
                  <c:v>1884000</c:v>
                </c:pt>
                <c:pt idx="1884">
                  <c:v>1885000</c:v>
                </c:pt>
                <c:pt idx="1885">
                  <c:v>1886000</c:v>
                </c:pt>
                <c:pt idx="1886">
                  <c:v>1887000</c:v>
                </c:pt>
                <c:pt idx="1887">
                  <c:v>1888000</c:v>
                </c:pt>
                <c:pt idx="1888">
                  <c:v>1889000</c:v>
                </c:pt>
                <c:pt idx="1889">
                  <c:v>1890000</c:v>
                </c:pt>
                <c:pt idx="1890">
                  <c:v>1891000</c:v>
                </c:pt>
                <c:pt idx="1891">
                  <c:v>1892000</c:v>
                </c:pt>
                <c:pt idx="1892">
                  <c:v>1893000</c:v>
                </c:pt>
                <c:pt idx="1893">
                  <c:v>1894000</c:v>
                </c:pt>
                <c:pt idx="1894">
                  <c:v>1895000</c:v>
                </c:pt>
                <c:pt idx="1895">
                  <c:v>1896000</c:v>
                </c:pt>
                <c:pt idx="1896">
                  <c:v>1897000</c:v>
                </c:pt>
                <c:pt idx="1897">
                  <c:v>1898000</c:v>
                </c:pt>
                <c:pt idx="1898">
                  <c:v>1899000</c:v>
                </c:pt>
                <c:pt idx="1899">
                  <c:v>1900000</c:v>
                </c:pt>
                <c:pt idx="1900">
                  <c:v>1901000</c:v>
                </c:pt>
                <c:pt idx="1901">
                  <c:v>1902000</c:v>
                </c:pt>
                <c:pt idx="1902">
                  <c:v>1903000</c:v>
                </c:pt>
                <c:pt idx="1903">
                  <c:v>1904000</c:v>
                </c:pt>
                <c:pt idx="1904">
                  <c:v>1905000</c:v>
                </c:pt>
                <c:pt idx="1905">
                  <c:v>1906000</c:v>
                </c:pt>
                <c:pt idx="1906">
                  <c:v>1907000</c:v>
                </c:pt>
                <c:pt idx="1907">
                  <c:v>1908000</c:v>
                </c:pt>
                <c:pt idx="1908">
                  <c:v>1909000</c:v>
                </c:pt>
                <c:pt idx="1909">
                  <c:v>1910000</c:v>
                </c:pt>
                <c:pt idx="1910">
                  <c:v>1911000</c:v>
                </c:pt>
                <c:pt idx="1911">
                  <c:v>1912000</c:v>
                </c:pt>
                <c:pt idx="1912">
                  <c:v>1913000</c:v>
                </c:pt>
                <c:pt idx="1913">
                  <c:v>1914000</c:v>
                </c:pt>
                <c:pt idx="1914">
                  <c:v>1915000</c:v>
                </c:pt>
                <c:pt idx="1915">
                  <c:v>1916000</c:v>
                </c:pt>
                <c:pt idx="1916">
                  <c:v>1917000</c:v>
                </c:pt>
                <c:pt idx="1917">
                  <c:v>1918000</c:v>
                </c:pt>
                <c:pt idx="1918">
                  <c:v>1919000</c:v>
                </c:pt>
                <c:pt idx="1919">
                  <c:v>1920000</c:v>
                </c:pt>
                <c:pt idx="1920">
                  <c:v>1921000</c:v>
                </c:pt>
                <c:pt idx="1921">
                  <c:v>1922000</c:v>
                </c:pt>
                <c:pt idx="1922">
                  <c:v>1923000</c:v>
                </c:pt>
                <c:pt idx="1923">
                  <c:v>1924000</c:v>
                </c:pt>
                <c:pt idx="1924">
                  <c:v>1925000</c:v>
                </c:pt>
                <c:pt idx="1925">
                  <c:v>1926000</c:v>
                </c:pt>
                <c:pt idx="1926">
                  <c:v>1927000</c:v>
                </c:pt>
                <c:pt idx="1927">
                  <c:v>1928000</c:v>
                </c:pt>
                <c:pt idx="1928">
                  <c:v>1929000</c:v>
                </c:pt>
                <c:pt idx="1929">
                  <c:v>1930000</c:v>
                </c:pt>
                <c:pt idx="1930">
                  <c:v>1931000</c:v>
                </c:pt>
                <c:pt idx="1931">
                  <c:v>1932000</c:v>
                </c:pt>
                <c:pt idx="1932">
                  <c:v>1933000</c:v>
                </c:pt>
                <c:pt idx="1933">
                  <c:v>1934000</c:v>
                </c:pt>
                <c:pt idx="1934">
                  <c:v>1935000</c:v>
                </c:pt>
                <c:pt idx="1935">
                  <c:v>1936000</c:v>
                </c:pt>
                <c:pt idx="1936">
                  <c:v>1937000</c:v>
                </c:pt>
                <c:pt idx="1937">
                  <c:v>1938000</c:v>
                </c:pt>
                <c:pt idx="1938">
                  <c:v>1939000</c:v>
                </c:pt>
                <c:pt idx="1939">
                  <c:v>1940000</c:v>
                </c:pt>
                <c:pt idx="1940">
                  <c:v>1941000</c:v>
                </c:pt>
                <c:pt idx="1941">
                  <c:v>1942000</c:v>
                </c:pt>
                <c:pt idx="1942">
                  <c:v>1943000</c:v>
                </c:pt>
                <c:pt idx="1943">
                  <c:v>1944000</c:v>
                </c:pt>
                <c:pt idx="1944">
                  <c:v>1945000</c:v>
                </c:pt>
                <c:pt idx="1945">
                  <c:v>1946000</c:v>
                </c:pt>
                <c:pt idx="1946">
                  <c:v>1947000</c:v>
                </c:pt>
                <c:pt idx="1947">
                  <c:v>1948000</c:v>
                </c:pt>
                <c:pt idx="1948">
                  <c:v>1949000</c:v>
                </c:pt>
                <c:pt idx="1949">
                  <c:v>1950000</c:v>
                </c:pt>
                <c:pt idx="1950">
                  <c:v>1951000</c:v>
                </c:pt>
                <c:pt idx="1951">
                  <c:v>1952000</c:v>
                </c:pt>
                <c:pt idx="1952">
                  <c:v>1953000</c:v>
                </c:pt>
                <c:pt idx="1953">
                  <c:v>1954000</c:v>
                </c:pt>
                <c:pt idx="1954">
                  <c:v>1955000</c:v>
                </c:pt>
                <c:pt idx="1955">
                  <c:v>1956000</c:v>
                </c:pt>
                <c:pt idx="1956">
                  <c:v>1957000</c:v>
                </c:pt>
                <c:pt idx="1957">
                  <c:v>1958000</c:v>
                </c:pt>
                <c:pt idx="1958">
                  <c:v>1959000</c:v>
                </c:pt>
                <c:pt idx="1959">
                  <c:v>1960000</c:v>
                </c:pt>
                <c:pt idx="1960">
                  <c:v>1961000</c:v>
                </c:pt>
                <c:pt idx="1961">
                  <c:v>1962000</c:v>
                </c:pt>
                <c:pt idx="1962">
                  <c:v>1963000</c:v>
                </c:pt>
                <c:pt idx="1963">
                  <c:v>1964000</c:v>
                </c:pt>
                <c:pt idx="1964">
                  <c:v>1965000</c:v>
                </c:pt>
                <c:pt idx="1965">
                  <c:v>1966000</c:v>
                </c:pt>
                <c:pt idx="1966">
                  <c:v>1967000</c:v>
                </c:pt>
                <c:pt idx="1967">
                  <c:v>1968000</c:v>
                </c:pt>
                <c:pt idx="1968">
                  <c:v>1969000</c:v>
                </c:pt>
                <c:pt idx="1969">
                  <c:v>1970000</c:v>
                </c:pt>
                <c:pt idx="1970">
                  <c:v>1971000</c:v>
                </c:pt>
                <c:pt idx="1971">
                  <c:v>1972000</c:v>
                </c:pt>
                <c:pt idx="1972">
                  <c:v>1973000</c:v>
                </c:pt>
                <c:pt idx="1973">
                  <c:v>1974000</c:v>
                </c:pt>
                <c:pt idx="1974">
                  <c:v>1975000</c:v>
                </c:pt>
                <c:pt idx="1975">
                  <c:v>1976000</c:v>
                </c:pt>
                <c:pt idx="1976">
                  <c:v>1977000</c:v>
                </c:pt>
                <c:pt idx="1977">
                  <c:v>1978000</c:v>
                </c:pt>
                <c:pt idx="1978">
                  <c:v>1979000</c:v>
                </c:pt>
                <c:pt idx="1979">
                  <c:v>1980000</c:v>
                </c:pt>
                <c:pt idx="1980">
                  <c:v>1981000</c:v>
                </c:pt>
                <c:pt idx="1981">
                  <c:v>1982000</c:v>
                </c:pt>
                <c:pt idx="1982">
                  <c:v>1983000</c:v>
                </c:pt>
                <c:pt idx="1983">
                  <c:v>1984000</c:v>
                </c:pt>
                <c:pt idx="1984">
                  <c:v>1985000</c:v>
                </c:pt>
                <c:pt idx="1985">
                  <c:v>1986000</c:v>
                </c:pt>
                <c:pt idx="1986">
                  <c:v>1987000</c:v>
                </c:pt>
                <c:pt idx="1987">
                  <c:v>1988000</c:v>
                </c:pt>
                <c:pt idx="1988">
                  <c:v>1989000</c:v>
                </c:pt>
                <c:pt idx="1989">
                  <c:v>1990000</c:v>
                </c:pt>
                <c:pt idx="1990">
                  <c:v>1991000</c:v>
                </c:pt>
                <c:pt idx="1991">
                  <c:v>1992000</c:v>
                </c:pt>
                <c:pt idx="1992">
                  <c:v>1993000</c:v>
                </c:pt>
                <c:pt idx="1993">
                  <c:v>1994000</c:v>
                </c:pt>
                <c:pt idx="1994">
                  <c:v>1995000</c:v>
                </c:pt>
                <c:pt idx="1995">
                  <c:v>1996000</c:v>
                </c:pt>
                <c:pt idx="1996">
                  <c:v>1997000</c:v>
                </c:pt>
                <c:pt idx="1997">
                  <c:v>1998000</c:v>
                </c:pt>
                <c:pt idx="1998">
                  <c:v>1999000</c:v>
                </c:pt>
                <c:pt idx="1999">
                  <c:v>2000000</c:v>
                </c:pt>
                <c:pt idx="2000">
                  <c:v>2001000</c:v>
                </c:pt>
                <c:pt idx="2001">
                  <c:v>2002000</c:v>
                </c:pt>
                <c:pt idx="2002">
                  <c:v>2003000</c:v>
                </c:pt>
                <c:pt idx="2003">
                  <c:v>2004000</c:v>
                </c:pt>
                <c:pt idx="2004">
                  <c:v>2005000</c:v>
                </c:pt>
                <c:pt idx="2005">
                  <c:v>2006000</c:v>
                </c:pt>
                <c:pt idx="2006">
                  <c:v>2007000</c:v>
                </c:pt>
                <c:pt idx="2007">
                  <c:v>2008000</c:v>
                </c:pt>
                <c:pt idx="2008">
                  <c:v>2009000</c:v>
                </c:pt>
                <c:pt idx="2009">
                  <c:v>2010000</c:v>
                </c:pt>
                <c:pt idx="2010">
                  <c:v>2011000</c:v>
                </c:pt>
                <c:pt idx="2011">
                  <c:v>2012000</c:v>
                </c:pt>
                <c:pt idx="2012">
                  <c:v>2013000</c:v>
                </c:pt>
                <c:pt idx="2013">
                  <c:v>2014000</c:v>
                </c:pt>
                <c:pt idx="2014">
                  <c:v>2015000</c:v>
                </c:pt>
                <c:pt idx="2015">
                  <c:v>2016000</c:v>
                </c:pt>
                <c:pt idx="2016">
                  <c:v>2017000</c:v>
                </c:pt>
                <c:pt idx="2017">
                  <c:v>2018000</c:v>
                </c:pt>
                <c:pt idx="2018">
                  <c:v>2019000</c:v>
                </c:pt>
                <c:pt idx="2019">
                  <c:v>2020000</c:v>
                </c:pt>
                <c:pt idx="2020">
                  <c:v>2021000</c:v>
                </c:pt>
                <c:pt idx="2021">
                  <c:v>2022000</c:v>
                </c:pt>
                <c:pt idx="2022">
                  <c:v>2023000</c:v>
                </c:pt>
                <c:pt idx="2023">
                  <c:v>2024000</c:v>
                </c:pt>
                <c:pt idx="2024">
                  <c:v>2025000</c:v>
                </c:pt>
                <c:pt idx="2025">
                  <c:v>2026000</c:v>
                </c:pt>
                <c:pt idx="2026">
                  <c:v>2027000</c:v>
                </c:pt>
                <c:pt idx="2027">
                  <c:v>2028000</c:v>
                </c:pt>
                <c:pt idx="2028">
                  <c:v>2029000</c:v>
                </c:pt>
                <c:pt idx="2029">
                  <c:v>2030000</c:v>
                </c:pt>
                <c:pt idx="2030">
                  <c:v>2031000</c:v>
                </c:pt>
                <c:pt idx="2031">
                  <c:v>2032000</c:v>
                </c:pt>
                <c:pt idx="2032">
                  <c:v>2033000</c:v>
                </c:pt>
                <c:pt idx="2033">
                  <c:v>2034000</c:v>
                </c:pt>
                <c:pt idx="2034">
                  <c:v>2035000</c:v>
                </c:pt>
                <c:pt idx="2035">
                  <c:v>2036000</c:v>
                </c:pt>
                <c:pt idx="2036">
                  <c:v>2037000</c:v>
                </c:pt>
                <c:pt idx="2037">
                  <c:v>2038000</c:v>
                </c:pt>
                <c:pt idx="2038">
                  <c:v>2039000</c:v>
                </c:pt>
                <c:pt idx="2039">
                  <c:v>2040000</c:v>
                </c:pt>
                <c:pt idx="2040">
                  <c:v>2041000</c:v>
                </c:pt>
                <c:pt idx="2041">
                  <c:v>2042000</c:v>
                </c:pt>
                <c:pt idx="2042">
                  <c:v>2043000</c:v>
                </c:pt>
                <c:pt idx="2043">
                  <c:v>2044000</c:v>
                </c:pt>
                <c:pt idx="2044">
                  <c:v>2045000</c:v>
                </c:pt>
                <c:pt idx="2045">
                  <c:v>2046000</c:v>
                </c:pt>
                <c:pt idx="2046">
                  <c:v>2047000</c:v>
                </c:pt>
                <c:pt idx="2047">
                  <c:v>2048000</c:v>
                </c:pt>
                <c:pt idx="2048">
                  <c:v>2049000</c:v>
                </c:pt>
                <c:pt idx="2049">
                  <c:v>2050000</c:v>
                </c:pt>
                <c:pt idx="2050">
                  <c:v>2051000</c:v>
                </c:pt>
                <c:pt idx="2051">
                  <c:v>2052000</c:v>
                </c:pt>
                <c:pt idx="2052">
                  <c:v>2053000</c:v>
                </c:pt>
                <c:pt idx="2053">
                  <c:v>2054000</c:v>
                </c:pt>
                <c:pt idx="2054">
                  <c:v>2055000</c:v>
                </c:pt>
                <c:pt idx="2055">
                  <c:v>2056000</c:v>
                </c:pt>
                <c:pt idx="2056">
                  <c:v>2057000</c:v>
                </c:pt>
                <c:pt idx="2057">
                  <c:v>2058000</c:v>
                </c:pt>
                <c:pt idx="2058">
                  <c:v>2059000</c:v>
                </c:pt>
                <c:pt idx="2059">
                  <c:v>2060000</c:v>
                </c:pt>
                <c:pt idx="2060">
                  <c:v>2061000</c:v>
                </c:pt>
                <c:pt idx="2061">
                  <c:v>2062000</c:v>
                </c:pt>
                <c:pt idx="2062">
                  <c:v>2063000</c:v>
                </c:pt>
                <c:pt idx="2063">
                  <c:v>2064000</c:v>
                </c:pt>
                <c:pt idx="2064">
                  <c:v>2065000</c:v>
                </c:pt>
                <c:pt idx="2065">
                  <c:v>2066000</c:v>
                </c:pt>
                <c:pt idx="2066">
                  <c:v>2067000</c:v>
                </c:pt>
                <c:pt idx="2067">
                  <c:v>2068000</c:v>
                </c:pt>
                <c:pt idx="2068">
                  <c:v>2069000</c:v>
                </c:pt>
                <c:pt idx="2069">
                  <c:v>2070000</c:v>
                </c:pt>
                <c:pt idx="2070">
                  <c:v>2071000</c:v>
                </c:pt>
                <c:pt idx="2071">
                  <c:v>2072000</c:v>
                </c:pt>
                <c:pt idx="2072">
                  <c:v>2073000</c:v>
                </c:pt>
                <c:pt idx="2073">
                  <c:v>2074000</c:v>
                </c:pt>
                <c:pt idx="2074">
                  <c:v>2075000</c:v>
                </c:pt>
                <c:pt idx="2075">
                  <c:v>2076000</c:v>
                </c:pt>
                <c:pt idx="2076">
                  <c:v>2077000</c:v>
                </c:pt>
                <c:pt idx="2077">
                  <c:v>2078000</c:v>
                </c:pt>
                <c:pt idx="2078">
                  <c:v>2079000</c:v>
                </c:pt>
                <c:pt idx="2079">
                  <c:v>2080000</c:v>
                </c:pt>
                <c:pt idx="2080">
                  <c:v>2081000</c:v>
                </c:pt>
                <c:pt idx="2081">
                  <c:v>2082000</c:v>
                </c:pt>
                <c:pt idx="2082">
                  <c:v>2083000</c:v>
                </c:pt>
                <c:pt idx="2083">
                  <c:v>2084000</c:v>
                </c:pt>
                <c:pt idx="2084">
                  <c:v>2085000</c:v>
                </c:pt>
                <c:pt idx="2085">
                  <c:v>2086000</c:v>
                </c:pt>
                <c:pt idx="2086">
                  <c:v>2087000</c:v>
                </c:pt>
                <c:pt idx="2087">
                  <c:v>2088000</c:v>
                </c:pt>
                <c:pt idx="2088">
                  <c:v>2089000</c:v>
                </c:pt>
                <c:pt idx="2089">
                  <c:v>2090000</c:v>
                </c:pt>
                <c:pt idx="2090">
                  <c:v>2091000</c:v>
                </c:pt>
                <c:pt idx="2091">
                  <c:v>2092000</c:v>
                </c:pt>
                <c:pt idx="2092">
                  <c:v>2093000</c:v>
                </c:pt>
                <c:pt idx="2093">
                  <c:v>2094000</c:v>
                </c:pt>
                <c:pt idx="2094">
                  <c:v>2095000</c:v>
                </c:pt>
                <c:pt idx="2095">
                  <c:v>2096000</c:v>
                </c:pt>
                <c:pt idx="2096">
                  <c:v>2097000</c:v>
                </c:pt>
                <c:pt idx="2097">
                  <c:v>2098000</c:v>
                </c:pt>
                <c:pt idx="2098">
                  <c:v>2099000</c:v>
                </c:pt>
                <c:pt idx="2099">
                  <c:v>2100000</c:v>
                </c:pt>
                <c:pt idx="2100">
                  <c:v>2101000</c:v>
                </c:pt>
                <c:pt idx="2101">
                  <c:v>2102000</c:v>
                </c:pt>
                <c:pt idx="2102">
                  <c:v>2103000</c:v>
                </c:pt>
                <c:pt idx="2103">
                  <c:v>2104000</c:v>
                </c:pt>
                <c:pt idx="2104">
                  <c:v>2105000</c:v>
                </c:pt>
                <c:pt idx="2105">
                  <c:v>2106000</c:v>
                </c:pt>
                <c:pt idx="2106">
                  <c:v>2107000</c:v>
                </c:pt>
                <c:pt idx="2107">
                  <c:v>2108000</c:v>
                </c:pt>
                <c:pt idx="2108">
                  <c:v>2109000</c:v>
                </c:pt>
                <c:pt idx="2109">
                  <c:v>2110000</c:v>
                </c:pt>
                <c:pt idx="2110">
                  <c:v>2111000</c:v>
                </c:pt>
                <c:pt idx="2111">
                  <c:v>2112000</c:v>
                </c:pt>
                <c:pt idx="2112">
                  <c:v>2113000</c:v>
                </c:pt>
                <c:pt idx="2113">
                  <c:v>2114000</c:v>
                </c:pt>
                <c:pt idx="2114">
                  <c:v>2115000</c:v>
                </c:pt>
                <c:pt idx="2115">
                  <c:v>2116000</c:v>
                </c:pt>
                <c:pt idx="2116">
                  <c:v>2117000</c:v>
                </c:pt>
                <c:pt idx="2117">
                  <c:v>2118000</c:v>
                </c:pt>
                <c:pt idx="2118">
                  <c:v>2119000</c:v>
                </c:pt>
                <c:pt idx="2119">
                  <c:v>2120000</c:v>
                </c:pt>
                <c:pt idx="2120">
                  <c:v>2121000</c:v>
                </c:pt>
                <c:pt idx="2121">
                  <c:v>2122000</c:v>
                </c:pt>
                <c:pt idx="2122">
                  <c:v>2123000</c:v>
                </c:pt>
                <c:pt idx="2123">
                  <c:v>2124000</c:v>
                </c:pt>
                <c:pt idx="2124">
                  <c:v>2125000</c:v>
                </c:pt>
                <c:pt idx="2125">
                  <c:v>2126000</c:v>
                </c:pt>
                <c:pt idx="2126">
                  <c:v>2127000</c:v>
                </c:pt>
                <c:pt idx="2127">
                  <c:v>2128000</c:v>
                </c:pt>
                <c:pt idx="2128">
                  <c:v>2129000</c:v>
                </c:pt>
                <c:pt idx="2129">
                  <c:v>2130000</c:v>
                </c:pt>
                <c:pt idx="2130">
                  <c:v>2131000</c:v>
                </c:pt>
                <c:pt idx="2131">
                  <c:v>2132000</c:v>
                </c:pt>
                <c:pt idx="2132">
                  <c:v>2133000</c:v>
                </c:pt>
                <c:pt idx="2133">
                  <c:v>2134000</c:v>
                </c:pt>
                <c:pt idx="2134">
                  <c:v>2135000</c:v>
                </c:pt>
                <c:pt idx="2135">
                  <c:v>2136000</c:v>
                </c:pt>
                <c:pt idx="2136">
                  <c:v>2137000</c:v>
                </c:pt>
                <c:pt idx="2137">
                  <c:v>2138000</c:v>
                </c:pt>
                <c:pt idx="2138">
                  <c:v>2139000</c:v>
                </c:pt>
                <c:pt idx="2139">
                  <c:v>2140000</c:v>
                </c:pt>
                <c:pt idx="2140">
                  <c:v>2141000</c:v>
                </c:pt>
                <c:pt idx="2141">
                  <c:v>2142000</c:v>
                </c:pt>
                <c:pt idx="2142">
                  <c:v>2143000</c:v>
                </c:pt>
                <c:pt idx="2143">
                  <c:v>2144000</c:v>
                </c:pt>
                <c:pt idx="2144">
                  <c:v>2145000</c:v>
                </c:pt>
                <c:pt idx="2145">
                  <c:v>2146000</c:v>
                </c:pt>
                <c:pt idx="2146">
                  <c:v>2147000</c:v>
                </c:pt>
                <c:pt idx="2147">
                  <c:v>2148000</c:v>
                </c:pt>
                <c:pt idx="2148">
                  <c:v>2149000</c:v>
                </c:pt>
                <c:pt idx="2149">
                  <c:v>2150000</c:v>
                </c:pt>
                <c:pt idx="2150">
                  <c:v>2151000</c:v>
                </c:pt>
                <c:pt idx="2151">
                  <c:v>2152000</c:v>
                </c:pt>
                <c:pt idx="2152">
                  <c:v>2153000</c:v>
                </c:pt>
                <c:pt idx="2153">
                  <c:v>2154000</c:v>
                </c:pt>
                <c:pt idx="2154">
                  <c:v>2155000</c:v>
                </c:pt>
                <c:pt idx="2155">
                  <c:v>2156000</c:v>
                </c:pt>
                <c:pt idx="2156">
                  <c:v>2157000</c:v>
                </c:pt>
                <c:pt idx="2157">
                  <c:v>2158000</c:v>
                </c:pt>
                <c:pt idx="2158">
                  <c:v>2159000</c:v>
                </c:pt>
                <c:pt idx="2159">
                  <c:v>2160000</c:v>
                </c:pt>
                <c:pt idx="2160">
                  <c:v>2161000</c:v>
                </c:pt>
                <c:pt idx="2161">
                  <c:v>2162000</c:v>
                </c:pt>
                <c:pt idx="2162">
                  <c:v>2163000</c:v>
                </c:pt>
                <c:pt idx="2163">
                  <c:v>2164000</c:v>
                </c:pt>
                <c:pt idx="2164">
                  <c:v>2165000</c:v>
                </c:pt>
                <c:pt idx="2165">
                  <c:v>2166000</c:v>
                </c:pt>
                <c:pt idx="2166">
                  <c:v>2167000</c:v>
                </c:pt>
                <c:pt idx="2167">
                  <c:v>2168000</c:v>
                </c:pt>
                <c:pt idx="2168">
                  <c:v>2169000</c:v>
                </c:pt>
                <c:pt idx="2169">
                  <c:v>2170000</c:v>
                </c:pt>
                <c:pt idx="2170">
                  <c:v>2171000</c:v>
                </c:pt>
                <c:pt idx="2171">
                  <c:v>2172000</c:v>
                </c:pt>
                <c:pt idx="2172">
                  <c:v>2173000</c:v>
                </c:pt>
                <c:pt idx="2173">
                  <c:v>2174000</c:v>
                </c:pt>
                <c:pt idx="2174">
                  <c:v>2175000</c:v>
                </c:pt>
                <c:pt idx="2175">
                  <c:v>2176000</c:v>
                </c:pt>
                <c:pt idx="2176">
                  <c:v>2177000</c:v>
                </c:pt>
                <c:pt idx="2177">
                  <c:v>2178000</c:v>
                </c:pt>
                <c:pt idx="2178">
                  <c:v>2179000</c:v>
                </c:pt>
                <c:pt idx="2179">
                  <c:v>2180000</c:v>
                </c:pt>
                <c:pt idx="2180">
                  <c:v>2181000</c:v>
                </c:pt>
                <c:pt idx="2181">
                  <c:v>2182000</c:v>
                </c:pt>
                <c:pt idx="2182">
                  <c:v>2183000</c:v>
                </c:pt>
                <c:pt idx="2183">
                  <c:v>2184000</c:v>
                </c:pt>
                <c:pt idx="2184">
                  <c:v>2185000</c:v>
                </c:pt>
                <c:pt idx="2185">
                  <c:v>2186000</c:v>
                </c:pt>
                <c:pt idx="2186">
                  <c:v>2187000</c:v>
                </c:pt>
                <c:pt idx="2187">
                  <c:v>2188000</c:v>
                </c:pt>
                <c:pt idx="2188">
                  <c:v>2189000</c:v>
                </c:pt>
                <c:pt idx="2189">
                  <c:v>2190000</c:v>
                </c:pt>
                <c:pt idx="2190">
                  <c:v>2191000</c:v>
                </c:pt>
                <c:pt idx="2191">
                  <c:v>2192000</c:v>
                </c:pt>
                <c:pt idx="2192">
                  <c:v>2193000</c:v>
                </c:pt>
                <c:pt idx="2193">
                  <c:v>2194000</c:v>
                </c:pt>
                <c:pt idx="2194">
                  <c:v>2195000</c:v>
                </c:pt>
                <c:pt idx="2195">
                  <c:v>2196000</c:v>
                </c:pt>
                <c:pt idx="2196">
                  <c:v>2197000</c:v>
                </c:pt>
                <c:pt idx="2197">
                  <c:v>2198000</c:v>
                </c:pt>
                <c:pt idx="2198">
                  <c:v>2199000</c:v>
                </c:pt>
                <c:pt idx="2199">
                  <c:v>2200000</c:v>
                </c:pt>
                <c:pt idx="2200">
                  <c:v>2201000</c:v>
                </c:pt>
                <c:pt idx="2201">
                  <c:v>2202000</c:v>
                </c:pt>
                <c:pt idx="2202">
                  <c:v>2203000</c:v>
                </c:pt>
                <c:pt idx="2203">
                  <c:v>2204000</c:v>
                </c:pt>
                <c:pt idx="2204">
                  <c:v>2205000</c:v>
                </c:pt>
                <c:pt idx="2205">
                  <c:v>2206000</c:v>
                </c:pt>
                <c:pt idx="2206">
                  <c:v>2207000</c:v>
                </c:pt>
                <c:pt idx="2207">
                  <c:v>2208000</c:v>
                </c:pt>
                <c:pt idx="2208">
                  <c:v>2209000</c:v>
                </c:pt>
                <c:pt idx="2209">
                  <c:v>2210000</c:v>
                </c:pt>
                <c:pt idx="2210">
                  <c:v>2211000</c:v>
                </c:pt>
                <c:pt idx="2211">
                  <c:v>2212000</c:v>
                </c:pt>
                <c:pt idx="2212">
                  <c:v>2213000</c:v>
                </c:pt>
                <c:pt idx="2213">
                  <c:v>2214000</c:v>
                </c:pt>
                <c:pt idx="2214">
                  <c:v>2215000</c:v>
                </c:pt>
                <c:pt idx="2215">
                  <c:v>2216000</c:v>
                </c:pt>
                <c:pt idx="2216">
                  <c:v>2217000</c:v>
                </c:pt>
                <c:pt idx="2217">
                  <c:v>2218000</c:v>
                </c:pt>
                <c:pt idx="2218">
                  <c:v>2219000</c:v>
                </c:pt>
                <c:pt idx="2219">
                  <c:v>2220000</c:v>
                </c:pt>
                <c:pt idx="2220">
                  <c:v>2221000</c:v>
                </c:pt>
                <c:pt idx="2221">
                  <c:v>2222000</c:v>
                </c:pt>
                <c:pt idx="2222">
                  <c:v>2223000</c:v>
                </c:pt>
                <c:pt idx="2223">
                  <c:v>2224000</c:v>
                </c:pt>
                <c:pt idx="2224">
                  <c:v>2225000</c:v>
                </c:pt>
                <c:pt idx="2225">
                  <c:v>2226000</c:v>
                </c:pt>
                <c:pt idx="2226">
                  <c:v>2227000</c:v>
                </c:pt>
                <c:pt idx="2227">
                  <c:v>2228000</c:v>
                </c:pt>
                <c:pt idx="2228">
                  <c:v>2229000</c:v>
                </c:pt>
                <c:pt idx="2229">
                  <c:v>2230000</c:v>
                </c:pt>
                <c:pt idx="2230">
                  <c:v>2231000</c:v>
                </c:pt>
                <c:pt idx="2231">
                  <c:v>2232000</c:v>
                </c:pt>
                <c:pt idx="2232">
                  <c:v>2233000</c:v>
                </c:pt>
                <c:pt idx="2233">
                  <c:v>2234000</c:v>
                </c:pt>
                <c:pt idx="2234">
                  <c:v>2235000</c:v>
                </c:pt>
                <c:pt idx="2235">
                  <c:v>2236000</c:v>
                </c:pt>
                <c:pt idx="2236">
                  <c:v>2237000</c:v>
                </c:pt>
                <c:pt idx="2237">
                  <c:v>2238000</c:v>
                </c:pt>
                <c:pt idx="2238">
                  <c:v>2239000</c:v>
                </c:pt>
                <c:pt idx="2239">
                  <c:v>2240000</c:v>
                </c:pt>
                <c:pt idx="2240">
                  <c:v>2241000</c:v>
                </c:pt>
                <c:pt idx="2241">
                  <c:v>2242000</c:v>
                </c:pt>
                <c:pt idx="2242">
                  <c:v>2243000</c:v>
                </c:pt>
                <c:pt idx="2243">
                  <c:v>2244000</c:v>
                </c:pt>
                <c:pt idx="2244">
                  <c:v>2245000</c:v>
                </c:pt>
                <c:pt idx="2245">
                  <c:v>2246000</c:v>
                </c:pt>
                <c:pt idx="2246">
                  <c:v>2247000</c:v>
                </c:pt>
                <c:pt idx="2247">
                  <c:v>2248000</c:v>
                </c:pt>
                <c:pt idx="2248">
                  <c:v>2249000</c:v>
                </c:pt>
                <c:pt idx="2249">
                  <c:v>2250000</c:v>
                </c:pt>
                <c:pt idx="2250">
                  <c:v>2251000</c:v>
                </c:pt>
                <c:pt idx="2251">
                  <c:v>2252000</c:v>
                </c:pt>
                <c:pt idx="2252">
                  <c:v>2253000</c:v>
                </c:pt>
                <c:pt idx="2253">
                  <c:v>2254000</c:v>
                </c:pt>
                <c:pt idx="2254">
                  <c:v>2255000</c:v>
                </c:pt>
                <c:pt idx="2255">
                  <c:v>2256000</c:v>
                </c:pt>
                <c:pt idx="2256">
                  <c:v>2257000</c:v>
                </c:pt>
                <c:pt idx="2257">
                  <c:v>2258000</c:v>
                </c:pt>
                <c:pt idx="2258">
                  <c:v>2259000</c:v>
                </c:pt>
                <c:pt idx="2259">
                  <c:v>2260000</c:v>
                </c:pt>
                <c:pt idx="2260">
                  <c:v>2261000</c:v>
                </c:pt>
                <c:pt idx="2261">
                  <c:v>2262000</c:v>
                </c:pt>
                <c:pt idx="2262">
                  <c:v>2263000</c:v>
                </c:pt>
                <c:pt idx="2263">
                  <c:v>2264000</c:v>
                </c:pt>
                <c:pt idx="2264">
                  <c:v>2265000</c:v>
                </c:pt>
                <c:pt idx="2265">
                  <c:v>2266000</c:v>
                </c:pt>
                <c:pt idx="2266">
                  <c:v>2267000</c:v>
                </c:pt>
                <c:pt idx="2267">
                  <c:v>2268000</c:v>
                </c:pt>
                <c:pt idx="2268">
                  <c:v>2269000</c:v>
                </c:pt>
                <c:pt idx="2269">
                  <c:v>2270000</c:v>
                </c:pt>
                <c:pt idx="2270">
                  <c:v>2271000</c:v>
                </c:pt>
                <c:pt idx="2271">
                  <c:v>2272000</c:v>
                </c:pt>
                <c:pt idx="2272">
                  <c:v>2273000</c:v>
                </c:pt>
                <c:pt idx="2273">
                  <c:v>2274000</c:v>
                </c:pt>
                <c:pt idx="2274">
                  <c:v>2275000</c:v>
                </c:pt>
                <c:pt idx="2275">
                  <c:v>2276000</c:v>
                </c:pt>
                <c:pt idx="2276">
                  <c:v>2277000</c:v>
                </c:pt>
                <c:pt idx="2277">
                  <c:v>2278000</c:v>
                </c:pt>
                <c:pt idx="2278">
                  <c:v>2279000</c:v>
                </c:pt>
                <c:pt idx="2279">
                  <c:v>2280000</c:v>
                </c:pt>
                <c:pt idx="2280">
                  <c:v>2281000</c:v>
                </c:pt>
                <c:pt idx="2281">
                  <c:v>2282000</c:v>
                </c:pt>
                <c:pt idx="2282">
                  <c:v>2283000</c:v>
                </c:pt>
                <c:pt idx="2283">
                  <c:v>2284000</c:v>
                </c:pt>
                <c:pt idx="2284">
                  <c:v>2285000</c:v>
                </c:pt>
                <c:pt idx="2285">
                  <c:v>2286000</c:v>
                </c:pt>
                <c:pt idx="2286">
                  <c:v>2287000</c:v>
                </c:pt>
                <c:pt idx="2287">
                  <c:v>2288000</c:v>
                </c:pt>
                <c:pt idx="2288">
                  <c:v>2289000</c:v>
                </c:pt>
                <c:pt idx="2289">
                  <c:v>2290000</c:v>
                </c:pt>
                <c:pt idx="2290">
                  <c:v>2291000</c:v>
                </c:pt>
                <c:pt idx="2291">
                  <c:v>2292000</c:v>
                </c:pt>
                <c:pt idx="2292">
                  <c:v>2293000</c:v>
                </c:pt>
                <c:pt idx="2293">
                  <c:v>2294000</c:v>
                </c:pt>
                <c:pt idx="2294">
                  <c:v>2295000</c:v>
                </c:pt>
                <c:pt idx="2295">
                  <c:v>2296000</c:v>
                </c:pt>
                <c:pt idx="2296">
                  <c:v>2297000</c:v>
                </c:pt>
                <c:pt idx="2297">
                  <c:v>2298000</c:v>
                </c:pt>
                <c:pt idx="2298">
                  <c:v>2299000</c:v>
                </c:pt>
                <c:pt idx="2299">
                  <c:v>2300000</c:v>
                </c:pt>
                <c:pt idx="2300">
                  <c:v>2301000</c:v>
                </c:pt>
                <c:pt idx="2301">
                  <c:v>2302000</c:v>
                </c:pt>
                <c:pt idx="2302">
                  <c:v>2303000</c:v>
                </c:pt>
                <c:pt idx="2303">
                  <c:v>2304000</c:v>
                </c:pt>
                <c:pt idx="2304">
                  <c:v>2305000</c:v>
                </c:pt>
                <c:pt idx="2305">
                  <c:v>2306000</c:v>
                </c:pt>
                <c:pt idx="2306">
                  <c:v>2307000</c:v>
                </c:pt>
                <c:pt idx="2307">
                  <c:v>2308000</c:v>
                </c:pt>
                <c:pt idx="2308">
                  <c:v>2309000</c:v>
                </c:pt>
                <c:pt idx="2309">
                  <c:v>2310000</c:v>
                </c:pt>
                <c:pt idx="2310">
                  <c:v>2311000</c:v>
                </c:pt>
                <c:pt idx="2311">
                  <c:v>2312000</c:v>
                </c:pt>
                <c:pt idx="2312">
                  <c:v>2313000</c:v>
                </c:pt>
                <c:pt idx="2313">
                  <c:v>2314000</c:v>
                </c:pt>
                <c:pt idx="2314">
                  <c:v>2315000</c:v>
                </c:pt>
                <c:pt idx="2315">
                  <c:v>2316000</c:v>
                </c:pt>
                <c:pt idx="2316">
                  <c:v>2317000</c:v>
                </c:pt>
                <c:pt idx="2317">
                  <c:v>2318000</c:v>
                </c:pt>
                <c:pt idx="2318">
                  <c:v>2319000</c:v>
                </c:pt>
                <c:pt idx="2319">
                  <c:v>2320000</c:v>
                </c:pt>
                <c:pt idx="2320">
                  <c:v>2321000</c:v>
                </c:pt>
                <c:pt idx="2321">
                  <c:v>2322000</c:v>
                </c:pt>
                <c:pt idx="2322">
                  <c:v>2323000</c:v>
                </c:pt>
                <c:pt idx="2323">
                  <c:v>2324000</c:v>
                </c:pt>
                <c:pt idx="2324">
                  <c:v>2325000</c:v>
                </c:pt>
                <c:pt idx="2325">
                  <c:v>2326000</c:v>
                </c:pt>
                <c:pt idx="2326">
                  <c:v>2327000</c:v>
                </c:pt>
                <c:pt idx="2327">
                  <c:v>2328000</c:v>
                </c:pt>
                <c:pt idx="2328">
                  <c:v>2329000</c:v>
                </c:pt>
                <c:pt idx="2329">
                  <c:v>2330000</c:v>
                </c:pt>
                <c:pt idx="2330">
                  <c:v>2331000</c:v>
                </c:pt>
                <c:pt idx="2331">
                  <c:v>2332000</c:v>
                </c:pt>
                <c:pt idx="2332">
                  <c:v>2333000</c:v>
                </c:pt>
                <c:pt idx="2333">
                  <c:v>2334000</c:v>
                </c:pt>
                <c:pt idx="2334">
                  <c:v>2335000</c:v>
                </c:pt>
                <c:pt idx="2335">
                  <c:v>2336000</c:v>
                </c:pt>
                <c:pt idx="2336">
                  <c:v>2337000</c:v>
                </c:pt>
                <c:pt idx="2337">
                  <c:v>2338000</c:v>
                </c:pt>
                <c:pt idx="2338">
                  <c:v>2339000</c:v>
                </c:pt>
                <c:pt idx="2339">
                  <c:v>2340000</c:v>
                </c:pt>
                <c:pt idx="2340">
                  <c:v>2341000</c:v>
                </c:pt>
                <c:pt idx="2341">
                  <c:v>2342000</c:v>
                </c:pt>
                <c:pt idx="2342">
                  <c:v>2343000</c:v>
                </c:pt>
                <c:pt idx="2343">
                  <c:v>2344000</c:v>
                </c:pt>
                <c:pt idx="2344">
                  <c:v>2345000</c:v>
                </c:pt>
                <c:pt idx="2345">
                  <c:v>2346000</c:v>
                </c:pt>
                <c:pt idx="2346">
                  <c:v>2347000</c:v>
                </c:pt>
                <c:pt idx="2347">
                  <c:v>2348000</c:v>
                </c:pt>
                <c:pt idx="2348">
                  <c:v>2349000</c:v>
                </c:pt>
                <c:pt idx="2349">
                  <c:v>2350000</c:v>
                </c:pt>
                <c:pt idx="2350">
                  <c:v>2351000</c:v>
                </c:pt>
                <c:pt idx="2351">
                  <c:v>2352000</c:v>
                </c:pt>
                <c:pt idx="2352">
                  <c:v>2353000</c:v>
                </c:pt>
                <c:pt idx="2353">
                  <c:v>2354000</c:v>
                </c:pt>
                <c:pt idx="2354">
                  <c:v>2355000</c:v>
                </c:pt>
                <c:pt idx="2355">
                  <c:v>2356000</c:v>
                </c:pt>
                <c:pt idx="2356">
                  <c:v>2357000</c:v>
                </c:pt>
                <c:pt idx="2357">
                  <c:v>2358000</c:v>
                </c:pt>
                <c:pt idx="2358">
                  <c:v>2359000</c:v>
                </c:pt>
                <c:pt idx="2359">
                  <c:v>2360000</c:v>
                </c:pt>
                <c:pt idx="2360">
                  <c:v>2361000</c:v>
                </c:pt>
                <c:pt idx="2361">
                  <c:v>2362000</c:v>
                </c:pt>
                <c:pt idx="2362">
                  <c:v>2363000</c:v>
                </c:pt>
                <c:pt idx="2363">
                  <c:v>2364000</c:v>
                </c:pt>
                <c:pt idx="2364">
                  <c:v>2365000</c:v>
                </c:pt>
                <c:pt idx="2365">
                  <c:v>2366000</c:v>
                </c:pt>
                <c:pt idx="2366">
                  <c:v>2367000</c:v>
                </c:pt>
                <c:pt idx="2367">
                  <c:v>2368000</c:v>
                </c:pt>
                <c:pt idx="2368">
                  <c:v>2369000</c:v>
                </c:pt>
                <c:pt idx="2369">
                  <c:v>2370000</c:v>
                </c:pt>
                <c:pt idx="2370">
                  <c:v>2371000</c:v>
                </c:pt>
                <c:pt idx="2371">
                  <c:v>2372000</c:v>
                </c:pt>
                <c:pt idx="2372">
                  <c:v>2373000</c:v>
                </c:pt>
                <c:pt idx="2373">
                  <c:v>2374000</c:v>
                </c:pt>
                <c:pt idx="2374">
                  <c:v>2375000</c:v>
                </c:pt>
                <c:pt idx="2375">
                  <c:v>2376000</c:v>
                </c:pt>
                <c:pt idx="2376">
                  <c:v>2377000</c:v>
                </c:pt>
                <c:pt idx="2377">
                  <c:v>2378000</c:v>
                </c:pt>
                <c:pt idx="2378">
                  <c:v>2379000</c:v>
                </c:pt>
                <c:pt idx="2379">
                  <c:v>2380000</c:v>
                </c:pt>
                <c:pt idx="2380">
                  <c:v>2381000</c:v>
                </c:pt>
                <c:pt idx="2381">
                  <c:v>2382000</c:v>
                </c:pt>
                <c:pt idx="2382">
                  <c:v>2383000</c:v>
                </c:pt>
                <c:pt idx="2383">
                  <c:v>2384000</c:v>
                </c:pt>
                <c:pt idx="2384">
                  <c:v>2385000</c:v>
                </c:pt>
                <c:pt idx="2385">
                  <c:v>2386000</c:v>
                </c:pt>
                <c:pt idx="2386">
                  <c:v>2387000</c:v>
                </c:pt>
                <c:pt idx="2387">
                  <c:v>2388000</c:v>
                </c:pt>
                <c:pt idx="2388">
                  <c:v>2389000</c:v>
                </c:pt>
                <c:pt idx="2389">
                  <c:v>2390000</c:v>
                </c:pt>
                <c:pt idx="2390">
                  <c:v>2391000</c:v>
                </c:pt>
                <c:pt idx="2391">
                  <c:v>2392000</c:v>
                </c:pt>
                <c:pt idx="2392">
                  <c:v>2393000</c:v>
                </c:pt>
                <c:pt idx="2393">
                  <c:v>2394000</c:v>
                </c:pt>
                <c:pt idx="2394">
                  <c:v>2395000</c:v>
                </c:pt>
                <c:pt idx="2395">
                  <c:v>2396000</c:v>
                </c:pt>
                <c:pt idx="2396">
                  <c:v>2397000</c:v>
                </c:pt>
                <c:pt idx="2397">
                  <c:v>2398000</c:v>
                </c:pt>
                <c:pt idx="2398">
                  <c:v>2399000</c:v>
                </c:pt>
                <c:pt idx="2399">
                  <c:v>2400000</c:v>
                </c:pt>
                <c:pt idx="2400">
                  <c:v>2401000</c:v>
                </c:pt>
                <c:pt idx="2401">
                  <c:v>2402000</c:v>
                </c:pt>
                <c:pt idx="2402">
                  <c:v>2403000</c:v>
                </c:pt>
                <c:pt idx="2403">
                  <c:v>2404000</c:v>
                </c:pt>
                <c:pt idx="2404">
                  <c:v>2405000</c:v>
                </c:pt>
                <c:pt idx="2405">
                  <c:v>2406000</c:v>
                </c:pt>
                <c:pt idx="2406">
                  <c:v>2407000</c:v>
                </c:pt>
                <c:pt idx="2407">
                  <c:v>2408000</c:v>
                </c:pt>
                <c:pt idx="2408">
                  <c:v>2409000</c:v>
                </c:pt>
                <c:pt idx="2409">
                  <c:v>2410000</c:v>
                </c:pt>
                <c:pt idx="2410">
                  <c:v>2411000</c:v>
                </c:pt>
                <c:pt idx="2411">
                  <c:v>2412000</c:v>
                </c:pt>
                <c:pt idx="2412">
                  <c:v>2413000</c:v>
                </c:pt>
                <c:pt idx="2413">
                  <c:v>2414000</c:v>
                </c:pt>
                <c:pt idx="2414">
                  <c:v>2415000</c:v>
                </c:pt>
                <c:pt idx="2415">
                  <c:v>2416000</c:v>
                </c:pt>
                <c:pt idx="2416">
                  <c:v>2417000</c:v>
                </c:pt>
                <c:pt idx="2417">
                  <c:v>2418000</c:v>
                </c:pt>
                <c:pt idx="2418">
                  <c:v>2419000</c:v>
                </c:pt>
                <c:pt idx="2419">
                  <c:v>2420000</c:v>
                </c:pt>
                <c:pt idx="2420">
                  <c:v>2421000</c:v>
                </c:pt>
                <c:pt idx="2421">
                  <c:v>2422000</c:v>
                </c:pt>
                <c:pt idx="2422">
                  <c:v>2423000</c:v>
                </c:pt>
                <c:pt idx="2423">
                  <c:v>2424000</c:v>
                </c:pt>
                <c:pt idx="2424">
                  <c:v>2425000</c:v>
                </c:pt>
                <c:pt idx="2425">
                  <c:v>2426000</c:v>
                </c:pt>
                <c:pt idx="2426">
                  <c:v>2427000</c:v>
                </c:pt>
                <c:pt idx="2427">
                  <c:v>2428000</c:v>
                </c:pt>
                <c:pt idx="2428">
                  <c:v>2429000</c:v>
                </c:pt>
                <c:pt idx="2429">
                  <c:v>2430000</c:v>
                </c:pt>
                <c:pt idx="2430">
                  <c:v>2431000</c:v>
                </c:pt>
                <c:pt idx="2431">
                  <c:v>2432000</c:v>
                </c:pt>
                <c:pt idx="2432">
                  <c:v>2433000</c:v>
                </c:pt>
                <c:pt idx="2433">
                  <c:v>2434000</c:v>
                </c:pt>
                <c:pt idx="2434">
                  <c:v>2435000</c:v>
                </c:pt>
                <c:pt idx="2435">
                  <c:v>2436000</c:v>
                </c:pt>
                <c:pt idx="2436">
                  <c:v>2437000</c:v>
                </c:pt>
                <c:pt idx="2437">
                  <c:v>2438000</c:v>
                </c:pt>
                <c:pt idx="2438">
                  <c:v>2439000</c:v>
                </c:pt>
                <c:pt idx="2439">
                  <c:v>2440000</c:v>
                </c:pt>
                <c:pt idx="2440">
                  <c:v>2441000</c:v>
                </c:pt>
                <c:pt idx="2441">
                  <c:v>2442000</c:v>
                </c:pt>
                <c:pt idx="2442">
                  <c:v>2443000</c:v>
                </c:pt>
                <c:pt idx="2443">
                  <c:v>2444000</c:v>
                </c:pt>
                <c:pt idx="2444">
                  <c:v>2445000</c:v>
                </c:pt>
                <c:pt idx="2445">
                  <c:v>2446000</c:v>
                </c:pt>
                <c:pt idx="2446">
                  <c:v>2447000</c:v>
                </c:pt>
                <c:pt idx="2447">
                  <c:v>2448000</c:v>
                </c:pt>
                <c:pt idx="2448">
                  <c:v>2449000</c:v>
                </c:pt>
                <c:pt idx="2449">
                  <c:v>2450000</c:v>
                </c:pt>
                <c:pt idx="2450">
                  <c:v>2451000</c:v>
                </c:pt>
                <c:pt idx="2451">
                  <c:v>2452000</c:v>
                </c:pt>
                <c:pt idx="2452">
                  <c:v>2453000</c:v>
                </c:pt>
                <c:pt idx="2453">
                  <c:v>2454000</c:v>
                </c:pt>
                <c:pt idx="2454">
                  <c:v>2455000</c:v>
                </c:pt>
                <c:pt idx="2455">
                  <c:v>2456000</c:v>
                </c:pt>
                <c:pt idx="2456">
                  <c:v>2457000</c:v>
                </c:pt>
                <c:pt idx="2457">
                  <c:v>2458000</c:v>
                </c:pt>
                <c:pt idx="2458">
                  <c:v>2459000</c:v>
                </c:pt>
                <c:pt idx="2459">
                  <c:v>2460000</c:v>
                </c:pt>
                <c:pt idx="2460">
                  <c:v>2461000</c:v>
                </c:pt>
                <c:pt idx="2461">
                  <c:v>2462000</c:v>
                </c:pt>
                <c:pt idx="2462">
                  <c:v>2463000</c:v>
                </c:pt>
                <c:pt idx="2463">
                  <c:v>2464000</c:v>
                </c:pt>
                <c:pt idx="2464">
                  <c:v>2465000</c:v>
                </c:pt>
                <c:pt idx="2465">
                  <c:v>2466000</c:v>
                </c:pt>
                <c:pt idx="2466">
                  <c:v>2467000</c:v>
                </c:pt>
                <c:pt idx="2467">
                  <c:v>2468000</c:v>
                </c:pt>
                <c:pt idx="2468">
                  <c:v>2469000</c:v>
                </c:pt>
                <c:pt idx="2469">
                  <c:v>2470000</c:v>
                </c:pt>
                <c:pt idx="2470">
                  <c:v>2471000</c:v>
                </c:pt>
                <c:pt idx="2471">
                  <c:v>2472000</c:v>
                </c:pt>
                <c:pt idx="2472">
                  <c:v>2473000</c:v>
                </c:pt>
                <c:pt idx="2473">
                  <c:v>2474000</c:v>
                </c:pt>
                <c:pt idx="2474">
                  <c:v>2475000</c:v>
                </c:pt>
                <c:pt idx="2475">
                  <c:v>2476000</c:v>
                </c:pt>
                <c:pt idx="2476">
                  <c:v>2477000</c:v>
                </c:pt>
                <c:pt idx="2477">
                  <c:v>2478000</c:v>
                </c:pt>
                <c:pt idx="2478">
                  <c:v>2479000</c:v>
                </c:pt>
                <c:pt idx="2479">
                  <c:v>2480000</c:v>
                </c:pt>
                <c:pt idx="2480">
                  <c:v>2481000</c:v>
                </c:pt>
                <c:pt idx="2481">
                  <c:v>2482000</c:v>
                </c:pt>
                <c:pt idx="2482">
                  <c:v>2483000</c:v>
                </c:pt>
                <c:pt idx="2483">
                  <c:v>2484000</c:v>
                </c:pt>
                <c:pt idx="2484">
                  <c:v>2485000</c:v>
                </c:pt>
                <c:pt idx="2485">
                  <c:v>2486000</c:v>
                </c:pt>
                <c:pt idx="2486">
                  <c:v>2487000</c:v>
                </c:pt>
                <c:pt idx="2487">
                  <c:v>2488000</c:v>
                </c:pt>
                <c:pt idx="2488">
                  <c:v>2489000</c:v>
                </c:pt>
                <c:pt idx="2489">
                  <c:v>2490000</c:v>
                </c:pt>
                <c:pt idx="2490">
                  <c:v>2491000</c:v>
                </c:pt>
                <c:pt idx="2491">
                  <c:v>2492000</c:v>
                </c:pt>
                <c:pt idx="2492">
                  <c:v>2493000</c:v>
                </c:pt>
                <c:pt idx="2493">
                  <c:v>2494000</c:v>
                </c:pt>
                <c:pt idx="2494">
                  <c:v>2495000</c:v>
                </c:pt>
                <c:pt idx="2495">
                  <c:v>2496000</c:v>
                </c:pt>
                <c:pt idx="2496">
                  <c:v>2497000</c:v>
                </c:pt>
                <c:pt idx="2497">
                  <c:v>2498000</c:v>
                </c:pt>
                <c:pt idx="2498">
                  <c:v>2499000</c:v>
                </c:pt>
                <c:pt idx="2499">
                  <c:v>2500000</c:v>
                </c:pt>
                <c:pt idx="2500">
                  <c:v>2501000</c:v>
                </c:pt>
                <c:pt idx="2501">
                  <c:v>2502000</c:v>
                </c:pt>
                <c:pt idx="2502">
                  <c:v>2503000</c:v>
                </c:pt>
                <c:pt idx="2503">
                  <c:v>2504000</c:v>
                </c:pt>
                <c:pt idx="2504">
                  <c:v>2505000</c:v>
                </c:pt>
                <c:pt idx="2505">
                  <c:v>2506000</c:v>
                </c:pt>
                <c:pt idx="2506">
                  <c:v>2507000</c:v>
                </c:pt>
                <c:pt idx="2507">
                  <c:v>2508000</c:v>
                </c:pt>
                <c:pt idx="2508">
                  <c:v>2509000</c:v>
                </c:pt>
                <c:pt idx="2509">
                  <c:v>2510000</c:v>
                </c:pt>
                <c:pt idx="2510">
                  <c:v>2511000</c:v>
                </c:pt>
                <c:pt idx="2511">
                  <c:v>2512000</c:v>
                </c:pt>
                <c:pt idx="2512">
                  <c:v>2513000</c:v>
                </c:pt>
                <c:pt idx="2513">
                  <c:v>2514000</c:v>
                </c:pt>
                <c:pt idx="2514">
                  <c:v>2515000</c:v>
                </c:pt>
                <c:pt idx="2515">
                  <c:v>2516000</c:v>
                </c:pt>
                <c:pt idx="2516">
                  <c:v>2517000</c:v>
                </c:pt>
                <c:pt idx="2517">
                  <c:v>2518000</c:v>
                </c:pt>
                <c:pt idx="2518">
                  <c:v>2519000</c:v>
                </c:pt>
                <c:pt idx="2519">
                  <c:v>2520000</c:v>
                </c:pt>
                <c:pt idx="2520">
                  <c:v>2521000</c:v>
                </c:pt>
                <c:pt idx="2521">
                  <c:v>2522000</c:v>
                </c:pt>
                <c:pt idx="2522">
                  <c:v>2523000</c:v>
                </c:pt>
                <c:pt idx="2523">
                  <c:v>2524000</c:v>
                </c:pt>
                <c:pt idx="2524">
                  <c:v>2525000</c:v>
                </c:pt>
                <c:pt idx="2525">
                  <c:v>2526000</c:v>
                </c:pt>
                <c:pt idx="2526">
                  <c:v>2527000</c:v>
                </c:pt>
                <c:pt idx="2527">
                  <c:v>2528000</c:v>
                </c:pt>
                <c:pt idx="2528">
                  <c:v>2529000</c:v>
                </c:pt>
                <c:pt idx="2529">
                  <c:v>2530000</c:v>
                </c:pt>
                <c:pt idx="2530">
                  <c:v>2531000</c:v>
                </c:pt>
                <c:pt idx="2531">
                  <c:v>2532000</c:v>
                </c:pt>
                <c:pt idx="2532">
                  <c:v>2533000</c:v>
                </c:pt>
                <c:pt idx="2533">
                  <c:v>2534000</c:v>
                </c:pt>
                <c:pt idx="2534">
                  <c:v>2535000</c:v>
                </c:pt>
                <c:pt idx="2535">
                  <c:v>2536000</c:v>
                </c:pt>
                <c:pt idx="2536">
                  <c:v>2537000</c:v>
                </c:pt>
                <c:pt idx="2537">
                  <c:v>2538000</c:v>
                </c:pt>
                <c:pt idx="2538">
                  <c:v>2539000</c:v>
                </c:pt>
                <c:pt idx="2539">
                  <c:v>2540000</c:v>
                </c:pt>
                <c:pt idx="2540">
                  <c:v>2541000</c:v>
                </c:pt>
                <c:pt idx="2541">
                  <c:v>2542000</c:v>
                </c:pt>
                <c:pt idx="2542">
                  <c:v>2543000</c:v>
                </c:pt>
                <c:pt idx="2543">
                  <c:v>2544000</c:v>
                </c:pt>
                <c:pt idx="2544">
                  <c:v>2545000</c:v>
                </c:pt>
                <c:pt idx="2545">
                  <c:v>2546000</c:v>
                </c:pt>
                <c:pt idx="2546">
                  <c:v>2547000</c:v>
                </c:pt>
                <c:pt idx="2547">
                  <c:v>2548000</c:v>
                </c:pt>
                <c:pt idx="2548">
                  <c:v>2549000</c:v>
                </c:pt>
                <c:pt idx="2549">
                  <c:v>2550000</c:v>
                </c:pt>
                <c:pt idx="2550">
                  <c:v>2551000</c:v>
                </c:pt>
                <c:pt idx="2551">
                  <c:v>2552000</c:v>
                </c:pt>
                <c:pt idx="2552">
                  <c:v>2553000</c:v>
                </c:pt>
                <c:pt idx="2553">
                  <c:v>2554000</c:v>
                </c:pt>
                <c:pt idx="2554">
                  <c:v>2555000</c:v>
                </c:pt>
                <c:pt idx="2555">
                  <c:v>2556000</c:v>
                </c:pt>
                <c:pt idx="2556">
                  <c:v>2557000</c:v>
                </c:pt>
                <c:pt idx="2557">
                  <c:v>2558000</c:v>
                </c:pt>
                <c:pt idx="2558">
                  <c:v>2559000</c:v>
                </c:pt>
                <c:pt idx="2559">
                  <c:v>2560000</c:v>
                </c:pt>
                <c:pt idx="2560">
                  <c:v>2561000</c:v>
                </c:pt>
                <c:pt idx="2561">
                  <c:v>2562000</c:v>
                </c:pt>
                <c:pt idx="2562">
                  <c:v>2563000</c:v>
                </c:pt>
                <c:pt idx="2563">
                  <c:v>2564000</c:v>
                </c:pt>
                <c:pt idx="2564">
                  <c:v>2565000</c:v>
                </c:pt>
                <c:pt idx="2565">
                  <c:v>2566000</c:v>
                </c:pt>
                <c:pt idx="2566">
                  <c:v>2567000</c:v>
                </c:pt>
                <c:pt idx="2567">
                  <c:v>2568000</c:v>
                </c:pt>
                <c:pt idx="2568">
                  <c:v>2569000</c:v>
                </c:pt>
                <c:pt idx="2569">
                  <c:v>2570000</c:v>
                </c:pt>
                <c:pt idx="2570">
                  <c:v>2571000</c:v>
                </c:pt>
                <c:pt idx="2571">
                  <c:v>2572000</c:v>
                </c:pt>
                <c:pt idx="2572">
                  <c:v>2573000</c:v>
                </c:pt>
                <c:pt idx="2573">
                  <c:v>2574000</c:v>
                </c:pt>
                <c:pt idx="2574">
                  <c:v>2575000</c:v>
                </c:pt>
                <c:pt idx="2575">
                  <c:v>2576000</c:v>
                </c:pt>
                <c:pt idx="2576">
                  <c:v>2577000</c:v>
                </c:pt>
                <c:pt idx="2577">
                  <c:v>2578000</c:v>
                </c:pt>
                <c:pt idx="2578">
                  <c:v>2579000</c:v>
                </c:pt>
                <c:pt idx="2579">
                  <c:v>2580000</c:v>
                </c:pt>
                <c:pt idx="2580">
                  <c:v>2581000</c:v>
                </c:pt>
                <c:pt idx="2581">
                  <c:v>2582000</c:v>
                </c:pt>
                <c:pt idx="2582">
                  <c:v>2583000</c:v>
                </c:pt>
                <c:pt idx="2583">
                  <c:v>2584000</c:v>
                </c:pt>
                <c:pt idx="2584">
                  <c:v>2585000</c:v>
                </c:pt>
                <c:pt idx="2585">
                  <c:v>2586000</c:v>
                </c:pt>
                <c:pt idx="2586">
                  <c:v>2587000</c:v>
                </c:pt>
                <c:pt idx="2587">
                  <c:v>2588000</c:v>
                </c:pt>
                <c:pt idx="2588">
                  <c:v>2589000</c:v>
                </c:pt>
                <c:pt idx="2589">
                  <c:v>2590000</c:v>
                </c:pt>
                <c:pt idx="2590">
                  <c:v>2591000</c:v>
                </c:pt>
                <c:pt idx="2591">
                  <c:v>2592000</c:v>
                </c:pt>
                <c:pt idx="2592">
                  <c:v>2593000</c:v>
                </c:pt>
                <c:pt idx="2593">
                  <c:v>2594000</c:v>
                </c:pt>
                <c:pt idx="2594">
                  <c:v>2595000</c:v>
                </c:pt>
                <c:pt idx="2595">
                  <c:v>2596000</c:v>
                </c:pt>
                <c:pt idx="2596">
                  <c:v>2597000</c:v>
                </c:pt>
                <c:pt idx="2597">
                  <c:v>2598000</c:v>
                </c:pt>
                <c:pt idx="2598">
                  <c:v>2599000</c:v>
                </c:pt>
                <c:pt idx="2599">
                  <c:v>2600000</c:v>
                </c:pt>
                <c:pt idx="2600">
                  <c:v>2601000</c:v>
                </c:pt>
                <c:pt idx="2601">
                  <c:v>2602000</c:v>
                </c:pt>
                <c:pt idx="2602">
                  <c:v>2603000</c:v>
                </c:pt>
                <c:pt idx="2603">
                  <c:v>2604000</c:v>
                </c:pt>
                <c:pt idx="2604">
                  <c:v>2605000</c:v>
                </c:pt>
                <c:pt idx="2605">
                  <c:v>2606000</c:v>
                </c:pt>
                <c:pt idx="2606">
                  <c:v>2607000</c:v>
                </c:pt>
                <c:pt idx="2607">
                  <c:v>2608000</c:v>
                </c:pt>
                <c:pt idx="2608">
                  <c:v>2609000</c:v>
                </c:pt>
                <c:pt idx="2609">
                  <c:v>2610000</c:v>
                </c:pt>
                <c:pt idx="2610">
                  <c:v>2611000</c:v>
                </c:pt>
                <c:pt idx="2611">
                  <c:v>2612000</c:v>
                </c:pt>
                <c:pt idx="2612">
                  <c:v>2613000</c:v>
                </c:pt>
                <c:pt idx="2613">
                  <c:v>2614000</c:v>
                </c:pt>
                <c:pt idx="2614">
                  <c:v>2615000</c:v>
                </c:pt>
                <c:pt idx="2615">
                  <c:v>2616000</c:v>
                </c:pt>
                <c:pt idx="2616">
                  <c:v>2617000</c:v>
                </c:pt>
                <c:pt idx="2617">
                  <c:v>2618000</c:v>
                </c:pt>
                <c:pt idx="2618">
                  <c:v>2619000</c:v>
                </c:pt>
                <c:pt idx="2619">
                  <c:v>2620000</c:v>
                </c:pt>
                <c:pt idx="2620">
                  <c:v>2621000</c:v>
                </c:pt>
                <c:pt idx="2621">
                  <c:v>2622000</c:v>
                </c:pt>
                <c:pt idx="2622">
                  <c:v>2623000</c:v>
                </c:pt>
                <c:pt idx="2623">
                  <c:v>2624000</c:v>
                </c:pt>
                <c:pt idx="2624">
                  <c:v>2625000</c:v>
                </c:pt>
                <c:pt idx="2625">
                  <c:v>2626000</c:v>
                </c:pt>
                <c:pt idx="2626">
                  <c:v>2627000</c:v>
                </c:pt>
                <c:pt idx="2627">
                  <c:v>2628000</c:v>
                </c:pt>
                <c:pt idx="2628">
                  <c:v>2629000</c:v>
                </c:pt>
                <c:pt idx="2629">
                  <c:v>2630000</c:v>
                </c:pt>
                <c:pt idx="2630">
                  <c:v>2631000</c:v>
                </c:pt>
                <c:pt idx="2631">
                  <c:v>2632000</c:v>
                </c:pt>
                <c:pt idx="2632">
                  <c:v>2633000</c:v>
                </c:pt>
                <c:pt idx="2633">
                  <c:v>2634000</c:v>
                </c:pt>
                <c:pt idx="2634">
                  <c:v>2635000</c:v>
                </c:pt>
                <c:pt idx="2635">
                  <c:v>2636000</c:v>
                </c:pt>
                <c:pt idx="2636">
                  <c:v>2637000</c:v>
                </c:pt>
                <c:pt idx="2637">
                  <c:v>2638000</c:v>
                </c:pt>
                <c:pt idx="2638">
                  <c:v>2639000</c:v>
                </c:pt>
                <c:pt idx="2639">
                  <c:v>2640000</c:v>
                </c:pt>
                <c:pt idx="2640">
                  <c:v>2641000</c:v>
                </c:pt>
                <c:pt idx="2641">
                  <c:v>2642000</c:v>
                </c:pt>
                <c:pt idx="2642">
                  <c:v>2643000</c:v>
                </c:pt>
                <c:pt idx="2643">
                  <c:v>2644000</c:v>
                </c:pt>
                <c:pt idx="2644">
                  <c:v>2645000</c:v>
                </c:pt>
                <c:pt idx="2645">
                  <c:v>2646000</c:v>
                </c:pt>
                <c:pt idx="2646">
                  <c:v>2647000</c:v>
                </c:pt>
                <c:pt idx="2647">
                  <c:v>2648000</c:v>
                </c:pt>
                <c:pt idx="2648">
                  <c:v>2649000</c:v>
                </c:pt>
                <c:pt idx="2649">
                  <c:v>2650000</c:v>
                </c:pt>
                <c:pt idx="2650">
                  <c:v>2651000</c:v>
                </c:pt>
                <c:pt idx="2651">
                  <c:v>2652000</c:v>
                </c:pt>
                <c:pt idx="2652">
                  <c:v>2653000</c:v>
                </c:pt>
                <c:pt idx="2653">
                  <c:v>2654000</c:v>
                </c:pt>
                <c:pt idx="2654">
                  <c:v>2655000</c:v>
                </c:pt>
                <c:pt idx="2655">
                  <c:v>2656000</c:v>
                </c:pt>
                <c:pt idx="2656">
                  <c:v>2657000</c:v>
                </c:pt>
                <c:pt idx="2657">
                  <c:v>2658000</c:v>
                </c:pt>
                <c:pt idx="2658">
                  <c:v>2659000</c:v>
                </c:pt>
                <c:pt idx="2659">
                  <c:v>2660000</c:v>
                </c:pt>
                <c:pt idx="2660">
                  <c:v>2661000</c:v>
                </c:pt>
                <c:pt idx="2661">
                  <c:v>2662000</c:v>
                </c:pt>
                <c:pt idx="2662">
                  <c:v>2663000</c:v>
                </c:pt>
                <c:pt idx="2663">
                  <c:v>2664000</c:v>
                </c:pt>
                <c:pt idx="2664">
                  <c:v>2665000</c:v>
                </c:pt>
                <c:pt idx="2665">
                  <c:v>2666000</c:v>
                </c:pt>
                <c:pt idx="2666">
                  <c:v>2667000</c:v>
                </c:pt>
                <c:pt idx="2667">
                  <c:v>2668000</c:v>
                </c:pt>
                <c:pt idx="2668">
                  <c:v>2669000</c:v>
                </c:pt>
                <c:pt idx="2669">
                  <c:v>2670000</c:v>
                </c:pt>
                <c:pt idx="2670">
                  <c:v>2671000</c:v>
                </c:pt>
                <c:pt idx="2671">
                  <c:v>2672000</c:v>
                </c:pt>
                <c:pt idx="2672">
                  <c:v>2673000</c:v>
                </c:pt>
                <c:pt idx="2673">
                  <c:v>2674000</c:v>
                </c:pt>
                <c:pt idx="2674">
                  <c:v>2675000</c:v>
                </c:pt>
                <c:pt idx="2675">
                  <c:v>2676000</c:v>
                </c:pt>
                <c:pt idx="2676">
                  <c:v>2677000</c:v>
                </c:pt>
                <c:pt idx="2677">
                  <c:v>2678000</c:v>
                </c:pt>
                <c:pt idx="2678">
                  <c:v>2679000</c:v>
                </c:pt>
                <c:pt idx="2679">
                  <c:v>2680000</c:v>
                </c:pt>
                <c:pt idx="2680">
                  <c:v>2681000</c:v>
                </c:pt>
                <c:pt idx="2681">
                  <c:v>2682000</c:v>
                </c:pt>
                <c:pt idx="2682">
                  <c:v>2683000</c:v>
                </c:pt>
                <c:pt idx="2683">
                  <c:v>2684000</c:v>
                </c:pt>
                <c:pt idx="2684">
                  <c:v>2685000</c:v>
                </c:pt>
                <c:pt idx="2685">
                  <c:v>2686000</c:v>
                </c:pt>
                <c:pt idx="2686">
                  <c:v>2687000</c:v>
                </c:pt>
                <c:pt idx="2687">
                  <c:v>2688000</c:v>
                </c:pt>
                <c:pt idx="2688">
                  <c:v>2689000</c:v>
                </c:pt>
                <c:pt idx="2689">
                  <c:v>2690000</c:v>
                </c:pt>
                <c:pt idx="2690">
                  <c:v>2691000</c:v>
                </c:pt>
                <c:pt idx="2691">
                  <c:v>2692000</c:v>
                </c:pt>
                <c:pt idx="2692">
                  <c:v>2693000</c:v>
                </c:pt>
                <c:pt idx="2693">
                  <c:v>2694000</c:v>
                </c:pt>
                <c:pt idx="2694">
                  <c:v>2695000</c:v>
                </c:pt>
                <c:pt idx="2695">
                  <c:v>2696000</c:v>
                </c:pt>
                <c:pt idx="2696">
                  <c:v>2697000</c:v>
                </c:pt>
                <c:pt idx="2697">
                  <c:v>2698000</c:v>
                </c:pt>
                <c:pt idx="2698">
                  <c:v>2699000</c:v>
                </c:pt>
                <c:pt idx="2699">
                  <c:v>2700000</c:v>
                </c:pt>
                <c:pt idx="2700">
                  <c:v>2701000</c:v>
                </c:pt>
                <c:pt idx="2701">
                  <c:v>2702000</c:v>
                </c:pt>
                <c:pt idx="2702">
                  <c:v>2703000</c:v>
                </c:pt>
                <c:pt idx="2703">
                  <c:v>2704000</c:v>
                </c:pt>
                <c:pt idx="2704">
                  <c:v>2705000</c:v>
                </c:pt>
                <c:pt idx="2705">
                  <c:v>2706000</c:v>
                </c:pt>
                <c:pt idx="2706">
                  <c:v>2707000</c:v>
                </c:pt>
                <c:pt idx="2707">
                  <c:v>2708000</c:v>
                </c:pt>
                <c:pt idx="2708">
                  <c:v>2709000</c:v>
                </c:pt>
                <c:pt idx="2709">
                  <c:v>2710000</c:v>
                </c:pt>
                <c:pt idx="2710">
                  <c:v>2711000</c:v>
                </c:pt>
                <c:pt idx="2711">
                  <c:v>2712000</c:v>
                </c:pt>
                <c:pt idx="2712">
                  <c:v>2713000</c:v>
                </c:pt>
                <c:pt idx="2713">
                  <c:v>2714000</c:v>
                </c:pt>
                <c:pt idx="2714">
                  <c:v>2715000</c:v>
                </c:pt>
                <c:pt idx="2715">
                  <c:v>2716000</c:v>
                </c:pt>
                <c:pt idx="2716">
                  <c:v>2717000</c:v>
                </c:pt>
                <c:pt idx="2717">
                  <c:v>2718000</c:v>
                </c:pt>
                <c:pt idx="2718">
                  <c:v>2719000</c:v>
                </c:pt>
                <c:pt idx="2719">
                  <c:v>2720000</c:v>
                </c:pt>
                <c:pt idx="2720">
                  <c:v>2721000</c:v>
                </c:pt>
                <c:pt idx="2721">
                  <c:v>2722000</c:v>
                </c:pt>
                <c:pt idx="2722">
                  <c:v>2723000</c:v>
                </c:pt>
                <c:pt idx="2723">
                  <c:v>2724000</c:v>
                </c:pt>
                <c:pt idx="2724">
                  <c:v>2725000</c:v>
                </c:pt>
                <c:pt idx="2725">
                  <c:v>2726000</c:v>
                </c:pt>
                <c:pt idx="2726">
                  <c:v>2727000</c:v>
                </c:pt>
                <c:pt idx="2727">
                  <c:v>2728000</c:v>
                </c:pt>
                <c:pt idx="2728">
                  <c:v>2729000</c:v>
                </c:pt>
                <c:pt idx="2729">
                  <c:v>2730000</c:v>
                </c:pt>
                <c:pt idx="2730">
                  <c:v>2731000</c:v>
                </c:pt>
                <c:pt idx="2731">
                  <c:v>2732000</c:v>
                </c:pt>
                <c:pt idx="2732">
                  <c:v>2733000</c:v>
                </c:pt>
                <c:pt idx="2733">
                  <c:v>2734000</c:v>
                </c:pt>
                <c:pt idx="2734">
                  <c:v>2735000</c:v>
                </c:pt>
                <c:pt idx="2735">
                  <c:v>2736000</c:v>
                </c:pt>
                <c:pt idx="2736">
                  <c:v>2737000</c:v>
                </c:pt>
                <c:pt idx="2737">
                  <c:v>2738000</c:v>
                </c:pt>
                <c:pt idx="2738">
                  <c:v>2739000</c:v>
                </c:pt>
                <c:pt idx="2739">
                  <c:v>2740000</c:v>
                </c:pt>
                <c:pt idx="2740">
                  <c:v>2741000</c:v>
                </c:pt>
                <c:pt idx="2741">
                  <c:v>2742000</c:v>
                </c:pt>
                <c:pt idx="2742">
                  <c:v>2743000</c:v>
                </c:pt>
                <c:pt idx="2743">
                  <c:v>2744000</c:v>
                </c:pt>
                <c:pt idx="2744">
                  <c:v>2745000</c:v>
                </c:pt>
                <c:pt idx="2745">
                  <c:v>2746000</c:v>
                </c:pt>
                <c:pt idx="2746">
                  <c:v>2747000</c:v>
                </c:pt>
                <c:pt idx="2747">
                  <c:v>2748000</c:v>
                </c:pt>
                <c:pt idx="2748">
                  <c:v>2749000</c:v>
                </c:pt>
                <c:pt idx="2749">
                  <c:v>2750000</c:v>
                </c:pt>
                <c:pt idx="2750">
                  <c:v>2751000</c:v>
                </c:pt>
                <c:pt idx="2751">
                  <c:v>2752000</c:v>
                </c:pt>
                <c:pt idx="2752">
                  <c:v>2753000</c:v>
                </c:pt>
                <c:pt idx="2753">
                  <c:v>2754000</c:v>
                </c:pt>
                <c:pt idx="2754">
                  <c:v>2755000</c:v>
                </c:pt>
                <c:pt idx="2755">
                  <c:v>2756000</c:v>
                </c:pt>
                <c:pt idx="2756">
                  <c:v>2757000</c:v>
                </c:pt>
                <c:pt idx="2757">
                  <c:v>2758000</c:v>
                </c:pt>
                <c:pt idx="2758">
                  <c:v>2759000</c:v>
                </c:pt>
                <c:pt idx="2759">
                  <c:v>2760000</c:v>
                </c:pt>
                <c:pt idx="2760">
                  <c:v>2761000</c:v>
                </c:pt>
                <c:pt idx="2761">
                  <c:v>2762000</c:v>
                </c:pt>
                <c:pt idx="2762">
                  <c:v>2763000</c:v>
                </c:pt>
                <c:pt idx="2763">
                  <c:v>2764000</c:v>
                </c:pt>
                <c:pt idx="2764">
                  <c:v>2765000</c:v>
                </c:pt>
                <c:pt idx="2765">
                  <c:v>2766000</c:v>
                </c:pt>
                <c:pt idx="2766">
                  <c:v>2767000</c:v>
                </c:pt>
                <c:pt idx="2767">
                  <c:v>2768000</c:v>
                </c:pt>
                <c:pt idx="2768">
                  <c:v>2769000</c:v>
                </c:pt>
                <c:pt idx="2769">
                  <c:v>2770000</c:v>
                </c:pt>
                <c:pt idx="2770">
                  <c:v>2771000</c:v>
                </c:pt>
                <c:pt idx="2771">
                  <c:v>2772000</c:v>
                </c:pt>
                <c:pt idx="2772">
                  <c:v>2773000</c:v>
                </c:pt>
                <c:pt idx="2773">
                  <c:v>2774000</c:v>
                </c:pt>
                <c:pt idx="2774">
                  <c:v>2775000</c:v>
                </c:pt>
                <c:pt idx="2775">
                  <c:v>2776000</c:v>
                </c:pt>
                <c:pt idx="2776">
                  <c:v>2777000</c:v>
                </c:pt>
                <c:pt idx="2777">
                  <c:v>2778000</c:v>
                </c:pt>
                <c:pt idx="2778">
                  <c:v>2779000</c:v>
                </c:pt>
                <c:pt idx="2779">
                  <c:v>2780000</c:v>
                </c:pt>
                <c:pt idx="2780">
                  <c:v>2781000</c:v>
                </c:pt>
                <c:pt idx="2781">
                  <c:v>2782000</c:v>
                </c:pt>
                <c:pt idx="2782">
                  <c:v>2783000</c:v>
                </c:pt>
                <c:pt idx="2783">
                  <c:v>2784000</c:v>
                </c:pt>
                <c:pt idx="2784">
                  <c:v>2785000</c:v>
                </c:pt>
                <c:pt idx="2785">
                  <c:v>2786000</c:v>
                </c:pt>
                <c:pt idx="2786">
                  <c:v>2787000</c:v>
                </c:pt>
                <c:pt idx="2787">
                  <c:v>2788000</c:v>
                </c:pt>
                <c:pt idx="2788">
                  <c:v>2789000</c:v>
                </c:pt>
                <c:pt idx="2789">
                  <c:v>2790000</c:v>
                </c:pt>
                <c:pt idx="2790">
                  <c:v>2791000</c:v>
                </c:pt>
                <c:pt idx="2791">
                  <c:v>2792000</c:v>
                </c:pt>
                <c:pt idx="2792">
                  <c:v>2793000</c:v>
                </c:pt>
                <c:pt idx="2793">
                  <c:v>2794000</c:v>
                </c:pt>
                <c:pt idx="2794">
                  <c:v>2795000</c:v>
                </c:pt>
                <c:pt idx="2795">
                  <c:v>2796000</c:v>
                </c:pt>
                <c:pt idx="2796">
                  <c:v>2797000</c:v>
                </c:pt>
                <c:pt idx="2797">
                  <c:v>2798000</c:v>
                </c:pt>
                <c:pt idx="2798">
                  <c:v>2799000</c:v>
                </c:pt>
                <c:pt idx="2799">
                  <c:v>2800000</c:v>
                </c:pt>
                <c:pt idx="2800">
                  <c:v>2801000</c:v>
                </c:pt>
                <c:pt idx="2801">
                  <c:v>2802000</c:v>
                </c:pt>
                <c:pt idx="2802">
                  <c:v>2803000</c:v>
                </c:pt>
                <c:pt idx="2803">
                  <c:v>2804000</c:v>
                </c:pt>
                <c:pt idx="2804">
                  <c:v>2805000</c:v>
                </c:pt>
                <c:pt idx="2805">
                  <c:v>2806000</c:v>
                </c:pt>
                <c:pt idx="2806">
                  <c:v>2807000</c:v>
                </c:pt>
                <c:pt idx="2807">
                  <c:v>2808000</c:v>
                </c:pt>
                <c:pt idx="2808">
                  <c:v>2809000</c:v>
                </c:pt>
                <c:pt idx="2809">
                  <c:v>2810000</c:v>
                </c:pt>
                <c:pt idx="2810">
                  <c:v>2811000</c:v>
                </c:pt>
                <c:pt idx="2811">
                  <c:v>2812000</c:v>
                </c:pt>
                <c:pt idx="2812">
                  <c:v>2813000</c:v>
                </c:pt>
                <c:pt idx="2813">
                  <c:v>2814000</c:v>
                </c:pt>
                <c:pt idx="2814">
                  <c:v>2815000</c:v>
                </c:pt>
                <c:pt idx="2815">
                  <c:v>2816000</c:v>
                </c:pt>
                <c:pt idx="2816">
                  <c:v>2817000</c:v>
                </c:pt>
                <c:pt idx="2817">
                  <c:v>2818000</c:v>
                </c:pt>
                <c:pt idx="2818">
                  <c:v>2819000</c:v>
                </c:pt>
                <c:pt idx="2819">
                  <c:v>2820000</c:v>
                </c:pt>
                <c:pt idx="2820">
                  <c:v>2821000</c:v>
                </c:pt>
                <c:pt idx="2821">
                  <c:v>2822000</c:v>
                </c:pt>
                <c:pt idx="2822">
                  <c:v>2823000</c:v>
                </c:pt>
                <c:pt idx="2823">
                  <c:v>2824000</c:v>
                </c:pt>
                <c:pt idx="2824">
                  <c:v>2825000</c:v>
                </c:pt>
                <c:pt idx="2825">
                  <c:v>2826000</c:v>
                </c:pt>
                <c:pt idx="2826">
                  <c:v>2827000</c:v>
                </c:pt>
                <c:pt idx="2827">
                  <c:v>2828000</c:v>
                </c:pt>
                <c:pt idx="2828">
                  <c:v>2829000</c:v>
                </c:pt>
                <c:pt idx="2829">
                  <c:v>2830000</c:v>
                </c:pt>
                <c:pt idx="2830">
                  <c:v>2831000</c:v>
                </c:pt>
                <c:pt idx="2831">
                  <c:v>2832000</c:v>
                </c:pt>
                <c:pt idx="2832">
                  <c:v>2833000</c:v>
                </c:pt>
                <c:pt idx="2833">
                  <c:v>2834000</c:v>
                </c:pt>
                <c:pt idx="2834">
                  <c:v>2835000</c:v>
                </c:pt>
                <c:pt idx="2835">
                  <c:v>2836000</c:v>
                </c:pt>
                <c:pt idx="2836">
                  <c:v>2837000</c:v>
                </c:pt>
                <c:pt idx="2837">
                  <c:v>2838000</c:v>
                </c:pt>
                <c:pt idx="2838">
                  <c:v>2839000</c:v>
                </c:pt>
                <c:pt idx="2839">
                  <c:v>2840000</c:v>
                </c:pt>
                <c:pt idx="2840">
                  <c:v>2841000</c:v>
                </c:pt>
                <c:pt idx="2841">
                  <c:v>2842000</c:v>
                </c:pt>
                <c:pt idx="2842">
                  <c:v>2843000</c:v>
                </c:pt>
                <c:pt idx="2843">
                  <c:v>2844000</c:v>
                </c:pt>
                <c:pt idx="2844">
                  <c:v>2845000</c:v>
                </c:pt>
                <c:pt idx="2845">
                  <c:v>2846000</c:v>
                </c:pt>
                <c:pt idx="2846">
                  <c:v>2847000</c:v>
                </c:pt>
                <c:pt idx="2847">
                  <c:v>2848000</c:v>
                </c:pt>
                <c:pt idx="2848">
                  <c:v>2849000</c:v>
                </c:pt>
                <c:pt idx="2849">
                  <c:v>2850000</c:v>
                </c:pt>
                <c:pt idx="2850">
                  <c:v>2851000</c:v>
                </c:pt>
                <c:pt idx="2851">
                  <c:v>2852000</c:v>
                </c:pt>
                <c:pt idx="2852">
                  <c:v>2853000</c:v>
                </c:pt>
                <c:pt idx="2853">
                  <c:v>2854000</c:v>
                </c:pt>
                <c:pt idx="2854">
                  <c:v>2855000</c:v>
                </c:pt>
                <c:pt idx="2855">
                  <c:v>2856000</c:v>
                </c:pt>
                <c:pt idx="2856">
                  <c:v>2857000</c:v>
                </c:pt>
                <c:pt idx="2857">
                  <c:v>2858000</c:v>
                </c:pt>
                <c:pt idx="2858">
                  <c:v>2859000</c:v>
                </c:pt>
                <c:pt idx="2859">
                  <c:v>2860000</c:v>
                </c:pt>
                <c:pt idx="2860">
                  <c:v>2861000</c:v>
                </c:pt>
                <c:pt idx="2861">
                  <c:v>2862000</c:v>
                </c:pt>
                <c:pt idx="2862">
                  <c:v>2863000</c:v>
                </c:pt>
                <c:pt idx="2863">
                  <c:v>2864000</c:v>
                </c:pt>
                <c:pt idx="2864">
                  <c:v>2865000</c:v>
                </c:pt>
                <c:pt idx="2865">
                  <c:v>2866000</c:v>
                </c:pt>
                <c:pt idx="2866">
                  <c:v>2867000</c:v>
                </c:pt>
                <c:pt idx="2867">
                  <c:v>2868000</c:v>
                </c:pt>
                <c:pt idx="2868">
                  <c:v>2869000</c:v>
                </c:pt>
                <c:pt idx="2869">
                  <c:v>2870000</c:v>
                </c:pt>
                <c:pt idx="2870">
                  <c:v>2871000</c:v>
                </c:pt>
                <c:pt idx="2871">
                  <c:v>2872000</c:v>
                </c:pt>
                <c:pt idx="2872">
                  <c:v>2873000</c:v>
                </c:pt>
                <c:pt idx="2873">
                  <c:v>2874000</c:v>
                </c:pt>
                <c:pt idx="2874">
                  <c:v>2875000</c:v>
                </c:pt>
                <c:pt idx="2875">
                  <c:v>2876000</c:v>
                </c:pt>
                <c:pt idx="2876">
                  <c:v>2877000</c:v>
                </c:pt>
                <c:pt idx="2877">
                  <c:v>2878000</c:v>
                </c:pt>
                <c:pt idx="2878">
                  <c:v>2879000</c:v>
                </c:pt>
                <c:pt idx="2879">
                  <c:v>2880000</c:v>
                </c:pt>
                <c:pt idx="2880">
                  <c:v>2881000</c:v>
                </c:pt>
                <c:pt idx="2881">
                  <c:v>2882000</c:v>
                </c:pt>
                <c:pt idx="2882">
                  <c:v>2883000</c:v>
                </c:pt>
                <c:pt idx="2883">
                  <c:v>2884000</c:v>
                </c:pt>
                <c:pt idx="2884">
                  <c:v>2885000</c:v>
                </c:pt>
                <c:pt idx="2885">
                  <c:v>2886000</c:v>
                </c:pt>
                <c:pt idx="2886">
                  <c:v>2887000</c:v>
                </c:pt>
                <c:pt idx="2887">
                  <c:v>2888000</c:v>
                </c:pt>
                <c:pt idx="2888">
                  <c:v>2889000</c:v>
                </c:pt>
                <c:pt idx="2889">
                  <c:v>2890000</c:v>
                </c:pt>
                <c:pt idx="2890">
                  <c:v>2891000</c:v>
                </c:pt>
                <c:pt idx="2891">
                  <c:v>2892000</c:v>
                </c:pt>
                <c:pt idx="2892">
                  <c:v>2893000</c:v>
                </c:pt>
                <c:pt idx="2893">
                  <c:v>2894000</c:v>
                </c:pt>
                <c:pt idx="2894">
                  <c:v>2895000</c:v>
                </c:pt>
                <c:pt idx="2895">
                  <c:v>2896000</c:v>
                </c:pt>
                <c:pt idx="2896">
                  <c:v>2897000</c:v>
                </c:pt>
                <c:pt idx="2897">
                  <c:v>2898000</c:v>
                </c:pt>
                <c:pt idx="2898">
                  <c:v>2899000</c:v>
                </c:pt>
                <c:pt idx="2899">
                  <c:v>2900000</c:v>
                </c:pt>
                <c:pt idx="2900">
                  <c:v>2901000</c:v>
                </c:pt>
                <c:pt idx="2901">
                  <c:v>2902000</c:v>
                </c:pt>
                <c:pt idx="2902">
                  <c:v>2903000</c:v>
                </c:pt>
                <c:pt idx="2903">
                  <c:v>2904000</c:v>
                </c:pt>
                <c:pt idx="2904">
                  <c:v>2905000</c:v>
                </c:pt>
                <c:pt idx="2905">
                  <c:v>2906000</c:v>
                </c:pt>
                <c:pt idx="2906">
                  <c:v>2907000</c:v>
                </c:pt>
                <c:pt idx="2907">
                  <c:v>2908000</c:v>
                </c:pt>
                <c:pt idx="2908">
                  <c:v>2909000</c:v>
                </c:pt>
                <c:pt idx="2909">
                  <c:v>2910000</c:v>
                </c:pt>
                <c:pt idx="2910">
                  <c:v>2911000</c:v>
                </c:pt>
                <c:pt idx="2911">
                  <c:v>2912000</c:v>
                </c:pt>
                <c:pt idx="2912">
                  <c:v>2913000</c:v>
                </c:pt>
                <c:pt idx="2913">
                  <c:v>2914000</c:v>
                </c:pt>
                <c:pt idx="2914">
                  <c:v>2915000</c:v>
                </c:pt>
                <c:pt idx="2915">
                  <c:v>2916000</c:v>
                </c:pt>
                <c:pt idx="2916">
                  <c:v>2917000</c:v>
                </c:pt>
                <c:pt idx="2917">
                  <c:v>2918000</c:v>
                </c:pt>
                <c:pt idx="2918">
                  <c:v>2919000</c:v>
                </c:pt>
                <c:pt idx="2919">
                  <c:v>2920000</c:v>
                </c:pt>
                <c:pt idx="2920">
                  <c:v>2921000</c:v>
                </c:pt>
                <c:pt idx="2921">
                  <c:v>2922000</c:v>
                </c:pt>
                <c:pt idx="2922">
                  <c:v>2923000</c:v>
                </c:pt>
                <c:pt idx="2923">
                  <c:v>2924000</c:v>
                </c:pt>
                <c:pt idx="2924">
                  <c:v>2925000</c:v>
                </c:pt>
                <c:pt idx="2925">
                  <c:v>2926000</c:v>
                </c:pt>
                <c:pt idx="2926">
                  <c:v>2927000</c:v>
                </c:pt>
                <c:pt idx="2927">
                  <c:v>2928000</c:v>
                </c:pt>
                <c:pt idx="2928">
                  <c:v>2929000</c:v>
                </c:pt>
                <c:pt idx="2929">
                  <c:v>2930000</c:v>
                </c:pt>
                <c:pt idx="2930">
                  <c:v>2931000</c:v>
                </c:pt>
                <c:pt idx="2931">
                  <c:v>2932000</c:v>
                </c:pt>
                <c:pt idx="2932">
                  <c:v>2933000</c:v>
                </c:pt>
                <c:pt idx="2933">
                  <c:v>2934000</c:v>
                </c:pt>
                <c:pt idx="2934">
                  <c:v>2935000</c:v>
                </c:pt>
                <c:pt idx="2935">
                  <c:v>2936000</c:v>
                </c:pt>
                <c:pt idx="2936">
                  <c:v>2937000</c:v>
                </c:pt>
                <c:pt idx="2937">
                  <c:v>2938000</c:v>
                </c:pt>
                <c:pt idx="2938">
                  <c:v>2939000</c:v>
                </c:pt>
                <c:pt idx="2939">
                  <c:v>2940000</c:v>
                </c:pt>
                <c:pt idx="2940">
                  <c:v>2941000</c:v>
                </c:pt>
                <c:pt idx="2941">
                  <c:v>2942000</c:v>
                </c:pt>
                <c:pt idx="2942">
                  <c:v>2943000</c:v>
                </c:pt>
                <c:pt idx="2943">
                  <c:v>2944000</c:v>
                </c:pt>
                <c:pt idx="2944">
                  <c:v>2945000</c:v>
                </c:pt>
                <c:pt idx="2945">
                  <c:v>2946000</c:v>
                </c:pt>
                <c:pt idx="2946">
                  <c:v>2947000</c:v>
                </c:pt>
                <c:pt idx="2947">
                  <c:v>2948000</c:v>
                </c:pt>
                <c:pt idx="2948">
                  <c:v>2949000</c:v>
                </c:pt>
                <c:pt idx="2949">
                  <c:v>2950000</c:v>
                </c:pt>
                <c:pt idx="2950">
                  <c:v>2951000</c:v>
                </c:pt>
                <c:pt idx="2951">
                  <c:v>2952000</c:v>
                </c:pt>
                <c:pt idx="2952">
                  <c:v>2953000</c:v>
                </c:pt>
                <c:pt idx="2953">
                  <c:v>2954000</c:v>
                </c:pt>
                <c:pt idx="2954">
                  <c:v>2955000</c:v>
                </c:pt>
                <c:pt idx="2955">
                  <c:v>2956000</c:v>
                </c:pt>
                <c:pt idx="2956">
                  <c:v>2957000</c:v>
                </c:pt>
                <c:pt idx="2957">
                  <c:v>2958000</c:v>
                </c:pt>
                <c:pt idx="2958">
                  <c:v>2959000</c:v>
                </c:pt>
                <c:pt idx="2959">
                  <c:v>2960000</c:v>
                </c:pt>
                <c:pt idx="2960">
                  <c:v>2961000</c:v>
                </c:pt>
                <c:pt idx="2961">
                  <c:v>2962000</c:v>
                </c:pt>
                <c:pt idx="2962">
                  <c:v>2963000</c:v>
                </c:pt>
                <c:pt idx="2963">
                  <c:v>2964000</c:v>
                </c:pt>
                <c:pt idx="2964">
                  <c:v>2965000</c:v>
                </c:pt>
                <c:pt idx="2965">
                  <c:v>2966000</c:v>
                </c:pt>
                <c:pt idx="2966">
                  <c:v>2967000</c:v>
                </c:pt>
                <c:pt idx="2967">
                  <c:v>2968000</c:v>
                </c:pt>
                <c:pt idx="2968">
                  <c:v>2969000</c:v>
                </c:pt>
                <c:pt idx="2969">
                  <c:v>2970000</c:v>
                </c:pt>
                <c:pt idx="2970">
                  <c:v>2971000</c:v>
                </c:pt>
                <c:pt idx="2971">
                  <c:v>2972000</c:v>
                </c:pt>
                <c:pt idx="2972">
                  <c:v>2973000</c:v>
                </c:pt>
                <c:pt idx="2973">
                  <c:v>2974000</c:v>
                </c:pt>
                <c:pt idx="2974">
                  <c:v>2975000</c:v>
                </c:pt>
                <c:pt idx="2975">
                  <c:v>2976000</c:v>
                </c:pt>
                <c:pt idx="2976">
                  <c:v>2977000</c:v>
                </c:pt>
                <c:pt idx="2977">
                  <c:v>2978000</c:v>
                </c:pt>
                <c:pt idx="2978">
                  <c:v>2979000</c:v>
                </c:pt>
                <c:pt idx="2979">
                  <c:v>2980000</c:v>
                </c:pt>
                <c:pt idx="2980">
                  <c:v>2981000</c:v>
                </c:pt>
                <c:pt idx="2981">
                  <c:v>2982000</c:v>
                </c:pt>
                <c:pt idx="2982">
                  <c:v>2983000</c:v>
                </c:pt>
                <c:pt idx="2983">
                  <c:v>2984000</c:v>
                </c:pt>
                <c:pt idx="2984">
                  <c:v>2985000</c:v>
                </c:pt>
                <c:pt idx="2985">
                  <c:v>2986000</c:v>
                </c:pt>
                <c:pt idx="2986">
                  <c:v>2987000</c:v>
                </c:pt>
                <c:pt idx="2987">
                  <c:v>2988000</c:v>
                </c:pt>
                <c:pt idx="2988">
                  <c:v>2989000</c:v>
                </c:pt>
                <c:pt idx="2989">
                  <c:v>2990000</c:v>
                </c:pt>
                <c:pt idx="2990">
                  <c:v>2991000</c:v>
                </c:pt>
                <c:pt idx="2991">
                  <c:v>2992000</c:v>
                </c:pt>
                <c:pt idx="2992">
                  <c:v>2993000</c:v>
                </c:pt>
                <c:pt idx="2993">
                  <c:v>2994000</c:v>
                </c:pt>
                <c:pt idx="2994">
                  <c:v>2995000</c:v>
                </c:pt>
                <c:pt idx="2995">
                  <c:v>2996000</c:v>
                </c:pt>
                <c:pt idx="2996">
                  <c:v>2997000</c:v>
                </c:pt>
                <c:pt idx="2997">
                  <c:v>2998000</c:v>
                </c:pt>
                <c:pt idx="2998">
                  <c:v>2999000</c:v>
                </c:pt>
                <c:pt idx="2999">
                  <c:v>3000000</c:v>
                </c:pt>
                <c:pt idx="3000">
                  <c:v>3001000</c:v>
                </c:pt>
                <c:pt idx="3001">
                  <c:v>3002000</c:v>
                </c:pt>
                <c:pt idx="3002">
                  <c:v>3003000</c:v>
                </c:pt>
                <c:pt idx="3003">
                  <c:v>3004000</c:v>
                </c:pt>
                <c:pt idx="3004">
                  <c:v>3005000</c:v>
                </c:pt>
                <c:pt idx="3005">
                  <c:v>3006000</c:v>
                </c:pt>
                <c:pt idx="3006">
                  <c:v>3007000</c:v>
                </c:pt>
                <c:pt idx="3007">
                  <c:v>3008000</c:v>
                </c:pt>
                <c:pt idx="3008">
                  <c:v>3009000</c:v>
                </c:pt>
                <c:pt idx="3009">
                  <c:v>3010000</c:v>
                </c:pt>
                <c:pt idx="3010">
                  <c:v>3011000</c:v>
                </c:pt>
                <c:pt idx="3011">
                  <c:v>3012000</c:v>
                </c:pt>
                <c:pt idx="3012">
                  <c:v>3013000</c:v>
                </c:pt>
                <c:pt idx="3013">
                  <c:v>3014000</c:v>
                </c:pt>
                <c:pt idx="3014">
                  <c:v>3015000</c:v>
                </c:pt>
                <c:pt idx="3015">
                  <c:v>3016000</c:v>
                </c:pt>
                <c:pt idx="3016">
                  <c:v>3017000</c:v>
                </c:pt>
                <c:pt idx="3017">
                  <c:v>3018000</c:v>
                </c:pt>
                <c:pt idx="3018">
                  <c:v>3019000</c:v>
                </c:pt>
                <c:pt idx="3019">
                  <c:v>3020000</c:v>
                </c:pt>
                <c:pt idx="3020">
                  <c:v>3021000</c:v>
                </c:pt>
                <c:pt idx="3021">
                  <c:v>3022000</c:v>
                </c:pt>
                <c:pt idx="3022">
                  <c:v>3023000</c:v>
                </c:pt>
                <c:pt idx="3023">
                  <c:v>3024000</c:v>
                </c:pt>
                <c:pt idx="3024">
                  <c:v>3025000</c:v>
                </c:pt>
                <c:pt idx="3025">
                  <c:v>3026000</c:v>
                </c:pt>
                <c:pt idx="3026">
                  <c:v>3027000</c:v>
                </c:pt>
                <c:pt idx="3027">
                  <c:v>3028000</c:v>
                </c:pt>
                <c:pt idx="3028">
                  <c:v>3029000</c:v>
                </c:pt>
                <c:pt idx="3029">
                  <c:v>3030000</c:v>
                </c:pt>
                <c:pt idx="3030">
                  <c:v>3031000</c:v>
                </c:pt>
                <c:pt idx="3031">
                  <c:v>3032000</c:v>
                </c:pt>
                <c:pt idx="3032">
                  <c:v>3033000</c:v>
                </c:pt>
                <c:pt idx="3033">
                  <c:v>3034000</c:v>
                </c:pt>
                <c:pt idx="3034">
                  <c:v>3035000</c:v>
                </c:pt>
                <c:pt idx="3035">
                  <c:v>3036000</c:v>
                </c:pt>
                <c:pt idx="3036">
                  <c:v>3037000</c:v>
                </c:pt>
                <c:pt idx="3037">
                  <c:v>3038000</c:v>
                </c:pt>
                <c:pt idx="3038">
                  <c:v>3039000</c:v>
                </c:pt>
                <c:pt idx="3039">
                  <c:v>3040000</c:v>
                </c:pt>
                <c:pt idx="3040">
                  <c:v>3041000</c:v>
                </c:pt>
                <c:pt idx="3041">
                  <c:v>3042000</c:v>
                </c:pt>
                <c:pt idx="3042">
                  <c:v>3043000</c:v>
                </c:pt>
                <c:pt idx="3043">
                  <c:v>3044000</c:v>
                </c:pt>
                <c:pt idx="3044">
                  <c:v>3045000</c:v>
                </c:pt>
                <c:pt idx="3045">
                  <c:v>3046000</c:v>
                </c:pt>
                <c:pt idx="3046">
                  <c:v>3047000</c:v>
                </c:pt>
                <c:pt idx="3047">
                  <c:v>3048000</c:v>
                </c:pt>
                <c:pt idx="3048">
                  <c:v>3049000</c:v>
                </c:pt>
                <c:pt idx="3049">
                  <c:v>3050000</c:v>
                </c:pt>
                <c:pt idx="3050">
                  <c:v>3051000</c:v>
                </c:pt>
                <c:pt idx="3051">
                  <c:v>3052000</c:v>
                </c:pt>
                <c:pt idx="3052">
                  <c:v>3053000</c:v>
                </c:pt>
                <c:pt idx="3053">
                  <c:v>3054000</c:v>
                </c:pt>
                <c:pt idx="3054">
                  <c:v>3055000</c:v>
                </c:pt>
                <c:pt idx="3055">
                  <c:v>3056000</c:v>
                </c:pt>
                <c:pt idx="3056">
                  <c:v>3057000</c:v>
                </c:pt>
                <c:pt idx="3057">
                  <c:v>3058000</c:v>
                </c:pt>
                <c:pt idx="3058">
                  <c:v>3059000</c:v>
                </c:pt>
                <c:pt idx="3059">
                  <c:v>3060000</c:v>
                </c:pt>
                <c:pt idx="3060">
                  <c:v>3061000</c:v>
                </c:pt>
                <c:pt idx="3061">
                  <c:v>3062000</c:v>
                </c:pt>
                <c:pt idx="3062">
                  <c:v>3063000</c:v>
                </c:pt>
                <c:pt idx="3063">
                  <c:v>3064000</c:v>
                </c:pt>
                <c:pt idx="3064">
                  <c:v>3065000</c:v>
                </c:pt>
                <c:pt idx="3065">
                  <c:v>3066000</c:v>
                </c:pt>
                <c:pt idx="3066">
                  <c:v>3067000</c:v>
                </c:pt>
                <c:pt idx="3067">
                  <c:v>3068000</c:v>
                </c:pt>
                <c:pt idx="3068">
                  <c:v>3069000</c:v>
                </c:pt>
                <c:pt idx="3069">
                  <c:v>3070000</c:v>
                </c:pt>
                <c:pt idx="3070">
                  <c:v>3071000</c:v>
                </c:pt>
                <c:pt idx="3071">
                  <c:v>3072000</c:v>
                </c:pt>
                <c:pt idx="3072">
                  <c:v>3073000</c:v>
                </c:pt>
                <c:pt idx="3073">
                  <c:v>3074000</c:v>
                </c:pt>
                <c:pt idx="3074">
                  <c:v>3075000</c:v>
                </c:pt>
                <c:pt idx="3075">
                  <c:v>3076000</c:v>
                </c:pt>
                <c:pt idx="3076">
                  <c:v>3077000</c:v>
                </c:pt>
                <c:pt idx="3077">
                  <c:v>3078000</c:v>
                </c:pt>
                <c:pt idx="3078">
                  <c:v>3079000</c:v>
                </c:pt>
                <c:pt idx="3079">
                  <c:v>3080000</c:v>
                </c:pt>
                <c:pt idx="3080">
                  <c:v>3081000</c:v>
                </c:pt>
                <c:pt idx="3081">
                  <c:v>3082000</c:v>
                </c:pt>
                <c:pt idx="3082">
                  <c:v>3083000</c:v>
                </c:pt>
                <c:pt idx="3083">
                  <c:v>3084000</c:v>
                </c:pt>
                <c:pt idx="3084">
                  <c:v>3085000</c:v>
                </c:pt>
                <c:pt idx="3085">
                  <c:v>3086000</c:v>
                </c:pt>
                <c:pt idx="3086">
                  <c:v>3087000</c:v>
                </c:pt>
                <c:pt idx="3087">
                  <c:v>3088000</c:v>
                </c:pt>
                <c:pt idx="3088">
                  <c:v>3089000</c:v>
                </c:pt>
                <c:pt idx="3089">
                  <c:v>3090000</c:v>
                </c:pt>
                <c:pt idx="3090">
                  <c:v>3091000</c:v>
                </c:pt>
                <c:pt idx="3091">
                  <c:v>3092000</c:v>
                </c:pt>
                <c:pt idx="3092">
                  <c:v>3093000</c:v>
                </c:pt>
                <c:pt idx="3093">
                  <c:v>3094000</c:v>
                </c:pt>
                <c:pt idx="3094">
                  <c:v>3095000</c:v>
                </c:pt>
                <c:pt idx="3095">
                  <c:v>3096000</c:v>
                </c:pt>
                <c:pt idx="3096">
                  <c:v>3097000</c:v>
                </c:pt>
                <c:pt idx="3097">
                  <c:v>3098000</c:v>
                </c:pt>
                <c:pt idx="3098">
                  <c:v>3099000</c:v>
                </c:pt>
                <c:pt idx="3099">
                  <c:v>3100000</c:v>
                </c:pt>
                <c:pt idx="3100">
                  <c:v>3101000</c:v>
                </c:pt>
                <c:pt idx="3101">
                  <c:v>3102000</c:v>
                </c:pt>
                <c:pt idx="3102">
                  <c:v>3103000</c:v>
                </c:pt>
                <c:pt idx="3103">
                  <c:v>3104000</c:v>
                </c:pt>
                <c:pt idx="3104">
                  <c:v>3105000</c:v>
                </c:pt>
                <c:pt idx="3105">
                  <c:v>3106000</c:v>
                </c:pt>
                <c:pt idx="3106">
                  <c:v>3107000</c:v>
                </c:pt>
                <c:pt idx="3107">
                  <c:v>3108000</c:v>
                </c:pt>
                <c:pt idx="3108">
                  <c:v>3109000</c:v>
                </c:pt>
                <c:pt idx="3109">
                  <c:v>3110000</c:v>
                </c:pt>
                <c:pt idx="3110">
                  <c:v>3111000</c:v>
                </c:pt>
                <c:pt idx="3111">
                  <c:v>3112000</c:v>
                </c:pt>
                <c:pt idx="3112">
                  <c:v>3113000</c:v>
                </c:pt>
                <c:pt idx="3113">
                  <c:v>3114000</c:v>
                </c:pt>
                <c:pt idx="3114">
                  <c:v>3115000</c:v>
                </c:pt>
                <c:pt idx="3115">
                  <c:v>3116000</c:v>
                </c:pt>
                <c:pt idx="3116">
                  <c:v>3117000</c:v>
                </c:pt>
                <c:pt idx="3117">
                  <c:v>3118000</c:v>
                </c:pt>
                <c:pt idx="3118">
                  <c:v>3119000</c:v>
                </c:pt>
                <c:pt idx="3119">
                  <c:v>3120000</c:v>
                </c:pt>
                <c:pt idx="3120">
                  <c:v>3121000</c:v>
                </c:pt>
                <c:pt idx="3121">
                  <c:v>3122000</c:v>
                </c:pt>
                <c:pt idx="3122">
                  <c:v>3123000</c:v>
                </c:pt>
                <c:pt idx="3123">
                  <c:v>3124000</c:v>
                </c:pt>
                <c:pt idx="3124">
                  <c:v>3125000</c:v>
                </c:pt>
                <c:pt idx="3125">
                  <c:v>3126000</c:v>
                </c:pt>
                <c:pt idx="3126">
                  <c:v>3127000</c:v>
                </c:pt>
                <c:pt idx="3127">
                  <c:v>3128000</c:v>
                </c:pt>
                <c:pt idx="3128">
                  <c:v>3129000</c:v>
                </c:pt>
                <c:pt idx="3129">
                  <c:v>3130000</c:v>
                </c:pt>
                <c:pt idx="3130">
                  <c:v>3131000</c:v>
                </c:pt>
                <c:pt idx="3131">
                  <c:v>3132000</c:v>
                </c:pt>
                <c:pt idx="3132">
                  <c:v>3133000</c:v>
                </c:pt>
                <c:pt idx="3133">
                  <c:v>3134000</c:v>
                </c:pt>
                <c:pt idx="3134">
                  <c:v>3135000</c:v>
                </c:pt>
                <c:pt idx="3135">
                  <c:v>3136000</c:v>
                </c:pt>
                <c:pt idx="3136">
                  <c:v>3137000</c:v>
                </c:pt>
                <c:pt idx="3137">
                  <c:v>3138000</c:v>
                </c:pt>
                <c:pt idx="3138">
                  <c:v>3139000</c:v>
                </c:pt>
                <c:pt idx="3139">
                  <c:v>3140000</c:v>
                </c:pt>
                <c:pt idx="3140">
                  <c:v>3141000</c:v>
                </c:pt>
                <c:pt idx="3141">
                  <c:v>3142000</c:v>
                </c:pt>
                <c:pt idx="3142">
                  <c:v>3143000</c:v>
                </c:pt>
                <c:pt idx="3143">
                  <c:v>3144000</c:v>
                </c:pt>
                <c:pt idx="3144">
                  <c:v>3145000</c:v>
                </c:pt>
                <c:pt idx="3145">
                  <c:v>3146000</c:v>
                </c:pt>
                <c:pt idx="3146">
                  <c:v>3147000</c:v>
                </c:pt>
                <c:pt idx="3147">
                  <c:v>3148000</c:v>
                </c:pt>
                <c:pt idx="3148">
                  <c:v>3149000</c:v>
                </c:pt>
                <c:pt idx="3149">
                  <c:v>3150000</c:v>
                </c:pt>
                <c:pt idx="3150">
                  <c:v>3151000</c:v>
                </c:pt>
                <c:pt idx="3151">
                  <c:v>3152000</c:v>
                </c:pt>
                <c:pt idx="3152">
                  <c:v>3153000</c:v>
                </c:pt>
                <c:pt idx="3153">
                  <c:v>3154000</c:v>
                </c:pt>
                <c:pt idx="3154">
                  <c:v>3155000</c:v>
                </c:pt>
                <c:pt idx="3155">
                  <c:v>3156000</c:v>
                </c:pt>
                <c:pt idx="3156">
                  <c:v>3157000</c:v>
                </c:pt>
                <c:pt idx="3157">
                  <c:v>3158000</c:v>
                </c:pt>
                <c:pt idx="3158">
                  <c:v>3159000</c:v>
                </c:pt>
                <c:pt idx="3159">
                  <c:v>3160000</c:v>
                </c:pt>
                <c:pt idx="3160">
                  <c:v>3161000</c:v>
                </c:pt>
                <c:pt idx="3161">
                  <c:v>3162000</c:v>
                </c:pt>
                <c:pt idx="3162">
                  <c:v>3163000</c:v>
                </c:pt>
                <c:pt idx="3163">
                  <c:v>3164000</c:v>
                </c:pt>
                <c:pt idx="3164">
                  <c:v>3165000</c:v>
                </c:pt>
                <c:pt idx="3165">
                  <c:v>3166000</c:v>
                </c:pt>
                <c:pt idx="3166">
                  <c:v>3167000</c:v>
                </c:pt>
                <c:pt idx="3167">
                  <c:v>3168000</c:v>
                </c:pt>
                <c:pt idx="3168">
                  <c:v>3169000</c:v>
                </c:pt>
                <c:pt idx="3169">
                  <c:v>3170000</c:v>
                </c:pt>
                <c:pt idx="3170">
                  <c:v>3171000</c:v>
                </c:pt>
                <c:pt idx="3171">
                  <c:v>3172000</c:v>
                </c:pt>
                <c:pt idx="3172">
                  <c:v>3173000</c:v>
                </c:pt>
                <c:pt idx="3173">
                  <c:v>3174000</c:v>
                </c:pt>
                <c:pt idx="3174">
                  <c:v>3175000</c:v>
                </c:pt>
                <c:pt idx="3175">
                  <c:v>3176000</c:v>
                </c:pt>
                <c:pt idx="3176">
                  <c:v>3177000</c:v>
                </c:pt>
                <c:pt idx="3177">
                  <c:v>3178000</c:v>
                </c:pt>
                <c:pt idx="3178">
                  <c:v>3179000</c:v>
                </c:pt>
                <c:pt idx="3179">
                  <c:v>3180000</c:v>
                </c:pt>
                <c:pt idx="3180">
                  <c:v>3181000</c:v>
                </c:pt>
                <c:pt idx="3181">
                  <c:v>3182000</c:v>
                </c:pt>
                <c:pt idx="3182">
                  <c:v>3183000</c:v>
                </c:pt>
                <c:pt idx="3183">
                  <c:v>3184000</c:v>
                </c:pt>
                <c:pt idx="3184">
                  <c:v>3185000</c:v>
                </c:pt>
                <c:pt idx="3185">
                  <c:v>3186000</c:v>
                </c:pt>
                <c:pt idx="3186">
                  <c:v>3187000</c:v>
                </c:pt>
                <c:pt idx="3187">
                  <c:v>3188000</c:v>
                </c:pt>
                <c:pt idx="3188">
                  <c:v>3189000</c:v>
                </c:pt>
                <c:pt idx="3189">
                  <c:v>3190000</c:v>
                </c:pt>
                <c:pt idx="3190">
                  <c:v>3191000</c:v>
                </c:pt>
                <c:pt idx="3191">
                  <c:v>3192000</c:v>
                </c:pt>
                <c:pt idx="3192">
                  <c:v>3193000</c:v>
                </c:pt>
                <c:pt idx="3193">
                  <c:v>3194000</c:v>
                </c:pt>
                <c:pt idx="3194">
                  <c:v>3195000</c:v>
                </c:pt>
                <c:pt idx="3195">
                  <c:v>3196000</c:v>
                </c:pt>
                <c:pt idx="3196">
                  <c:v>3197000</c:v>
                </c:pt>
                <c:pt idx="3197">
                  <c:v>3198000</c:v>
                </c:pt>
                <c:pt idx="3198">
                  <c:v>3199000</c:v>
                </c:pt>
                <c:pt idx="3199">
                  <c:v>3200000</c:v>
                </c:pt>
                <c:pt idx="3200">
                  <c:v>3201000</c:v>
                </c:pt>
                <c:pt idx="3201">
                  <c:v>3202000</c:v>
                </c:pt>
                <c:pt idx="3202">
                  <c:v>3203000</c:v>
                </c:pt>
                <c:pt idx="3203">
                  <c:v>3204000</c:v>
                </c:pt>
                <c:pt idx="3204">
                  <c:v>3205000</c:v>
                </c:pt>
                <c:pt idx="3205">
                  <c:v>3206000</c:v>
                </c:pt>
                <c:pt idx="3206">
                  <c:v>3207000</c:v>
                </c:pt>
                <c:pt idx="3207">
                  <c:v>3208000</c:v>
                </c:pt>
                <c:pt idx="3208">
                  <c:v>3209000</c:v>
                </c:pt>
                <c:pt idx="3209">
                  <c:v>3210000</c:v>
                </c:pt>
                <c:pt idx="3210">
                  <c:v>3211000</c:v>
                </c:pt>
                <c:pt idx="3211">
                  <c:v>3212000</c:v>
                </c:pt>
                <c:pt idx="3212">
                  <c:v>3213000</c:v>
                </c:pt>
                <c:pt idx="3213">
                  <c:v>3214000</c:v>
                </c:pt>
                <c:pt idx="3214">
                  <c:v>3215000</c:v>
                </c:pt>
                <c:pt idx="3215">
                  <c:v>3216000</c:v>
                </c:pt>
                <c:pt idx="3216">
                  <c:v>3217000</c:v>
                </c:pt>
                <c:pt idx="3217">
                  <c:v>3218000</c:v>
                </c:pt>
                <c:pt idx="3218">
                  <c:v>3219000</c:v>
                </c:pt>
                <c:pt idx="3219">
                  <c:v>3220000</c:v>
                </c:pt>
                <c:pt idx="3220">
                  <c:v>3221000</c:v>
                </c:pt>
                <c:pt idx="3221">
                  <c:v>3222000</c:v>
                </c:pt>
                <c:pt idx="3222">
                  <c:v>3223000</c:v>
                </c:pt>
                <c:pt idx="3223">
                  <c:v>3224000</c:v>
                </c:pt>
                <c:pt idx="3224">
                  <c:v>3225000</c:v>
                </c:pt>
                <c:pt idx="3225">
                  <c:v>3226000</c:v>
                </c:pt>
                <c:pt idx="3226">
                  <c:v>3227000</c:v>
                </c:pt>
                <c:pt idx="3227">
                  <c:v>3228000</c:v>
                </c:pt>
                <c:pt idx="3228">
                  <c:v>3229000</c:v>
                </c:pt>
                <c:pt idx="3229">
                  <c:v>3230000</c:v>
                </c:pt>
                <c:pt idx="3230">
                  <c:v>3231000</c:v>
                </c:pt>
                <c:pt idx="3231">
                  <c:v>3232000</c:v>
                </c:pt>
                <c:pt idx="3232">
                  <c:v>3233000</c:v>
                </c:pt>
                <c:pt idx="3233">
                  <c:v>3234000</c:v>
                </c:pt>
                <c:pt idx="3234">
                  <c:v>3235000</c:v>
                </c:pt>
                <c:pt idx="3235">
                  <c:v>3236000</c:v>
                </c:pt>
                <c:pt idx="3236">
                  <c:v>3237000</c:v>
                </c:pt>
                <c:pt idx="3237">
                  <c:v>3238000</c:v>
                </c:pt>
                <c:pt idx="3238">
                  <c:v>3239000</c:v>
                </c:pt>
                <c:pt idx="3239">
                  <c:v>3240000</c:v>
                </c:pt>
                <c:pt idx="3240">
                  <c:v>3241000</c:v>
                </c:pt>
                <c:pt idx="3241">
                  <c:v>3242000</c:v>
                </c:pt>
                <c:pt idx="3242">
                  <c:v>3243000</c:v>
                </c:pt>
                <c:pt idx="3243">
                  <c:v>3244000</c:v>
                </c:pt>
                <c:pt idx="3244">
                  <c:v>3245000</c:v>
                </c:pt>
                <c:pt idx="3245">
                  <c:v>3246000</c:v>
                </c:pt>
                <c:pt idx="3246">
                  <c:v>3247000</c:v>
                </c:pt>
                <c:pt idx="3247">
                  <c:v>3248000</c:v>
                </c:pt>
                <c:pt idx="3248">
                  <c:v>3249000</c:v>
                </c:pt>
                <c:pt idx="3249">
                  <c:v>3250000</c:v>
                </c:pt>
                <c:pt idx="3250">
                  <c:v>3251000</c:v>
                </c:pt>
                <c:pt idx="3251">
                  <c:v>3252000</c:v>
                </c:pt>
                <c:pt idx="3252">
                  <c:v>3253000</c:v>
                </c:pt>
                <c:pt idx="3253">
                  <c:v>3254000</c:v>
                </c:pt>
                <c:pt idx="3254">
                  <c:v>3255000</c:v>
                </c:pt>
                <c:pt idx="3255">
                  <c:v>3256000</c:v>
                </c:pt>
                <c:pt idx="3256">
                  <c:v>3257000</c:v>
                </c:pt>
                <c:pt idx="3257">
                  <c:v>3258000</c:v>
                </c:pt>
                <c:pt idx="3258">
                  <c:v>3259000</c:v>
                </c:pt>
                <c:pt idx="3259">
                  <c:v>3260000</c:v>
                </c:pt>
                <c:pt idx="3260">
                  <c:v>3261000</c:v>
                </c:pt>
                <c:pt idx="3261">
                  <c:v>3262000</c:v>
                </c:pt>
                <c:pt idx="3262">
                  <c:v>3263000</c:v>
                </c:pt>
                <c:pt idx="3263">
                  <c:v>3264000</c:v>
                </c:pt>
                <c:pt idx="3264">
                  <c:v>3265000</c:v>
                </c:pt>
                <c:pt idx="3265">
                  <c:v>3266000</c:v>
                </c:pt>
                <c:pt idx="3266">
                  <c:v>3267000</c:v>
                </c:pt>
                <c:pt idx="3267">
                  <c:v>3268000</c:v>
                </c:pt>
                <c:pt idx="3268">
                  <c:v>3269000</c:v>
                </c:pt>
                <c:pt idx="3269">
                  <c:v>3270000</c:v>
                </c:pt>
                <c:pt idx="3270">
                  <c:v>3271000</c:v>
                </c:pt>
                <c:pt idx="3271">
                  <c:v>3272000</c:v>
                </c:pt>
                <c:pt idx="3272">
                  <c:v>3273000</c:v>
                </c:pt>
                <c:pt idx="3273">
                  <c:v>3274000</c:v>
                </c:pt>
                <c:pt idx="3274">
                  <c:v>3275000</c:v>
                </c:pt>
                <c:pt idx="3275">
                  <c:v>3276000</c:v>
                </c:pt>
                <c:pt idx="3276">
                  <c:v>3277000</c:v>
                </c:pt>
                <c:pt idx="3277">
                  <c:v>3278000</c:v>
                </c:pt>
                <c:pt idx="3278">
                  <c:v>3279000</c:v>
                </c:pt>
                <c:pt idx="3279">
                  <c:v>3280000</c:v>
                </c:pt>
                <c:pt idx="3280">
                  <c:v>3281000</c:v>
                </c:pt>
                <c:pt idx="3281">
                  <c:v>3282000</c:v>
                </c:pt>
                <c:pt idx="3282">
                  <c:v>3283000</c:v>
                </c:pt>
                <c:pt idx="3283">
                  <c:v>3284000</c:v>
                </c:pt>
                <c:pt idx="3284">
                  <c:v>3285000</c:v>
                </c:pt>
                <c:pt idx="3285">
                  <c:v>3286000</c:v>
                </c:pt>
                <c:pt idx="3286">
                  <c:v>3287000</c:v>
                </c:pt>
                <c:pt idx="3287">
                  <c:v>3288000</c:v>
                </c:pt>
                <c:pt idx="3288">
                  <c:v>3289000</c:v>
                </c:pt>
                <c:pt idx="3289">
                  <c:v>3290000</c:v>
                </c:pt>
                <c:pt idx="3290">
                  <c:v>3291000</c:v>
                </c:pt>
                <c:pt idx="3291">
                  <c:v>3292000</c:v>
                </c:pt>
                <c:pt idx="3292">
                  <c:v>3293000</c:v>
                </c:pt>
                <c:pt idx="3293">
                  <c:v>3294000</c:v>
                </c:pt>
                <c:pt idx="3294">
                  <c:v>3295000</c:v>
                </c:pt>
                <c:pt idx="3295">
                  <c:v>3296000</c:v>
                </c:pt>
                <c:pt idx="3296">
                  <c:v>3297000</c:v>
                </c:pt>
                <c:pt idx="3297">
                  <c:v>3298000</c:v>
                </c:pt>
                <c:pt idx="3298">
                  <c:v>3299000</c:v>
                </c:pt>
                <c:pt idx="3299">
                  <c:v>3300000</c:v>
                </c:pt>
                <c:pt idx="3300">
                  <c:v>3301000</c:v>
                </c:pt>
                <c:pt idx="3301">
                  <c:v>3302000</c:v>
                </c:pt>
                <c:pt idx="3302">
                  <c:v>3303000</c:v>
                </c:pt>
                <c:pt idx="3303">
                  <c:v>3304000</c:v>
                </c:pt>
                <c:pt idx="3304">
                  <c:v>3305000</c:v>
                </c:pt>
                <c:pt idx="3305">
                  <c:v>3306000</c:v>
                </c:pt>
                <c:pt idx="3306">
                  <c:v>3307000</c:v>
                </c:pt>
                <c:pt idx="3307">
                  <c:v>3308000</c:v>
                </c:pt>
                <c:pt idx="3308">
                  <c:v>3309000</c:v>
                </c:pt>
                <c:pt idx="3309">
                  <c:v>3310000</c:v>
                </c:pt>
                <c:pt idx="3310">
                  <c:v>3311000</c:v>
                </c:pt>
                <c:pt idx="3311">
                  <c:v>3312000</c:v>
                </c:pt>
                <c:pt idx="3312">
                  <c:v>3313000</c:v>
                </c:pt>
                <c:pt idx="3313">
                  <c:v>3314000</c:v>
                </c:pt>
                <c:pt idx="3314">
                  <c:v>3315000</c:v>
                </c:pt>
                <c:pt idx="3315">
                  <c:v>3316000</c:v>
                </c:pt>
                <c:pt idx="3316">
                  <c:v>3317000</c:v>
                </c:pt>
                <c:pt idx="3317">
                  <c:v>3318000</c:v>
                </c:pt>
                <c:pt idx="3318">
                  <c:v>3319000</c:v>
                </c:pt>
                <c:pt idx="3319">
                  <c:v>3320000</c:v>
                </c:pt>
                <c:pt idx="3320">
                  <c:v>3321000</c:v>
                </c:pt>
                <c:pt idx="3321">
                  <c:v>3322000</c:v>
                </c:pt>
                <c:pt idx="3322">
                  <c:v>3323000</c:v>
                </c:pt>
                <c:pt idx="3323">
                  <c:v>3324000</c:v>
                </c:pt>
                <c:pt idx="3324">
                  <c:v>3325000</c:v>
                </c:pt>
                <c:pt idx="3325">
                  <c:v>3326000</c:v>
                </c:pt>
                <c:pt idx="3326">
                  <c:v>3327000</c:v>
                </c:pt>
                <c:pt idx="3327">
                  <c:v>3328000</c:v>
                </c:pt>
                <c:pt idx="3328">
                  <c:v>3329000</c:v>
                </c:pt>
                <c:pt idx="3329">
                  <c:v>3330000</c:v>
                </c:pt>
                <c:pt idx="3330">
                  <c:v>3331000</c:v>
                </c:pt>
                <c:pt idx="3331">
                  <c:v>3332000</c:v>
                </c:pt>
                <c:pt idx="3332">
                  <c:v>3333000</c:v>
                </c:pt>
                <c:pt idx="3333">
                  <c:v>3334000</c:v>
                </c:pt>
                <c:pt idx="3334">
                  <c:v>3335000</c:v>
                </c:pt>
                <c:pt idx="3335">
                  <c:v>3336000</c:v>
                </c:pt>
                <c:pt idx="3336">
                  <c:v>3337000</c:v>
                </c:pt>
                <c:pt idx="3337">
                  <c:v>3338000</c:v>
                </c:pt>
                <c:pt idx="3338">
                  <c:v>3339000</c:v>
                </c:pt>
                <c:pt idx="3339">
                  <c:v>3340000</c:v>
                </c:pt>
                <c:pt idx="3340">
                  <c:v>3341000</c:v>
                </c:pt>
                <c:pt idx="3341">
                  <c:v>3342000</c:v>
                </c:pt>
                <c:pt idx="3342">
                  <c:v>3343000</c:v>
                </c:pt>
                <c:pt idx="3343">
                  <c:v>3344000</c:v>
                </c:pt>
                <c:pt idx="3344">
                  <c:v>3345000</c:v>
                </c:pt>
                <c:pt idx="3345">
                  <c:v>3346000</c:v>
                </c:pt>
                <c:pt idx="3346">
                  <c:v>3347000</c:v>
                </c:pt>
                <c:pt idx="3347">
                  <c:v>3348000</c:v>
                </c:pt>
                <c:pt idx="3348">
                  <c:v>3349000</c:v>
                </c:pt>
                <c:pt idx="3349">
                  <c:v>3350000</c:v>
                </c:pt>
                <c:pt idx="3350">
                  <c:v>3351000</c:v>
                </c:pt>
                <c:pt idx="3351">
                  <c:v>3352000</c:v>
                </c:pt>
                <c:pt idx="3352">
                  <c:v>3353000</c:v>
                </c:pt>
                <c:pt idx="3353">
                  <c:v>3354000</c:v>
                </c:pt>
                <c:pt idx="3354">
                  <c:v>3355000</c:v>
                </c:pt>
                <c:pt idx="3355">
                  <c:v>3356000</c:v>
                </c:pt>
                <c:pt idx="3356">
                  <c:v>3357000</c:v>
                </c:pt>
                <c:pt idx="3357">
                  <c:v>3358000</c:v>
                </c:pt>
                <c:pt idx="3358">
                  <c:v>3359000</c:v>
                </c:pt>
                <c:pt idx="3359">
                  <c:v>3360000</c:v>
                </c:pt>
                <c:pt idx="3360">
                  <c:v>3361000</c:v>
                </c:pt>
                <c:pt idx="3361">
                  <c:v>3362000</c:v>
                </c:pt>
                <c:pt idx="3362">
                  <c:v>3363000</c:v>
                </c:pt>
                <c:pt idx="3363">
                  <c:v>3364000</c:v>
                </c:pt>
                <c:pt idx="3364">
                  <c:v>3365000</c:v>
                </c:pt>
                <c:pt idx="3365">
                  <c:v>3366000</c:v>
                </c:pt>
                <c:pt idx="3366">
                  <c:v>3367000</c:v>
                </c:pt>
                <c:pt idx="3367">
                  <c:v>3368000</c:v>
                </c:pt>
                <c:pt idx="3368">
                  <c:v>3369000</c:v>
                </c:pt>
                <c:pt idx="3369">
                  <c:v>3370000</c:v>
                </c:pt>
                <c:pt idx="3370">
                  <c:v>3371000</c:v>
                </c:pt>
                <c:pt idx="3371">
                  <c:v>3372000</c:v>
                </c:pt>
                <c:pt idx="3372">
                  <c:v>3373000</c:v>
                </c:pt>
                <c:pt idx="3373">
                  <c:v>3374000</c:v>
                </c:pt>
                <c:pt idx="3374">
                  <c:v>3375000</c:v>
                </c:pt>
                <c:pt idx="3375">
                  <c:v>3376000</c:v>
                </c:pt>
                <c:pt idx="3376">
                  <c:v>3377000</c:v>
                </c:pt>
                <c:pt idx="3377">
                  <c:v>3378000</c:v>
                </c:pt>
                <c:pt idx="3378">
                  <c:v>3379000</c:v>
                </c:pt>
                <c:pt idx="3379">
                  <c:v>3380000</c:v>
                </c:pt>
                <c:pt idx="3380">
                  <c:v>3381000</c:v>
                </c:pt>
                <c:pt idx="3381">
                  <c:v>3382000</c:v>
                </c:pt>
                <c:pt idx="3382">
                  <c:v>3383000</c:v>
                </c:pt>
                <c:pt idx="3383">
                  <c:v>3384000</c:v>
                </c:pt>
                <c:pt idx="3384">
                  <c:v>3385000</c:v>
                </c:pt>
                <c:pt idx="3385">
                  <c:v>3386000</c:v>
                </c:pt>
                <c:pt idx="3386">
                  <c:v>3387000</c:v>
                </c:pt>
                <c:pt idx="3387">
                  <c:v>3388000</c:v>
                </c:pt>
                <c:pt idx="3388">
                  <c:v>3389000</c:v>
                </c:pt>
                <c:pt idx="3389">
                  <c:v>3390000</c:v>
                </c:pt>
                <c:pt idx="3390">
                  <c:v>3391000</c:v>
                </c:pt>
                <c:pt idx="3391">
                  <c:v>3392000</c:v>
                </c:pt>
                <c:pt idx="3392">
                  <c:v>3393000</c:v>
                </c:pt>
                <c:pt idx="3393">
                  <c:v>3394000</c:v>
                </c:pt>
                <c:pt idx="3394">
                  <c:v>3395000</c:v>
                </c:pt>
                <c:pt idx="3395">
                  <c:v>3396000</c:v>
                </c:pt>
                <c:pt idx="3396">
                  <c:v>3397000</c:v>
                </c:pt>
                <c:pt idx="3397">
                  <c:v>3398000</c:v>
                </c:pt>
                <c:pt idx="3398">
                  <c:v>3399000</c:v>
                </c:pt>
                <c:pt idx="3399">
                  <c:v>3400000</c:v>
                </c:pt>
                <c:pt idx="3400">
                  <c:v>3401000</c:v>
                </c:pt>
                <c:pt idx="3401">
                  <c:v>3402000</c:v>
                </c:pt>
                <c:pt idx="3402">
                  <c:v>3403000</c:v>
                </c:pt>
                <c:pt idx="3403">
                  <c:v>3404000</c:v>
                </c:pt>
                <c:pt idx="3404">
                  <c:v>3405000</c:v>
                </c:pt>
                <c:pt idx="3405">
                  <c:v>3406000</c:v>
                </c:pt>
                <c:pt idx="3406">
                  <c:v>3407000</c:v>
                </c:pt>
                <c:pt idx="3407">
                  <c:v>3408000</c:v>
                </c:pt>
                <c:pt idx="3408">
                  <c:v>3409000</c:v>
                </c:pt>
                <c:pt idx="3409">
                  <c:v>3410000</c:v>
                </c:pt>
                <c:pt idx="3410">
                  <c:v>3411000</c:v>
                </c:pt>
                <c:pt idx="3411">
                  <c:v>3412000</c:v>
                </c:pt>
                <c:pt idx="3412">
                  <c:v>3413000</c:v>
                </c:pt>
                <c:pt idx="3413">
                  <c:v>3414000</c:v>
                </c:pt>
                <c:pt idx="3414">
                  <c:v>3415000</c:v>
                </c:pt>
                <c:pt idx="3415">
                  <c:v>3416000</c:v>
                </c:pt>
                <c:pt idx="3416">
                  <c:v>3417000</c:v>
                </c:pt>
                <c:pt idx="3417">
                  <c:v>3418000</c:v>
                </c:pt>
                <c:pt idx="3418">
                  <c:v>3419000</c:v>
                </c:pt>
                <c:pt idx="3419">
                  <c:v>3420000</c:v>
                </c:pt>
                <c:pt idx="3420">
                  <c:v>3421000</c:v>
                </c:pt>
                <c:pt idx="3421">
                  <c:v>3422000</c:v>
                </c:pt>
                <c:pt idx="3422">
                  <c:v>3423000</c:v>
                </c:pt>
                <c:pt idx="3423">
                  <c:v>3424000</c:v>
                </c:pt>
                <c:pt idx="3424">
                  <c:v>3425000</c:v>
                </c:pt>
                <c:pt idx="3425">
                  <c:v>3426000</c:v>
                </c:pt>
                <c:pt idx="3426">
                  <c:v>3427000</c:v>
                </c:pt>
                <c:pt idx="3427">
                  <c:v>3428000</c:v>
                </c:pt>
                <c:pt idx="3428">
                  <c:v>3429000</c:v>
                </c:pt>
                <c:pt idx="3429">
                  <c:v>3430000</c:v>
                </c:pt>
                <c:pt idx="3430">
                  <c:v>3431000</c:v>
                </c:pt>
                <c:pt idx="3431">
                  <c:v>3432000</c:v>
                </c:pt>
                <c:pt idx="3432">
                  <c:v>3433000</c:v>
                </c:pt>
                <c:pt idx="3433">
                  <c:v>3434000</c:v>
                </c:pt>
                <c:pt idx="3434">
                  <c:v>3435000</c:v>
                </c:pt>
                <c:pt idx="3435">
                  <c:v>3436000</c:v>
                </c:pt>
                <c:pt idx="3436">
                  <c:v>3437000</c:v>
                </c:pt>
                <c:pt idx="3437">
                  <c:v>3438000</c:v>
                </c:pt>
                <c:pt idx="3438">
                  <c:v>3439000</c:v>
                </c:pt>
                <c:pt idx="3439">
                  <c:v>3440000</c:v>
                </c:pt>
                <c:pt idx="3440">
                  <c:v>3441000</c:v>
                </c:pt>
                <c:pt idx="3441">
                  <c:v>3442000</c:v>
                </c:pt>
                <c:pt idx="3442">
                  <c:v>3443000</c:v>
                </c:pt>
                <c:pt idx="3443">
                  <c:v>3444000</c:v>
                </c:pt>
                <c:pt idx="3444">
                  <c:v>3445000</c:v>
                </c:pt>
                <c:pt idx="3445">
                  <c:v>3446000</c:v>
                </c:pt>
                <c:pt idx="3446">
                  <c:v>3447000</c:v>
                </c:pt>
                <c:pt idx="3447">
                  <c:v>3448000</c:v>
                </c:pt>
                <c:pt idx="3448">
                  <c:v>3449000</c:v>
                </c:pt>
                <c:pt idx="3449">
                  <c:v>3450000</c:v>
                </c:pt>
                <c:pt idx="3450">
                  <c:v>3451000</c:v>
                </c:pt>
                <c:pt idx="3451">
                  <c:v>3452000</c:v>
                </c:pt>
                <c:pt idx="3452">
                  <c:v>3453000</c:v>
                </c:pt>
                <c:pt idx="3453">
                  <c:v>3454000</c:v>
                </c:pt>
                <c:pt idx="3454">
                  <c:v>3455000</c:v>
                </c:pt>
                <c:pt idx="3455">
                  <c:v>3456000</c:v>
                </c:pt>
                <c:pt idx="3456">
                  <c:v>3457000</c:v>
                </c:pt>
                <c:pt idx="3457">
                  <c:v>3458000</c:v>
                </c:pt>
                <c:pt idx="3458">
                  <c:v>3459000</c:v>
                </c:pt>
                <c:pt idx="3459">
                  <c:v>3460000</c:v>
                </c:pt>
                <c:pt idx="3460">
                  <c:v>3461000</c:v>
                </c:pt>
                <c:pt idx="3461">
                  <c:v>3462000</c:v>
                </c:pt>
                <c:pt idx="3462">
                  <c:v>3463000</c:v>
                </c:pt>
                <c:pt idx="3463">
                  <c:v>3464000</c:v>
                </c:pt>
                <c:pt idx="3464">
                  <c:v>3465000</c:v>
                </c:pt>
                <c:pt idx="3465">
                  <c:v>3466000</c:v>
                </c:pt>
                <c:pt idx="3466">
                  <c:v>3467000</c:v>
                </c:pt>
                <c:pt idx="3467">
                  <c:v>3468000</c:v>
                </c:pt>
                <c:pt idx="3468">
                  <c:v>3469000</c:v>
                </c:pt>
                <c:pt idx="3469">
                  <c:v>3470000</c:v>
                </c:pt>
                <c:pt idx="3470">
                  <c:v>3471000</c:v>
                </c:pt>
                <c:pt idx="3471">
                  <c:v>3472000</c:v>
                </c:pt>
                <c:pt idx="3472">
                  <c:v>3473000</c:v>
                </c:pt>
                <c:pt idx="3473">
                  <c:v>3474000</c:v>
                </c:pt>
                <c:pt idx="3474">
                  <c:v>3475000</c:v>
                </c:pt>
                <c:pt idx="3475">
                  <c:v>3476000</c:v>
                </c:pt>
                <c:pt idx="3476">
                  <c:v>3477000</c:v>
                </c:pt>
                <c:pt idx="3477">
                  <c:v>3478000</c:v>
                </c:pt>
                <c:pt idx="3478">
                  <c:v>3479000</c:v>
                </c:pt>
                <c:pt idx="3479">
                  <c:v>3480000</c:v>
                </c:pt>
                <c:pt idx="3480">
                  <c:v>3481000</c:v>
                </c:pt>
                <c:pt idx="3481">
                  <c:v>3482000</c:v>
                </c:pt>
                <c:pt idx="3482">
                  <c:v>3483000</c:v>
                </c:pt>
                <c:pt idx="3483">
                  <c:v>3484000</c:v>
                </c:pt>
                <c:pt idx="3484">
                  <c:v>3485000</c:v>
                </c:pt>
                <c:pt idx="3485">
                  <c:v>3486000</c:v>
                </c:pt>
                <c:pt idx="3486">
                  <c:v>3487000</c:v>
                </c:pt>
                <c:pt idx="3487">
                  <c:v>3488000</c:v>
                </c:pt>
                <c:pt idx="3488">
                  <c:v>3489000</c:v>
                </c:pt>
                <c:pt idx="3489">
                  <c:v>3490000</c:v>
                </c:pt>
                <c:pt idx="3490">
                  <c:v>3491000</c:v>
                </c:pt>
                <c:pt idx="3491">
                  <c:v>3492000</c:v>
                </c:pt>
                <c:pt idx="3492">
                  <c:v>3493000</c:v>
                </c:pt>
                <c:pt idx="3493">
                  <c:v>3494000</c:v>
                </c:pt>
                <c:pt idx="3494">
                  <c:v>3495000</c:v>
                </c:pt>
                <c:pt idx="3495">
                  <c:v>3496000</c:v>
                </c:pt>
                <c:pt idx="3496">
                  <c:v>3497000</c:v>
                </c:pt>
                <c:pt idx="3497">
                  <c:v>3498000</c:v>
                </c:pt>
                <c:pt idx="3498">
                  <c:v>3499000</c:v>
                </c:pt>
                <c:pt idx="3499">
                  <c:v>3500000</c:v>
                </c:pt>
                <c:pt idx="3500">
                  <c:v>3501000</c:v>
                </c:pt>
                <c:pt idx="3501">
                  <c:v>3502000</c:v>
                </c:pt>
                <c:pt idx="3502">
                  <c:v>3503000</c:v>
                </c:pt>
                <c:pt idx="3503">
                  <c:v>3504000</c:v>
                </c:pt>
                <c:pt idx="3504">
                  <c:v>3505000</c:v>
                </c:pt>
                <c:pt idx="3505">
                  <c:v>3506000</c:v>
                </c:pt>
                <c:pt idx="3506">
                  <c:v>3507000</c:v>
                </c:pt>
                <c:pt idx="3507">
                  <c:v>3508000</c:v>
                </c:pt>
                <c:pt idx="3508">
                  <c:v>3509000</c:v>
                </c:pt>
                <c:pt idx="3509">
                  <c:v>3510000</c:v>
                </c:pt>
                <c:pt idx="3510">
                  <c:v>3511000</c:v>
                </c:pt>
                <c:pt idx="3511">
                  <c:v>3512000</c:v>
                </c:pt>
                <c:pt idx="3512">
                  <c:v>3513000</c:v>
                </c:pt>
                <c:pt idx="3513">
                  <c:v>3514000</c:v>
                </c:pt>
                <c:pt idx="3514">
                  <c:v>3515000</c:v>
                </c:pt>
                <c:pt idx="3515">
                  <c:v>3516000</c:v>
                </c:pt>
                <c:pt idx="3516">
                  <c:v>3517000</c:v>
                </c:pt>
                <c:pt idx="3517">
                  <c:v>3518000</c:v>
                </c:pt>
                <c:pt idx="3518">
                  <c:v>3519000</c:v>
                </c:pt>
                <c:pt idx="3519">
                  <c:v>3520000</c:v>
                </c:pt>
                <c:pt idx="3520">
                  <c:v>3521000</c:v>
                </c:pt>
                <c:pt idx="3521">
                  <c:v>3522000</c:v>
                </c:pt>
                <c:pt idx="3522">
                  <c:v>3523000</c:v>
                </c:pt>
                <c:pt idx="3523">
                  <c:v>3524000</c:v>
                </c:pt>
                <c:pt idx="3524">
                  <c:v>3525000</c:v>
                </c:pt>
                <c:pt idx="3525">
                  <c:v>3526000</c:v>
                </c:pt>
                <c:pt idx="3526">
                  <c:v>3527000</c:v>
                </c:pt>
                <c:pt idx="3527">
                  <c:v>3528000</c:v>
                </c:pt>
                <c:pt idx="3528">
                  <c:v>3529000</c:v>
                </c:pt>
                <c:pt idx="3529">
                  <c:v>3530000</c:v>
                </c:pt>
                <c:pt idx="3530">
                  <c:v>3531000</c:v>
                </c:pt>
                <c:pt idx="3531">
                  <c:v>3532000</c:v>
                </c:pt>
                <c:pt idx="3532">
                  <c:v>3533000</c:v>
                </c:pt>
                <c:pt idx="3533">
                  <c:v>3534000</c:v>
                </c:pt>
                <c:pt idx="3534">
                  <c:v>3535000</c:v>
                </c:pt>
                <c:pt idx="3535">
                  <c:v>3536000</c:v>
                </c:pt>
                <c:pt idx="3536">
                  <c:v>3537000</c:v>
                </c:pt>
                <c:pt idx="3537">
                  <c:v>3538000</c:v>
                </c:pt>
                <c:pt idx="3538">
                  <c:v>3539000</c:v>
                </c:pt>
                <c:pt idx="3539">
                  <c:v>3540000</c:v>
                </c:pt>
                <c:pt idx="3540">
                  <c:v>3541000</c:v>
                </c:pt>
                <c:pt idx="3541">
                  <c:v>3542000</c:v>
                </c:pt>
                <c:pt idx="3542">
                  <c:v>3543000</c:v>
                </c:pt>
                <c:pt idx="3543">
                  <c:v>3544000</c:v>
                </c:pt>
                <c:pt idx="3544">
                  <c:v>3545000</c:v>
                </c:pt>
                <c:pt idx="3545">
                  <c:v>3546000</c:v>
                </c:pt>
                <c:pt idx="3546">
                  <c:v>3547000</c:v>
                </c:pt>
                <c:pt idx="3547">
                  <c:v>3548000</c:v>
                </c:pt>
                <c:pt idx="3548">
                  <c:v>3549000</c:v>
                </c:pt>
                <c:pt idx="3549">
                  <c:v>3550000</c:v>
                </c:pt>
                <c:pt idx="3550">
                  <c:v>3551000</c:v>
                </c:pt>
                <c:pt idx="3551">
                  <c:v>3552000</c:v>
                </c:pt>
                <c:pt idx="3552">
                  <c:v>3553000</c:v>
                </c:pt>
                <c:pt idx="3553">
                  <c:v>3554000</c:v>
                </c:pt>
                <c:pt idx="3554">
                  <c:v>3555000</c:v>
                </c:pt>
                <c:pt idx="3555">
                  <c:v>3556000</c:v>
                </c:pt>
                <c:pt idx="3556">
                  <c:v>3557000</c:v>
                </c:pt>
                <c:pt idx="3557">
                  <c:v>3558000</c:v>
                </c:pt>
                <c:pt idx="3558">
                  <c:v>3559000</c:v>
                </c:pt>
                <c:pt idx="3559">
                  <c:v>3560000</c:v>
                </c:pt>
                <c:pt idx="3560">
                  <c:v>3561000</c:v>
                </c:pt>
                <c:pt idx="3561">
                  <c:v>3562000</c:v>
                </c:pt>
                <c:pt idx="3562">
                  <c:v>3563000</c:v>
                </c:pt>
                <c:pt idx="3563">
                  <c:v>3564000</c:v>
                </c:pt>
                <c:pt idx="3564">
                  <c:v>3565000</c:v>
                </c:pt>
                <c:pt idx="3565">
                  <c:v>3566000</c:v>
                </c:pt>
                <c:pt idx="3566">
                  <c:v>3567000</c:v>
                </c:pt>
                <c:pt idx="3567">
                  <c:v>3568000</c:v>
                </c:pt>
                <c:pt idx="3568">
                  <c:v>3569000</c:v>
                </c:pt>
                <c:pt idx="3569">
                  <c:v>3570000</c:v>
                </c:pt>
                <c:pt idx="3570">
                  <c:v>3571000</c:v>
                </c:pt>
                <c:pt idx="3571">
                  <c:v>3572000</c:v>
                </c:pt>
                <c:pt idx="3572">
                  <c:v>3573000</c:v>
                </c:pt>
                <c:pt idx="3573">
                  <c:v>3574000</c:v>
                </c:pt>
                <c:pt idx="3574">
                  <c:v>3575000</c:v>
                </c:pt>
                <c:pt idx="3575">
                  <c:v>3576000</c:v>
                </c:pt>
                <c:pt idx="3576">
                  <c:v>3577000</c:v>
                </c:pt>
                <c:pt idx="3577">
                  <c:v>3578000</c:v>
                </c:pt>
                <c:pt idx="3578">
                  <c:v>3579000</c:v>
                </c:pt>
                <c:pt idx="3579">
                  <c:v>3580000</c:v>
                </c:pt>
                <c:pt idx="3580">
                  <c:v>3581000</c:v>
                </c:pt>
                <c:pt idx="3581">
                  <c:v>3582000</c:v>
                </c:pt>
                <c:pt idx="3582">
                  <c:v>3583000</c:v>
                </c:pt>
                <c:pt idx="3583">
                  <c:v>3584000</c:v>
                </c:pt>
                <c:pt idx="3584">
                  <c:v>3585000</c:v>
                </c:pt>
                <c:pt idx="3585">
                  <c:v>3586000</c:v>
                </c:pt>
                <c:pt idx="3586">
                  <c:v>3587000</c:v>
                </c:pt>
                <c:pt idx="3587">
                  <c:v>3588000</c:v>
                </c:pt>
                <c:pt idx="3588">
                  <c:v>3589000</c:v>
                </c:pt>
                <c:pt idx="3589">
                  <c:v>3590000</c:v>
                </c:pt>
                <c:pt idx="3590">
                  <c:v>3591000</c:v>
                </c:pt>
                <c:pt idx="3591">
                  <c:v>3592000</c:v>
                </c:pt>
                <c:pt idx="3592">
                  <c:v>3593000</c:v>
                </c:pt>
                <c:pt idx="3593">
                  <c:v>3594000</c:v>
                </c:pt>
                <c:pt idx="3594">
                  <c:v>3595000</c:v>
                </c:pt>
                <c:pt idx="3595">
                  <c:v>3596000</c:v>
                </c:pt>
                <c:pt idx="3596">
                  <c:v>3597000</c:v>
                </c:pt>
                <c:pt idx="3597">
                  <c:v>3598000</c:v>
                </c:pt>
                <c:pt idx="3598">
                  <c:v>3599000</c:v>
                </c:pt>
                <c:pt idx="3599">
                  <c:v>3600000</c:v>
                </c:pt>
                <c:pt idx="3600">
                  <c:v>3601000</c:v>
                </c:pt>
                <c:pt idx="3601">
                  <c:v>3602000</c:v>
                </c:pt>
                <c:pt idx="3602">
                  <c:v>3603000</c:v>
                </c:pt>
                <c:pt idx="3603">
                  <c:v>3604000</c:v>
                </c:pt>
                <c:pt idx="3604">
                  <c:v>3605000</c:v>
                </c:pt>
                <c:pt idx="3605">
                  <c:v>3606000</c:v>
                </c:pt>
                <c:pt idx="3606">
                  <c:v>3607000</c:v>
                </c:pt>
                <c:pt idx="3607">
                  <c:v>3608000</c:v>
                </c:pt>
                <c:pt idx="3608">
                  <c:v>3609000</c:v>
                </c:pt>
                <c:pt idx="3609">
                  <c:v>3610000</c:v>
                </c:pt>
                <c:pt idx="3610">
                  <c:v>3611000</c:v>
                </c:pt>
                <c:pt idx="3611">
                  <c:v>3612000</c:v>
                </c:pt>
                <c:pt idx="3612">
                  <c:v>3613000</c:v>
                </c:pt>
                <c:pt idx="3613">
                  <c:v>3614000</c:v>
                </c:pt>
                <c:pt idx="3614">
                  <c:v>3615000</c:v>
                </c:pt>
                <c:pt idx="3615">
                  <c:v>3616000</c:v>
                </c:pt>
                <c:pt idx="3616">
                  <c:v>3617000</c:v>
                </c:pt>
                <c:pt idx="3617">
                  <c:v>3618000</c:v>
                </c:pt>
                <c:pt idx="3618">
                  <c:v>3619000</c:v>
                </c:pt>
                <c:pt idx="3619">
                  <c:v>3620000</c:v>
                </c:pt>
                <c:pt idx="3620">
                  <c:v>3621000</c:v>
                </c:pt>
                <c:pt idx="3621">
                  <c:v>3622000</c:v>
                </c:pt>
                <c:pt idx="3622">
                  <c:v>3623000</c:v>
                </c:pt>
                <c:pt idx="3623">
                  <c:v>3624000</c:v>
                </c:pt>
                <c:pt idx="3624">
                  <c:v>3625000</c:v>
                </c:pt>
                <c:pt idx="3625">
                  <c:v>3626000</c:v>
                </c:pt>
                <c:pt idx="3626">
                  <c:v>3627000</c:v>
                </c:pt>
                <c:pt idx="3627">
                  <c:v>3628000</c:v>
                </c:pt>
                <c:pt idx="3628">
                  <c:v>3629000</c:v>
                </c:pt>
                <c:pt idx="3629">
                  <c:v>3630000</c:v>
                </c:pt>
                <c:pt idx="3630">
                  <c:v>3631000</c:v>
                </c:pt>
                <c:pt idx="3631">
                  <c:v>3632000</c:v>
                </c:pt>
                <c:pt idx="3632">
                  <c:v>3633000</c:v>
                </c:pt>
                <c:pt idx="3633">
                  <c:v>3634000</c:v>
                </c:pt>
                <c:pt idx="3634">
                  <c:v>3635000</c:v>
                </c:pt>
                <c:pt idx="3635">
                  <c:v>3636000</c:v>
                </c:pt>
                <c:pt idx="3636">
                  <c:v>3637000</c:v>
                </c:pt>
                <c:pt idx="3637">
                  <c:v>3638000</c:v>
                </c:pt>
                <c:pt idx="3638">
                  <c:v>3639000</c:v>
                </c:pt>
                <c:pt idx="3639">
                  <c:v>3640000</c:v>
                </c:pt>
                <c:pt idx="3640">
                  <c:v>3641000</c:v>
                </c:pt>
                <c:pt idx="3641">
                  <c:v>3642000</c:v>
                </c:pt>
                <c:pt idx="3642">
                  <c:v>3643000</c:v>
                </c:pt>
                <c:pt idx="3643">
                  <c:v>3644000</c:v>
                </c:pt>
                <c:pt idx="3644">
                  <c:v>3645000</c:v>
                </c:pt>
                <c:pt idx="3645">
                  <c:v>3646000</c:v>
                </c:pt>
                <c:pt idx="3646">
                  <c:v>3647000</c:v>
                </c:pt>
                <c:pt idx="3647">
                  <c:v>3648000</c:v>
                </c:pt>
                <c:pt idx="3648">
                  <c:v>3649000</c:v>
                </c:pt>
                <c:pt idx="3649">
                  <c:v>3650000</c:v>
                </c:pt>
                <c:pt idx="3650">
                  <c:v>3651000</c:v>
                </c:pt>
                <c:pt idx="3651">
                  <c:v>3652000</c:v>
                </c:pt>
                <c:pt idx="3652">
                  <c:v>3653000</c:v>
                </c:pt>
                <c:pt idx="3653">
                  <c:v>3654000</c:v>
                </c:pt>
                <c:pt idx="3654">
                  <c:v>3655000</c:v>
                </c:pt>
                <c:pt idx="3655">
                  <c:v>3656000</c:v>
                </c:pt>
                <c:pt idx="3656">
                  <c:v>3657000</c:v>
                </c:pt>
                <c:pt idx="3657">
                  <c:v>3658000</c:v>
                </c:pt>
                <c:pt idx="3658">
                  <c:v>3659000</c:v>
                </c:pt>
                <c:pt idx="3659">
                  <c:v>3660000</c:v>
                </c:pt>
                <c:pt idx="3660">
                  <c:v>3661000</c:v>
                </c:pt>
                <c:pt idx="3661">
                  <c:v>3662000</c:v>
                </c:pt>
                <c:pt idx="3662">
                  <c:v>3663000</c:v>
                </c:pt>
                <c:pt idx="3663">
                  <c:v>3664000</c:v>
                </c:pt>
                <c:pt idx="3664">
                  <c:v>3665000</c:v>
                </c:pt>
                <c:pt idx="3665">
                  <c:v>3666000</c:v>
                </c:pt>
                <c:pt idx="3666">
                  <c:v>3667000</c:v>
                </c:pt>
                <c:pt idx="3667">
                  <c:v>3668000</c:v>
                </c:pt>
                <c:pt idx="3668">
                  <c:v>3669000</c:v>
                </c:pt>
                <c:pt idx="3669">
                  <c:v>3670000</c:v>
                </c:pt>
                <c:pt idx="3670">
                  <c:v>3671000</c:v>
                </c:pt>
                <c:pt idx="3671">
                  <c:v>3672000</c:v>
                </c:pt>
                <c:pt idx="3672">
                  <c:v>3673000</c:v>
                </c:pt>
                <c:pt idx="3673">
                  <c:v>3674000</c:v>
                </c:pt>
                <c:pt idx="3674">
                  <c:v>3675000</c:v>
                </c:pt>
                <c:pt idx="3675">
                  <c:v>3676000</c:v>
                </c:pt>
                <c:pt idx="3676">
                  <c:v>3677000</c:v>
                </c:pt>
                <c:pt idx="3677">
                  <c:v>3678000</c:v>
                </c:pt>
                <c:pt idx="3678">
                  <c:v>3679000</c:v>
                </c:pt>
                <c:pt idx="3679">
                  <c:v>3680000</c:v>
                </c:pt>
                <c:pt idx="3680">
                  <c:v>3681000</c:v>
                </c:pt>
                <c:pt idx="3681">
                  <c:v>3682000</c:v>
                </c:pt>
                <c:pt idx="3682">
                  <c:v>3683000</c:v>
                </c:pt>
                <c:pt idx="3683">
                  <c:v>3684000</c:v>
                </c:pt>
                <c:pt idx="3684">
                  <c:v>3685000</c:v>
                </c:pt>
                <c:pt idx="3685">
                  <c:v>3686000</c:v>
                </c:pt>
                <c:pt idx="3686">
                  <c:v>3687000</c:v>
                </c:pt>
                <c:pt idx="3687">
                  <c:v>3688000</c:v>
                </c:pt>
                <c:pt idx="3688">
                  <c:v>3689000</c:v>
                </c:pt>
                <c:pt idx="3689">
                  <c:v>3690000</c:v>
                </c:pt>
                <c:pt idx="3690">
                  <c:v>3691000</c:v>
                </c:pt>
                <c:pt idx="3691">
                  <c:v>3692000</c:v>
                </c:pt>
                <c:pt idx="3692">
                  <c:v>3693000</c:v>
                </c:pt>
                <c:pt idx="3693">
                  <c:v>3694000</c:v>
                </c:pt>
                <c:pt idx="3694">
                  <c:v>3695000</c:v>
                </c:pt>
                <c:pt idx="3695">
                  <c:v>3696000</c:v>
                </c:pt>
                <c:pt idx="3696">
                  <c:v>3697000</c:v>
                </c:pt>
                <c:pt idx="3697">
                  <c:v>3698000</c:v>
                </c:pt>
                <c:pt idx="3698">
                  <c:v>3699000</c:v>
                </c:pt>
                <c:pt idx="3699">
                  <c:v>3700000</c:v>
                </c:pt>
                <c:pt idx="3700">
                  <c:v>3701000</c:v>
                </c:pt>
                <c:pt idx="3701">
                  <c:v>3702000</c:v>
                </c:pt>
                <c:pt idx="3702">
                  <c:v>3703000</c:v>
                </c:pt>
                <c:pt idx="3703">
                  <c:v>3704000</c:v>
                </c:pt>
                <c:pt idx="3704">
                  <c:v>3705000</c:v>
                </c:pt>
                <c:pt idx="3705">
                  <c:v>3706000</c:v>
                </c:pt>
                <c:pt idx="3706">
                  <c:v>3707000</c:v>
                </c:pt>
                <c:pt idx="3707">
                  <c:v>3708000</c:v>
                </c:pt>
                <c:pt idx="3708">
                  <c:v>3709000</c:v>
                </c:pt>
                <c:pt idx="3709">
                  <c:v>3710000</c:v>
                </c:pt>
                <c:pt idx="3710">
                  <c:v>3711000</c:v>
                </c:pt>
                <c:pt idx="3711">
                  <c:v>3712000</c:v>
                </c:pt>
                <c:pt idx="3712">
                  <c:v>3713000</c:v>
                </c:pt>
                <c:pt idx="3713">
                  <c:v>3714000</c:v>
                </c:pt>
                <c:pt idx="3714">
                  <c:v>3715000</c:v>
                </c:pt>
                <c:pt idx="3715">
                  <c:v>3716000</c:v>
                </c:pt>
                <c:pt idx="3716">
                  <c:v>3717000</c:v>
                </c:pt>
                <c:pt idx="3717">
                  <c:v>3718000</c:v>
                </c:pt>
                <c:pt idx="3718">
                  <c:v>3719000</c:v>
                </c:pt>
                <c:pt idx="3719">
                  <c:v>3720000</c:v>
                </c:pt>
                <c:pt idx="3720">
                  <c:v>3721000</c:v>
                </c:pt>
                <c:pt idx="3721">
                  <c:v>3722000</c:v>
                </c:pt>
                <c:pt idx="3722">
                  <c:v>3723000</c:v>
                </c:pt>
                <c:pt idx="3723">
                  <c:v>3724000</c:v>
                </c:pt>
                <c:pt idx="3724">
                  <c:v>3725000</c:v>
                </c:pt>
                <c:pt idx="3725">
                  <c:v>3726000</c:v>
                </c:pt>
                <c:pt idx="3726">
                  <c:v>3727000</c:v>
                </c:pt>
                <c:pt idx="3727">
                  <c:v>3728000</c:v>
                </c:pt>
                <c:pt idx="3728">
                  <c:v>3729000</c:v>
                </c:pt>
                <c:pt idx="3729">
                  <c:v>3730000</c:v>
                </c:pt>
                <c:pt idx="3730">
                  <c:v>3731000</c:v>
                </c:pt>
                <c:pt idx="3731">
                  <c:v>3732000</c:v>
                </c:pt>
                <c:pt idx="3732">
                  <c:v>3733000</c:v>
                </c:pt>
                <c:pt idx="3733">
                  <c:v>3734000</c:v>
                </c:pt>
                <c:pt idx="3734">
                  <c:v>3735000</c:v>
                </c:pt>
                <c:pt idx="3735">
                  <c:v>3736000</c:v>
                </c:pt>
                <c:pt idx="3736">
                  <c:v>3737000</c:v>
                </c:pt>
                <c:pt idx="3737">
                  <c:v>3738000</c:v>
                </c:pt>
                <c:pt idx="3738">
                  <c:v>3739000</c:v>
                </c:pt>
                <c:pt idx="3739">
                  <c:v>3740000</c:v>
                </c:pt>
                <c:pt idx="3740">
                  <c:v>3741000</c:v>
                </c:pt>
                <c:pt idx="3741">
                  <c:v>3742000</c:v>
                </c:pt>
                <c:pt idx="3742">
                  <c:v>3743000</c:v>
                </c:pt>
                <c:pt idx="3743">
                  <c:v>3744000</c:v>
                </c:pt>
                <c:pt idx="3744">
                  <c:v>3745000</c:v>
                </c:pt>
                <c:pt idx="3745">
                  <c:v>3746000</c:v>
                </c:pt>
                <c:pt idx="3746">
                  <c:v>3747000</c:v>
                </c:pt>
                <c:pt idx="3747">
                  <c:v>3748000</c:v>
                </c:pt>
                <c:pt idx="3748">
                  <c:v>3749000</c:v>
                </c:pt>
                <c:pt idx="3749">
                  <c:v>3750000</c:v>
                </c:pt>
                <c:pt idx="3750">
                  <c:v>3751000</c:v>
                </c:pt>
                <c:pt idx="3751">
                  <c:v>3752000</c:v>
                </c:pt>
                <c:pt idx="3752">
                  <c:v>3753000</c:v>
                </c:pt>
                <c:pt idx="3753">
                  <c:v>3754000</c:v>
                </c:pt>
                <c:pt idx="3754">
                  <c:v>3755000</c:v>
                </c:pt>
                <c:pt idx="3755">
                  <c:v>3756000</c:v>
                </c:pt>
                <c:pt idx="3756">
                  <c:v>3757000</c:v>
                </c:pt>
                <c:pt idx="3757">
                  <c:v>3758000</c:v>
                </c:pt>
                <c:pt idx="3758">
                  <c:v>3759000</c:v>
                </c:pt>
                <c:pt idx="3759">
                  <c:v>3760000</c:v>
                </c:pt>
                <c:pt idx="3760">
                  <c:v>3761000</c:v>
                </c:pt>
                <c:pt idx="3761">
                  <c:v>3762000</c:v>
                </c:pt>
                <c:pt idx="3762">
                  <c:v>3763000</c:v>
                </c:pt>
                <c:pt idx="3763">
                  <c:v>3764000</c:v>
                </c:pt>
                <c:pt idx="3764">
                  <c:v>3765000</c:v>
                </c:pt>
                <c:pt idx="3765">
                  <c:v>3766000</c:v>
                </c:pt>
                <c:pt idx="3766">
                  <c:v>3767000</c:v>
                </c:pt>
                <c:pt idx="3767">
                  <c:v>3768000</c:v>
                </c:pt>
                <c:pt idx="3768">
                  <c:v>3769000</c:v>
                </c:pt>
                <c:pt idx="3769">
                  <c:v>3770000</c:v>
                </c:pt>
                <c:pt idx="3770">
                  <c:v>3771000</c:v>
                </c:pt>
                <c:pt idx="3771">
                  <c:v>3772000</c:v>
                </c:pt>
                <c:pt idx="3772">
                  <c:v>3773000</c:v>
                </c:pt>
                <c:pt idx="3773">
                  <c:v>3774000</c:v>
                </c:pt>
                <c:pt idx="3774">
                  <c:v>3775000</c:v>
                </c:pt>
                <c:pt idx="3775">
                  <c:v>3776000</c:v>
                </c:pt>
                <c:pt idx="3776">
                  <c:v>3777000</c:v>
                </c:pt>
                <c:pt idx="3777">
                  <c:v>3778000</c:v>
                </c:pt>
                <c:pt idx="3778">
                  <c:v>3779000</c:v>
                </c:pt>
                <c:pt idx="3779">
                  <c:v>3780000</c:v>
                </c:pt>
                <c:pt idx="3780">
                  <c:v>3781000</c:v>
                </c:pt>
                <c:pt idx="3781">
                  <c:v>3782000</c:v>
                </c:pt>
                <c:pt idx="3782">
                  <c:v>3783000</c:v>
                </c:pt>
                <c:pt idx="3783">
                  <c:v>3784000</c:v>
                </c:pt>
                <c:pt idx="3784">
                  <c:v>3785000</c:v>
                </c:pt>
                <c:pt idx="3785">
                  <c:v>3786000</c:v>
                </c:pt>
                <c:pt idx="3786">
                  <c:v>3787000</c:v>
                </c:pt>
                <c:pt idx="3787">
                  <c:v>3788000</c:v>
                </c:pt>
                <c:pt idx="3788">
                  <c:v>3789000</c:v>
                </c:pt>
                <c:pt idx="3789">
                  <c:v>3790000</c:v>
                </c:pt>
                <c:pt idx="3790">
                  <c:v>3791000</c:v>
                </c:pt>
                <c:pt idx="3791">
                  <c:v>3792000</c:v>
                </c:pt>
                <c:pt idx="3792">
                  <c:v>3793000</c:v>
                </c:pt>
                <c:pt idx="3793">
                  <c:v>3794000</c:v>
                </c:pt>
                <c:pt idx="3794">
                  <c:v>3795000</c:v>
                </c:pt>
                <c:pt idx="3795">
                  <c:v>3796000</c:v>
                </c:pt>
                <c:pt idx="3796">
                  <c:v>3797000</c:v>
                </c:pt>
                <c:pt idx="3797">
                  <c:v>3798000</c:v>
                </c:pt>
                <c:pt idx="3798">
                  <c:v>3799000</c:v>
                </c:pt>
                <c:pt idx="3799">
                  <c:v>3800000</c:v>
                </c:pt>
                <c:pt idx="3800">
                  <c:v>3801000</c:v>
                </c:pt>
                <c:pt idx="3801">
                  <c:v>3802000</c:v>
                </c:pt>
                <c:pt idx="3802">
                  <c:v>3803000</c:v>
                </c:pt>
                <c:pt idx="3803">
                  <c:v>3804000</c:v>
                </c:pt>
                <c:pt idx="3804">
                  <c:v>3805000</c:v>
                </c:pt>
                <c:pt idx="3805">
                  <c:v>3806000</c:v>
                </c:pt>
                <c:pt idx="3806">
                  <c:v>3807000</c:v>
                </c:pt>
                <c:pt idx="3807">
                  <c:v>3808000</c:v>
                </c:pt>
                <c:pt idx="3808">
                  <c:v>3809000</c:v>
                </c:pt>
                <c:pt idx="3809">
                  <c:v>3810000</c:v>
                </c:pt>
                <c:pt idx="3810">
                  <c:v>3811000</c:v>
                </c:pt>
                <c:pt idx="3811">
                  <c:v>3812000</c:v>
                </c:pt>
                <c:pt idx="3812">
                  <c:v>3813000</c:v>
                </c:pt>
                <c:pt idx="3813">
                  <c:v>3814000</c:v>
                </c:pt>
                <c:pt idx="3814">
                  <c:v>3815000</c:v>
                </c:pt>
                <c:pt idx="3815">
                  <c:v>3816000</c:v>
                </c:pt>
                <c:pt idx="3816">
                  <c:v>3817000</c:v>
                </c:pt>
                <c:pt idx="3817">
                  <c:v>3818000</c:v>
                </c:pt>
                <c:pt idx="3818">
                  <c:v>3819000</c:v>
                </c:pt>
                <c:pt idx="3819">
                  <c:v>3820000</c:v>
                </c:pt>
                <c:pt idx="3820">
                  <c:v>3821000</c:v>
                </c:pt>
                <c:pt idx="3821">
                  <c:v>3822000</c:v>
                </c:pt>
                <c:pt idx="3822">
                  <c:v>3823000</c:v>
                </c:pt>
                <c:pt idx="3823">
                  <c:v>3824000</c:v>
                </c:pt>
                <c:pt idx="3824">
                  <c:v>3825000</c:v>
                </c:pt>
                <c:pt idx="3825">
                  <c:v>3826000</c:v>
                </c:pt>
                <c:pt idx="3826">
                  <c:v>3827000</c:v>
                </c:pt>
                <c:pt idx="3827">
                  <c:v>3828000</c:v>
                </c:pt>
                <c:pt idx="3828">
                  <c:v>3829000</c:v>
                </c:pt>
                <c:pt idx="3829">
                  <c:v>3830000</c:v>
                </c:pt>
                <c:pt idx="3830">
                  <c:v>3831000</c:v>
                </c:pt>
                <c:pt idx="3831">
                  <c:v>3832000</c:v>
                </c:pt>
                <c:pt idx="3832">
                  <c:v>3833000</c:v>
                </c:pt>
                <c:pt idx="3833">
                  <c:v>3834000</c:v>
                </c:pt>
                <c:pt idx="3834">
                  <c:v>3835000</c:v>
                </c:pt>
                <c:pt idx="3835">
                  <c:v>3836000</c:v>
                </c:pt>
                <c:pt idx="3836">
                  <c:v>3837000</c:v>
                </c:pt>
                <c:pt idx="3837">
                  <c:v>3838000</c:v>
                </c:pt>
                <c:pt idx="3838">
                  <c:v>3839000</c:v>
                </c:pt>
                <c:pt idx="3839">
                  <c:v>3840000</c:v>
                </c:pt>
                <c:pt idx="3840">
                  <c:v>3841000</c:v>
                </c:pt>
                <c:pt idx="3841">
                  <c:v>3842000</c:v>
                </c:pt>
                <c:pt idx="3842">
                  <c:v>3843000</c:v>
                </c:pt>
                <c:pt idx="3843">
                  <c:v>3844000</c:v>
                </c:pt>
                <c:pt idx="3844">
                  <c:v>3845000</c:v>
                </c:pt>
                <c:pt idx="3845">
                  <c:v>3846000</c:v>
                </c:pt>
                <c:pt idx="3846">
                  <c:v>3847000</c:v>
                </c:pt>
                <c:pt idx="3847">
                  <c:v>3848000</c:v>
                </c:pt>
                <c:pt idx="3848">
                  <c:v>3849000</c:v>
                </c:pt>
                <c:pt idx="3849">
                  <c:v>3850000</c:v>
                </c:pt>
                <c:pt idx="3850">
                  <c:v>3851000</c:v>
                </c:pt>
                <c:pt idx="3851">
                  <c:v>3852000</c:v>
                </c:pt>
                <c:pt idx="3852">
                  <c:v>3853000</c:v>
                </c:pt>
                <c:pt idx="3853">
                  <c:v>3854000</c:v>
                </c:pt>
                <c:pt idx="3854">
                  <c:v>3855000</c:v>
                </c:pt>
                <c:pt idx="3855">
                  <c:v>3856000</c:v>
                </c:pt>
                <c:pt idx="3856">
                  <c:v>3857000</c:v>
                </c:pt>
                <c:pt idx="3857">
                  <c:v>3858000</c:v>
                </c:pt>
                <c:pt idx="3858">
                  <c:v>3859000</c:v>
                </c:pt>
                <c:pt idx="3859">
                  <c:v>3860000</c:v>
                </c:pt>
                <c:pt idx="3860">
                  <c:v>3861000</c:v>
                </c:pt>
                <c:pt idx="3861">
                  <c:v>3862000</c:v>
                </c:pt>
                <c:pt idx="3862">
                  <c:v>3863000</c:v>
                </c:pt>
                <c:pt idx="3863">
                  <c:v>3864000</c:v>
                </c:pt>
                <c:pt idx="3864">
                  <c:v>3865000</c:v>
                </c:pt>
                <c:pt idx="3865">
                  <c:v>3866000</c:v>
                </c:pt>
                <c:pt idx="3866">
                  <c:v>3867000</c:v>
                </c:pt>
                <c:pt idx="3867">
                  <c:v>3868000</c:v>
                </c:pt>
                <c:pt idx="3868">
                  <c:v>3869000</c:v>
                </c:pt>
                <c:pt idx="3869">
                  <c:v>3870000</c:v>
                </c:pt>
                <c:pt idx="3870">
                  <c:v>3871000</c:v>
                </c:pt>
                <c:pt idx="3871">
                  <c:v>3872000</c:v>
                </c:pt>
                <c:pt idx="3872">
                  <c:v>3873000</c:v>
                </c:pt>
                <c:pt idx="3873">
                  <c:v>3874000</c:v>
                </c:pt>
                <c:pt idx="3874">
                  <c:v>3875000</c:v>
                </c:pt>
                <c:pt idx="3875">
                  <c:v>3876000</c:v>
                </c:pt>
                <c:pt idx="3876">
                  <c:v>3877000</c:v>
                </c:pt>
                <c:pt idx="3877">
                  <c:v>3878000</c:v>
                </c:pt>
                <c:pt idx="3878">
                  <c:v>3879000</c:v>
                </c:pt>
                <c:pt idx="3879">
                  <c:v>3880000</c:v>
                </c:pt>
                <c:pt idx="3880">
                  <c:v>3881000</c:v>
                </c:pt>
                <c:pt idx="3881">
                  <c:v>3882000</c:v>
                </c:pt>
                <c:pt idx="3882">
                  <c:v>3883000</c:v>
                </c:pt>
                <c:pt idx="3883">
                  <c:v>3884000</c:v>
                </c:pt>
                <c:pt idx="3884">
                  <c:v>3885000</c:v>
                </c:pt>
                <c:pt idx="3885">
                  <c:v>3886000</c:v>
                </c:pt>
                <c:pt idx="3886">
                  <c:v>3887000</c:v>
                </c:pt>
                <c:pt idx="3887">
                  <c:v>3888000</c:v>
                </c:pt>
                <c:pt idx="3888">
                  <c:v>3889000</c:v>
                </c:pt>
                <c:pt idx="3889">
                  <c:v>3890000</c:v>
                </c:pt>
                <c:pt idx="3890">
                  <c:v>3891000</c:v>
                </c:pt>
                <c:pt idx="3891">
                  <c:v>3892000</c:v>
                </c:pt>
                <c:pt idx="3892">
                  <c:v>3893000</c:v>
                </c:pt>
                <c:pt idx="3893">
                  <c:v>3894000</c:v>
                </c:pt>
                <c:pt idx="3894">
                  <c:v>3895000</c:v>
                </c:pt>
                <c:pt idx="3895">
                  <c:v>3896000</c:v>
                </c:pt>
                <c:pt idx="3896">
                  <c:v>3897000</c:v>
                </c:pt>
                <c:pt idx="3897">
                  <c:v>3898000</c:v>
                </c:pt>
                <c:pt idx="3898">
                  <c:v>3899000</c:v>
                </c:pt>
                <c:pt idx="3899">
                  <c:v>3900000</c:v>
                </c:pt>
                <c:pt idx="3900">
                  <c:v>3901000</c:v>
                </c:pt>
                <c:pt idx="3901">
                  <c:v>3902000</c:v>
                </c:pt>
                <c:pt idx="3902">
                  <c:v>3903000</c:v>
                </c:pt>
                <c:pt idx="3903">
                  <c:v>3904000</c:v>
                </c:pt>
                <c:pt idx="3904">
                  <c:v>3905000</c:v>
                </c:pt>
                <c:pt idx="3905">
                  <c:v>3906000</c:v>
                </c:pt>
                <c:pt idx="3906">
                  <c:v>3907000</c:v>
                </c:pt>
                <c:pt idx="3907">
                  <c:v>3908000</c:v>
                </c:pt>
                <c:pt idx="3908">
                  <c:v>3909000</c:v>
                </c:pt>
                <c:pt idx="3909">
                  <c:v>3910000</c:v>
                </c:pt>
                <c:pt idx="3910">
                  <c:v>3911000</c:v>
                </c:pt>
                <c:pt idx="3911">
                  <c:v>3912000</c:v>
                </c:pt>
                <c:pt idx="3912">
                  <c:v>3913000</c:v>
                </c:pt>
                <c:pt idx="3913">
                  <c:v>3914000</c:v>
                </c:pt>
                <c:pt idx="3914">
                  <c:v>3915000</c:v>
                </c:pt>
                <c:pt idx="3915">
                  <c:v>3916000</c:v>
                </c:pt>
                <c:pt idx="3916">
                  <c:v>3917000</c:v>
                </c:pt>
                <c:pt idx="3917">
                  <c:v>3918000</c:v>
                </c:pt>
                <c:pt idx="3918">
                  <c:v>3919000</c:v>
                </c:pt>
                <c:pt idx="3919">
                  <c:v>3920000</c:v>
                </c:pt>
                <c:pt idx="3920">
                  <c:v>3921000</c:v>
                </c:pt>
                <c:pt idx="3921">
                  <c:v>3922000</c:v>
                </c:pt>
                <c:pt idx="3922">
                  <c:v>3923000</c:v>
                </c:pt>
                <c:pt idx="3923">
                  <c:v>3924000</c:v>
                </c:pt>
                <c:pt idx="3924">
                  <c:v>3925000</c:v>
                </c:pt>
                <c:pt idx="3925">
                  <c:v>3926000</c:v>
                </c:pt>
                <c:pt idx="3926">
                  <c:v>3927000</c:v>
                </c:pt>
                <c:pt idx="3927">
                  <c:v>3928000</c:v>
                </c:pt>
                <c:pt idx="3928">
                  <c:v>3929000</c:v>
                </c:pt>
                <c:pt idx="3929">
                  <c:v>3930000</c:v>
                </c:pt>
                <c:pt idx="3930">
                  <c:v>3931000</c:v>
                </c:pt>
                <c:pt idx="3931">
                  <c:v>3932000</c:v>
                </c:pt>
                <c:pt idx="3932">
                  <c:v>3933000</c:v>
                </c:pt>
                <c:pt idx="3933">
                  <c:v>3934000</c:v>
                </c:pt>
                <c:pt idx="3934">
                  <c:v>3935000</c:v>
                </c:pt>
                <c:pt idx="3935">
                  <c:v>3936000</c:v>
                </c:pt>
                <c:pt idx="3936">
                  <c:v>3937000</c:v>
                </c:pt>
                <c:pt idx="3937">
                  <c:v>3938000</c:v>
                </c:pt>
                <c:pt idx="3938">
                  <c:v>3939000</c:v>
                </c:pt>
                <c:pt idx="3939">
                  <c:v>3940000</c:v>
                </c:pt>
                <c:pt idx="3940">
                  <c:v>3941000</c:v>
                </c:pt>
                <c:pt idx="3941">
                  <c:v>3942000</c:v>
                </c:pt>
                <c:pt idx="3942">
                  <c:v>3943000</c:v>
                </c:pt>
                <c:pt idx="3943">
                  <c:v>3944000</c:v>
                </c:pt>
                <c:pt idx="3944">
                  <c:v>3945000</c:v>
                </c:pt>
                <c:pt idx="3945">
                  <c:v>3946000</c:v>
                </c:pt>
                <c:pt idx="3946">
                  <c:v>3947000</c:v>
                </c:pt>
                <c:pt idx="3947">
                  <c:v>3948000</c:v>
                </c:pt>
                <c:pt idx="3948">
                  <c:v>3949000</c:v>
                </c:pt>
                <c:pt idx="3949">
                  <c:v>3950000</c:v>
                </c:pt>
                <c:pt idx="3950">
                  <c:v>3951000</c:v>
                </c:pt>
                <c:pt idx="3951">
                  <c:v>3952000</c:v>
                </c:pt>
                <c:pt idx="3952">
                  <c:v>3953000</c:v>
                </c:pt>
                <c:pt idx="3953">
                  <c:v>3954000</c:v>
                </c:pt>
                <c:pt idx="3954">
                  <c:v>3955000</c:v>
                </c:pt>
                <c:pt idx="3955">
                  <c:v>3956000</c:v>
                </c:pt>
                <c:pt idx="3956">
                  <c:v>3957000</c:v>
                </c:pt>
                <c:pt idx="3957">
                  <c:v>3958000</c:v>
                </c:pt>
                <c:pt idx="3958">
                  <c:v>3959000</c:v>
                </c:pt>
                <c:pt idx="3959">
                  <c:v>3960000</c:v>
                </c:pt>
                <c:pt idx="3960">
                  <c:v>3961000</c:v>
                </c:pt>
                <c:pt idx="3961">
                  <c:v>3962000</c:v>
                </c:pt>
                <c:pt idx="3962">
                  <c:v>3963000</c:v>
                </c:pt>
                <c:pt idx="3963">
                  <c:v>3964000</c:v>
                </c:pt>
                <c:pt idx="3964">
                  <c:v>3965000</c:v>
                </c:pt>
                <c:pt idx="3965">
                  <c:v>3966000</c:v>
                </c:pt>
                <c:pt idx="3966">
                  <c:v>3967000</c:v>
                </c:pt>
                <c:pt idx="3967">
                  <c:v>3968000</c:v>
                </c:pt>
                <c:pt idx="3968">
                  <c:v>3969000</c:v>
                </c:pt>
                <c:pt idx="3969">
                  <c:v>3970000</c:v>
                </c:pt>
                <c:pt idx="3970">
                  <c:v>3971000</c:v>
                </c:pt>
                <c:pt idx="3971">
                  <c:v>3972000</c:v>
                </c:pt>
                <c:pt idx="3972">
                  <c:v>3973000</c:v>
                </c:pt>
                <c:pt idx="3973">
                  <c:v>3974000</c:v>
                </c:pt>
                <c:pt idx="3974">
                  <c:v>3975000</c:v>
                </c:pt>
                <c:pt idx="3975">
                  <c:v>3976000</c:v>
                </c:pt>
                <c:pt idx="3976">
                  <c:v>3977000</c:v>
                </c:pt>
                <c:pt idx="3977">
                  <c:v>3978000</c:v>
                </c:pt>
                <c:pt idx="3978">
                  <c:v>3979000</c:v>
                </c:pt>
                <c:pt idx="3979">
                  <c:v>3980000</c:v>
                </c:pt>
                <c:pt idx="3980">
                  <c:v>3981000</c:v>
                </c:pt>
                <c:pt idx="3981">
                  <c:v>3982000</c:v>
                </c:pt>
                <c:pt idx="3982">
                  <c:v>3983000</c:v>
                </c:pt>
                <c:pt idx="3983">
                  <c:v>3984000</c:v>
                </c:pt>
                <c:pt idx="3984">
                  <c:v>3985000</c:v>
                </c:pt>
                <c:pt idx="3985">
                  <c:v>3986000</c:v>
                </c:pt>
                <c:pt idx="3986">
                  <c:v>3987000</c:v>
                </c:pt>
                <c:pt idx="3987">
                  <c:v>3988000</c:v>
                </c:pt>
                <c:pt idx="3988">
                  <c:v>3989000</c:v>
                </c:pt>
                <c:pt idx="3989">
                  <c:v>3990000</c:v>
                </c:pt>
                <c:pt idx="3990">
                  <c:v>3991000</c:v>
                </c:pt>
                <c:pt idx="3991">
                  <c:v>3992000</c:v>
                </c:pt>
                <c:pt idx="3992">
                  <c:v>3993000</c:v>
                </c:pt>
                <c:pt idx="3993">
                  <c:v>3994000</c:v>
                </c:pt>
                <c:pt idx="3994">
                  <c:v>3995000</c:v>
                </c:pt>
                <c:pt idx="3995">
                  <c:v>3996000</c:v>
                </c:pt>
                <c:pt idx="3996">
                  <c:v>3997000</c:v>
                </c:pt>
                <c:pt idx="3997">
                  <c:v>3998000</c:v>
                </c:pt>
                <c:pt idx="3998">
                  <c:v>3999000</c:v>
                </c:pt>
                <c:pt idx="3999">
                  <c:v>4000000</c:v>
                </c:pt>
                <c:pt idx="4000">
                  <c:v>4001000</c:v>
                </c:pt>
                <c:pt idx="4001">
                  <c:v>4002000</c:v>
                </c:pt>
                <c:pt idx="4002">
                  <c:v>4003000</c:v>
                </c:pt>
                <c:pt idx="4003">
                  <c:v>4004000</c:v>
                </c:pt>
                <c:pt idx="4004">
                  <c:v>4005000</c:v>
                </c:pt>
                <c:pt idx="4005">
                  <c:v>4006000</c:v>
                </c:pt>
                <c:pt idx="4006">
                  <c:v>4007000</c:v>
                </c:pt>
                <c:pt idx="4007">
                  <c:v>4008000</c:v>
                </c:pt>
                <c:pt idx="4008">
                  <c:v>4009000</c:v>
                </c:pt>
                <c:pt idx="4009">
                  <c:v>4010000</c:v>
                </c:pt>
                <c:pt idx="4010">
                  <c:v>4011000</c:v>
                </c:pt>
                <c:pt idx="4011">
                  <c:v>4012000</c:v>
                </c:pt>
                <c:pt idx="4012">
                  <c:v>4013000</c:v>
                </c:pt>
                <c:pt idx="4013">
                  <c:v>4014000</c:v>
                </c:pt>
                <c:pt idx="4014">
                  <c:v>4015000</c:v>
                </c:pt>
                <c:pt idx="4015">
                  <c:v>4016000</c:v>
                </c:pt>
                <c:pt idx="4016">
                  <c:v>4017000</c:v>
                </c:pt>
                <c:pt idx="4017">
                  <c:v>4018000</c:v>
                </c:pt>
                <c:pt idx="4018">
                  <c:v>4019000</c:v>
                </c:pt>
                <c:pt idx="4019">
                  <c:v>4020000</c:v>
                </c:pt>
                <c:pt idx="4020">
                  <c:v>4021000</c:v>
                </c:pt>
                <c:pt idx="4021">
                  <c:v>4022000</c:v>
                </c:pt>
                <c:pt idx="4022">
                  <c:v>4023000</c:v>
                </c:pt>
                <c:pt idx="4023">
                  <c:v>4024000</c:v>
                </c:pt>
                <c:pt idx="4024">
                  <c:v>4025000</c:v>
                </c:pt>
                <c:pt idx="4025">
                  <c:v>4026000</c:v>
                </c:pt>
                <c:pt idx="4026">
                  <c:v>4027000</c:v>
                </c:pt>
                <c:pt idx="4027">
                  <c:v>4028000</c:v>
                </c:pt>
                <c:pt idx="4028">
                  <c:v>4029000</c:v>
                </c:pt>
                <c:pt idx="4029">
                  <c:v>4030000</c:v>
                </c:pt>
                <c:pt idx="4030">
                  <c:v>4031000</c:v>
                </c:pt>
                <c:pt idx="4031">
                  <c:v>4032000</c:v>
                </c:pt>
                <c:pt idx="4032">
                  <c:v>4033000</c:v>
                </c:pt>
                <c:pt idx="4033">
                  <c:v>4034000</c:v>
                </c:pt>
                <c:pt idx="4034">
                  <c:v>4035000</c:v>
                </c:pt>
                <c:pt idx="4035">
                  <c:v>4036000</c:v>
                </c:pt>
                <c:pt idx="4036">
                  <c:v>4037000</c:v>
                </c:pt>
                <c:pt idx="4037">
                  <c:v>4038000</c:v>
                </c:pt>
                <c:pt idx="4038">
                  <c:v>4039000</c:v>
                </c:pt>
                <c:pt idx="4039">
                  <c:v>4040000</c:v>
                </c:pt>
                <c:pt idx="4040">
                  <c:v>4041000</c:v>
                </c:pt>
                <c:pt idx="4041">
                  <c:v>4042000</c:v>
                </c:pt>
                <c:pt idx="4042">
                  <c:v>4043000</c:v>
                </c:pt>
                <c:pt idx="4043">
                  <c:v>4044000</c:v>
                </c:pt>
                <c:pt idx="4044">
                  <c:v>4045000</c:v>
                </c:pt>
                <c:pt idx="4045">
                  <c:v>4046000</c:v>
                </c:pt>
                <c:pt idx="4046">
                  <c:v>4047000</c:v>
                </c:pt>
                <c:pt idx="4047">
                  <c:v>4048000</c:v>
                </c:pt>
                <c:pt idx="4048">
                  <c:v>4049000</c:v>
                </c:pt>
                <c:pt idx="4049">
                  <c:v>4050000</c:v>
                </c:pt>
                <c:pt idx="4050">
                  <c:v>4051000</c:v>
                </c:pt>
                <c:pt idx="4051">
                  <c:v>4052000</c:v>
                </c:pt>
                <c:pt idx="4052">
                  <c:v>4053000</c:v>
                </c:pt>
                <c:pt idx="4053">
                  <c:v>4054000</c:v>
                </c:pt>
                <c:pt idx="4054">
                  <c:v>4055000</c:v>
                </c:pt>
                <c:pt idx="4055">
                  <c:v>4056000</c:v>
                </c:pt>
                <c:pt idx="4056">
                  <c:v>4057000</c:v>
                </c:pt>
                <c:pt idx="4057">
                  <c:v>4058000</c:v>
                </c:pt>
                <c:pt idx="4058">
                  <c:v>4059000</c:v>
                </c:pt>
                <c:pt idx="4059">
                  <c:v>4060000</c:v>
                </c:pt>
                <c:pt idx="4060">
                  <c:v>4061000</c:v>
                </c:pt>
                <c:pt idx="4061">
                  <c:v>4062000</c:v>
                </c:pt>
                <c:pt idx="4062">
                  <c:v>4063000</c:v>
                </c:pt>
                <c:pt idx="4063">
                  <c:v>4064000</c:v>
                </c:pt>
                <c:pt idx="4064">
                  <c:v>4065000</c:v>
                </c:pt>
                <c:pt idx="4065">
                  <c:v>4066000</c:v>
                </c:pt>
                <c:pt idx="4066">
                  <c:v>4067000</c:v>
                </c:pt>
                <c:pt idx="4067">
                  <c:v>4068000</c:v>
                </c:pt>
                <c:pt idx="4068">
                  <c:v>4069000</c:v>
                </c:pt>
                <c:pt idx="4069">
                  <c:v>4070000</c:v>
                </c:pt>
                <c:pt idx="4070">
                  <c:v>4071000</c:v>
                </c:pt>
                <c:pt idx="4071">
                  <c:v>4072000</c:v>
                </c:pt>
                <c:pt idx="4072">
                  <c:v>4073000</c:v>
                </c:pt>
                <c:pt idx="4073">
                  <c:v>4074000</c:v>
                </c:pt>
                <c:pt idx="4074">
                  <c:v>4075000</c:v>
                </c:pt>
                <c:pt idx="4075">
                  <c:v>4076000</c:v>
                </c:pt>
                <c:pt idx="4076">
                  <c:v>4077000</c:v>
                </c:pt>
                <c:pt idx="4077">
                  <c:v>4078000</c:v>
                </c:pt>
                <c:pt idx="4078">
                  <c:v>4079000</c:v>
                </c:pt>
                <c:pt idx="4079">
                  <c:v>4080000</c:v>
                </c:pt>
                <c:pt idx="4080">
                  <c:v>4081000</c:v>
                </c:pt>
                <c:pt idx="4081">
                  <c:v>4082000</c:v>
                </c:pt>
                <c:pt idx="4082">
                  <c:v>4083000</c:v>
                </c:pt>
                <c:pt idx="4083">
                  <c:v>4084000</c:v>
                </c:pt>
                <c:pt idx="4084">
                  <c:v>4085000</c:v>
                </c:pt>
                <c:pt idx="4085">
                  <c:v>4086000</c:v>
                </c:pt>
                <c:pt idx="4086">
                  <c:v>4087000</c:v>
                </c:pt>
                <c:pt idx="4087">
                  <c:v>4088000</c:v>
                </c:pt>
                <c:pt idx="4088">
                  <c:v>4089000</c:v>
                </c:pt>
                <c:pt idx="4089">
                  <c:v>4090000</c:v>
                </c:pt>
                <c:pt idx="4090">
                  <c:v>4091000</c:v>
                </c:pt>
                <c:pt idx="4091">
                  <c:v>4092000</c:v>
                </c:pt>
                <c:pt idx="4092">
                  <c:v>4093000</c:v>
                </c:pt>
                <c:pt idx="4093">
                  <c:v>4094000</c:v>
                </c:pt>
                <c:pt idx="4094">
                  <c:v>4095000</c:v>
                </c:pt>
                <c:pt idx="4095">
                  <c:v>4096000</c:v>
                </c:pt>
                <c:pt idx="4096">
                  <c:v>4097000</c:v>
                </c:pt>
                <c:pt idx="4097">
                  <c:v>4098000</c:v>
                </c:pt>
                <c:pt idx="4098">
                  <c:v>4099000</c:v>
                </c:pt>
                <c:pt idx="4099">
                  <c:v>4100000</c:v>
                </c:pt>
                <c:pt idx="4100">
                  <c:v>4101000</c:v>
                </c:pt>
                <c:pt idx="4101">
                  <c:v>4102000</c:v>
                </c:pt>
                <c:pt idx="4102">
                  <c:v>4103000</c:v>
                </c:pt>
                <c:pt idx="4103">
                  <c:v>4104000</c:v>
                </c:pt>
                <c:pt idx="4104">
                  <c:v>4105000</c:v>
                </c:pt>
                <c:pt idx="4105">
                  <c:v>4106000</c:v>
                </c:pt>
                <c:pt idx="4106">
                  <c:v>4107000</c:v>
                </c:pt>
                <c:pt idx="4107">
                  <c:v>4108000</c:v>
                </c:pt>
                <c:pt idx="4108">
                  <c:v>4109000</c:v>
                </c:pt>
                <c:pt idx="4109">
                  <c:v>4110000</c:v>
                </c:pt>
                <c:pt idx="4110">
                  <c:v>4111000</c:v>
                </c:pt>
                <c:pt idx="4111">
                  <c:v>4112000</c:v>
                </c:pt>
                <c:pt idx="4112">
                  <c:v>4113000</c:v>
                </c:pt>
                <c:pt idx="4113">
                  <c:v>4114000</c:v>
                </c:pt>
                <c:pt idx="4114">
                  <c:v>4115000</c:v>
                </c:pt>
                <c:pt idx="4115">
                  <c:v>4116000</c:v>
                </c:pt>
                <c:pt idx="4116">
                  <c:v>4117000</c:v>
                </c:pt>
                <c:pt idx="4117">
                  <c:v>4118000</c:v>
                </c:pt>
                <c:pt idx="4118">
                  <c:v>4119000</c:v>
                </c:pt>
                <c:pt idx="4119">
                  <c:v>4120000</c:v>
                </c:pt>
                <c:pt idx="4120">
                  <c:v>4121000</c:v>
                </c:pt>
                <c:pt idx="4121">
                  <c:v>4122000</c:v>
                </c:pt>
                <c:pt idx="4122">
                  <c:v>4123000</c:v>
                </c:pt>
                <c:pt idx="4123">
                  <c:v>4124000</c:v>
                </c:pt>
                <c:pt idx="4124">
                  <c:v>4125000</c:v>
                </c:pt>
                <c:pt idx="4125">
                  <c:v>4126000</c:v>
                </c:pt>
                <c:pt idx="4126">
                  <c:v>4127000</c:v>
                </c:pt>
                <c:pt idx="4127">
                  <c:v>4128000</c:v>
                </c:pt>
                <c:pt idx="4128">
                  <c:v>4129000</c:v>
                </c:pt>
                <c:pt idx="4129">
                  <c:v>4130000</c:v>
                </c:pt>
                <c:pt idx="4130">
                  <c:v>4131000</c:v>
                </c:pt>
                <c:pt idx="4131">
                  <c:v>4132000</c:v>
                </c:pt>
                <c:pt idx="4132">
                  <c:v>4133000</c:v>
                </c:pt>
                <c:pt idx="4133">
                  <c:v>4134000</c:v>
                </c:pt>
                <c:pt idx="4134">
                  <c:v>4135000</c:v>
                </c:pt>
                <c:pt idx="4135">
                  <c:v>4136000</c:v>
                </c:pt>
                <c:pt idx="4136">
                  <c:v>4137000</c:v>
                </c:pt>
                <c:pt idx="4137">
                  <c:v>4138000</c:v>
                </c:pt>
                <c:pt idx="4138">
                  <c:v>4139000</c:v>
                </c:pt>
                <c:pt idx="4139">
                  <c:v>4140000</c:v>
                </c:pt>
                <c:pt idx="4140">
                  <c:v>4141000</c:v>
                </c:pt>
                <c:pt idx="4141">
                  <c:v>4142000</c:v>
                </c:pt>
                <c:pt idx="4142">
                  <c:v>4143000</c:v>
                </c:pt>
                <c:pt idx="4143">
                  <c:v>4144000</c:v>
                </c:pt>
                <c:pt idx="4144">
                  <c:v>4145000</c:v>
                </c:pt>
                <c:pt idx="4145">
                  <c:v>4146000</c:v>
                </c:pt>
                <c:pt idx="4146">
                  <c:v>4147000</c:v>
                </c:pt>
                <c:pt idx="4147">
                  <c:v>4148000</c:v>
                </c:pt>
                <c:pt idx="4148">
                  <c:v>4149000</c:v>
                </c:pt>
                <c:pt idx="4149">
                  <c:v>4150000</c:v>
                </c:pt>
                <c:pt idx="4150">
                  <c:v>4151000</c:v>
                </c:pt>
                <c:pt idx="4151">
                  <c:v>4152000</c:v>
                </c:pt>
                <c:pt idx="4152">
                  <c:v>4153000</c:v>
                </c:pt>
                <c:pt idx="4153">
                  <c:v>4154000</c:v>
                </c:pt>
                <c:pt idx="4154">
                  <c:v>4155000</c:v>
                </c:pt>
                <c:pt idx="4155">
                  <c:v>4156000</c:v>
                </c:pt>
                <c:pt idx="4156">
                  <c:v>4157000</c:v>
                </c:pt>
                <c:pt idx="4157">
                  <c:v>4158000</c:v>
                </c:pt>
                <c:pt idx="4158">
                  <c:v>4159000</c:v>
                </c:pt>
                <c:pt idx="4159">
                  <c:v>4160000</c:v>
                </c:pt>
                <c:pt idx="4160">
                  <c:v>4161000</c:v>
                </c:pt>
                <c:pt idx="4161">
                  <c:v>4162000</c:v>
                </c:pt>
                <c:pt idx="4162">
                  <c:v>4163000</c:v>
                </c:pt>
                <c:pt idx="4163">
                  <c:v>4164000</c:v>
                </c:pt>
                <c:pt idx="4164">
                  <c:v>4165000</c:v>
                </c:pt>
                <c:pt idx="4165">
                  <c:v>4166000</c:v>
                </c:pt>
                <c:pt idx="4166">
                  <c:v>4167000</c:v>
                </c:pt>
                <c:pt idx="4167">
                  <c:v>4168000</c:v>
                </c:pt>
                <c:pt idx="4168">
                  <c:v>4169000</c:v>
                </c:pt>
                <c:pt idx="4169">
                  <c:v>4170000</c:v>
                </c:pt>
                <c:pt idx="4170">
                  <c:v>4171000</c:v>
                </c:pt>
                <c:pt idx="4171">
                  <c:v>4172000</c:v>
                </c:pt>
                <c:pt idx="4172">
                  <c:v>4173000</c:v>
                </c:pt>
                <c:pt idx="4173">
                  <c:v>4174000</c:v>
                </c:pt>
                <c:pt idx="4174">
                  <c:v>4175000</c:v>
                </c:pt>
                <c:pt idx="4175">
                  <c:v>4176000</c:v>
                </c:pt>
                <c:pt idx="4176">
                  <c:v>4177000</c:v>
                </c:pt>
                <c:pt idx="4177">
                  <c:v>4178000</c:v>
                </c:pt>
                <c:pt idx="4178">
                  <c:v>4179000</c:v>
                </c:pt>
                <c:pt idx="4179">
                  <c:v>4180000</c:v>
                </c:pt>
                <c:pt idx="4180">
                  <c:v>4181000</c:v>
                </c:pt>
                <c:pt idx="4181">
                  <c:v>4182000</c:v>
                </c:pt>
                <c:pt idx="4182">
                  <c:v>4183000</c:v>
                </c:pt>
                <c:pt idx="4183">
                  <c:v>4184000</c:v>
                </c:pt>
                <c:pt idx="4184">
                  <c:v>4185000</c:v>
                </c:pt>
                <c:pt idx="4185">
                  <c:v>4186000</c:v>
                </c:pt>
                <c:pt idx="4186">
                  <c:v>4187000</c:v>
                </c:pt>
                <c:pt idx="4187">
                  <c:v>4188000</c:v>
                </c:pt>
                <c:pt idx="4188">
                  <c:v>4189000</c:v>
                </c:pt>
                <c:pt idx="4189">
                  <c:v>4190000</c:v>
                </c:pt>
                <c:pt idx="4190">
                  <c:v>4191000</c:v>
                </c:pt>
                <c:pt idx="4191">
                  <c:v>4192000</c:v>
                </c:pt>
                <c:pt idx="4192">
                  <c:v>4193000</c:v>
                </c:pt>
                <c:pt idx="4193">
                  <c:v>4194000</c:v>
                </c:pt>
                <c:pt idx="4194">
                  <c:v>4195000</c:v>
                </c:pt>
                <c:pt idx="4195">
                  <c:v>4196000</c:v>
                </c:pt>
                <c:pt idx="4196">
                  <c:v>4197000</c:v>
                </c:pt>
                <c:pt idx="4197">
                  <c:v>4198000</c:v>
                </c:pt>
                <c:pt idx="4198">
                  <c:v>4199000</c:v>
                </c:pt>
                <c:pt idx="4199">
                  <c:v>4200000</c:v>
                </c:pt>
                <c:pt idx="4200">
                  <c:v>4201000</c:v>
                </c:pt>
                <c:pt idx="4201">
                  <c:v>4202000</c:v>
                </c:pt>
                <c:pt idx="4202">
                  <c:v>4203000</c:v>
                </c:pt>
                <c:pt idx="4203">
                  <c:v>4204000</c:v>
                </c:pt>
                <c:pt idx="4204">
                  <c:v>4205000</c:v>
                </c:pt>
                <c:pt idx="4205">
                  <c:v>4206000</c:v>
                </c:pt>
                <c:pt idx="4206">
                  <c:v>4207000</c:v>
                </c:pt>
                <c:pt idx="4207">
                  <c:v>4208000</c:v>
                </c:pt>
                <c:pt idx="4208">
                  <c:v>4209000</c:v>
                </c:pt>
                <c:pt idx="4209">
                  <c:v>4210000</c:v>
                </c:pt>
                <c:pt idx="4210">
                  <c:v>4211000</c:v>
                </c:pt>
                <c:pt idx="4211">
                  <c:v>4212000</c:v>
                </c:pt>
                <c:pt idx="4212">
                  <c:v>4213000</c:v>
                </c:pt>
                <c:pt idx="4213">
                  <c:v>4214000</c:v>
                </c:pt>
                <c:pt idx="4214">
                  <c:v>4215000</c:v>
                </c:pt>
                <c:pt idx="4215">
                  <c:v>4216000</c:v>
                </c:pt>
                <c:pt idx="4216">
                  <c:v>4217000</c:v>
                </c:pt>
                <c:pt idx="4217">
                  <c:v>4218000</c:v>
                </c:pt>
                <c:pt idx="4218">
                  <c:v>4219000</c:v>
                </c:pt>
                <c:pt idx="4219">
                  <c:v>4220000</c:v>
                </c:pt>
                <c:pt idx="4220">
                  <c:v>4221000</c:v>
                </c:pt>
                <c:pt idx="4221">
                  <c:v>4222000</c:v>
                </c:pt>
                <c:pt idx="4222">
                  <c:v>4223000</c:v>
                </c:pt>
                <c:pt idx="4223">
                  <c:v>4224000</c:v>
                </c:pt>
                <c:pt idx="4224">
                  <c:v>4225000</c:v>
                </c:pt>
                <c:pt idx="4225">
                  <c:v>4226000</c:v>
                </c:pt>
                <c:pt idx="4226">
                  <c:v>4227000</c:v>
                </c:pt>
                <c:pt idx="4227">
                  <c:v>4228000</c:v>
                </c:pt>
                <c:pt idx="4228">
                  <c:v>4229000</c:v>
                </c:pt>
                <c:pt idx="4229">
                  <c:v>4230000</c:v>
                </c:pt>
                <c:pt idx="4230">
                  <c:v>4231000</c:v>
                </c:pt>
                <c:pt idx="4231">
                  <c:v>4232000</c:v>
                </c:pt>
                <c:pt idx="4232">
                  <c:v>4233000</c:v>
                </c:pt>
                <c:pt idx="4233">
                  <c:v>4234000</c:v>
                </c:pt>
                <c:pt idx="4234">
                  <c:v>4235000</c:v>
                </c:pt>
                <c:pt idx="4235">
                  <c:v>4236000</c:v>
                </c:pt>
                <c:pt idx="4236">
                  <c:v>4237000</c:v>
                </c:pt>
                <c:pt idx="4237">
                  <c:v>4238000</c:v>
                </c:pt>
                <c:pt idx="4238">
                  <c:v>4239000</c:v>
                </c:pt>
                <c:pt idx="4239">
                  <c:v>4240000</c:v>
                </c:pt>
                <c:pt idx="4240">
                  <c:v>4241000</c:v>
                </c:pt>
                <c:pt idx="4241">
                  <c:v>4242000</c:v>
                </c:pt>
                <c:pt idx="4242">
                  <c:v>4243000</c:v>
                </c:pt>
                <c:pt idx="4243">
                  <c:v>4244000</c:v>
                </c:pt>
                <c:pt idx="4244">
                  <c:v>4245000</c:v>
                </c:pt>
                <c:pt idx="4245">
                  <c:v>4246000</c:v>
                </c:pt>
                <c:pt idx="4246">
                  <c:v>4247000</c:v>
                </c:pt>
                <c:pt idx="4247">
                  <c:v>4248000</c:v>
                </c:pt>
                <c:pt idx="4248">
                  <c:v>4249000</c:v>
                </c:pt>
                <c:pt idx="4249">
                  <c:v>4250000</c:v>
                </c:pt>
                <c:pt idx="4250">
                  <c:v>4251000</c:v>
                </c:pt>
                <c:pt idx="4251">
                  <c:v>4252000</c:v>
                </c:pt>
                <c:pt idx="4252">
                  <c:v>4253000</c:v>
                </c:pt>
                <c:pt idx="4253">
                  <c:v>4254000</c:v>
                </c:pt>
                <c:pt idx="4254">
                  <c:v>4255000</c:v>
                </c:pt>
                <c:pt idx="4255">
                  <c:v>4256000</c:v>
                </c:pt>
                <c:pt idx="4256">
                  <c:v>4257000</c:v>
                </c:pt>
                <c:pt idx="4257">
                  <c:v>4258000</c:v>
                </c:pt>
                <c:pt idx="4258">
                  <c:v>4259000</c:v>
                </c:pt>
                <c:pt idx="4259">
                  <c:v>4260000</c:v>
                </c:pt>
                <c:pt idx="4260">
                  <c:v>4261000</c:v>
                </c:pt>
                <c:pt idx="4261">
                  <c:v>4262000</c:v>
                </c:pt>
                <c:pt idx="4262">
                  <c:v>4263000</c:v>
                </c:pt>
                <c:pt idx="4263">
                  <c:v>4264000</c:v>
                </c:pt>
                <c:pt idx="4264">
                  <c:v>4265000</c:v>
                </c:pt>
                <c:pt idx="4265">
                  <c:v>4266000</c:v>
                </c:pt>
                <c:pt idx="4266">
                  <c:v>4267000</c:v>
                </c:pt>
                <c:pt idx="4267">
                  <c:v>4268000</c:v>
                </c:pt>
                <c:pt idx="4268">
                  <c:v>4269000</c:v>
                </c:pt>
                <c:pt idx="4269">
                  <c:v>4270000</c:v>
                </c:pt>
                <c:pt idx="4270">
                  <c:v>4271000</c:v>
                </c:pt>
                <c:pt idx="4271">
                  <c:v>4272000</c:v>
                </c:pt>
                <c:pt idx="4272">
                  <c:v>4273000</c:v>
                </c:pt>
                <c:pt idx="4273">
                  <c:v>4274000</c:v>
                </c:pt>
                <c:pt idx="4274">
                  <c:v>4275000</c:v>
                </c:pt>
                <c:pt idx="4275">
                  <c:v>4276000</c:v>
                </c:pt>
                <c:pt idx="4276">
                  <c:v>4277000</c:v>
                </c:pt>
                <c:pt idx="4277">
                  <c:v>4278000</c:v>
                </c:pt>
                <c:pt idx="4278">
                  <c:v>4279000</c:v>
                </c:pt>
                <c:pt idx="4279">
                  <c:v>4280000</c:v>
                </c:pt>
                <c:pt idx="4280">
                  <c:v>4281000</c:v>
                </c:pt>
                <c:pt idx="4281">
                  <c:v>4282000</c:v>
                </c:pt>
                <c:pt idx="4282">
                  <c:v>4283000</c:v>
                </c:pt>
                <c:pt idx="4283">
                  <c:v>4284000</c:v>
                </c:pt>
                <c:pt idx="4284">
                  <c:v>4285000</c:v>
                </c:pt>
                <c:pt idx="4285">
                  <c:v>4286000</c:v>
                </c:pt>
                <c:pt idx="4286">
                  <c:v>4287000</c:v>
                </c:pt>
                <c:pt idx="4287">
                  <c:v>4288000</c:v>
                </c:pt>
                <c:pt idx="4288">
                  <c:v>4289000</c:v>
                </c:pt>
                <c:pt idx="4289">
                  <c:v>4290000</c:v>
                </c:pt>
                <c:pt idx="4290">
                  <c:v>4291000</c:v>
                </c:pt>
                <c:pt idx="4291">
                  <c:v>4292000</c:v>
                </c:pt>
                <c:pt idx="4292">
                  <c:v>4293000</c:v>
                </c:pt>
                <c:pt idx="4293">
                  <c:v>4294000</c:v>
                </c:pt>
                <c:pt idx="4294">
                  <c:v>4295000</c:v>
                </c:pt>
                <c:pt idx="4295">
                  <c:v>4296000</c:v>
                </c:pt>
                <c:pt idx="4296">
                  <c:v>4297000</c:v>
                </c:pt>
                <c:pt idx="4297">
                  <c:v>4298000</c:v>
                </c:pt>
                <c:pt idx="4298">
                  <c:v>4299000</c:v>
                </c:pt>
                <c:pt idx="4299">
                  <c:v>4300000</c:v>
                </c:pt>
                <c:pt idx="4300">
                  <c:v>4301000</c:v>
                </c:pt>
                <c:pt idx="4301">
                  <c:v>4302000</c:v>
                </c:pt>
                <c:pt idx="4302">
                  <c:v>4303000</c:v>
                </c:pt>
                <c:pt idx="4303">
                  <c:v>4304000</c:v>
                </c:pt>
                <c:pt idx="4304">
                  <c:v>4305000</c:v>
                </c:pt>
                <c:pt idx="4305">
                  <c:v>4306000</c:v>
                </c:pt>
                <c:pt idx="4306">
                  <c:v>4307000</c:v>
                </c:pt>
                <c:pt idx="4307">
                  <c:v>4308000</c:v>
                </c:pt>
                <c:pt idx="4308">
                  <c:v>4309000</c:v>
                </c:pt>
                <c:pt idx="4309">
                  <c:v>4310000</c:v>
                </c:pt>
                <c:pt idx="4310">
                  <c:v>4311000</c:v>
                </c:pt>
                <c:pt idx="4311">
                  <c:v>4312000</c:v>
                </c:pt>
                <c:pt idx="4312">
                  <c:v>4313000</c:v>
                </c:pt>
                <c:pt idx="4313">
                  <c:v>4314000</c:v>
                </c:pt>
                <c:pt idx="4314">
                  <c:v>4315000</c:v>
                </c:pt>
                <c:pt idx="4315">
                  <c:v>4316000</c:v>
                </c:pt>
                <c:pt idx="4316">
                  <c:v>4317000</c:v>
                </c:pt>
                <c:pt idx="4317">
                  <c:v>4318000</c:v>
                </c:pt>
                <c:pt idx="4318">
                  <c:v>4319000</c:v>
                </c:pt>
                <c:pt idx="4319">
                  <c:v>4320000</c:v>
                </c:pt>
                <c:pt idx="4320">
                  <c:v>4321000</c:v>
                </c:pt>
                <c:pt idx="4321">
                  <c:v>4322000</c:v>
                </c:pt>
                <c:pt idx="4322">
                  <c:v>4323000</c:v>
                </c:pt>
                <c:pt idx="4323">
                  <c:v>4324000</c:v>
                </c:pt>
                <c:pt idx="4324">
                  <c:v>4325000</c:v>
                </c:pt>
                <c:pt idx="4325">
                  <c:v>4326000</c:v>
                </c:pt>
                <c:pt idx="4326">
                  <c:v>4327000</c:v>
                </c:pt>
                <c:pt idx="4327">
                  <c:v>4328000</c:v>
                </c:pt>
                <c:pt idx="4328">
                  <c:v>4329000</c:v>
                </c:pt>
                <c:pt idx="4329">
                  <c:v>4330000</c:v>
                </c:pt>
                <c:pt idx="4330">
                  <c:v>4331000</c:v>
                </c:pt>
                <c:pt idx="4331">
                  <c:v>4332000</c:v>
                </c:pt>
                <c:pt idx="4332">
                  <c:v>4333000</c:v>
                </c:pt>
                <c:pt idx="4333">
                  <c:v>4334000</c:v>
                </c:pt>
                <c:pt idx="4334">
                  <c:v>4335000</c:v>
                </c:pt>
                <c:pt idx="4335">
                  <c:v>4336000</c:v>
                </c:pt>
                <c:pt idx="4336">
                  <c:v>4337000</c:v>
                </c:pt>
                <c:pt idx="4337">
                  <c:v>4338000</c:v>
                </c:pt>
                <c:pt idx="4338">
                  <c:v>4339000</c:v>
                </c:pt>
                <c:pt idx="4339">
                  <c:v>4340000</c:v>
                </c:pt>
                <c:pt idx="4340">
                  <c:v>4341000</c:v>
                </c:pt>
                <c:pt idx="4341">
                  <c:v>4342000</c:v>
                </c:pt>
                <c:pt idx="4342">
                  <c:v>4343000</c:v>
                </c:pt>
                <c:pt idx="4343">
                  <c:v>4344000</c:v>
                </c:pt>
                <c:pt idx="4344">
                  <c:v>4345000</c:v>
                </c:pt>
                <c:pt idx="4345">
                  <c:v>4346000</c:v>
                </c:pt>
                <c:pt idx="4346">
                  <c:v>4347000</c:v>
                </c:pt>
                <c:pt idx="4347">
                  <c:v>4348000</c:v>
                </c:pt>
                <c:pt idx="4348">
                  <c:v>4349000</c:v>
                </c:pt>
                <c:pt idx="4349">
                  <c:v>4350000</c:v>
                </c:pt>
                <c:pt idx="4350">
                  <c:v>4351000</c:v>
                </c:pt>
                <c:pt idx="4351">
                  <c:v>4352000</c:v>
                </c:pt>
                <c:pt idx="4352">
                  <c:v>4353000</c:v>
                </c:pt>
                <c:pt idx="4353">
                  <c:v>4354000</c:v>
                </c:pt>
                <c:pt idx="4354">
                  <c:v>4355000</c:v>
                </c:pt>
                <c:pt idx="4355">
                  <c:v>4356000</c:v>
                </c:pt>
                <c:pt idx="4356">
                  <c:v>4357000</c:v>
                </c:pt>
                <c:pt idx="4357">
                  <c:v>4358000</c:v>
                </c:pt>
                <c:pt idx="4358">
                  <c:v>4359000</c:v>
                </c:pt>
                <c:pt idx="4359">
                  <c:v>4360000</c:v>
                </c:pt>
                <c:pt idx="4360">
                  <c:v>4361000</c:v>
                </c:pt>
                <c:pt idx="4361">
                  <c:v>4362000</c:v>
                </c:pt>
                <c:pt idx="4362">
                  <c:v>4363000</c:v>
                </c:pt>
                <c:pt idx="4363">
                  <c:v>4364000</c:v>
                </c:pt>
                <c:pt idx="4364">
                  <c:v>4365000</c:v>
                </c:pt>
                <c:pt idx="4365">
                  <c:v>4366000</c:v>
                </c:pt>
                <c:pt idx="4366">
                  <c:v>4367000</c:v>
                </c:pt>
                <c:pt idx="4367">
                  <c:v>4368000</c:v>
                </c:pt>
                <c:pt idx="4368">
                  <c:v>4369000</c:v>
                </c:pt>
                <c:pt idx="4369">
                  <c:v>4370000</c:v>
                </c:pt>
                <c:pt idx="4370">
                  <c:v>4371000</c:v>
                </c:pt>
                <c:pt idx="4371">
                  <c:v>4372000</c:v>
                </c:pt>
                <c:pt idx="4372">
                  <c:v>4373000</c:v>
                </c:pt>
                <c:pt idx="4373">
                  <c:v>4374000</c:v>
                </c:pt>
                <c:pt idx="4374">
                  <c:v>4375000</c:v>
                </c:pt>
                <c:pt idx="4375">
                  <c:v>4376000</c:v>
                </c:pt>
                <c:pt idx="4376">
                  <c:v>4377000</c:v>
                </c:pt>
                <c:pt idx="4377">
                  <c:v>4378000</c:v>
                </c:pt>
                <c:pt idx="4378">
                  <c:v>4379000</c:v>
                </c:pt>
                <c:pt idx="4379">
                  <c:v>4380000</c:v>
                </c:pt>
                <c:pt idx="4380">
                  <c:v>4381000</c:v>
                </c:pt>
                <c:pt idx="4381">
                  <c:v>4382000</c:v>
                </c:pt>
                <c:pt idx="4382">
                  <c:v>4383000</c:v>
                </c:pt>
                <c:pt idx="4383">
                  <c:v>4384000</c:v>
                </c:pt>
                <c:pt idx="4384">
                  <c:v>4385000</c:v>
                </c:pt>
                <c:pt idx="4385">
                  <c:v>4386000</c:v>
                </c:pt>
                <c:pt idx="4386">
                  <c:v>4387000</c:v>
                </c:pt>
                <c:pt idx="4387">
                  <c:v>4388000</c:v>
                </c:pt>
                <c:pt idx="4388">
                  <c:v>4389000</c:v>
                </c:pt>
                <c:pt idx="4389">
                  <c:v>4390000</c:v>
                </c:pt>
                <c:pt idx="4390">
                  <c:v>4391000</c:v>
                </c:pt>
                <c:pt idx="4391">
                  <c:v>4392000</c:v>
                </c:pt>
                <c:pt idx="4392">
                  <c:v>4393000</c:v>
                </c:pt>
                <c:pt idx="4393">
                  <c:v>4394000</c:v>
                </c:pt>
                <c:pt idx="4394">
                  <c:v>4395000</c:v>
                </c:pt>
                <c:pt idx="4395">
                  <c:v>4396000</c:v>
                </c:pt>
                <c:pt idx="4396">
                  <c:v>4397000</c:v>
                </c:pt>
                <c:pt idx="4397">
                  <c:v>4398000</c:v>
                </c:pt>
                <c:pt idx="4398">
                  <c:v>4399000</c:v>
                </c:pt>
                <c:pt idx="4399">
                  <c:v>4400000</c:v>
                </c:pt>
                <c:pt idx="4400">
                  <c:v>4401000</c:v>
                </c:pt>
                <c:pt idx="4401">
                  <c:v>4402000</c:v>
                </c:pt>
                <c:pt idx="4402">
                  <c:v>4403000</c:v>
                </c:pt>
                <c:pt idx="4403">
                  <c:v>4404000</c:v>
                </c:pt>
                <c:pt idx="4404">
                  <c:v>4405000</c:v>
                </c:pt>
                <c:pt idx="4405">
                  <c:v>4406000</c:v>
                </c:pt>
                <c:pt idx="4406">
                  <c:v>4407000</c:v>
                </c:pt>
                <c:pt idx="4407">
                  <c:v>4408000</c:v>
                </c:pt>
                <c:pt idx="4408">
                  <c:v>4409000</c:v>
                </c:pt>
                <c:pt idx="4409">
                  <c:v>4410000</c:v>
                </c:pt>
                <c:pt idx="4410">
                  <c:v>4411000</c:v>
                </c:pt>
                <c:pt idx="4411">
                  <c:v>4412000</c:v>
                </c:pt>
                <c:pt idx="4412">
                  <c:v>4413000</c:v>
                </c:pt>
                <c:pt idx="4413">
                  <c:v>4414000</c:v>
                </c:pt>
                <c:pt idx="4414">
                  <c:v>4415000</c:v>
                </c:pt>
                <c:pt idx="4415">
                  <c:v>4416000</c:v>
                </c:pt>
                <c:pt idx="4416">
                  <c:v>4417000</c:v>
                </c:pt>
                <c:pt idx="4417">
                  <c:v>4418000</c:v>
                </c:pt>
                <c:pt idx="4418">
                  <c:v>4419000</c:v>
                </c:pt>
                <c:pt idx="4419">
                  <c:v>4420000</c:v>
                </c:pt>
                <c:pt idx="4420">
                  <c:v>4421000</c:v>
                </c:pt>
                <c:pt idx="4421">
                  <c:v>4422000</c:v>
                </c:pt>
                <c:pt idx="4422">
                  <c:v>4423000</c:v>
                </c:pt>
                <c:pt idx="4423">
                  <c:v>4424000</c:v>
                </c:pt>
                <c:pt idx="4424">
                  <c:v>4425000</c:v>
                </c:pt>
                <c:pt idx="4425">
                  <c:v>4426000</c:v>
                </c:pt>
                <c:pt idx="4426">
                  <c:v>4427000</c:v>
                </c:pt>
                <c:pt idx="4427">
                  <c:v>4428000</c:v>
                </c:pt>
                <c:pt idx="4428">
                  <c:v>4429000</c:v>
                </c:pt>
                <c:pt idx="4429">
                  <c:v>4430000</c:v>
                </c:pt>
                <c:pt idx="4430">
                  <c:v>4431000</c:v>
                </c:pt>
                <c:pt idx="4431">
                  <c:v>4432000</c:v>
                </c:pt>
                <c:pt idx="4432">
                  <c:v>4433000</c:v>
                </c:pt>
                <c:pt idx="4433">
                  <c:v>4434000</c:v>
                </c:pt>
                <c:pt idx="4434">
                  <c:v>4435000</c:v>
                </c:pt>
                <c:pt idx="4435">
                  <c:v>4436000</c:v>
                </c:pt>
                <c:pt idx="4436">
                  <c:v>4437000</c:v>
                </c:pt>
                <c:pt idx="4437">
                  <c:v>4438000</c:v>
                </c:pt>
                <c:pt idx="4438">
                  <c:v>4439000</c:v>
                </c:pt>
                <c:pt idx="4439">
                  <c:v>4440000</c:v>
                </c:pt>
                <c:pt idx="4440">
                  <c:v>4441000</c:v>
                </c:pt>
                <c:pt idx="4441">
                  <c:v>4442000</c:v>
                </c:pt>
                <c:pt idx="4442">
                  <c:v>4443000</c:v>
                </c:pt>
                <c:pt idx="4443">
                  <c:v>4444000</c:v>
                </c:pt>
                <c:pt idx="4444">
                  <c:v>4445000</c:v>
                </c:pt>
                <c:pt idx="4445">
                  <c:v>4446000</c:v>
                </c:pt>
                <c:pt idx="4446">
                  <c:v>4447000</c:v>
                </c:pt>
                <c:pt idx="4447">
                  <c:v>4448000</c:v>
                </c:pt>
                <c:pt idx="4448">
                  <c:v>4449000</c:v>
                </c:pt>
                <c:pt idx="4449">
                  <c:v>4450000</c:v>
                </c:pt>
                <c:pt idx="4450">
                  <c:v>4451000</c:v>
                </c:pt>
                <c:pt idx="4451">
                  <c:v>4452000</c:v>
                </c:pt>
                <c:pt idx="4452">
                  <c:v>4453000</c:v>
                </c:pt>
                <c:pt idx="4453">
                  <c:v>4454000</c:v>
                </c:pt>
                <c:pt idx="4454">
                  <c:v>4455000</c:v>
                </c:pt>
                <c:pt idx="4455">
                  <c:v>4456000</c:v>
                </c:pt>
                <c:pt idx="4456">
                  <c:v>4457000</c:v>
                </c:pt>
                <c:pt idx="4457">
                  <c:v>4458000</c:v>
                </c:pt>
                <c:pt idx="4458">
                  <c:v>4459000</c:v>
                </c:pt>
                <c:pt idx="4459">
                  <c:v>4460000</c:v>
                </c:pt>
                <c:pt idx="4460">
                  <c:v>4461000</c:v>
                </c:pt>
                <c:pt idx="4461">
                  <c:v>4462000</c:v>
                </c:pt>
                <c:pt idx="4462">
                  <c:v>4463000</c:v>
                </c:pt>
                <c:pt idx="4463">
                  <c:v>4464000</c:v>
                </c:pt>
                <c:pt idx="4464">
                  <c:v>4465000</c:v>
                </c:pt>
                <c:pt idx="4465">
                  <c:v>4466000</c:v>
                </c:pt>
                <c:pt idx="4466">
                  <c:v>4467000</c:v>
                </c:pt>
                <c:pt idx="4467">
                  <c:v>4468000</c:v>
                </c:pt>
                <c:pt idx="4468">
                  <c:v>4469000</c:v>
                </c:pt>
                <c:pt idx="4469">
                  <c:v>4470000</c:v>
                </c:pt>
                <c:pt idx="4470">
                  <c:v>4471000</c:v>
                </c:pt>
                <c:pt idx="4471">
                  <c:v>4472000</c:v>
                </c:pt>
                <c:pt idx="4472">
                  <c:v>4473000</c:v>
                </c:pt>
                <c:pt idx="4473">
                  <c:v>4474000</c:v>
                </c:pt>
                <c:pt idx="4474">
                  <c:v>4475000</c:v>
                </c:pt>
                <c:pt idx="4475">
                  <c:v>4476000</c:v>
                </c:pt>
                <c:pt idx="4476">
                  <c:v>4477000</c:v>
                </c:pt>
                <c:pt idx="4477">
                  <c:v>4478000</c:v>
                </c:pt>
                <c:pt idx="4478">
                  <c:v>4479000</c:v>
                </c:pt>
                <c:pt idx="4479">
                  <c:v>4480000</c:v>
                </c:pt>
                <c:pt idx="4480">
                  <c:v>4481000</c:v>
                </c:pt>
                <c:pt idx="4481">
                  <c:v>4482000</c:v>
                </c:pt>
                <c:pt idx="4482">
                  <c:v>4483000</c:v>
                </c:pt>
                <c:pt idx="4483">
                  <c:v>4484000</c:v>
                </c:pt>
                <c:pt idx="4484">
                  <c:v>4485000</c:v>
                </c:pt>
                <c:pt idx="4485">
                  <c:v>4486000</c:v>
                </c:pt>
                <c:pt idx="4486">
                  <c:v>4487000</c:v>
                </c:pt>
                <c:pt idx="4487">
                  <c:v>4488000</c:v>
                </c:pt>
                <c:pt idx="4488">
                  <c:v>4489000</c:v>
                </c:pt>
                <c:pt idx="4489">
                  <c:v>4490000</c:v>
                </c:pt>
                <c:pt idx="4490">
                  <c:v>4491000</c:v>
                </c:pt>
                <c:pt idx="4491">
                  <c:v>4492000</c:v>
                </c:pt>
                <c:pt idx="4492">
                  <c:v>4493000</c:v>
                </c:pt>
                <c:pt idx="4493">
                  <c:v>4494000</c:v>
                </c:pt>
                <c:pt idx="4494">
                  <c:v>4495000</c:v>
                </c:pt>
                <c:pt idx="4495">
                  <c:v>4496000</c:v>
                </c:pt>
                <c:pt idx="4496">
                  <c:v>4497000</c:v>
                </c:pt>
                <c:pt idx="4497">
                  <c:v>4498000</c:v>
                </c:pt>
                <c:pt idx="4498">
                  <c:v>4499000</c:v>
                </c:pt>
                <c:pt idx="4499">
                  <c:v>4500000</c:v>
                </c:pt>
                <c:pt idx="4500">
                  <c:v>4501000</c:v>
                </c:pt>
                <c:pt idx="4501">
                  <c:v>4502000</c:v>
                </c:pt>
                <c:pt idx="4502">
                  <c:v>4503000</c:v>
                </c:pt>
                <c:pt idx="4503">
                  <c:v>4504000</c:v>
                </c:pt>
                <c:pt idx="4504">
                  <c:v>4505000</c:v>
                </c:pt>
                <c:pt idx="4505">
                  <c:v>4506000</c:v>
                </c:pt>
                <c:pt idx="4506">
                  <c:v>4507000</c:v>
                </c:pt>
                <c:pt idx="4507">
                  <c:v>4508000</c:v>
                </c:pt>
                <c:pt idx="4508">
                  <c:v>4509000</c:v>
                </c:pt>
                <c:pt idx="4509">
                  <c:v>4510000</c:v>
                </c:pt>
                <c:pt idx="4510">
                  <c:v>4511000</c:v>
                </c:pt>
                <c:pt idx="4511">
                  <c:v>4512000</c:v>
                </c:pt>
                <c:pt idx="4512">
                  <c:v>4513000</c:v>
                </c:pt>
                <c:pt idx="4513">
                  <c:v>4514000</c:v>
                </c:pt>
                <c:pt idx="4514">
                  <c:v>4515000</c:v>
                </c:pt>
                <c:pt idx="4515">
                  <c:v>4516000</c:v>
                </c:pt>
                <c:pt idx="4516">
                  <c:v>4517000</c:v>
                </c:pt>
                <c:pt idx="4517">
                  <c:v>4518000</c:v>
                </c:pt>
                <c:pt idx="4518">
                  <c:v>4519000</c:v>
                </c:pt>
                <c:pt idx="4519">
                  <c:v>4520000</c:v>
                </c:pt>
                <c:pt idx="4520">
                  <c:v>4521000</c:v>
                </c:pt>
                <c:pt idx="4521">
                  <c:v>4522000</c:v>
                </c:pt>
                <c:pt idx="4522">
                  <c:v>4523000</c:v>
                </c:pt>
                <c:pt idx="4523">
                  <c:v>4524000</c:v>
                </c:pt>
                <c:pt idx="4524">
                  <c:v>4525000</c:v>
                </c:pt>
                <c:pt idx="4525">
                  <c:v>4526000</c:v>
                </c:pt>
                <c:pt idx="4526">
                  <c:v>4527000</c:v>
                </c:pt>
                <c:pt idx="4527">
                  <c:v>4528000</c:v>
                </c:pt>
                <c:pt idx="4528">
                  <c:v>4529000</c:v>
                </c:pt>
                <c:pt idx="4529">
                  <c:v>4530000</c:v>
                </c:pt>
                <c:pt idx="4530">
                  <c:v>4531000</c:v>
                </c:pt>
                <c:pt idx="4531">
                  <c:v>4532000</c:v>
                </c:pt>
                <c:pt idx="4532">
                  <c:v>4533000</c:v>
                </c:pt>
                <c:pt idx="4533">
                  <c:v>4534000</c:v>
                </c:pt>
                <c:pt idx="4534">
                  <c:v>4535000</c:v>
                </c:pt>
                <c:pt idx="4535">
                  <c:v>4536000</c:v>
                </c:pt>
                <c:pt idx="4536">
                  <c:v>4537000</c:v>
                </c:pt>
                <c:pt idx="4537">
                  <c:v>4538000</c:v>
                </c:pt>
                <c:pt idx="4538">
                  <c:v>4539000</c:v>
                </c:pt>
                <c:pt idx="4539">
                  <c:v>4540000</c:v>
                </c:pt>
                <c:pt idx="4540">
                  <c:v>4541000</c:v>
                </c:pt>
                <c:pt idx="4541">
                  <c:v>4542000</c:v>
                </c:pt>
                <c:pt idx="4542">
                  <c:v>4543000</c:v>
                </c:pt>
                <c:pt idx="4543">
                  <c:v>4544000</c:v>
                </c:pt>
                <c:pt idx="4544">
                  <c:v>4545000</c:v>
                </c:pt>
                <c:pt idx="4545">
                  <c:v>4546000</c:v>
                </c:pt>
                <c:pt idx="4546">
                  <c:v>4547000</c:v>
                </c:pt>
                <c:pt idx="4547">
                  <c:v>4548000</c:v>
                </c:pt>
                <c:pt idx="4548">
                  <c:v>4549000</c:v>
                </c:pt>
                <c:pt idx="4549">
                  <c:v>4550000</c:v>
                </c:pt>
                <c:pt idx="4550">
                  <c:v>4551000</c:v>
                </c:pt>
                <c:pt idx="4551">
                  <c:v>4552000</c:v>
                </c:pt>
                <c:pt idx="4552">
                  <c:v>4553000</c:v>
                </c:pt>
                <c:pt idx="4553">
                  <c:v>4554000</c:v>
                </c:pt>
                <c:pt idx="4554">
                  <c:v>4555000</c:v>
                </c:pt>
                <c:pt idx="4555">
                  <c:v>4556000</c:v>
                </c:pt>
                <c:pt idx="4556">
                  <c:v>4557000</c:v>
                </c:pt>
                <c:pt idx="4557">
                  <c:v>4558000</c:v>
                </c:pt>
                <c:pt idx="4558">
                  <c:v>4559000</c:v>
                </c:pt>
                <c:pt idx="4559">
                  <c:v>4560000</c:v>
                </c:pt>
                <c:pt idx="4560">
                  <c:v>4561000</c:v>
                </c:pt>
                <c:pt idx="4561">
                  <c:v>4562000</c:v>
                </c:pt>
                <c:pt idx="4562">
                  <c:v>4563000</c:v>
                </c:pt>
                <c:pt idx="4563">
                  <c:v>4564000</c:v>
                </c:pt>
                <c:pt idx="4564">
                  <c:v>4565000</c:v>
                </c:pt>
                <c:pt idx="4565">
                  <c:v>4566000</c:v>
                </c:pt>
                <c:pt idx="4566">
                  <c:v>4567000</c:v>
                </c:pt>
                <c:pt idx="4567">
                  <c:v>4568000</c:v>
                </c:pt>
                <c:pt idx="4568">
                  <c:v>4569000</c:v>
                </c:pt>
                <c:pt idx="4569">
                  <c:v>4570000</c:v>
                </c:pt>
                <c:pt idx="4570">
                  <c:v>4571000</c:v>
                </c:pt>
                <c:pt idx="4571">
                  <c:v>4572000</c:v>
                </c:pt>
                <c:pt idx="4572">
                  <c:v>4573000</c:v>
                </c:pt>
                <c:pt idx="4573">
                  <c:v>4574000</c:v>
                </c:pt>
                <c:pt idx="4574">
                  <c:v>4575000</c:v>
                </c:pt>
                <c:pt idx="4575">
                  <c:v>4576000</c:v>
                </c:pt>
                <c:pt idx="4576">
                  <c:v>4577000</c:v>
                </c:pt>
                <c:pt idx="4577">
                  <c:v>4578000</c:v>
                </c:pt>
                <c:pt idx="4578">
                  <c:v>4579000</c:v>
                </c:pt>
                <c:pt idx="4579">
                  <c:v>4580000</c:v>
                </c:pt>
                <c:pt idx="4580">
                  <c:v>4581000</c:v>
                </c:pt>
                <c:pt idx="4581">
                  <c:v>4582000</c:v>
                </c:pt>
                <c:pt idx="4582">
                  <c:v>4583000</c:v>
                </c:pt>
                <c:pt idx="4583">
                  <c:v>4584000</c:v>
                </c:pt>
                <c:pt idx="4584">
                  <c:v>4585000</c:v>
                </c:pt>
                <c:pt idx="4585">
                  <c:v>4586000</c:v>
                </c:pt>
                <c:pt idx="4586">
                  <c:v>4587000</c:v>
                </c:pt>
                <c:pt idx="4587">
                  <c:v>4588000</c:v>
                </c:pt>
                <c:pt idx="4588">
                  <c:v>4589000</c:v>
                </c:pt>
                <c:pt idx="4589">
                  <c:v>4590000</c:v>
                </c:pt>
                <c:pt idx="4590">
                  <c:v>4591000</c:v>
                </c:pt>
                <c:pt idx="4591">
                  <c:v>4592000</c:v>
                </c:pt>
                <c:pt idx="4592">
                  <c:v>4593000</c:v>
                </c:pt>
                <c:pt idx="4593">
                  <c:v>4594000</c:v>
                </c:pt>
                <c:pt idx="4594">
                  <c:v>4595000</c:v>
                </c:pt>
                <c:pt idx="4595">
                  <c:v>4596000</c:v>
                </c:pt>
                <c:pt idx="4596">
                  <c:v>4597000</c:v>
                </c:pt>
                <c:pt idx="4597">
                  <c:v>4598000</c:v>
                </c:pt>
                <c:pt idx="4598">
                  <c:v>4599000</c:v>
                </c:pt>
                <c:pt idx="4599">
                  <c:v>4600000</c:v>
                </c:pt>
                <c:pt idx="4600">
                  <c:v>4601000</c:v>
                </c:pt>
                <c:pt idx="4601">
                  <c:v>4602000</c:v>
                </c:pt>
                <c:pt idx="4602">
                  <c:v>4603000</c:v>
                </c:pt>
                <c:pt idx="4603">
                  <c:v>4604000</c:v>
                </c:pt>
                <c:pt idx="4604">
                  <c:v>4605000</c:v>
                </c:pt>
                <c:pt idx="4605">
                  <c:v>4606000</c:v>
                </c:pt>
                <c:pt idx="4606">
                  <c:v>4607000</c:v>
                </c:pt>
                <c:pt idx="4607">
                  <c:v>4608000</c:v>
                </c:pt>
                <c:pt idx="4608">
                  <c:v>4609000</c:v>
                </c:pt>
                <c:pt idx="4609">
                  <c:v>4610000</c:v>
                </c:pt>
                <c:pt idx="4610">
                  <c:v>4611000</c:v>
                </c:pt>
                <c:pt idx="4611">
                  <c:v>4612000</c:v>
                </c:pt>
                <c:pt idx="4612">
                  <c:v>4613000</c:v>
                </c:pt>
                <c:pt idx="4613">
                  <c:v>4614000</c:v>
                </c:pt>
                <c:pt idx="4614">
                  <c:v>4615000</c:v>
                </c:pt>
                <c:pt idx="4615">
                  <c:v>4616000</c:v>
                </c:pt>
                <c:pt idx="4616">
                  <c:v>4617000</c:v>
                </c:pt>
                <c:pt idx="4617">
                  <c:v>4618000</c:v>
                </c:pt>
                <c:pt idx="4618">
                  <c:v>4619000</c:v>
                </c:pt>
                <c:pt idx="4619">
                  <c:v>4620000</c:v>
                </c:pt>
                <c:pt idx="4620">
                  <c:v>4621000</c:v>
                </c:pt>
                <c:pt idx="4621">
                  <c:v>4622000</c:v>
                </c:pt>
                <c:pt idx="4622">
                  <c:v>4623000</c:v>
                </c:pt>
                <c:pt idx="4623">
                  <c:v>4624000</c:v>
                </c:pt>
                <c:pt idx="4624">
                  <c:v>4625000</c:v>
                </c:pt>
                <c:pt idx="4625">
                  <c:v>4626000</c:v>
                </c:pt>
                <c:pt idx="4626">
                  <c:v>4627000</c:v>
                </c:pt>
                <c:pt idx="4627">
                  <c:v>4628000</c:v>
                </c:pt>
                <c:pt idx="4628">
                  <c:v>4629000</c:v>
                </c:pt>
                <c:pt idx="4629">
                  <c:v>4630000</c:v>
                </c:pt>
                <c:pt idx="4630">
                  <c:v>4631000</c:v>
                </c:pt>
                <c:pt idx="4631">
                  <c:v>4632000</c:v>
                </c:pt>
                <c:pt idx="4632">
                  <c:v>4633000</c:v>
                </c:pt>
                <c:pt idx="4633">
                  <c:v>4634000</c:v>
                </c:pt>
                <c:pt idx="4634">
                  <c:v>4635000</c:v>
                </c:pt>
                <c:pt idx="4635">
                  <c:v>4636000</c:v>
                </c:pt>
                <c:pt idx="4636">
                  <c:v>4637000</c:v>
                </c:pt>
                <c:pt idx="4637">
                  <c:v>4638000</c:v>
                </c:pt>
                <c:pt idx="4638">
                  <c:v>4639000</c:v>
                </c:pt>
                <c:pt idx="4639">
                  <c:v>4640000</c:v>
                </c:pt>
                <c:pt idx="4640">
                  <c:v>4641000</c:v>
                </c:pt>
                <c:pt idx="4641">
                  <c:v>4642000</c:v>
                </c:pt>
                <c:pt idx="4642">
                  <c:v>4643000</c:v>
                </c:pt>
                <c:pt idx="4643">
                  <c:v>4644000</c:v>
                </c:pt>
                <c:pt idx="4644">
                  <c:v>4645000</c:v>
                </c:pt>
                <c:pt idx="4645">
                  <c:v>4646000</c:v>
                </c:pt>
                <c:pt idx="4646">
                  <c:v>4647000</c:v>
                </c:pt>
                <c:pt idx="4647">
                  <c:v>4648000</c:v>
                </c:pt>
                <c:pt idx="4648">
                  <c:v>4649000</c:v>
                </c:pt>
                <c:pt idx="4649">
                  <c:v>4650000</c:v>
                </c:pt>
                <c:pt idx="4650">
                  <c:v>4651000</c:v>
                </c:pt>
                <c:pt idx="4651">
                  <c:v>4652000</c:v>
                </c:pt>
                <c:pt idx="4652">
                  <c:v>4653000</c:v>
                </c:pt>
                <c:pt idx="4653">
                  <c:v>4654000</c:v>
                </c:pt>
                <c:pt idx="4654">
                  <c:v>4655000</c:v>
                </c:pt>
                <c:pt idx="4655">
                  <c:v>4656000</c:v>
                </c:pt>
                <c:pt idx="4656">
                  <c:v>4657000</c:v>
                </c:pt>
                <c:pt idx="4657">
                  <c:v>4658000</c:v>
                </c:pt>
                <c:pt idx="4658">
                  <c:v>4659000</c:v>
                </c:pt>
                <c:pt idx="4659">
                  <c:v>4660000</c:v>
                </c:pt>
                <c:pt idx="4660">
                  <c:v>4661000</c:v>
                </c:pt>
                <c:pt idx="4661">
                  <c:v>4662000</c:v>
                </c:pt>
                <c:pt idx="4662">
                  <c:v>4663000</c:v>
                </c:pt>
                <c:pt idx="4663">
                  <c:v>4664000</c:v>
                </c:pt>
                <c:pt idx="4664">
                  <c:v>4665000</c:v>
                </c:pt>
                <c:pt idx="4665">
                  <c:v>4666000</c:v>
                </c:pt>
                <c:pt idx="4666">
                  <c:v>4667000</c:v>
                </c:pt>
                <c:pt idx="4667">
                  <c:v>4668000</c:v>
                </c:pt>
                <c:pt idx="4668">
                  <c:v>4669000</c:v>
                </c:pt>
                <c:pt idx="4669">
                  <c:v>4670000</c:v>
                </c:pt>
                <c:pt idx="4670">
                  <c:v>4671000</c:v>
                </c:pt>
                <c:pt idx="4671">
                  <c:v>4672000</c:v>
                </c:pt>
                <c:pt idx="4672">
                  <c:v>4673000</c:v>
                </c:pt>
                <c:pt idx="4673">
                  <c:v>4674000</c:v>
                </c:pt>
                <c:pt idx="4674">
                  <c:v>4675000</c:v>
                </c:pt>
                <c:pt idx="4675">
                  <c:v>4676000</c:v>
                </c:pt>
                <c:pt idx="4676">
                  <c:v>4677000</c:v>
                </c:pt>
                <c:pt idx="4677">
                  <c:v>4678000</c:v>
                </c:pt>
                <c:pt idx="4678">
                  <c:v>4679000</c:v>
                </c:pt>
                <c:pt idx="4679">
                  <c:v>4680000</c:v>
                </c:pt>
                <c:pt idx="4680">
                  <c:v>4681000</c:v>
                </c:pt>
                <c:pt idx="4681">
                  <c:v>4682000</c:v>
                </c:pt>
                <c:pt idx="4682">
                  <c:v>4683000</c:v>
                </c:pt>
                <c:pt idx="4683">
                  <c:v>4684000</c:v>
                </c:pt>
                <c:pt idx="4684">
                  <c:v>4685000</c:v>
                </c:pt>
                <c:pt idx="4685">
                  <c:v>4686000</c:v>
                </c:pt>
                <c:pt idx="4686">
                  <c:v>4687000</c:v>
                </c:pt>
                <c:pt idx="4687">
                  <c:v>4688000</c:v>
                </c:pt>
                <c:pt idx="4688">
                  <c:v>4689000</c:v>
                </c:pt>
                <c:pt idx="4689">
                  <c:v>4690000</c:v>
                </c:pt>
                <c:pt idx="4690">
                  <c:v>4691000</c:v>
                </c:pt>
                <c:pt idx="4691">
                  <c:v>4692000</c:v>
                </c:pt>
                <c:pt idx="4692">
                  <c:v>4693000</c:v>
                </c:pt>
                <c:pt idx="4693">
                  <c:v>4694000</c:v>
                </c:pt>
                <c:pt idx="4694">
                  <c:v>4695000</c:v>
                </c:pt>
                <c:pt idx="4695">
                  <c:v>4696000</c:v>
                </c:pt>
                <c:pt idx="4696">
                  <c:v>4697000</c:v>
                </c:pt>
                <c:pt idx="4697">
                  <c:v>4698000</c:v>
                </c:pt>
                <c:pt idx="4698">
                  <c:v>4699000</c:v>
                </c:pt>
                <c:pt idx="4699">
                  <c:v>4700000</c:v>
                </c:pt>
                <c:pt idx="4700">
                  <c:v>4701000</c:v>
                </c:pt>
                <c:pt idx="4701">
                  <c:v>4702000</c:v>
                </c:pt>
                <c:pt idx="4702">
                  <c:v>4703000</c:v>
                </c:pt>
                <c:pt idx="4703">
                  <c:v>4704000</c:v>
                </c:pt>
                <c:pt idx="4704">
                  <c:v>4705000</c:v>
                </c:pt>
                <c:pt idx="4705">
                  <c:v>4706000</c:v>
                </c:pt>
                <c:pt idx="4706">
                  <c:v>4707000</c:v>
                </c:pt>
                <c:pt idx="4707">
                  <c:v>4708000</c:v>
                </c:pt>
                <c:pt idx="4708">
                  <c:v>4709000</c:v>
                </c:pt>
                <c:pt idx="4709">
                  <c:v>4710000</c:v>
                </c:pt>
              </c:numCache>
            </c:numRef>
          </c:xVal>
          <c:yVal>
            <c:numRef>
              <c:f>'A_veronii_Hm21_chromosome.fna.m'!$C$2:$C$4711</c:f>
              <c:numCache>
                <c:formatCode>General</c:formatCode>
                <c:ptCount val="4710"/>
                <c:pt idx="0">
                  <c:v>-17</c:v>
                </c:pt>
                <c:pt idx="1">
                  <c:v>11</c:v>
                </c:pt>
                <c:pt idx="2">
                  <c:v>2</c:v>
                </c:pt>
                <c:pt idx="3">
                  <c:v>-72</c:v>
                </c:pt>
                <c:pt idx="4">
                  <c:v>-67</c:v>
                </c:pt>
                <c:pt idx="5">
                  <c:v>-62</c:v>
                </c:pt>
                <c:pt idx="6">
                  <c:v>-97</c:v>
                </c:pt>
                <c:pt idx="7">
                  <c:v>-152</c:v>
                </c:pt>
                <c:pt idx="8">
                  <c:v>-196</c:v>
                </c:pt>
                <c:pt idx="9">
                  <c:v>-224</c:v>
                </c:pt>
                <c:pt idx="10">
                  <c:v>-272</c:v>
                </c:pt>
                <c:pt idx="11">
                  <c:v>-335</c:v>
                </c:pt>
                <c:pt idx="12">
                  <c:v>-347</c:v>
                </c:pt>
                <c:pt idx="13">
                  <c:v>-422</c:v>
                </c:pt>
                <c:pt idx="14">
                  <c:v>-468</c:v>
                </c:pt>
                <c:pt idx="15">
                  <c:v>-494</c:v>
                </c:pt>
                <c:pt idx="16">
                  <c:v>-562</c:v>
                </c:pt>
                <c:pt idx="17">
                  <c:v>-538</c:v>
                </c:pt>
                <c:pt idx="18">
                  <c:v>-576</c:v>
                </c:pt>
                <c:pt idx="19">
                  <c:v>-596</c:v>
                </c:pt>
                <c:pt idx="20">
                  <c:v>-621</c:v>
                </c:pt>
                <c:pt idx="21">
                  <c:v>-650</c:v>
                </c:pt>
                <c:pt idx="22">
                  <c:v>-707</c:v>
                </c:pt>
                <c:pt idx="23">
                  <c:v>-763</c:v>
                </c:pt>
                <c:pt idx="24">
                  <c:v>-809</c:v>
                </c:pt>
                <c:pt idx="25">
                  <c:v>-851</c:v>
                </c:pt>
                <c:pt idx="26">
                  <c:v>-883</c:v>
                </c:pt>
                <c:pt idx="27">
                  <c:v>-910</c:v>
                </c:pt>
                <c:pt idx="28">
                  <c:v>-919</c:v>
                </c:pt>
                <c:pt idx="29">
                  <c:v>-958</c:v>
                </c:pt>
                <c:pt idx="30">
                  <c:v>-975</c:v>
                </c:pt>
                <c:pt idx="31">
                  <c:v>-1009</c:v>
                </c:pt>
                <c:pt idx="32">
                  <c:v>-993</c:v>
                </c:pt>
                <c:pt idx="33">
                  <c:v>-1011</c:v>
                </c:pt>
                <c:pt idx="34">
                  <c:v>-1029</c:v>
                </c:pt>
                <c:pt idx="35">
                  <c:v>-1043</c:v>
                </c:pt>
                <c:pt idx="36">
                  <c:v>-1076</c:v>
                </c:pt>
                <c:pt idx="37">
                  <c:v>-1099</c:v>
                </c:pt>
                <c:pt idx="38">
                  <c:v>-1127</c:v>
                </c:pt>
                <c:pt idx="39">
                  <c:v>-1164</c:v>
                </c:pt>
                <c:pt idx="40">
                  <c:v>-1192</c:v>
                </c:pt>
                <c:pt idx="41">
                  <c:v>-1245</c:v>
                </c:pt>
                <c:pt idx="42">
                  <c:v>-1247</c:v>
                </c:pt>
                <c:pt idx="43">
                  <c:v>-1323</c:v>
                </c:pt>
                <c:pt idx="44">
                  <c:v>-1377</c:v>
                </c:pt>
                <c:pt idx="45">
                  <c:v>-1414</c:v>
                </c:pt>
                <c:pt idx="46">
                  <c:v>-1432</c:v>
                </c:pt>
                <c:pt idx="47">
                  <c:v>-1444</c:v>
                </c:pt>
                <c:pt idx="48">
                  <c:v>-1439</c:v>
                </c:pt>
                <c:pt idx="49">
                  <c:v>-1472</c:v>
                </c:pt>
                <c:pt idx="50">
                  <c:v>-1496</c:v>
                </c:pt>
                <c:pt idx="51">
                  <c:v>-1522</c:v>
                </c:pt>
                <c:pt idx="52">
                  <c:v>-1524</c:v>
                </c:pt>
                <c:pt idx="53">
                  <c:v>-1508</c:v>
                </c:pt>
                <c:pt idx="54">
                  <c:v>-1482</c:v>
                </c:pt>
                <c:pt idx="55">
                  <c:v>-1500</c:v>
                </c:pt>
                <c:pt idx="56">
                  <c:v>-1515</c:v>
                </c:pt>
                <c:pt idx="57">
                  <c:v>-1613</c:v>
                </c:pt>
                <c:pt idx="58">
                  <c:v>-1777</c:v>
                </c:pt>
                <c:pt idx="59">
                  <c:v>-1889</c:v>
                </c:pt>
                <c:pt idx="60">
                  <c:v>-2061</c:v>
                </c:pt>
                <c:pt idx="61">
                  <c:v>-2100</c:v>
                </c:pt>
                <c:pt idx="62">
                  <c:v>-2129</c:v>
                </c:pt>
                <c:pt idx="63">
                  <c:v>-2130</c:v>
                </c:pt>
                <c:pt idx="64">
                  <c:v>-2142</c:v>
                </c:pt>
                <c:pt idx="65">
                  <c:v>-2187</c:v>
                </c:pt>
                <c:pt idx="66">
                  <c:v>-2197</c:v>
                </c:pt>
                <c:pt idx="67">
                  <c:v>-2241</c:v>
                </c:pt>
                <c:pt idx="68">
                  <c:v>-2260</c:v>
                </c:pt>
                <c:pt idx="69">
                  <c:v>-2317</c:v>
                </c:pt>
                <c:pt idx="70">
                  <c:v>-2387</c:v>
                </c:pt>
                <c:pt idx="71">
                  <c:v>-2417</c:v>
                </c:pt>
                <c:pt idx="72">
                  <c:v>-2434</c:v>
                </c:pt>
                <c:pt idx="73">
                  <c:v>-2470</c:v>
                </c:pt>
                <c:pt idx="74">
                  <c:v>-2476</c:v>
                </c:pt>
                <c:pt idx="75">
                  <c:v>-2463</c:v>
                </c:pt>
                <c:pt idx="76">
                  <c:v>-2558</c:v>
                </c:pt>
                <c:pt idx="77">
                  <c:v>-2622</c:v>
                </c:pt>
                <c:pt idx="78">
                  <c:v>-2695</c:v>
                </c:pt>
                <c:pt idx="79">
                  <c:v>-2794</c:v>
                </c:pt>
                <c:pt idx="80">
                  <c:v>-2869</c:v>
                </c:pt>
                <c:pt idx="81">
                  <c:v>-2889</c:v>
                </c:pt>
                <c:pt idx="82">
                  <c:v>-2928</c:v>
                </c:pt>
                <c:pt idx="83">
                  <c:v>-2963</c:v>
                </c:pt>
                <c:pt idx="84">
                  <c:v>-2956</c:v>
                </c:pt>
                <c:pt idx="85">
                  <c:v>-2966</c:v>
                </c:pt>
                <c:pt idx="86">
                  <c:v>-2986</c:v>
                </c:pt>
                <c:pt idx="87">
                  <c:v>-3049</c:v>
                </c:pt>
                <c:pt idx="88">
                  <c:v>-3107</c:v>
                </c:pt>
                <c:pt idx="89">
                  <c:v>-3114</c:v>
                </c:pt>
                <c:pt idx="90">
                  <c:v>-3136</c:v>
                </c:pt>
                <c:pt idx="91">
                  <c:v>-3182</c:v>
                </c:pt>
                <c:pt idx="92">
                  <c:v>-3195</c:v>
                </c:pt>
                <c:pt idx="93">
                  <c:v>-3225</c:v>
                </c:pt>
                <c:pt idx="94">
                  <c:v>-3261</c:v>
                </c:pt>
                <c:pt idx="95">
                  <c:v>-3290</c:v>
                </c:pt>
                <c:pt idx="96">
                  <c:v>-3313</c:v>
                </c:pt>
                <c:pt idx="97">
                  <c:v>-3377</c:v>
                </c:pt>
                <c:pt idx="98">
                  <c:v>-3447</c:v>
                </c:pt>
                <c:pt idx="99">
                  <c:v>-3466</c:v>
                </c:pt>
                <c:pt idx="100">
                  <c:v>-3513</c:v>
                </c:pt>
                <c:pt idx="101">
                  <c:v>-3508</c:v>
                </c:pt>
                <c:pt idx="102">
                  <c:v>-3478</c:v>
                </c:pt>
                <c:pt idx="103">
                  <c:v>-3458</c:v>
                </c:pt>
                <c:pt idx="104">
                  <c:v>-3442</c:v>
                </c:pt>
                <c:pt idx="105">
                  <c:v>-3424</c:v>
                </c:pt>
                <c:pt idx="106">
                  <c:v>-3418</c:v>
                </c:pt>
                <c:pt idx="107">
                  <c:v>-3395</c:v>
                </c:pt>
                <c:pt idx="108">
                  <c:v>-3376</c:v>
                </c:pt>
                <c:pt idx="109">
                  <c:v>-3341</c:v>
                </c:pt>
                <c:pt idx="110">
                  <c:v>-3320</c:v>
                </c:pt>
                <c:pt idx="111">
                  <c:v>-3323</c:v>
                </c:pt>
                <c:pt idx="112">
                  <c:v>-3317</c:v>
                </c:pt>
                <c:pt idx="113">
                  <c:v>-3286</c:v>
                </c:pt>
                <c:pt idx="114">
                  <c:v>-3332</c:v>
                </c:pt>
                <c:pt idx="115">
                  <c:v>-3344</c:v>
                </c:pt>
                <c:pt idx="116">
                  <c:v>-3370</c:v>
                </c:pt>
                <c:pt idx="117">
                  <c:v>-3399</c:v>
                </c:pt>
                <c:pt idx="118">
                  <c:v>-3417</c:v>
                </c:pt>
                <c:pt idx="119">
                  <c:v>-3440</c:v>
                </c:pt>
                <c:pt idx="120">
                  <c:v>-3506</c:v>
                </c:pt>
                <c:pt idx="121">
                  <c:v>-3556</c:v>
                </c:pt>
                <c:pt idx="122">
                  <c:v>-3598</c:v>
                </c:pt>
                <c:pt idx="123">
                  <c:v>-3624</c:v>
                </c:pt>
                <c:pt idx="124">
                  <c:v>-3630</c:v>
                </c:pt>
                <c:pt idx="125">
                  <c:v>-3665</c:v>
                </c:pt>
                <c:pt idx="126">
                  <c:v>-3601</c:v>
                </c:pt>
                <c:pt idx="127">
                  <c:v>-3668</c:v>
                </c:pt>
                <c:pt idx="128">
                  <c:v>-3702</c:v>
                </c:pt>
                <c:pt idx="129">
                  <c:v>-3727</c:v>
                </c:pt>
                <c:pt idx="130">
                  <c:v>-3748</c:v>
                </c:pt>
                <c:pt idx="131">
                  <c:v>-3779</c:v>
                </c:pt>
                <c:pt idx="132">
                  <c:v>-3819</c:v>
                </c:pt>
                <c:pt idx="133">
                  <c:v>-3872</c:v>
                </c:pt>
                <c:pt idx="134">
                  <c:v>-3908</c:v>
                </c:pt>
                <c:pt idx="135">
                  <c:v>-3939</c:v>
                </c:pt>
                <c:pt idx="136">
                  <c:v>-3915</c:v>
                </c:pt>
                <c:pt idx="137">
                  <c:v>-3916</c:v>
                </c:pt>
                <c:pt idx="138">
                  <c:v>-3944</c:v>
                </c:pt>
                <c:pt idx="139">
                  <c:v>-3982</c:v>
                </c:pt>
                <c:pt idx="140">
                  <c:v>-3966</c:v>
                </c:pt>
                <c:pt idx="141">
                  <c:v>-4042</c:v>
                </c:pt>
                <c:pt idx="142">
                  <c:v>-4098</c:v>
                </c:pt>
                <c:pt idx="143">
                  <c:v>-4144</c:v>
                </c:pt>
                <c:pt idx="144">
                  <c:v>-4174</c:v>
                </c:pt>
                <c:pt idx="145">
                  <c:v>-4170</c:v>
                </c:pt>
                <c:pt idx="146">
                  <c:v>-4165</c:v>
                </c:pt>
                <c:pt idx="147">
                  <c:v>-4171</c:v>
                </c:pt>
                <c:pt idx="148">
                  <c:v>-4190</c:v>
                </c:pt>
                <c:pt idx="149">
                  <c:v>-4204</c:v>
                </c:pt>
                <c:pt idx="150">
                  <c:v>-4182</c:v>
                </c:pt>
                <c:pt idx="151">
                  <c:v>-4204</c:v>
                </c:pt>
                <c:pt idx="152">
                  <c:v>-4191</c:v>
                </c:pt>
                <c:pt idx="153">
                  <c:v>-4257</c:v>
                </c:pt>
                <c:pt idx="154">
                  <c:v>-4325</c:v>
                </c:pt>
                <c:pt idx="155">
                  <c:v>-4373</c:v>
                </c:pt>
                <c:pt idx="156">
                  <c:v>-4362</c:v>
                </c:pt>
                <c:pt idx="157">
                  <c:v>-4424</c:v>
                </c:pt>
                <c:pt idx="158">
                  <c:v>-4475</c:v>
                </c:pt>
                <c:pt idx="159">
                  <c:v>-4518</c:v>
                </c:pt>
                <c:pt idx="160">
                  <c:v>-4543</c:v>
                </c:pt>
                <c:pt idx="161">
                  <c:v>-4578</c:v>
                </c:pt>
                <c:pt idx="162">
                  <c:v>-4593</c:v>
                </c:pt>
                <c:pt idx="163">
                  <c:v>-4633</c:v>
                </c:pt>
                <c:pt idx="164">
                  <c:v>-4688</c:v>
                </c:pt>
                <c:pt idx="165">
                  <c:v>-4702</c:v>
                </c:pt>
                <c:pt idx="166">
                  <c:v>-4686</c:v>
                </c:pt>
                <c:pt idx="167">
                  <c:v>-4696</c:v>
                </c:pt>
                <c:pt idx="168">
                  <c:v>-4768</c:v>
                </c:pt>
                <c:pt idx="169">
                  <c:v>-4741</c:v>
                </c:pt>
                <c:pt idx="170">
                  <c:v>-4739</c:v>
                </c:pt>
                <c:pt idx="171">
                  <c:v>-4741</c:v>
                </c:pt>
                <c:pt idx="172">
                  <c:v>-4742</c:v>
                </c:pt>
                <c:pt idx="173">
                  <c:v>-4760</c:v>
                </c:pt>
                <c:pt idx="174">
                  <c:v>-4770</c:v>
                </c:pt>
                <c:pt idx="175">
                  <c:v>-4795</c:v>
                </c:pt>
                <c:pt idx="176">
                  <c:v>-4782</c:v>
                </c:pt>
                <c:pt idx="177">
                  <c:v>-4800</c:v>
                </c:pt>
                <c:pt idx="178">
                  <c:v>-4849</c:v>
                </c:pt>
                <c:pt idx="179">
                  <c:v>-4897</c:v>
                </c:pt>
                <c:pt idx="180">
                  <c:v>-4918</c:v>
                </c:pt>
                <c:pt idx="181">
                  <c:v>-4920</c:v>
                </c:pt>
                <c:pt idx="182">
                  <c:v>-4979</c:v>
                </c:pt>
                <c:pt idx="183">
                  <c:v>-5028</c:v>
                </c:pt>
                <c:pt idx="184">
                  <c:v>-5042</c:v>
                </c:pt>
                <c:pt idx="185">
                  <c:v>-5032</c:v>
                </c:pt>
                <c:pt idx="186">
                  <c:v>-5011</c:v>
                </c:pt>
                <c:pt idx="187">
                  <c:v>-4992</c:v>
                </c:pt>
                <c:pt idx="188">
                  <c:v>-5050</c:v>
                </c:pt>
                <c:pt idx="189">
                  <c:v>-5076</c:v>
                </c:pt>
                <c:pt idx="190">
                  <c:v>-5075</c:v>
                </c:pt>
                <c:pt idx="191">
                  <c:v>-5049</c:v>
                </c:pt>
                <c:pt idx="192">
                  <c:v>-5044</c:v>
                </c:pt>
                <c:pt idx="193">
                  <c:v>-5022</c:v>
                </c:pt>
                <c:pt idx="194">
                  <c:v>-5097</c:v>
                </c:pt>
                <c:pt idx="195">
                  <c:v>-5126</c:v>
                </c:pt>
                <c:pt idx="196">
                  <c:v>-5137</c:v>
                </c:pt>
                <c:pt idx="197">
                  <c:v>-5148</c:v>
                </c:pt>
                <c:pt idx="198">
                  <c:v>-5190</c:v>
                </c:pt>
                <c:pt idx="199">
                  <c:v>-5206</c:v>
                </c:pt>
                <c:pt idx="200">
                  <c:v>-5263</c:v>
                </c:pt>
                <c:pt idx="201">
                  <c:v>-5331</c:v>
                </c:pt>
                <c:pt idx="202">
                  <c:v>-5365</c:v>
                </c:pt>
                <c:pt idx="203">
                  <c:v>-5397</c:v>
                </c:pt>
                <c:pt idx="204">
                  <c:v>-5362</c:v>
                </c:pt>
                <c:pt idx="205">
                  <c:v>-5358</c:v>
                </c:pt>
                <c:pt idx="206">
                  <c:v>-5375</c:v>
                </c:pt>
                <c:pt idx="207">
                  <c:v>-5431</c:v>
                </c:pt>
                <c:pt idx="208">
                  <c:v>-5458</c:v>
                </c:pt>
                <c:pt idx="209">
                  <c:v>-5493</c:v>
                </c:pt>
                <c:pt idx="210">
                  <c:v>-5512</c:v>
                </c:pt>
                <c:pt idx="211">
                  <c:v>-5523</c:v>
                </c:pt>
                <c:pt idx="212">
                  <c:v>-5497</c:v>
                </c:pt>
                <c:pt idx="213">
                  <c:v>-5515</c:v>
                </c:pt>
                <c:pt idx="214">
                  <c:v>-5555</c:v>
                </c:pt>
                <c:pt idx="215">
                  <c:v>-5586</c:v>
                </c:pt>
                <c:pt idx="216">
                  <c:v>-5573</c:v>
                </c:pt>
                <c:pt idx="217">
                  <c:v>-5562</c:v>
                </c:pt>
                <c:pt idx="218">
                  <c:v>-5597</c:v>
                </c:pt>
                <c:pt idx="219">
                  <c:v>-5604</c:v>
                </c:pt>
                <c:pt idx="220">
                  <c:v>-5629</c:v>
                </c:pt>
                <c:pt idx="221">
                  <c:v>-5630</c:v>
                </c:pt>
                <c:pt idx="222">
                  <c:v>-5680</c:v>
                </c:pt>
                <c:pt idx="223">
                  <c:v>-5735</c:v>
                </c:pt>
                <c:pt idx="224">
                  <c:v>-5748</c:v>
                </c:pt>
                <c:pt idx="225">
                  <c:v>-5794</c:v>
                </c:pt>
                <c:pt idx="226">
                  <c:v>-5814</c:v>
                </c:pt>
                <c:pt idx="227">
                  <c:v>-5809</c:v>
                </c:pt>
                <c:pt idx="228">
                  <c:v>-5818</c:v>
                </c:pt>
                <c:pt idx="229">
                  <c:v>-5845</c:v>
                </c:pt>
                <c:pt idx="230">
                  <c:v>-5860</c:v>
                </c:pt>
                <c:pt idx="231">
                  <c:v>-5891</c:v>
                </c:pt>
                <c:pt idx="232">
                  <c:v>-5918</c:v>
                </c:pt>
                <c:pt idx="233">
                  <c:v>-5970</c:v>
                </c:pt>
                <c:pt idx="234">
                  <c:v>-5992</c:v>
                </c:pt>
                <c:pt idx="235">
                  <c:v>-6002</c:v>
                </c:pt>
                <c:pt idx="236">
                  <c:v>-6036</c:v>
                </c:pt>
                <c:pt idx="237">
                  <c:v>-6007</c:v>
                </c:pt>
                <c:pt idx="238">
                  <c:v>-6045</c:v>
                </c:pt>
                <c:pt idx="239">
                  <c:v>-6134</c:v>
                </c:pt>
                <c:pt idx="240">
                  <c:v>-6196</c:v>
                </c:pt>
                <c:pt idx="241">
                  <c:v>-6295</c:v>
                </c:pt>
                <c:pt idx="242">
                  <c:v>-6377</c:v>
                </c:pt>
                <c:pt idx="243">
                  <c:v>-6418</c:v>
                </c:pt>
                <c:pt idx="244">
                  <c:v>-6437</c:v>
                </c:pt>
                <c:pt idx="245">
                  <c:v>-6440</c:v>
                </c:pt>
                <c:pt idx="246">
                  <c:v>-6451</c:v>
                </c:pt>
                <c:pt idx="247">
                  <c:v>-6477</c:v>
                </c:pt>
                <c:pt idx="248">
                  <c:v>-6454</c:v>
                </c:pt>
                <c:pt idx="249">
                  <c:v>-6461</c:v>
                </c:pt>
                <c:pt idx="250">
                  <c:v>-6445</c:v>
                </c:pt>
                <c:pt idx="251">
                  <c:v>-6461</c:v>
                </c:pt>
                <c:pt idx="252">
                  <c:v>-6443</c:v>
                </c:pt>
                <c:pt idx="253">
                  <c:v>-6490</c:v>
                </c:pt>
                <c:pt idx="254">
                  <c:v>-6480</c:v>
                </c:pt>
                <c:pt idx="255">
                  <c:v>-6502</c:v>
                </c:pt>
                <c:pt idx="256">
                  <c:v>-6487</c:v>
                </c:pt>
                <c:pt idx="257">
                  <c:v>-6492</c:v>
                </c:pt>
                <c:pt idx="258">
                  <c:v>-6511</c:v>
                </c:pt>
                <c:pt idx="259">
                  <c:v>-6547</c:v>
                </c:pt>
                <c:pt idx="260">
                  <c:v>-6575</c:v>
                </c:pt>
                <c:pt idx="261">
                  <c:v>-6590</c:v>
                </c:pt>
                <c:pt idx="262">
                  <c:v>-6583</c:v>
                </c:pt>
                <c:pt idx="263">
                  <c:v>-6627</c:v>
                </c:pt>
                <c:pt idx="264">
                  <c:v>-6675</c:v>
                </c:pt>
                <c:pt idx="265">
                  <c:v>-6724</c:v>
                </c:pt>
                <c:pt idx="266">
                  <c:v>-6785</c:v>
                </c:pt>
                <c:pt idx="267">
                  <c:v>-6849</c:v>
                </c:pt>
                <c:pt idx="268">
                  <c:v>-6880</c:v>
                </c:pt>
                <c:pt idx="269">
                  <c:v>-6883</c:v>
                </c:pt>
                <c:pt idx="270">
                  <c:v>-6884</c:v>
                </c:pt>
                <c:pt idx="271">
                  <c:v>-6862</c:v>
                </c:pt>
                <c:pt idx="272">
                  <c:v>-6839</c:v>
                </c:pt>
                <c:pt idx="273">
                  <c:v>-6846</c:v>
                </c:pt>
                <c:pt idx="274">
                  <c:v>-6845</c:v>
                </c:pt>
                <c:pt idx="275">
                  <c:v>-6886</c:v>
                </c:pt>
                <c:pt idx="276">
                  <c:v>-6904</c:v>
                </c:pt>
                <c:pt idx="277">
                  <c:v>-6957</c:v>
                </c:pt>
                <c:pt idx="278">
                  <c:v>-6968</c:v>
                </c:pt>
                <c:pt idx="279">
                  <c:v>-7020</c:v>
                </c:pt>
                <c:pt idx="280">
                  <c:v>-7062</c:v>
                </c:pt>
                <c:pt idx="281">
                  <c:v>-7101</c:v>
                </c:pt>
                <c:pt idx="282">
                  <c:v>-7083</c:v>
                </c:pt>
                <c:pt idx="283">
                  <c:v>-7108</c:v>
                </c:pt>
                <c:pt idx="284">
                  <c:v>-7140</c:v>
                </c:pt>
                <c:pt idx="285">
                  <c:v>-7180</c:v>
                </c:pt>
                <c:pt idx="286">
                  <c:v>-7209</c:v>
                </c:pt>
                <c:pt idx="287">
                  <c:v>-7200</c:v>
                </c:pt>
                <c:pt idx="288">
                  <c:v>-7252</c:v>
                </c:pt>
                <c:pt idx="289">
                  <c:v>-7251</c:v>
                </c:pt>
                <c:pt idx="290">
                  <c:v>-7286</c:v>
                </c:pt>
                <c:pt idx="291">
                  <c:v>-7312</c:v>
                </c:pt>
                <c:pt idx="292">
                  <c:v>-7406</c:v>
                </c:pt>
                <c:pt idx="293">
                  <c:v>-7424</c:v>
                </c:pt>
                <c:pt idx="294">
                  <c:v>-7483</c:v>
                </c:pt>
                <c:pt idx="295">
                  <c:v>-7534</c:v>
                </c:pt>
                <c:pt idx="296">
                  <c:v>-7610</c:v>
                </c:pt>
                <c:pt idx="297">
                  <c:v>-7633</c:v>
                </c:pt>
                <c:pt idx="298">
                  <c:v>-7652</c:v>
                </c:pt>
                <c:pt idx="299">
                  <c:v>-7709</c:v>
                </c:pt>
                <c:pt idx="300">
                  <c:v>-7728</c:v>
                </c:pt>
                <c:pt idx="301">
                  <c:v>-7734</c:v>
                </c:pt>
                <c:pt idx="302">
                  <c:v>-7788</c:v>
                </c:pt>
                <c:pt idx="303">
                  <c:v>-7823</c:v>
                </c:pt>
                <c:pt idx="304">
                  <c:v>-7817</c:v>
                </c:pt>
                <c:pt idx="305">
                  <c:v>-7838</c:v>
                </c:pt>
                <c:pt idx="306">
                  <c:v>-7853</c:v>
                </c:pt>
                <c:pt idx="307">
                  <c:v>-7869</c:v>
                </c:pt>
                <c:pt idx="308">
                  <c:v>-7941</c:v>
                </c:pt>
                <c:pt idx="309">
                  <c:v>-8000</c:v>
                </c:pt>
                <c:pt idx="310">
                  <c:v>-8070</c:v>
                </c:pt>
                <c:pt idx="311">
                  <c:v>-8098</c:v>
                </c:pt>
                <c:pt idx="312">
                  <c:v>-8186</c:v>
                </c:pt>
                <c:pt idx="313">
                  <c:v>-8248</c:v>
                </c:pt>
                <c:pt idx="314">
                  <c:v>-8279</c:v>
                </c:pt>
                <c:pt idx="315">
                  <c:v>-8274</c:v>
                </c:pt>
                <c:pt idx="316">
                  <c:v>-8338</c:v>
                </c:pt>
                <c:pt idx="317">
                  <c:v>-8356</c:v>
                </c:pt>
                <c:pt idx="318">
                  <c:v>-8429</c:v>
                </c:pt>
                <c:pt idx="319">
                  <c:v>-8466</c:v>
                </c:pt>
                <c:pt idx="320">
                  <c:v>-8482</c:v>
                </c:pt>
                <c:pt idx="321">
                  <c:v>-8508</c:v>
                </c:pt>
                <c:pt idx="322">
                  <c:v>-8522</c:v>
                </c:pt>
                <c:pt idx="323">
                  <c:v>-8541</c:v>
                </c:pt>
                <c:pt idx="324">
                  <c:v>-8527</c:v>
                </c:pt>
                <c:pt idx="325">
                  <c:v>-8485</c:v>
                </c:pt>
                <c:pt idx="326">
                  <c:v>-8496</c:v>
                </c:pt>
                <c:pt idx="327">
                  <c:v>-8478</c:v>
                </c:pt>
                <c:pt idx="328">
                  <c:v>-8493</c:v>
                </c:pt>
                <c:pt idx="329">
                  <c:v>-8540</c:v>
                </c:pt>
                <c:pt idx="330">
                  <c:v>-8550</c:v>
                </c:pt>
                <c:pt idx="331">
                  <c:v>-8546</c:v>
                </c:pt>
                <c:pt idx="332">
                  <c:v>-8606</c:v>
                </c:pt>
                <c:pt idx="333">
                  <c:v>-8612</c:v>
                </c:pt>
                <c:pt idx="334">
                  <c:v>-8688</c:v>
                </c:pt>
                <c:pt idx="335">
                  <c:v>-8696</c:v>
                </c:pt>
                <c:pt idx="336">
                  <c:v>-8745</c:v>
                </c:pt>
                <c:pt idx="337">
                  <c:v>-8716</c:v>
                </c:pt>
                <c:pt idx="338">
                  <c:v>-8757</c:v>
                </c:pt>
                <c:pt idx="339">
                  <c:v>-8783</c:v>
                </c:pt>
                <c:pt idx="340">
                  <c:v>-8811</c:v>
                </c:pt>
                <c:pt idx="341">
                  <c:v>-8798</c:v>
                </c:pt>
                <c:pt idx="342">
                  <c:v>-8821</c:v>
                </c:pt>
                <c:pt idx="343">
                  <c:v>-8807</c:v>
                </c:pt>
                <c:pt idx="344">
                  <c:v>-8863</c:v>
                </c:pt>
                <c:pt idx="345">
                  <c:v>-8871</c:v>
                </c:pt>
                <c:pt idx="346">
                  <c:v>-8887</c:v>
                </c:pt>
                <c:pt idx="347">
                  <c:v>-8887</c:v>
                </c:pt>
                <c:pt idx="348">
                  <c:v>-8890</c:v>
                </c:pt>
                <c:pt idx="349">
                  <c:v>-8885</c:v>
                </c:pt>
                <c:pt idx="350">
                  <c:v>-8926</c:v>
                </c:pt>
                <c:pt idx="351">
                  <c:v>-8973</c:v>
                </c:pt>
                <c:pt idx="352">
                  <c:v>-9003</c:v>
                </c:pt>
                <c:pt idx="353">
                  <c:v>-9030</c:v>
                </c:pt>
                <c:pt idx="354">
                  <c:v>-9027</c:v>
                </c:pt>
                <c:pt idx="355">
                  <c:v>-9026</c:v>
                </c:pt>
                <c:pt idx="356">
                  <c:v>-9040</c:v>
                </c:pt>
                <c:pt idx="357">
                  <c:v>-9105</c:v>
                </c:pt>
                <c:pt idx="358">
                  <c:v>-9124</c:v>
                </c:pt>
                <c:pt idx="359">
                  <c:v>-9151</c:v>
                </c:pt>
                <c:pt idx="360">
                  <c:v>-9162</c:v>
                </c:pt>
                <c:pt idx="361">
                  <c:v>-9178</c:v>
                </c:pt>
                <c:pt idx="362">
                  <c:v>-9181</c:v>
                </c:pt>
                <c:pt idx="363">
                  <c:v>-9201</c:v>
                </c:pt>
                <c:pt idx="364">
                  <c:v>-9194</c:v>
                </c:pt>
                <c:pt idx="365">
                  <c:v>-9233</c:v>
                </c:pt>
                <c:pt idx="366">
                  <c:v>-9249</c:v>
                </c:pt>
                <c:pt idx="367">
                  <c:v>-9275</c:v>
                </c:pt>
                <c:pt idx="368">
                  <c:v>-9292</c:v>
                </c:pt>
                <c:pt idx="369">
                  <c:v>-9328</c:v>
                </c:pt>
                <c:pt idx="370">
                  <c:v>-9327</c:v>
                </c:pt>
                <c:pt idx="371">
                  <c:v>-9356</c:v>
                </c:pt>
                <c:pt idx="372">
                  <c:v>-9379</c:v>
                </c:pt>
                <c:pt idx="373">
                  <c:v>-9430</c:v>
                </c:pt>
                <c:pt idx="374">
                  <c:v>-9489</c:v>
                </c:pt>
                <c:pt idx="375">
                  <c:v>-9544</c:v>
                </c:pt>
                <c:pt idx="376">
                  <c:v>-9573</c:v>
                </c:pt>
                <c:pt idx="377">
                  <c:v>-9625</c:v>
                </c:pt>
                <c:pt idx="378">
                  <c:v>-9658</c:v>
                </c:pt>
                <c:pt idx="379">
                  <c:v>-9674</c:v>
                </c:pt>
                <c:pt idx="380">
                  <c:v>-9725</c:v>
                </c:pt>
                <c:pt idx="381">
                  <c:v>-9774</c:v>
                </c:pt>
                <c:pt idx="382">
                  <c:v>-9807</c:v>
                </c:pt>
                <c:pt idx="383">
                  <c:v>-9892</c:v>
                </c:pt>
                <c:pt idx="384">
                  <c:v>-9952</c:v>
                </c:pt>
                <c:pt idx="385">
                  <c:v>-10032</c:v>
                </c:pt>
                <c:pt idx="386">
                  <c:v>-10020</c:v>
                </c:pt>
                <c:pt idx="387">
                  <c:v>-10052</c:v>
                </c:pt>
                <c:pt idx="388">
                  <c:v>-10096</c:v>
                </c:pt>
                <c:pt idx="389">
                  <c:v>-10097</c:v>
                </c:pt>
                <c:pt idx="390">
                  <c:v>-10154</c:v>
                </c:pt>
                <c:pt idx="391">
                  <c:v>-10212</c:v>
                </c:pt>
                <c:pt idx="392">
                  <c:v>-10259</c:v>
                </c:pt>
                <c:pt idx="393">
                  <c:v>-10306</c:v>
                </c:pt>
                <c:pt idx="394">
                  <c:v>-10328</c:v>
                </c:pt>
                <c:pt idx="395">
                  <c:v>-10358</c:v>
                </c:pt>
                <c:pt idx="396">
                  <c:v>-10406</c:v>
                </c:pt>
                <c:pt idx="397">
                  <c:v>-10503</c:v>
                </c:pt>
                <c:pt idx="398">
                  <c:v>-10521</c:v>
                </c:pt>
                <c:pt idx="399">
                  <c:v>-10525</c:v>
                </c:pt>
                <c:pt idx="400">
                  <c:v>-10504</c:v>
                </c:pt>
                <c:pt idx="401">
                  <c:v>-10513</c:v>
                </c:pt>
                <c:pt idx="402">
                  <c:v>-10537</c:v>
                </c:pt>
                <c:pt idx="403">
                  <c:v>-10574</c:v>
                </c:pt>
                <c:pt idx="404">
                  <c:v>-10637</c:v>
                </c:pt>
                <c:pt idx="405">
                  <c:v>-10674</c:v>
                </c:pt>
                <c:pt idx="406">
                  <c:v>-10713</c:v>
                </c:pt>
                <c:pt idx="407">
                  <c:v>-10749</c:v>
                </c:pt>
                <c:pt idx="408">
                  <c:v>-10747</c:v>
                </c:pt>
                <c:pt idx="409">
                  <c:v>-10753</c:v>
                </c:pt>
                <c:pt idx="410">
                  <c:v>-10746</c:v>
                </c:pt>
                <c:pt idx="411">
                  <c:v>-10789</c:v>
                </c:pt>
                <c:pt idx="412">
                  <c:v>-10772</c:v>
                </c:pt>
                <c:pt idx="413">
                  <c:v>-10783</c:v>
                </c:pt>
                <c:pt idx="414">
                  <c:v>-10833</c:v>
                </c:pt>
                <c:pt idx="415">
                  <c:v>-10841</c:v>
                </c:pt>
                <c:pt idx="416">
                  <c:v>-10862</c:v>
                </c:pt>
                <c:pt idx="417">
                  <c:v>-10873</c:v>
                </c:pt>
                <c:pt idx="418">
                  <c:v>-10921</c:v>
                </c:pt>
                <c:pt idx="419">
                  <c:v>-11000</c:v>
                </c:pt>
                <c:pt idx="420">
                  <c:v>-11028</c:v>
                </c:pt>
                <c:pt idx="421">
                  <c:v>-11030</c:v>
                </c:pt>
                <c:pt idx="422">
                  <c:v>-11096</c:v>
                </c:pt>
                <c:pt idx="423">
                  <c:v>-11163</c:v>
                </c:pt>
                <c:pt idx="424">
                  <c:v>-11232</c:v>
                </c:pt>
                <c:pt idx="425">
                  <c:v>-11270</c:v>
                </c:pt>
                <c:pt idx="426">
                  <c:v>-11296</c:v>
                </c:pt>
                <c:pt idx="427">
                  <c:v>-11317</c:v>
                </c:pt>
                <c:pt idx="428">
                  <c:v>-11312</c:v>
                </c:pt>
                <c:pt idx="429">
                  <c:v>-11325</c:v>
                </c:pt>
                <c:pt idx="430">
                  <c:v>-11365</c:v>
                </c:pt>
                <c:pt idx="431">
                  <c:v>-11412</c:v>
                </c:pt>
                <c:pt idx="432">
                  <c:v>-11410</c:v>
                </c:pt>
                <c:pt idx="433">
                  <c:v>-11454</c:v>
                </c:pt>
                <c:pt idx="434">
                  <c:v>-11476</c:v>
                </c:pt>
                <c:pt idx="435">
                  <c:v>-11486</c:v>
                </c:pt>
                <c:pt idx="436">
                  <c:v>-11527</c:v>
                </c:pt>
                <c:pt idx="437">
                  <c:v>-11555</c:v>
                </c:pt>
                <c:pt idx="438">
                  <c:v>-11556</c:v>
                </c:pt>
                <c:pt idx="439">
                  <c:v>-11569</c:v>
                </c:pt>
                <c:pt idx="440">
                  <c:v>-11574</c:v>
                </c:pt>
                <c:pt idx="441">
                  <c:v>-11577</c:v>
                </c:pt>
                <c:pt idx="442">
                  <c:v>-11544</c:v>
                </c:pt>
                <c:pt idx="443">
                  <c:v>-11544</c:v>
                </c:pt>
                <c:pt idx="444">
                  <c:v>-11571</c:v>
                </c:pt>
                <c:pt idx="445">
                  <c:v>-11575</c:v>
                </c:pt>
                <c:pt idx="446">
                  <c:v>-11585</c:v>
                </c:pt>
                <c:pt idx="447">
                  <c:v>-11617</c:v>
                </c:pt>
                <c:pt idx="448">
                  <c:v>-11668</c:v>
                </c:pt>
                <c:pt idx="449">
                  <c:v>-11665</c:v>
                </c:pt>
                <c:pt idx="450">
                  <c:v>-11749</c:v>
                </c:pt>
                <c:pt idx="451">
                  <c:v>-11771</c:v>
                </c:pt>
                <c:pt idx="452">
                  <c:v>-11825</c:v>
                </c:pt>
                <c:pt idx="453">
                  <c:v>-11796</c:v>
                </c:pt>
                <c:pt idx="454">
                  <c:v>-11759</c:v>
                </c:pt>
                <c:pt idx="455">
                  <c:v>-11773</c:v>
                </c:pt>
                <c:pt idx="456">
                  <c:v>-11784</c:v>
                </c:pt>
                <c:pt idx="457">
                  <c:v>-11781</c:v>
                </c:pt>
                <c:pt idx="458">
                  <c:v>-11770</c:v>
                </c:pt>
                <c:pt idx="459">
                  <c:v>-11773</c:v>
                </c:pt>
                <c:pt idx="460">
                  <c:v>-11755</c:v>
                </c:pt>
                <c:pt idx="461">
                  <c:v>-11765</c:v>
                </c:pt>
                <c:pt idx="462">
                  <c:v>-11779</c:v>
                </c:pt>
                <c:pt idx="463">
                  <c:v>-11802</c:v>
                </c:pt>
                <c:pt idx="464">
                  <c:v>-11835</c:v>
                </c:pt>
                <c:pt idx="465">
                  <c:v>-11868</c:v>
                </c:pt>
                <c:pt idx="466">
                  <c:v>-11890</c:v>
                </c:pt>
                <c:pt idx="467">
                  <c:v>-11936</c:v>
                </c:pt>
                <c:pt idx="468">
                  <c:v>-11919</c:v>
                </c:pt>
                <c:pt idx="469">
                  <c:v>-11918</c:v>
                </c:pt>
                <c:pt idx="470">
                  <c:v>-11940</c:v>
                </c:pt>
                <c:pt idx="471">
                  <c:v>-12004</c:v>
                </c:pt>
                <c:pt idx="472">
                  <c:v>-12040</c:v>
                </c:pt>
                <c:pt idx="473">
                  <c:v>-12031</c:v>
                </c:pt>
                <c:pt idx="474">
                  <c:v>-12031</c:v>
                </c:pt>
                <c:pt idx="475">
                  <c:v>-12021</c:v>
                </c:pt>
                <c:pt idx="476">
                  <c:v>-12038</c:v>
                </c:pt>
                <c:pt idx="477">
                  <c:v>-12030</c:v>
                </c:pt>
                <c:pt idx="478">
                  <c:v>-12085</c:v>
                </c:pt>
                <c:pt idx="479">
                  <c:v>-12104</c:v>
                </c:pt>
                <c:pt idx="480">
                  <c:v>-12081</c:v>
                </c:pt>
                <c:pt idx="481">
                  <c:v>-12085</c:v>
                </c:pt>
                <c:pt idx="482">
                  <c:v>-12061</c:v>
                </c:pt>
                <c:pt idx="483">
                  <c:v>-12044</c:v>
                </c:pt>
                <c:pt idx="484">
                  <c:v>-12075</c:v>
                </c:pt>
                <c:pt idx="485">
                  <c:v>-12106</c:v>
                </c:pt>
                <c:pt idx="486">
                  <c:v>-12099</c:v>
                </c:pt>
                <c:pt idx="487">
                  <c:v>-12123</c:v>
                </c:pt>
                <c:pt idx="488">
                  <c:v>-12132</c:v>
                </c:pt>
                <c:pt idx="489">
                  <c:v>-12127</c:v>
                </c:pt>
                <c:pt idx="490">
                  <c:v>-12167</c:v>
                </c:pt>
                <c:pt idx="491">
                  <c:v>-12179</c:v>
                </c:pt>
                <c:pt idx="492">
                  <c:v>-12243</c:v>
                </c:pt>
                <c:pt idx="493">
                  <c:v>-12291</c:v>
                </c:pt>
                <c:pt idx="494">
                  <c:v>-12312</c:v>
                </c:pt>
                <c:pt idx="495">
                  <c:v>-12304</c:v>
                </c:pt>
                <c:pt idx="496">
                  <c:v>-12327</c:v>
                </c:pt>
                <c:pt idx="497">
                  <c:v>-12353</c:v>
                </c:pt>
                <c:pt idx="498">
                  <c:v>-12420</c:v>
                </c:pt>
                <c:pt idx="499">
                  <c:v>-12451</c:v>
                </c:pt>
                <c:pt idx="500">
                  <c:v>-12450</c:v>
                </c:pt>
                <c:pt idx="501">
                  <c:v>-12486</c:v>
                </c:pt>
                <c:pt idx="502">
                  <c:v>-12530</c:v>
                </c:pt>
                <c:pt idx="503">
                  <c:v>-12560</c:v>
                </c:pt>
                <c:pt idx="504">
                  <c:v>-12645</c:v>
                </c:pt>
                <c:pt idx="505">
                  <c:v>-12675</c:v>
                </c:pt>
                <c:pt idx="506">
                  <c:v>-12720</c:v>
                </c:pt>
                <c:pt idx="507">
                  <c:v>-12704</c:v>
                </c:pt>
                <c:pt idx="508">
                  <c:v>-12704</c:v>
                </c:pt>
                <c:pt idx="509">
                  <c:v>-12680</c:v>
                </c:pt>
                <c:pt idx="510">
                  <c:v>-12667</c:v>
                </c:pt>
                <c:pt idx="511">
                  <c:v>-12714</c:v>
                </c:pt>
                <c:pt idx="512">
                  <c:v>-12749</c:v>
                </c:pt>
                <c:pt idx="513">
                  <c:v>-12787</c:v>
                </c:pt>
                <c:pt idx="514">
                  <c:v>-12783</c:v>
                </c:pt>
                <c:pt idx="515">
                  <c:v>-12786</c:v>
                </c:pt>
                <c:pt idx="516">
                  <c:v>-12848</c:v>
                </c:pt>
                <c:pt idx="517">
                  <c:v>-12928</c:v>
                </c:pt>
                <c:pt idx="518">
                  <c:v>-12970</c:v>
                </c:pt>
                <c:pt idx="519">
                  <c:v>-13073</c:v>
                </c:pt>
                <c:pt idx="520">
                  <c:v>-13154</c:v>
                </c:pt>
                <c:pt idx="521">
                  <c:v>-13188</c:v>
                </c:pt>
                <c:pt idx="522">
                  <c:v>-13222</c:v>
                </c:pt>
                <c:pt idx="523">
                  <c:v>-13260</c:v>
                </c:pt>
                <c:pt idx="524">
                  <c:v>-13264</c:v>
                </c:pt>
                <c:pt idx="525">
                  <c:v>-13311</c:v>
                </c:pt>
                <c:pt idx="526">
                  <c:v>-13346</c:v>
                </c:pt>
                <c:pt idx="527">
                  <c:v>-13398</c:v>
                </c:pt>
                <c:pt idx="528">
                  <c:v>-13458</c:v>
                </c:pt>
                <c:pt idx="529">
                  <c:v>-13512</c:v>
                </c:pt>
                <c:pt idx="530">
                  <c:v>-13552</c:v>
                </c:pt>
                <c:pt idx="531">
                  <c:v>-13576</c:v>
                </c:pt>
                <c:pt idx="532">
                  <c:v>-13582</c:v>
                </c:pt>
                <c:pt idx="533">
                  <c:v>-13636</c:v>
                </c:pt>
                <c:pt idx="534">
                  <c:v>-13657</c:v>
                </c:pt>
                <c:pt idx="535">
                  <c:v>-13701</c:v>
                </c:pt>
                <c:pt idx="536">
                  <c:v>-13744</c:v>
                </c:pt>
                <c:pt idx="537">
                  <c:v>-13742</c:v>
                </c:pt>
                <c:pt idx="538">
                  <c:v>-13754</c:v>
                </c:pt>
                <c:pt idx="539">
                  <c:v>-13765</c:v>
                </c:pt>
                <c:pt idx="540">
                  <c:v>-13762</c:v>
                </c:pt>
                <c:pt idx="541">
                  <c:v>-13764</c:v>
                </c:pt>
                <c:pt idx="542">
                  <c:v>-13801</c:v>
                </c:pt>
                <c:pt idx="543">
                  <c:v>-13795</c:v>
                </c:pt>
                <c:pt idx="544">
                  <c:v>-13797</c:v>
                </c:pt>
                <c:pt idx="545">
                  <c:v>-13767</c:v>
                </c:pt>
                <c:pt idx="546">
                  <c:v>-13826</c:v>
                </c:pt>
                <c:pt idx="547">
                  <c:v>-13861</c:v>
                </c:pt>
                <c:pt idx="548">
                  <c:v>-13875</c:v>
                </c:pt>
                <c:pt idx="549">
                  <c:v>-13854</c:v>
                </c:pt>
                <c:pt idx="550">
                  <c:v>-13839</c:v>
                </c:pt>
                <c:pt idx="551">
                  <c:v>-13856</c:v>
                </c:pt>
                <c:pt idx="552">
                  <c:v>-13842</c:v>
                </c:pt>
                <c:pt idx="553">
                  <c:v>-13896</c:v>
                </c:pt>
                <c:pt idx="554">
                  <c:v>-13953</c:v>
                </c:pt>
                <c:pt idx="555">
                  <c:v>-13996</c:v>
                </c:pt>
                <c:pt idx="556">
                  <c:v>-13991</c:v>
                </c:pt>
                <c:pt idx="557">
                  <c:v>-13999</c:v>
                </c:pt>
                <c:pt idx="558">
                  <c:v>-13995</c:v>
                </c:pt>
                <c:pt idx="559">
                  <c:v>-14026</c:v>
                </c:pt>
                <c:pt idx="560">
                  <c:v>-14096</c:v>
                </c:pt>
                <c:pt idx="561">
                  <c:v>-14113</c:v>
                </c:pt>
                <c:pt idx="562">
                  <c:v>-14186</c:v>
                </c:pt>
                <c:pt idx="563">
                  <c:v>-14246</c:v>
                </c:pt>
                <c:pt idx="564">
                  <c:v>-14300</c:v>
                </c:pt>
                <c:pt idx="565">
                  <c:v>-14377</c:v>
                </c:pt>
                <c:pt idx="566">
                  <c:v>-14431</c:v>
                </c:pt>
                <c:pt idx="567">
                  <c:v>-14468</c:v>
                </c:pt>
                <c:pt idx="568">
                  <c:v>-14505</c:v>
                </c:pt>
                <c:pt idx="569">
                  <c:v>-14494</c:v>
                </c:pt>
                <c:pt idx="570">
                  <c:v>-14504</c:v>
                </c:pt>
                <c:pt idx="571">
                  <c:v>-14528</c:v>
                </c:pt>
                <c:pt idx="572">
                  <c:v>-14600</c:v>
                </c:pt>
                <c:pt idx="573">
                  <c:v>-14705</c:v>
                </c:pt>
                <c:pt idx="574">
                  <c:v>-14807</c:v>
                </c:pt>
                <c:pt idx="575">
                  <c:v>-14820</c:v>
                </c:pt>
                <c:pt idx="576">
                  <c:v>-14838</c:v>
                </c:pt>
                <c:pt idx="577">
                  <c:v>-14883</c:v>
                </c:pt>
                <c:pt idx="578">
                  <c:v>-14903</c:v>
                </c:pt>
                <c:pt idx="579">
                  <c:v>-14913</c:v>
                </c:pt>
                <c:pt idx="580">
                  <c:v>-14885</c:v>
                </c:pt>
                <c:pt idx="581">
                  <c:v>-14864</c:v>
                </c:pt>
                <c:pt idx="582">
                  <c:v>-14873</c:v>
                </c:pt>
                <c:pt idx="583">
                  <c:v>-14910</c:v>
                </c:pt>
                <c:pt idx="584">
                  <c:v>-14928</c:v>
                </c:pt>
                <c:pt idx="585">
                  <c:v>-14935</c:v>
                </c:pt>
                <c:pt idx="586">
                  <c:v>-14977</c:v>
                </c:pt>
                <c:pt idx="587">
                  <c:v>-14968</c:v>
                </c:pt>
                <c:pt idx="588">
                  <c:v>-14961</c:v>
                </c:pt>
                <c:pt idx="589">
                  <c:v>-14979</c:v>
                </c:pt>
                <c:pt idx="590">
                  <c:v>-15002</c:v>
                </c:pt>
                <c:pt idx="591">
                  <c:v>-15038</c:v>
                </c:pt>
                <c:pt idx="592">
                  <c:v>-15027</c:v>
                </c:pt>
                <c:pt idx="593">
                  <c:v>-15057</c:v>
                </c:pt>
                <c:pt idx="594">
                  <c:v>-15054</c:v>
                </c:pt>
                <c:pt idx="595">
                  <c:v>-15074</c:v>
                </c:pt>
                <c:pt idx="596">
                  <c:v>-15130</c:v>
                </c:pt>
                <c:pt idx="597">
                  <c:v>-15099</c:v>
                </c:pt>
                <c:pt idx="598">
                  <c:v>-15131</c:v>
                </c:pt>
                <c:pt idx="599">
                  <c:v>-15217</c:v>
                </c:pt>
                <c:pt idx="600">
                  <c:v>-15230</c:v>
                </c:pt>
                <c:pt idx="601">
                  <c:v>-15240</c:v>
                </c:pt>
                <c:pt idx="602">
                  <c:v>-15302</c:v>
                </c:pt>
                <c:pt idx="603">
                  <c:v>-15292</c:v>
                </c:pt>
                <c:pt idx="604">
                  <c:v>-15293</c:v>
                </c:pt>
                <c:pt idx="605">
                  <c:v>-15300</c:v>
                </c:pt>
                <c:pt idx="606">
                  <c:v>-15339</c:v>
                </c:pt>
                <c:pt idx="607">
                  <c:v>-15355</c:v>
                </c:pt>
                <c:pt idx="608">
                  <c:v>-15359</c:v>
                </c:pt>
                <c:pt idx="609">
                  <c:v>-15383</c:v>
                </c:pt>
                <c:pt idx="610">
                  <c:v>-15392</c:v>
                </c:pt>
                <c:pt idx="611">
                  <c:v>-15406</c:v>
                </c:pt>
                <c:pt idx="612">
                  <c:v>-15422</c:v>
                </c:pt>
                <c:pt idx="613">
                  <c:v>-15433</c:v>
                </c:pt>
                <c:pt idx="614">
                  <c:v>-15411</c:v>
                </c:pt>
                <c:pt idx="615">
                  <c:v>-15434</c:v>
                </c:pt>
                <c:pt idx="616">
                  <c:v>-15446</c:v>
                </c:pt>
                <c:pt idx="617">
                  <c:v>-15505</c:v>
                </c:pt>
                <c:pt idx="618">
                  <c:v>-15550</c:v>
                </c:pt>
                <c:pt idx="619">
                  <c:v>-15543</c:v>
                </c:pt>
                <c:pt idx="620">
                  <c:v>-15564</c:v>
                </c:pt>
                <c:pt idx="621">
                  <c:v>-15599</c:v>
                </c:pt>
                <c:pt idx="622">
                  <c:v>-15590</c:v>
                </c:pt>
                <c:pt idx="623">
                  <c:v>-15661</c:v>
                </c:pt>
                <c:pt idx="624">
                  <c:v>-15661</c:v>
                </c:pt>
                <c:pt idx="625">
                  <c:v>-15681</c:v>
                </c:pt>
                <c:pt idx="626">
                  <c:v>-15693</c:v>
                </c:pt>
                <c:pt idx="627">
                  <c:v>-15699</c:v>
                </c:pt>
                <c:pt idx="628">
                  <c:v>-15721</c:v>
                </c:pt>
                <c:pt idx="629">
                  <c:v>-15733</c:v>
                </c:pt>
                <c:pt idx="630">
                  <c:v>-15789</c:v>
                </c:pt>
                <c:pt idx="631">
                  <c:v>-15843</c:v>
                </c:pt>
                <c:pt idx="632">
                  <c:v>-15904</c:v>
                </c:pt>
                <c:pt idx="633">
                  <c:v>-15917</c:v>
                </c:pt>
                <c:pt idx="634">
                  <c:v>-15968</c:v>
                </c:pt>
                <c:pt idx="635">
                  <c:v>-16050</c:v>
                </c:pt>
                <c:pt idx="636">
                  <c:v>-16061</c:v>
                </c:pt>
                <c:pt idx="637">
                  <c:v>-16071</c:v>
                </c:pt>
                <c:pt idx="638">
                  <c:v>-16144</c:v>
                </c:pt>
                <c:pt idx="639">
                  <c:v>-16181</c:v>
                </c:pt>
                <c:pt idx="640">
                  <c:v>-16176</c:v>
                </c:pt>
                <c:pt idx="641">
                  <c:v>-16179</c:v>
                </c:pt>
                <c:pt idx="642">
                  <c:v>-16154</c:v>
                </c:pt>
                <c:pt idx="643">
                  <c:v>-16191</c:v>
                </c:pt>
                <c:pt idx="644">
                  <c:v>-16231</c:v>
                </c:pt>
                <c:pt idx="645">
                  <c:v>-16250</c:v>
                </c:pt>
                <c:pt idx="646">
                  <c:v>-16305</c:v>
                </c:pt>
                <c:pt idx="647">
                  <c:v>-16303</c:v>
                </c:pt>
                <c:pt idx="648">
                  <c:v>-16364</c:v>
                </c:pt>
                <c:pt idx="649">
                  <c:v>-16342</c:v>
                </c:pt>
                <c:pt idx="650">
                  <c:v>-16338</c:v>
                </c:pt>
                <c:pt idx="651">
                  <c:v>-16359</c:v>
                </c:pt>
                <c:pt idx="652">
                  <c:v>-16386</c:v>
                </c:pt>
                <c:pt idx="653">
                  <c:v>-16453</c:v>
                </c:pt>
                <c:pt idx="654">
                  <c:v>-16495</c:v>
                </c:pt>
                <c:pt idx="655">
                  <c:v>-16572</c:v>
                </c:pt>
                <c:pt idx="656">
                  <c:v>-16625</c:v>
                </c:pt>
                <c:pt idx="657">
                  <c:v>-16638</c:v>
                </c:pt>
                <c:pt idx="658">
                  <c:v>-16680</c:v>
                </c:pt>
                <c:pt idx="659">
                  <c:v>-16755</c:v>
                </c:pt>
                <c:pt idx="660">
                  <c:v>-16797</c:v>
                </c:pt>
                <c:pt idx="661">
                  <c:v>-16806</c:v>
                </c:pt>
                <c:pt idx="662">
                  <c:v>-16859</c:v>
                </c:pt>
                <c:pt idx="663">
                  <c:v>-16885</c:v>
                </c:pt>
                <c:pt idx="664">
                  <c:v>-16926</c:v>
                </c:pt>
                <c:pt idx="665">
                  <c:v>-16980</c:v>
                </c:pt>
                <c:pt idx="666">
                  <c:v>-16991</c:v>
                </c:pt>
                <c:pt idx="667">
                  <c:v>-17022</c:v>
                </c:pt>
                <c:pt idx="668">
                  <c:v>-17021</c:v>
                </c:pt>
                <c:pt idx="669">
                  <c:v>-17036</c:v>
                </c:pt>
                <c:pt idx="670">
                  <c:v>-17056</c:v>
                </c:pt>
                <c:pt idx="671">
                  <c:v>-17053</c:v>
                </c:pt>
                <c:pt idx="672">
                  <c:v>-17020</c:v>
                </c:pt>
                <c:pt idx="673">
                  <c:v>-17065</c:v>
                </c:pt>
                <c:pt idx="674">
                  <c:v>-17103</c:v>
                </c:pt>
                <c:pt idx="675">
                  <c:v>-17049</c:v>
                </c:pt>
                <c:pt idx="676">
                  <c:v>-17093</c:v>
                </c:pt>
                <c:pt idx="677">
                  <c:v>-17140</c:v>
                </c:pt>
                <c:pt idx="678">
                  <c:v>-17183</c:v>
                </c:pt>
                <c:pt idx="679">
                  <c:v>-17211</c:v>
                </c:pt>
                <c:pt idx="680">
                  <c:v>-17255</c:v>
                </c:pt>
                <c:pt idx="681">
                  <c:v>-17284</c:v>
                </c:pt>
                <c:pt idx="682">
                  <c:v>-17304</c:v>
                </c:pt>
                <c:pt idx="683">
                  <c:v>-17293</c:v>
                </c:pt>
                <c:pt idx="684">
                  <c:v>-17333</c:v>
                </c:pt>
                <c:pt idx="685">
                  <c:v>-17318</c:v>
                </c:pt>
                <c:pt idx="686">
                  <c:v>-17312</c:v>
                </c:pt>
                <c:pt idx="687">
                  <c:v>-17357</c:v>
                </c:pt>
                <c:pt idx="688">
                  <c:v>-17371</c:v>
                </c:pt>
                <c:pt idx="689">
                  <c:v>-17431</c:v>
                </c:pt>
                <c:pt idx="690">
                  <c:v>-17511</c:v>
                </c:pt>
                <c:pt idx="691">
                  <c:v>-17490</c:v>
                </c:pt>
                <c:pt idx="692">
                  <c:v>-17510</c:v>
                </c:pt>
                <c:pt idx="693">
                  <c:v>-17518</c:v>
                </c:pt>
                <c:pt idx="694">
                  <c:v>-17466</c:v>
                </c:pt>
                <c:pt idx="695">
                  <c:v>-17490</c:v>
                </c:pt>
                <c:pt idx="696">
                  <c:v>-17521</c:v>
                </c:pt>
                <c:pt idx="697">
                  <c:v>-17576</c:v>
                </c:pt>
                <c:pt idx="698">
                  <c:v>-17632</c:v>
                </c:pt>
                <c:pt idx="699">
                  <c:v>-17607</c:v>
                </c:pt>
                <c:pt idx="700">
                  <c:v>-17613</c:v>
                </c:pt>
                <c:pt idx="701">
                  <c:v>-17685</c:v>
                </c:pt>
                <c:pt idx="702">
                  <c:v>-17683</c:v>
                </c:pt>
                <c:pt idx="703">
                  <c:v>-17757</c:v>
                </c:pt>
                <c:pt idx="704">
                  <c:v>-17830</c:v>
                </c:pt>
                <c:pt idx="705">
                  <c:v>-17883</c:v>
                </c:pt>
                <c:pt idx="706">
                  <c:v>-17881</c:v>
                </c:pt>
                <c:pt idx="707">
                  <c:v>-17869</c:v>
                </c:pt>
                <c:pt idx="708">
                  <c:v>-17868</c:v>
                </c:pt>
                <c:pt idx="709">
                  <c:v>-17925</c:v>
                </c:pt>
                <c:pt idx="710">
                  <c:v>-17934</c:v>
                </c:pt>
                <c:pt idx="711">
                  <c:v>-17988</c:v>
                </c:pt>
                <c:pt idx="712">
                  <c:v>-18016</c:v>
                </c:pt>
                <c:pt idx="713">
                  <c:v>-18018</c:v>
                </c:pt>
                <c:pt idx="714">
                  <c:v>-18026</c:v>
                </c:pt>
                <c:pt idx="715">
                  <c:v>-17978</c:v>
                </c:pt>
                <c:pt idx="716">
                  <c:v>-18017</c:v>
                </c:pt>
                <c:pt idx="717">
                  <c:v>-18031</c:v>
                </c:pt>
                <c:pt idx="718">
                  <c:v>-18002</c:v>
                </c:pt>
                <c:pt idx="719">
                  <c:v>-17977</c:v>
                </c:pt>
                <c:pt idx="720">
                  <c:v>-17971</c:v>
                </c:pt>
                <c:pt idx="721">
                  <c:v>-17941</c:v>
                </c:pt>
                <c:pt idx="722">
                  <c:v>-17938</c:v>
                </c:pt>
                <c:pt idx="723">
                  <c:v>-17974</c:v>
                </c:pt>
                <c:pt idx="724">
                  <c:v>-17983</c:v>
                </c:pt>
                <c:pt idx="725">
                  <c:v>-18035</c:v>
                </c:pt>
                <c:pt idx="726">
                  <c:v>-18037</c:v>
                </c:pt>
                <c:pt idx="727">
                  <c:v>-18030</c:v>
                </c:pt>
                <c:pt idx="728">
                  <c:v>-18008</c:v>
                </c:pt>
                <c:pt idx="729">
                  <c:v>-17998</c:v>
                </c:pt>
                <c:pt idx="730">
                  <c:v>-18012</c:v>
                </c:pt>
                <c:pt idx="731">
                  <c:v>-18050</c:v>
                </c:pt>
                <c:pt idx="732">
                  <c:v>-18135</c:v>
                </c:pt>
                <c:pt idx="733">
                  <c:v>-18160</c:v>
                </c:pt>
                <c:pt idx="734">
                  <c:v>-18180</c:v>
                </c:pt>
                <c:pt idx="735">
                  <c:v>-18241</c:v>
                </c:pt>
                <c:pt idx="736">
                  <c:v>-18263</c:v>
                </c:pt>
                <c:pt idx="737">
                  <c:v>-18312</c:v>
                </c:pt>
                <c:pt idx="738">
                  <c:v>-18368</c:v>
                </c:pt>
                <c:pt idx="739">
                  <c:v>-18410</c:v>
                </c:pt>
                <c:pt idx="740">
                  <c:v>-18458</c:v>
                </c:pt>
                <c:pt idx="741">
                  <c:v>-18503</c:v>
                </c:pt>
                <c:pt idx="742">
                  <c:v>-18566</c:v>
                </c:pt>
                <c:pt idx="743">
                  <c:v>-18647</c:v>
                </c:pt>
                <c:pt idx="744">
                  <c:v>-18688</c:v>
                </c:pt>
                <c:pt idx="745">
                  <c:v>-18799</c:v>
                </c:pt>
                <c:pt idx="746">
                  <c:v>-18866</c:v>
                </c:pt>
                <c:pt idx="747">
                  <c:v>-18896</c:v>
                </c:pt>
                <c:pt idx="748">
                  <c:v>-18934</c:v>
                </c:pt>
                <c:pt idx="749">
                  <c:v>-18949</c:v>
                </c:pt>
                <c:pt idx="750">
                  <c:v>-18925</c:v>
                </c:pt>
                <c:pt idx="751">
                  <c:v>-18953</c:v>
                </c:pt>
                <c:pt idx="752">
                  <c:v>-18971</c:v>
                </c:pt>
                <c:pt idx="753">
                  <c:v>-18990</c:v>
                </c:pt>
                <c:pt idx="754">
                  <c:v>-19039</c:v>
                </c:pt>
                <c:pt idx="755">
                  <c:v>-19062</c:v>
                </c:pt>
                <c:pt idx="756">
                  <c:v>-19087</c:v>
                </c:pt>
                <c:pt idx="757">
                  <c:v>-19109</c:v>
                </c:pt>
                <c:pt idx="758">
                  <c:v>-19119</c:v>
                </c:pt>
                <c:pt idx="759">
                  <c:v>-19148</c:v>
                </c:pt>
                <c:pt idx="760">
                  <c:v>-19200</c:v>
                </c:pt>
                <c:pt idx="761">
                  <c:v>-19186</c:v>
                </c:pt>
                <c:pt idx="762">
                  <c:v>-19236</c:v>
                </c:pt>
                <c:pt idx="763">
                  <c:v>-19241</c:v>
                </c:pt>
                <c:pt idx="764">
                  <c:v>-19232</c:v>
                </c:pt>
                <c:pt idx="765">
                  <c:v>-19257</c:v>
                </c:pt>
                <c:pt idx="766">
                  <c:v>-19287</c:v>
                </c:pt>
                <c:pt idx="767">
                  <c:v>-19280</c:v>
                </c:pt>
                <c:pt idx="768">
                  <c:v>-19349</c:v>
                </c:pt>
                <c:pt idx="769">
                  <c:v>-19368</c:v>
                </c:pt>
                <c:pt idx="770">
                  <c:v>-19443</c:v>
                </c:pt>
                <c:pt idx="771">
                  <c:v>-19465</c:v>
                </c:pt>
                <c:pt idx="772">
                  <c:v>-19457</c:v>
                </c:pt>
                <c:pt idx="773">
                  <c:v>-19482</c:v>
                </c:pt>
                <c:pt idx="774">
                  <c:v>-19548</c:v>
                </c:pt>
                <c:pt idx="775">
                  <c:v>-19607</c:v>
                </c:pt>
                <c:pt idx="776">
                  <c:v>-19631</c:v>
                </c:pt>
                <c:pt idx="777">
                  <c:v>-19682</c:v>
                </c:pt>
                <c:pt idx="778">
                  <c:v>-19699</c:v>
                </c:pt>
                <c:pt idx="779">
                  <c:v>-19704</c:v>
                </c:pt>
                <c:pt idx="780">
                  <c:v>-19732</c:v>
                </c:pt>
                <c:pt idx="781">
                  <c:v>-19760</c:v>
                </c:pt>
                <c:pt idx="782">
                  <c:v>-19783</c:v>
                </c:pt>
                <c:pt idx="783">
                  <c:v>-19768</c:v>
                </c:pt>
                <c:pt idx="784">
                  <c:v>-19786</c:v>
                </c:pt>
                <c:pt idx="785">
                  <c:v>-19834</c:v>
                </c:pt>
                <c:pt idx="786">
                  <c:v>-19901</c:v>
                </c:pt>
                <c:pt idx="787">
                  <c:v>-19923</c:v>
                </c:pt>
                <c:pt idx="788">
                  <c:v>-19947</c:v>
                </c:pt>
                <c:pt idx="789">
                  <c:v>-19982</c:v>
                </c:pt>
                <c:pt idx="790">
                  <c:v>-20002</c:v>
                </c:pt>
                <c:pt idx="791">
                  <c:v>-20007</c:v>
                </c:pt>
                <c:pt idx="792">
                  <c:v>-19997</c:v>
                </c:pt>
                <c:pt idx="793">
                  <c:v>-20001</c:v>
                </c:pt>
                <c:pt idx="794">
                  <c:v>-19998</c:v>
                </c:pt>
                <c:pt idx="795">
                  <c:v>-20041</c:v>
                </c:pt>
                <c:pt idx="796">
                  <c:v>-20092</c:v>
                </c:pt>
                <c:pt idx="797">
                  <c:v>-20080</c:v>
                </c:pt>
                <c:pt idx="798">
                  <c:v>-20141</c:v>
                </c:pt>
                <c:pt idx="799">
                  <c:v>-20153</c:v>
                </c:pt>
                <c:pt idx="800">
                  <c:v>-20155</c:v>
                </c:pt>
                <c:pt idx="801">
                  <c:v>-20191</c:v>
                </c:pt>
                <c:pt idx="802">
                  <c:v>-20220</c:v>
                </c:pt>
                <c:pt idx="803">
                  <c:v>-20243</c:v>
                </c:pt>
                <c:pt idx="804">
                  <c:v>-20255</c:v>
                </c:pt>
                <c:pt idx="805">
                  <c:v>-20348</c:v>
                </c:pt>
                <c:pt idx="806">
                  <c:v>-20348</c:v>
                </c:pt>
                <c:pt idx="807">
                  <c:v>-20340</c:v>
                </c:pt>
                <c:pt idx="808">
                  <c:v>-20351</c:v>
                </c:pt>
                <c:pt idx="809">
                  <c:v>-20402</c:v>
                </c:pt>
                <c:pt idx="810">
                  <c:v>-20428</c:v>
                </c:pt>
                <c:pt idx="811">
                  <c:v>-20468</c:v>
                </c:pt>
                <c:pt idx="812">
                  <c:v>-20506</c:v>
                </c:pt>
                <c:pt idx="813">
                  <c:v>-20558</c:v>
                </c:pt>
                <c:pt idx="814">
                  <c:v>-20574</c:v>
                </c:pt>
                <c:pt idx="815">
                  <c:v>-20580</c:v>
                </c:pt>
                <c:pt idx="816">
                  <c:v>-20606</c:v>
                </c:pt>
                <c:pt idx="817">
                  <c:v>-20635</c:v>
                </c:pt>
                <c:pt idx="818">
                  <c:v>-20670</c:v>
                </c:pt>
                <c:pt idx="819">
                  <c:v>-20694</c:v>
                </c:pt>
                <c:pt idx="820">
                  <c:v>-20783</c:v>
                </c:pt>
                <c:pt idx="821">
                  <c:v>-20810</c:v>
                </c:pt>
                <c:pt idx="822">
                  <c:v>-20846</c:v>
                </c:pt>
                <c:pt idx="823">
                  <c:v>-20881</c:v>
                </c:pt>
                <c:pt idx="824">
                  <c:v>-20911</c:v>
                </c:pt>
                <c:pt idx="825">
                  <c:v>-20944</c:v>
                </c:pt>
                <c:pt idx="826">
                  <c:v>-20982</c:v>
                </c:pt>
                <c:pt idx="827">
                  <c:v>-21005</c:v>
                </c:pt>
                <c:pt idx="828">
                  <c:v>-21065</c:v>
                </c:pt>
                <c:pt idx="829">
                  <c:v>-21060</c:v>
                </c:pt>
                <c:pt idx="830">
                  <c:v>-21144</c:v>
                </c:pt>
                <c:pt idx="831">
                  <c:v>-21171</c:v>
                </c:pt>
                <c:pt idx="832">
                  <c:v>-21202</c:v>
                </c:pt>
                <c:pt idx="833">
                  <c:v>-21215</c:v>
                </c:pt>
                <c:pt idx="834">
                  <c:v>-21191</c:v>
                </c:pt>
                <c:pt idx="835">
                  <c:v>-21174</c:v>
                </c:pt>
                <c:pt idx="836">
                  <c:v>-21244</c:v>
                </c:pt>
                <c:pt idx="837">
                  <c:v>-21291</c:v>
                </c:pt>
                <c:pt idx="838">
                  <c:v>-21312</c:v>
                </c:pt>
                <c:pt idx="839">
                  <c:v>-21354</c:v>
                </c:pt>
                <c:pt idx="840">
                  <c:v>-21385</c:v>
                </c:pt>
                <c:pt idx="841">
                  <c:v>-21393</c:v>
                </c:pt>
                <c:pt idx="842">
                  <c:v>-21403</c:v>
                </c:pt>
                <c:pt idx="843">
                  <c:v>-21438</c:v>
                </c:pt>
                <c:pt idx="844">
                  <c:v>-21469</c:v>
                </c:pt>
                <c:pt idx="845">
                  <c:v>-21437</c:v>
                </c:pt>
                <c:pt idx="846">
                  <c:v>-21487</c:v>
                </c:pt>
                <c:pt idx="847">
                  <c:v>-21491</c:v>
                </c:pt>
                <c:pt idx="848">
                  <c:v>-21488</c:v>
                </c:pt>
                <c:pt idx="849">
                  <c:v>-21524</c:v>
                </c:pt>
                <c:pt idx="850">
                  <c:v>-21547</c:v>
                </c:pt>
                <c:pt idx="851">
                  <c:v>-21545</c:v>
                </c:pt>
                <c:pt idx="852">
                  <c:v>-21567</c:v>
                </c:pt>
                <c:pt idx="853">
                  <c:v>-21616</c:v>
                </c:pt>
                <c:pt idx="854">
                  <c:v>-21615</c:v>
                </c:pt>
                <c:pt idx="855">
                  <c:v>-21673</c:v>
                </c:pt>
                <c:pt idx="856">
                  <c:v>-21656</c:v>
                </c:pt>
                <c:pt idx="857">
                  <c:v>-21666</c:v>
                </c:pt>
                <c:pt idx="858">
                  <c:v>-21718</c:v>
                </c:pt>
                <c:pt idx="859">
                  <c:v>-21752</c:v>
                </c:pt>
                <c:pt idx="860">
                  <c:v>-21744</c:v>
                </c:pt>
                <c:pt idx="861">
                  <c:v>-21737</c:v>
                </c:pt>
                <c:pt idx="862">
                  <c:v>-21748</c:v>
                </c:pt>
                <c:pt idx="863">
                  <c:v>-21776</c:v>
                </c:pt>
                <c:pt idx="864">
                  <c:v>-21850</c:v>
                </c:pt>
                <c:pt idx="865">
                  <c:v>-21916</c:v>
                </c:pt>
                <c:pt idx="866">
                  <c:v>-21947</c:v>
                </c:pt>
                <c:pt idx="867">
                  <c:v>-21929</c:v>
                </c:pt>
                <c:pt idx="868">
                  <c:v>-21982</c:v>
                </c:pt>
                <c:pt idx="869">
                  <c:v>-22001</c:v>
                </c:pt>
                <c:pt idx="870">
                  <c:v>-22000</c:v>
                </c:pt>
                <c:pt idx="871">
                  <c:v>-21995</c:v>
                </c:pt>
                <c:pt idx="872">
                  <c:v>-22026</c:v>
                </c:pt>
                <c:pt idx="873">
                  <c:v>-22087</c:v>
                </c:pt>
                <c:pt idx="874">
                  <c:v>-22111</c:v>
                </c:pt>
                <c:pt idx="875">
                  <c:v>-22114</c:v>
                </c:pt>
                <c:pt idx="876">
                  <c:v>-22123</c:v>
                </c:pt>
                <c:pt idx="877">
                  <c:v>-22080</c:v>
                </c:pt>
                <c:pt idx="878">
                  <c:v>-22076</c:v>
                </c:pt>
                <c:pt idx="879">
                  <c:v>-22072</c:v>
                </c:pt>
                <c:pt idx="880">
                  <c:v>-22116</c:v>
                </c:pt>
                <c:pt idx="881">
                  <c:v>-22157</c:v>
                </c:pt>
                <c:pt idx="882">
                  <c:v>-22158</c:v>
                </c:pt>
                <c:pt idx="883">
                  <c:v>-22140</c:v>
                </c:pt>
                <c:pt idx="884">
                  <c:v>-22104</c:v>
                </c:pt>
                <c:pt idx="885">
                  <c:v>-22105</c:v>
                </c:pt>
                <c:pt idx="886">
                  <c:v>-22090</c:v>
                </c:pt>
                <c:pt idx="887">
                  <c:v>-22109</c:v>
                </c:pt>
                <c:pt idx="888">
                  <c:v>-22163</c:v>
                </c:pt>
                <c:pt idx="889">
                  <c:v>-22193</c:v>
                </c:pt>
                <c:pt idx="890">
                  <c:v>-22212</c:v>
                </c:pt>
                <c:pt idx="891">
                  <c:v>-22228</c:v>
                </c:pt>
                <c:pt idx="892">
                  <c:v>-22302</c:v>
                </c:pt>
                <c:pt idx="893">
                  <c:v>-22347</c:v>
                </c:pt>
                <c:pt idx="894">
                  <c:v>-22406</c:v>
                </c:pt>
                <c:pt idx="895">
                  <c:v>-22430</c:v>
                </c:pt>
                <c:pt idx="896">
                  <c:v>-22431</c:v>
                </c:pt>
                <c:pt idx="897">
                  <c:v>-22444</c:v>
                </c:pt>
                <c:pt idx="898">
                  <c:v>-22472</c:v>
                </c:pt>
                <c:pt idx="899">
                  <c:v>-22485</c:v>
                </c:pt>
                <c:pt idx="900">
                  <c:v>-22520</c:v>
                </c:pt>
                <c:pt idx="901">
                  <c:v>-22557</c:v>
                </c:pt>
                <c:pt idx="902">
                  <c:v>-22549</c:v>
                </c:pt>
                <c:pt idx="903">
                  <c:v>-22588</c:v>
                </c:pt>
                <c:pt idx="904">
                  <c:v>-22629</c:v>
                </c:pt>
                <c:pt idx="905">
                  <c:v>-22672</c:v>
                </c:pt>
                <c:pt idx="906">
                  <c:v>-22689</c:v>
                </c:pt>
                <c:pt idx="907">
                  <c:v>-22713</c:v>
                </c:pt>
                <c:pt idx="908">
                  <c:v>-22716</c:v>
                </c:pt>
                <c:pt idx="909">
                  <c:v>-22761</c:v>
                </c:pt>
                <c:pt idx="910">
                  <c:v>-22801</c:v>
                </c:pt>
                <c:pt idx="911">
                  <c:v>-22816</c:v>
                </c:pt>
                <c:pt idx="912">
                  <c:v>-22898</c:v>
                </c:pt>
                <c:pt idx="913">
                  <c:v>-22945</c:v>
                </c:pt>
                <c:pt idx="914">
                  <c:v>-23001</c:v>
                </c:pt>
                <c:pt idx="915">
                  <c:v>-23002</c:v>
                </c:pt>
                <c:pt idx="916">
                  <c:v>-22969</c:v>
                </c:pt>
                <c:pt idx="917">
                  <c:v>-22973</c:v>
                </c:pt>
                <c:pt idx="918">
                  <c:v>-22976</c:v>
                </c:pt>
                <c:pt idx="919">
                  <c:v>-22977</c:v>
                </c:pt>
                <c:pt idx="920">
                  <c:v>-23016</c:v>
                </c:pt>
                <c:pt idx="921">
                  <c:v>-23047</c:v>
                </c:pt>
                <c:pt idx="922">
                  <c:v>-23095</c:v>
                </c:pt>
                <c:pt idx="923">
                  <c:v>-23116</c:v>
                </c:pt>
                <c:pt idx="924">
                  <c:v>-23145</c:v>
                </c:pt>
                <c:pt idx="925">
                  <c:v>-23133</c:v>
                </c:pt>
                <c:pt idx="926">
                  <c:v>-23130</c:v>
                </c:pt>
                <c:pt idx="927">
                  <c:v>-23102</c:v>
                </c:pt>
                <c:pt idx="928">
                  <c:v>-23106</c:v>
                </c:pt>
                <c:pt idx="929">
                  <c:v>-23080</c:v>
                </c:pt>
                <c:pt idx="930">
                  <c:v>-23083</c:v>
                </c:pt>
                <c:pt idx="931">
                  <c:v>-23085</c:v>
                </c:pt>
                <c:pt idx="932">
                  <c:v>-23142</c:v>
                </c:pt>
                <c:pt idx="933">
                  <c:v>-23161</c:v>
                </c:pt>
                <c:pt idx="934">
                  <c:v>-23196</c:v>
                </c:pt>
                <c:pt idx="935">
                  <c:v>-23236</c:v>
                </c:pt>
                <c:pt idx="936">
                  <c:v>-23280</c:v>
                </c:pt>
                <c:pt idx="937">
                  <c:v>-23324</c:v>
                </c:pt>
                <c:pt idx="938">
                  <c:v>-23360</c:v>
                </c:pt>
                <c:pt idx="939">
                  <c:v>-23378</c:v>
                </c:pt>
                <c:pt idx="940">
                  <c:v>-23460</c:v>
                </c:pt>
                <c:pt idx="941">
                  <c:v>-23494</c:v>
                </c:pt>
                <c:pt idx="942">
                  <c:v>-23581</c:v>
                </c:pt>
                <c:pt idx="943">
                  <c:v>-23635</c:v>
                </c:pt>
                <c:pt idx="944">
                  <c:v>-23666</c:v>
                </c:pt>
                <c:pt idx="945">
                  <c:v>-23706</c:v>
                </c:pt>
                <c:pt idx="946">
                  <c:v>-23749</c:v>
                </c:pt>
                <c:pt idx="947">
                  <c:v>-23796</c:v>
                </c:pt>
                <c:pt idx="948">
                  <c:v>-23828</c:v>
                </c:pt>
                <c:pt idx="949">
                  <c:v>-23851</c:v>
                </c:pt>
                <c:pt idx="950">
                  <c:v>-23812</c:v>
                </c:pt>
                <c:pt idx="951">
                  <c:v>-23844</c:v>
                </c:pt>
                <c:pt idx="952">
                  <c:v>-23838</c:v>
                </c:pt>
                <c:pt idx="953">
                  <c:v>-23855</c:v>
                </c:pt>
                <c:pt idx="954">
                  <c:v>-23867</c:v>
                </c:pt>
                <c:pt idx="955">
                  <c:v>-23886</c:v>
                </c:pt>
                <c:pt idx="956">
                  <c:v>-23912</c:v>
                </c:pt>
                <c:pt idx="957">
                  <c:v>-23922</c:v>
                </c:pt>
                <c:pt idx="958">
                  <c:v>-23957</c:v>
                </c:pt>
                <c:pt idx="959">
                  <c:v>-23987</c:v>
                </c:pt>
                <c:pt idx="960">
                  <c:v>-23998</c:v>
                </c:pt>
                <c:pt idx="961">
                  <c:v>-24035</c:v>
                </c:pt>
                <c:pt idx="962">
                  <c:v>-24085</c:v>
                </c:pt>
                <c:pt idx="963">
                  <c:v>-24151</c:v>
                </c:pt>
                <c:pt idx="964">
                  <c:v>-24189</c:v>
                </c:pt>
                <c:pt idx="965">
                  <c:v>-24201</c:v>
                </c:pt>
                <c:pt idx="966">
                  <c:v>-24239</c:v>
                </c:pt>
                <c:pt idx="967">
                  <c:v>-24219</c:v>
                </c:pt>
                <c:pt idx="968">
                  <c:v>-24213</c:v>
                </c:pt>
                <c:pt idx="969">
                  <c:v>-24209</c:v>
                </c:pt>
                <c:pt idx="970">
                  <c:v>-24274</c:v>
                </c:pt>
                <c:pt idx="971">
                  <c:v>-24279</c:v>
                </c:pt>
                <c:pt idx="972">
                  <c:v>-24312</c:v>
                </c:pt>
                <c:pt idx="973">
                  <c:v>-24395</c:v>
                </c:pt>
                <c:pt idx="974">
                  <c:v>-24431</c:v>
                </c:pt>
                <c:pt idx="975">
                  <c:v>-24423</c:v>
                </c:pt>
                <c:pt idx="976">
                  <c:v>-24431</c:v>
                </c:pt>
                <c:pt idx="977">
                  <c:v>-24464</c:v>
                </c:pt>
                <c:pt idx="978">
                  <c:v>-24480</c:v>
                </c:pt>
                <c:pt idx="979">
                  <c:v>-24553</c:v>
                </c:pt>
                <c:pt idx="980">
                  <c:v>-24566</c:v>
                </c:pt>
                <c:pt idx="981">
                  <c:v>-24585</c:v>
                </c:pt>
                <c:pt idx="982">
                  <c:v>-24639</c:v>
                </c:pt>
                <c:pt idx="983">
                  <c:v>-24619</c:v>
                </c:pt>
                <c:pt idx="984">
                  <c:v>-24679</c:v>
                </c:pt>
                <c:pt idx="985">
                  <c:v>-24667</c:v>
                </c:pt>
                <c:pt idx="986">
                  <c:v>-24695</c:v>
                </c:pt>
                <c:pt idx="987">
                  <c:v>-24678</c:v>
                </c:pt>
                <c:pt idx="988">
                  <c:v>-24707</c:v>
                </c:pt>
                <c:pt idx="989">
                  <c:v>-24726</c:v>
                </c:pt>
                <c:pt idx="990">
                  <c:v>-24751</c:v>
                </c:pt>
                <c:pt idx="991">
                  <c:v>-24806</c:v>
                </c:pt>
                <c:pt idx="992">
                  <c:v>-24873</c:v>
                </c:pt>
                <c:pt idx="993">
                  <c:v>-24862</c:v>
                </c:pt>
                <c:pt idx="994">
                  <c:v>-24977</c:v>
                </c:pt>
                <c:pt idx="995">
                  <c:v>-24997</c:v>
                </c:pt>
                <c:pt idx="996">
                  <c:v>-25017</c:v>
                </c:pt>
                <c:pt idx="997">
                  <c:v>-25028</c:v>
                </c:pt>
                <c:pt idx="998">
                  <c:v>-25085</c:v>
                </c:pt>
                <c:pt idx="999">
                  <c:v>-25139</c:v>
                </c:pt>
                <c:pt idx="1000">
                  <c:v>-25169</c:v>
                </c:pt>
                <c:pt idx="1001">
                  <c:v>-25179</c:v>
                </c:pt>
                <c:pt idx="1002">
                  <c:v>-25155</c:v>
                </c:pt>
                <c:pt idx="1003">
                  <c:v>-25099</c:v>
                </c:pt>
                <c:pt idx="1004">
                  <c:v>-25167</c:v>
                </c:pt>
                <c:pt idx="1005">
                  <c:v>-25185</c:v>
                </c:pt>
                <c:pt idx="1006">
                  <c:v>-25213</c:v>
                </c:pt>
                <c:pt idx="1007">
                  <c:v>-25196</c:v>
                </c:pt>
                <c:pt idx="1008">
                  <c:v>-25234</c:v>
                </c:pt>
                <c:pt idx="1009">
                  <c:v>-25207</c:v>
                </c:pt>
                <c:pt idx="1010">
                  <c:v>-25219</c:v>
                </c:pt>
                <c:pt idx="1011">
                  <c:v>-25230</c:v>
                </c:pt>
                <c:pt idx="1012">
                  <c:v>-25272</c:v>
                </c:pt>
                <c:pt idx="1013">
                  <c:v>-25282</c:v>
                </c:pt>
                <c:pt idx="1014">
                  <c:v>-25270</c:v>
                </c:pt>
                <c:pt idx="1015">
                  <c:v>-25247</c:v>
                </c:pt>
                <c:pt idx="1016">
                  <c:v>-25258</c:v>
                </c:pt>
                <c:pt idx="1017">
                  <c:v>-25278</c:v>
                </c:pt>
                <c:pt idx="1018">
                  <c:v>-25306</c:v>
                </c:pt>
                <c:pt idx="1019">
                  <c:v>-25315</c:v>
                </c:pt>
                <c:pt idx="1020">
                  <c:v>-25293</c:v>
                </c:pt>
                <c:pt idx="1021">
                  <c:v>-25270</c:v>
                </c:pt>
                <c:pt idx="1022">
                  <c:v>-25266</c:v>
                </c:pt>
                <c:pt idx="1023">
                  <c:v>-25323</c:v>
                </c:pt>
                <c:pt idx="1024">
                  <c:v>-25305</c:v>
                </c:pt>
                <c:pt idx="1025">
                  <c:v>-25294</c:v>
                </c:pt>
                <c:pt idx="1026">
                  <c:v>-25313</c:v>
                </c:pt>
                <c:pt idx="1027">
                  <c:v>-25339</c:v>
                </c:pt>
                <c:pt idx="1028">
                  <c:v>-25371</c:v>
                </c:pt>
                <c:pt idx="1029">
                  <c:v>-25429</c:v>
                </c:pt>
                <c:pt idx="1030">
                  <c:v>-25488</c:v>
                </c:pt>
                <c:pt idx="1031">
                  <c:v>-25500</c:v>
                </c:pt>
                <c:pt idx="1032">
                  <c:v>-25529</c:v>
                </c:pt>
                <c:pt idx="1033">
                  <c:v>-25591</c:v>
                </c:pt>
                <c:pt idx="1034">
                  <c:v>-25622</c:v>
                </c:pt>
                <c:pt idx="1035">
                  <c:v>-25601</c:v>
                </c:pt>
                <c:pt idx="1036">
                  <c:v>-25642</c:v>
                </c:pt>
                <c:pt idx="1037">
                  <c:v>-25657</c:v>
                </c:pt>
                <c:pt idx="1038">
                  <c:v>-25710</c:v>
                </c:pt>
                <c:pt idx="1039">
                  <c:v>-25755</c:v>
                </c:pt>
                <c:pt idx="1040">
                  <c:v>-25803</c:v>
                </c:pt>
                <c:pt idx="1041">
                  <c:v>-25860</c:v>
                </c:pt>
                <c:pt idx="1042">
                  <c:v>-25890</c:v>
                </c:pt>
                <c:pt idx="1043">
                  <c:v>-25940</c:v>
                </c:pt>
                <c:pt idx="1044">
                  <c:v>-26014</c:v>
                </c:pt>
                <c:pt idx="1045">
                  <c:v>-26047</c:v>
                </c:pt>
                <c:pt idx="1046">
                  <c:v>-26048</c:v>
                </c:pt>
                <c:pt idx="1047">
                  <c:v>-26120</c:v>
                </c:pt>
                <c:pt idx="1048">
                  <c:v>-26177</c:v>
                </c:pt>
                <c:pt idx="1049">
                  <c:v>-26231</c:v>
                </c:pt>
                <c:pt idx="1050">
                  <c:v>-26225</c:v>
                </c:pt>
                <c:pt idx="1051">
                  <c:v>-26246</c:v>
                </c:pt>
                <c:pt idx="1052">
                  <c:v>-26263</c:v>
                </c:pt>
                <c:pt idx="1053">
                  <c:v>-26278</c:v>
                </c:pt>
                <c:pt idx="1054">
                  <c:v>-26319</c:v>
                </c:pt>
                <c:pt idx="1055">
                  <c:v>-26306</c:v>
                </c:pt>
                <c:pt idx="1056">
                  <c:v>-26328</c:v>
                </c:pt>
                <c:pt idx="1057">
                  <c:v>-26341</c:v>
                </c:pt>
                <c:pt idx="1058">
                  <c:v>-26393</c:v>
                </c:pt>
                <c:pt idx="1059">
                  <c:v>-26452</c:v>
                </c:pt>
                <c:pt idx="1060">
                  <c:v>-26481</c:v>
                </c:pt>
                <c:pt idx="1061">
                  <c:v>-26505</c:v>
                </c:pt>
                <c:pt idx="1062">
                  <c:v>-26517</c:v>
                </c:pt>
                <c:pt idx="1063">
                  <c:v>-26536</c:v>
                </c:pt>
                <c:pt idx="1064">
                  <c:v>-26522</c:v>
                </c:pt>
                <c:pt idx="1065">
                  <c:v>-26557</c:v>
                </c:pt>
                <c:pt idx="1066">
                  <c:v>-26584</c:v>
                </c:pt>
                <c:pt idx="1067">
                  <c:v>-26632</c:v>
                </c:pt>
                <c:pt idx="1068">
                  <c:v>-26676</c:v>
                </c:pt>
                <c:pt idx="1069">
                  <c:v>-26687</c:v>
                </c:pt>
                <c:pt idx="1070">
                  <c:v>-26669</c:v>
                </c:pt>
                <c:pt idx="1071">
                  <c:v>-26661</c:v>
                </c:pt>
                <c:pt idx="1072">
                  <c:v>-26684</c:v>
                </c:pt>
                <c:pt idx="1073">
                  <c:v>-26681</c:v>
                </c:pt>
                <c:pt idx="1074">
                  <c:v>-26673</c:v>
                </c:pt>
                <c:pt idx="1075">
                  <c:v>-26673</c:v>
                </c:pt>
                <c:pt idx="1076">
                  <c:v>-26672</c:v>
                </c:pt>
                <c:pt idx="1077">
                  <c:v>-26670</c:v>
                </c:pt>
                <c:pt idx="1078">
                  <c:v>-26682</c:v>
                </c:pt>
                <c:pt idx="1079">
                  <c:v>-26708</c:v>
                </c:pt>
                <c:pt idx="1080">
                  <c:v>-26744</c:v>
                </c:pt>
                <c:pt idx="1081">
                  <c:v>-26739</c:v>
                </c:pt>
                <c:pt idx="1082">
                  <c:v>-26800</c:v>
                </c:pt>
                <c:pt idx="1083">
                  <c:v>-26821</c:v>
                </c:pt>
                <c:pt idx="1084">
                  <c:v>-26821</c:v>
                </c:pt>
                <c:pt idx="1085">
                  <c:v>-26833</c:v>
                </c:pt>
                <c:pt idx="1086">
                  <c:v>-26862</c:v>
                </c:pt>
                <c:pt idx="1087">
                  <c:v>-26871</c:v>
                </c:pt>
                <c:pt idx="1088">
                  <c:v>-26912</c:v>
                </c:pt>
                <c:pt idx="1089">
                  <c:v>-26936</c:v>
                </c:pt>
                <c:pt idx="1090">
                  <c:v>-26968</c:v>
                </c:pt>
                <c:pt idx="1091">
                  <c:v>-26980</c:v>
                </c:pt>
                <c:pt idx="1092">
                  <c:v>-26976</c:v>
                </c:pt>
                <c:pt idx="1093">
                  <c:v>-27011</c:v>
                </c:pt>
                <c:pt idx="1094">
                  <c:v>-27045</c:v>
                </c:pt>
                <c:pt idx="1095">
                  <c:v>-27074</c:v>
                </c:pt>
                <c:pt idx="1096">
                  <c:v>-27083</c:v>
                </c:pt>
                <c:pt idx="1097">
                  <c:v>-27119</c:v>
                </c:pt>
                <c:pt idx="1098">
                  <c:v>-27151</c:v>
                </c:pt>
                <c:pt idx="1099">
                  <c:v>-27111</c:v>
                </c:pt>
                <c:pt idx="1100">
                  <c:v>-27039</c:v>
                </c:pt>
                <c:pt idx="1101">
                  <c:v>-27037</c:v>
                </c:pt>
                <c:pt idx="1102">
                  <c:v>-27110</c:v>
                </c:pt>
                <c:pt idx="1103">
                  <c:v>-27200</c:v>
                </c:pt>
                <c:pt idx="1104">
                  <c:v>-27266</c:v>
                </c:pt>
                <c:pt idx="1105">
                  <c:v>-27276</c:v>
                </c:pt>
                <c:pt idx="1106">
                  <c:v>-27312</c:v>
                </c:pt>
                <c:pt idx="1107">
                  <c:v>-27349</c:v>
                </c:pt>
                <c:pt idx="1108">
                  <c:v>-27373</c:v>
                </c:pt>
                <c:pt idx="1109">
                  <c:v>-27359</c:v>
                </c:pt>
                <c:pt idx="1110">
                  <c:v>-27373</c:v>
                </c:pt>
                <c:pt idx="1111">
                  <c:v>-27364</c:v>
                </c:pt>
                <c:pt idx="1112">
                  <c:v>-27414</c:v>
                </c:pt>
                <c:pt idx="1113">
                  <c:v>-27470</c:v>
                </c:pt>
                <c:pt idx="1114">
                  <c:v>-27492</c:v>
                </c:pt>
                <c:pt idx="1115">
                  <c:v>-27547</c:v>
                </c:pt>
                <c:pt idx="1116">
                  <c:v>-27591</c:v>
                </c:pt>
                <c:pt idx="1117">
                  <c:v>-27525</c:v>
                </c:pt>
                <c:pt idx="1118">
                  <c:v>-27563</c:v>
                </c:pt>
                <c:pt idx="1119">
                  <c:v>-27638</c:v>
                </c:pt>
                <c:pt idx="1120">
                  <c:v>-27625</c:v>
                </c:pt>
                <c:pt idx="1121">
                  <c:v>-27642</c:v>
                </c:pt>
                <c:pt idx="1122">
                  <c:v>-27681</c:v>
                </c:pt>
                <c:pt idx="1123">
                  <c:v>-27706</c:v>
                </c:pt>
                <c:pt idx="1124">
                  <c:v>-27745</c:v>
                </c:pt>
                <c:pt idx="1125">
                  <c:v>-27707</c:v>
                </c:pt>
                <c:pt idx="1126">
                  <c:v>-27721</c:v>
                </c:pt>
                <c:pt idx="1127">
                  <c:v>-27746</c:v>
                </c:pt>
                <c:pt idx="1128">
                  <c:v>-27682</c:v>
                </c:pt>
                <c:pt idx="1129">
                  <c:v>-27597</c:v>
                </c:pt>
                <c:pt idx="1130">
                  <c:v>-27559</c:v>
                </c:pt>
                <c:pt idx="1131">
                  <c:v>-27566</c:v>
                </c:pt>
                <c:pt idx="1132">
                  <c:v>-27549</c:v>
                </c:pt>
                <c:pt idx="1133">
                  <c:v>-27575</c:v>
                </c:pt>
                <c:pt idx="1134">
                  <c:v>-27615</c:v>
                </c:pt>
                <c:pt idx="1135">
                  <c:v>-27640</c:v>
                </c:pt>
                <c:pt idx="1136">
                  <c:v>-27686</c:v>
                </c:pt>
                <c:pt idx="1137">
                  <c:v>-27710</c:v>
                </c:pt>
                <c:pt idx="1138">
                  <c:v>-27776</c:v>
                </c:pt>
                <c:pt idx="1139">
                  <c:v>-27818</c:v>
                </c:pt>
                <c:pt idx="1140">
                  <c:v>-27865</c:v>
                </c:pt>
                <c:pt idx="1141">
                  <c:v>-27898</c:v>
                </c:pt>
                <c:pt idx="1142">
                  <c:v>-27925</c:v>
                </c:pt>
                <c:pt idx="1143">
                  <c:v>-27953</c:v>
                </c:pt>
                <c:pt idx="1144">
                  <c:v>-27971</c:v>
                </c:pt>
                <c:pt idx="1145">
                  <c:v>-27999</c:v>
                </c:pt>
                <c:pt idx="1146">
                  <c:v>-28044</c:v>
                </c:pt>
                <c:pt idx="1147">
                  <c:v>-28099</c:v>
                </c:pt>
                <c:pt idx="1148">
                  <c:v>-28166</c:v>
                </c:pt>
                <c:pt idx="1149">
                  <c:v>-28202</c:v>
                </c:pt>
                <c:pt idx="1150">
                  <c:v>-28228</c:v>
                </c:pt>
                <c:pt idx="1151">
                  <c:v>-28195</c:v>
                </c:pt>
                <c:pt idx="1152">
                  <c:v>-28215</c:v>
                </c:pt>
                <c:pt idx="1153">
                  <c:v>-28191</c:v>
                </c:pt>
                <c:pt idx="1154">
                  <c:v>-28231</c:v>
                </c:pt>
                <c:pt idx="1155">
                  <c:v>-28243</c:v>
                </c:pt>
                <c:pt idx="1156">
                  <c:v>-28325</c:v>
                </c:pt>
                <c:pt idx="1157">
                  <c:v>-28401</c:v>
                </c:pt>
                <c:pt idx="1158">
                  <c:v>-28404</c:v>
                </c:pt>
                <c:pt idx="1159">
                  <c:v>-28390</c:v>
                </c:pt>
                <c:pt idx="1160">
                  <c:v>-28428</c:v>
                </c:pt>
                <c:pt idx="1161">
                  <c:v>-28533</c:v>
                </c:pt>
                <c:pt idx="1162">
                  <c:v>-28563</c:v>
                </c:pt>
                <c:pt idx="1163">
                  <c:v>-28638</c:v>
                </c:pt>
                <c:pt idx="1164">
                  <c:v>-28599</c:v>
                </c:pt>
                <c:pt idx="1165">
                  <c:v>-28569</c:v>
                </c:pt>
                <c:pt idx="1166">
                  <c:v>-28635</c:v>
                </c:pt>
                <c:pt idx="1167">
                  <c:v>-28659</c:v>
                </c:pt>
                <c:pt idx="1168">
                  <c:v>-28712</c:v>
                </c:pt>
                <c:pt idx="1169">
                  <c:v>-28748</c:v>
                </c:pt>
                <c:pt idx="1170">
                  <c:v>-28748</c:v>
                </c:pt>
                <c:pt idx="1171">
                  <c:v>-28782</c:v>
                </c:pt>
                <c:pt idx="1172">
                  <c:v>-28825</c:v>
                </c:pt>
                <c:pt idx="1173">
                  <c:v>-28802</c:v>
                </c:pt>
                <c:pt idx="1174">
                  <c:v>-28843</c:v>
                </c:pt>
                <c:pt idx="1175">
                  <c:v>-28885</c:v>
                </c:pt>
                <c:pt idx="1176">
                  <c:v>-28962</c:v>
                </c:pt>
                <c:pt idx="1177">
                  <c:v>-28988</c:v>
                </c:pt>
                <c:pt idx="1178">
                  <c:v>-28976</c:v>
                </c:pt>
                <c:pt idx="1179">
                  <c:v>-28982</c:v>
                </c:pt>
                <c:pt idx="1180">
                  <c:v>-29002</c:v>
                </c:pt>
                <c:pt idx="1181">
                  <c:v>-29044</c:v>
                </c:pt>
                <c:pt idx="1182">
                  <c:v>-29095</c:v>
                </c:pt>
                <c:pt idx="1183">
                  <c:v>-29124</c:v>
                </c:pt>
                <c:pt idx="1184">
                  <c:v>-29137</c:v>
                </c:pt>
                <c:pt idx="1185">
                  <c:v>-29141</c:v>
                </c:pt>
                <c:pt idx="1186">
                  <c:v>-29126</c:v>
                </c:pt>
                <c:pt idx="1187">
                  <c:v>-29127</c:v>
                </c:pt>
                <c:pt idx="1188">
                  <c:v>-29132</c:v>
                </c:pt>
                <c:pt idx="1189">
                  <c:v>-29179</c:v>
                </c:pt>
                <c:pt idx="1190">
                  <c:v>-29197</c:v>
                </c:pt>
                <c:pt idx="1191">
                  <c:v>-29254</c:v>
                </c:pt>
                <c:pt idx="1192">
                  <c:v>-29290</c:v>
                </c:pt>
                <c:pt idx="1193">
                  <c:v>-29351</c:v>
                </c:pt>
                <c:pt idx="1194">
                  <c:v>-29392</c:v>
                </c:pt>
                <c:pt idx="1195">
                  <c:v>-29410</c:v>
                </c:pt>
                <c:pt idx="1196">
                  <c:v>-29442</c:v>
                </c:pt>
                <c:pt idx="1197">
                  <c:v>-29443</c:v>
                </c:pt>
                <c:pt idx="1198">
                  <c:v>-29469</c:v>
                </c:pt>
                <c:pt idx="1199">
                  <c:v>-29560</c:v>
                </c:pt>
                <c:pt idx="1200">
                  <c:v>-29666</c:v>
                </c:pt>
                <c:pt idx="1201">
                  <c:v>-29702</c:v>
                </c:pt>
                <c:pt idx="1202">
                  <c:v>-29778</c:v>
                </c:pt>
                <c:pt idx="1203">
                  <c:v>-29780</c:v>
                </c:pt>
                <c:pt idx="1204">
                  <c:v>-29841</c:v>
                </c:pt>
                <c:pt idx="1205">
                  <c:v>-29944</c:v>
                </c:pt>
                <c:pt idx="1206">
                  <c:v>-29971</c:v>
                </c:pt>
                <c:pt idx="1207">
                  <c:v>-29950</c:v>
                </c:pt>
                <c:pt idx="1208">
                  <c:v>-30004</c:v>
                </c:pt>
                <c:pt idx="1209">
                  <c:v>-30017</c:v>
                </c:pt>
                <c:pt idx="1210">
                  <c:v>-29983</c:v>
                </c:pt>
                <c:pt idx="1211">
                  <c:v>-29979</c:v>
                </c:pt>
                <c:pt idx="1212">
                  <c:v>-30012</c:v>
                </c:pt>
                <c:pt idx="1213">
                  <c:v>-30033</c:v>
                </c:pt>
                <c:pt idx="1214">
                  <c:v>-30073</c:v>
                </c:pt>
                <c:pt idx="1215">
                  <c:v>-30139</c:v>
                </c:pt>
                <c:pt idx="1216">
                  <c:v>-30114</c:v>
                </c:pt>
                <c:pt idx="1217">
                  <c:v>-30153</c:v>
                </c:pt>
                <c:pt idx="1218">
                  <c:v>-30206</c:v>
                </c:pt>
                <c:pt idx="1219">
                  <c:v>-30248</c:v>
                </c:pt>
                <c:pt idx="1220">
                  <c:v>-30279</c:v>
                </c:pt>
                <c:pt idx="1221">
                  <c:v>-30285</c:v>
                </c:pt>
                <c:pt idx="1222">
                  <c:v>-30289</c:v>
                </c:pt>
                <c:pt idx="1223">
                  <c:v>-30292</c:v>
                </c:pt>
                <c:pt idx="1224">
                  <c:v>-30253</c:v>
                </c:pt>
                <c:pt idx="1225">
                  <c:v>-30176</c:v>
                </c:pt>
                <c:pt idx="1226">
                  <c:v>-30197</c:v>
                </c:pt>
                <c:pt idx="1227">
                  <c:v>-30172</c:v>
                </c:pt>
                <c:pt idx="1228">
                  <c:v>-30154</c:v>
                </c:pt>
                <c:pt idx="1229">
                  <c:v>-30189</c:v>
                </c:pt>
                <c:pt idx="1230">
                  <c:v>-30224</c:v>
                </c:pt>
                <c:pt idx="1231">
                  <c:v>-30241</c:v>
                </c:pt>
                <c:pt idx="1232">
                  <c:v>-30197</c:v>
                </c:pt>
                <c:pt idx="1233">
                  <c:v>-30192</c:v>
                </c:pt>
                <c:pt idx="1234">
                  <c:v>-30210</c:v>
                </c:pt>
                <c:pt idx="1235">
                  <c:v>-30221</c:v>
                </c:pt>
                <c:pt idx="1236">
                  <c:v>-30193</c:v>
                </c:pt>
                <c:pt idx="1237">
                  <c:v>-30252</c:v>
                </c:pt>
                <c:pt idx="1238">
                  <c:v>-30307</c:v>
                </c:pt>
                <c:pt idx="1239">
                  <c:v>-30411</c:v>
                </c:pt>
                <c:pt idx="1240">
                  <c:v>-30452</c:v>
                </c:pt>
                <c:pt idx="1241">
                  <c:v>-30459</c:v>
                </c:pt>
                <c:pt idx="1242">
                  <c:v>-30482</c:v>
                </c:pt>
                <c:pt idx="1243">
                  <c:v>-30553</c:v>
                </c:pt>
                <c:pt idx="1244">
                  <c:v>-30567</c:v>
                </c:pt>
                <c:pt idx="1245">
                  <c:v>-30579</c:v>
                </c:pt>
                <c:pt idx="1246">
                  <c:v>-30584</c:v>
                </c:pt>
                <c:pt idx="1247">
                  <c:v>-30622</c:v>
                </c:pt>
                <c:pt idx="1248">
                  <c:v>-30664</c:v>
                </c:pt>
                <c:pt idx="1249">
                  <c:v>-30720</c:v>
                </c:pt>
                <c:pt idx="1250">
                  <c:v>-30718</c:v>
                </c:pt>
                <c:pt idx="1251">
                  <c:v>-30684</c:v>
                </c:pt>
                <c:pt idx="1252">
                  <c:v>-30652</c:v>
                </c:pt>
                <c:pt idx="1253">
                  <c:v>-30662</c:v>
                </c:pt>
                <c:pt idx="1254">
                  <c:v>-30646</c:v>
                </c:pt>
                <c:pt idx="1255">
                  <c:v>-30632</c:v>
                </c:pt>
                <c:pt idx="1256">
                  <c:v>-30651</c:v>
                </c:pt>
                <c:pt idx="1257">
                  <c:v>-30653</c:v>
                </c:pt>
                <c:pt idx="1258">
                  <c:v>-30669</c:v>
                </c:pt>
                <c:pt idx="1259">
                  <c:v>-30641</c:v>
                </c:pt>
                <c:pt idx="1260">
                  <c:v>-30663</c:v>
                </c:pt>
                <c:pt idx="1261">
                  <c:v>-30706</c:v>
                </c:pt>
                <c:pt idx="1262">
                  <c:v>-30736</c:v>
                </c:pt>
                <c:pt idx="1263">
                  <c:v>-30772</c:v>
                </c:pt>
                <c:pt idx="1264">
                  <c:v>-30800</c:v>
                </c:pt>
                <c:pt idx="1265">
                  <c:v>-30822</c:v>
                </c:pt>
                <c:pt idx="1266">
                  <c:v>-30807</c:v>
                </c:pt>
                <c:pt idx="1267">
                  <c:v>-30853</c:v>
                </c:pt>
                <c:pt idx="1268">
                  <c:v>-30851</c:v>
                </c:pt>
                <c:pt idx="1269">
                  <c:v>-30865</c:v>
                </c:pt>
                <c:pt idx="1270">
                  <c:v>-30849</c:v>
                </c:pt>
                <c:pt idx="1271">
                  <c:v>-30848</c:v>
                </c:pt>
                <c:pt idx="1272">
                  <c:v>-30797</c:v>
                </c:pt>
                <c:pt idx="1273">
                  <c:v>-30843</c:v>
                </c:pt>
                <c:pt idx="1274">
                  <c:v>-30896</c:v>
                </c:pt>
                <c:pt idx="1275">
                  <c:v>-30914</c:v>
                </c:pt>
                <c:pt idx="1276">
                  <c:v>-30934</c:v>
                </c:pt>
                <c:pt idx="1277">
                  <c:v>-30991</c:v>
                </c:pt>
                <c:pt idx="1278">
                  <c:v>-31023</c:v>
                </c:pt>
                <c:pt idx="1279">
                  <c:v>-31061</c:v>
                </c:pt>
                <c:pt idx="1280">
                  <c:v>-31108</c:v>
                </c:pt>
                <c:pt idx="1281">
                  <c:v>-31149</c:v>
                </c:pt>
                <c:pt idx="1282">
                  <c:v>-31154</c:v>
                </c:pt>
                <c:pt idx="1283">
                  <c:v>-31147</c:v>
                </c:pt>
                <c:pt idx="1284">
                  <c:v>-31177</c:v>
                </c:pt>
                <c:pt idx="1285">
                  <c:v>-31157</c:v>
                </c:pt>
                <c:pt idx="1286">
                  <c:v>-31138</c:v>
                </c:pt>
                <c:pt idx="1287">
                  <c:v>-31117</c:v>
                </c:pt>
                <c:pt idx="1288">
                  <c:v>-31128</c:v>
                </c:pt>
                <c:pt idx="1289">
                  <c:v>-31180</c:v>
                </c:pt>
                <c:pt idx="1290">
                  <c:v>-31164</c:v>
                </c:pt>
                <c:pt idx="1291">
                  <c:v>-31188</c:v>
                </c:pt>
                <c:pt idx="1292">
                  <c:v>-31194</c:v>
                </c:pt>
                <c:pt idx="1293">
                  <c:v>-31245</c:v>
                </c:pt>
                <c:pt idx="1294">
                  <c:v>-31326</c:v>
                </c:pt>
                <c:pt idx="1295">
                  <c:v>-31346</c:v>
                </c:pt>
                <c:pt idx="1296">
                  <c:v>-31386</c:v>
                </c:pt>
                <c:pt idx="1297">
                  <c:v>-31420</c:v>
                </c:pt>
                <c:pt idx="1298">
                  <c:v>-31474</c:v>
                </c:pt>
                <c:pt idx="1299">
                  <c:v>-31480</c:v>
                </c:pt>
                <c:pt idx="1300">
                  <c:v>-31474</c:v>
                </c:pt>
                <c:pt idx="1301">
                  <c:v>-31534</c:v>
                </c:pt>
                <c:pt idx="1302">
                  <c:v>-31603</c:v>
                </c:pt>
                <c:pt idx="1303">
                  <c:v>-31632</c:v>
                </c:pt>
                <c:pt idx="1304">
                  <c:v>-31652</c:v>
                </c:pt>
                <c:pt idx="1305">
                  <c:v>-31703</c:v>
                </c:pt>
                <c:pt idx="1306">
                  <c:v>-31748</c:v>
                </c:pt>
                <c:pt idx="1307">
                  <c:v>-31787</c:v>
                </c:pt>
                <c:pt idx="1308">
                  <c:v>-31898</c:v>
                </c:pt>
                <c:pt idx="1309">
                  <c:v>-31912</c:v>
                </c:pt>
                <c:pt idx="1310">
                  <c:v>-31953</c:v>
                </c:pt>
                <c:pt idx="1311">
                  <c:v>-31969</c:v>
                </c:pt>
                <c:pt idx="1312">
                  <c:v>-32005</c:v>
                </c:pt>
                <c:pt idx="1313">
                  <c:v>-32010</c:v>
                </c:pt>
                <c:pt idx="1314">
                  <c:v>-32062</c:v>
                </c:pt>
                <c:pt idx="1315">
                  <c:v>-32099</c:v>
                </c:pt>
                <c:pt idx="1316">
                  <c:v>-32094</c:v>
                </c:pt>
                <c:pt idx="1317">
                  <c:v>-32106</c:v>
                </c:pt>
                <c:pt idx="1318">
                  <c:v>-32192</c:v>
                </c:pt>
                <c:pt idx="1319">
                  <c:v>-32203</c:v>
                </c:pt>
                <c:pt idx="1320">
                  <c:v>-32215</c:v>
                </c:pt>
                <c:pt idx="1321">
                  <c:v>-32223</c:v>
                </c:pt>
                <c:pt idx="1322">
                  <c:v>-32226</c:v>
                </c:pt>
                <c:pt idx="1323">
                  <c:v>-32196</c:v>
                </c:pt>
                <c:pt idx="1324">
                  <c:v>-32162</c:v>
                </c:pt>
                <c:pt idx="1325">
                  <c:v>-32166</c:v>
                </c:pt>
                <c:pt idx="1326">
                  <c:v>-32217</c:v>
                </c:pt>
                <c:pt idx="1327">
                  <c:v>-32241</c:v>
                </c:pt>
                <c:pt idx="1328">
                  <c:v>-32289</c:v>
                </c:pt>
                <c:pt idx="1329">
                  <c:v>-32246</c:v>
                </c:pt>
                <c:pt idx="1330">
                  <c:v>-32258</c:v>
                </c:pt>
                <c:pt idx="1331">
                  <c:v>-32247</c:v>
                </c:pt>
                <c:pt idx="1332">
                  <c:v>-32213</c:v>
                </c:pt>
                <c:pt idx="1333">
                  <c:v>-32186</c:v>
                </c:pt>
                <c:pt idx="1334">
                  <c:v>-32230</c:v>
                </c:pt>
                <c:pt idx="1335">
                  <c:v>-32295</c:v>
                </c:pt>
                <c:pt idx="1336">
                  <c:v>-32315</c:v>
                </c:pt>
                <c:pt idx="1337">
                  <c:v>-32299</c:v>
                </c:pt>
                <c:pt idx="1338">
                  <c:v>-32336</c:v>
                </c:pt>
                <c:pt idx="1339">
                  <c:v>-32371</c:v>
                </c:pt>
                <c:pt idx="1340">
                  <c:v>-32423</c:v>
                </c:pt>
                <c:pt idx="1341">
                  <c:v>-32466</c:v>
                </c:pt>
                <c:pt idx="1342">
                  <c:v>-32477</c:v>
                </c:pt>
                <c:pt idx="1343">
                  <c:v>-32451</c:v>
                </c:pt>
                <c:pt idx="1344">
                  <c:v>-32498</c:v>
                </c:pt>
                <c:pt idx="1345">
                  <c:v>-32531</c:v>
                </c:pt>
                <c:pt idx="1346">
                  <c:v>-32539</c:v>
                </c:pt>
                <c:pt idx="1347">
                  <c:v>-32566</c:v>
                </c:pt>
                <c:pt idx="1348">
                  <c:v>-32620</c:v>
                </c:pt>
                <c:pt idx="1349">
                  <c:v>-32657</c:v>
                </c:pt>
                <c:pt idx="1350">
                  <c:v>-32662</c:v>
                </c:pt>
                <c:pt idx="1351">
                  <c:v>-32651</c:v>
                </c:pt>
                <c:pt idx="1352">
                  <c:v>-32666</c:v>
                </c:pt>
                <c:pt idx="1353">
                  <c:v>-32699</c:v>
                </c:pt>
                <c:pt idx="1354">
                  <c:v>-32656</c:v>
                </c:pt>
                <c:pt idx="1355">
                  <c:v>-32687</c:v>
                </c:pt>
                <c:pt idx="1356">
                  <c:v>-32679</c:v>
                </c:pt>
                <c:pt idx="1357">
                  <c:v>-32699</c:v>
                </c:pt>
                <c:pt idx="1358">
                  <c:v>-32757</c:v>
                </c:pt>
                <c:pt idx="1359">
                  <c:v>-32746</c:v>
                </c:pt>
                <c:pt idx="1360">
                  <c:v>-32781</c:v>
                </c:pt>
                <c:pt idx="1361">
                  <c:v>-32803</c:v>
                </c:pt>
                <c:pt idx="1362">
                  <c:v>-32836</c:v>
                </c:pt>
                <c:pt idx="1363">
                  <c:v>-32913</c:v>
                </c:pt>
                <c:pt idx="1364">
                  <c:v>-32981</c:v>
                </c:pt>
                <c:pt idx="1365">
                  <c:v>-33076</c:v>
                </c:pt>
                <c:pt idx="1366">
                  <c:v>-33115</c:v>
                </c:pt>
                <c:pt idx="1367">
                  <c:v>-33123</c:v>
                </c:pt>
                <c:pt idx="1368">
                  <c:v>-33151</c:v>
                </c:pt>
                <c:pt idx="1369">
                  <c:v>-33162</c:v>
                </c:pt>
                <c:pt idx="1370">
                  <c:v>-33222</c:v>
                </c:pt>
                <c:pt idx="1371">
                  <c:v>-33207</c:v>
                </c:pt>
                <c:pt idx="1372">
                  <c:v>-33224</c:v>
                </c:pt>
                <c:pt idx="1373">
                  <c:v>-33222</c:v>
                </c:pt>
                <c:pt idx="1374">
                  <c:v>-33259</c:v>
                </c:pt>
                <c:pt idx="1375">
                  <c:v>-33332</c:v>
                </c:pt>
                <c:pt idx="1376">
                  <c:v>-33367</c:v>
                </c:pt>
                <c:pt idx="1377">
                  <c:v>-33435</c:v>
                </c:pt>
                <c:pt idx="1378">
                  <c:v>-33481</c:v>
                </c:pt>
                <c:pt idx="1379">
                  <c:v>-33511</c:v>
                </c:pt>
                <c:pt idx="1380">
                  <c:v>-33541</c:v>
                </c:pt>
                <c:pt idx="1381">
                  <c:v>-33585</c:v>
                </c:pt>
                <c:pt idx="1382">
                  <c:v>-33603</c:v>
                </c:pt>
                <c:pt idx="1383">
                  <c:v>-33609</c:v>
                </c:pt>
                <c:pt idx="1384">
                  <c:v>-33663</c:v>
                </c:pt>
                <c:pt idx="1385">
                  <c:v>-33723</c:v>
                </c:pt>
                <c:pt idx="1386">
                  <c:v>-33735</c:v>
                </c:pt>
                <c:pt idx="1387">
                  <c:v>-33741</c:v>
                </c:pt>
                <c:pt idx="1388">
                  <c:v>-33794</c:v>
                </c:pt>
                <c:pt idx="1389">
                  <c:v>-33855</c:v>
                </c:pt>
                <c:pt idx="1390">
                  <c:v>-33890</c:v>
                </c:pt>
                <c:pt idx="1391">
                  <c:v>-33915</c:v>
                </c:pt>
                <c:pt idx="1392">
                  <c:v>-33979</c:v>
                </c:pt>
                <c:pt idx="1393">
                  <c:v>-34022</c:v>
                </c:pt>
                <c:pt idx="1394">
                  <c:v>-34066</c:v>
                </c:pt>
                <c:pt idx="1395">
                  <c:v>-34127</c:v>
                </c:pt>
                <c:pt idx="1396">
                  <c:v>-34159</c:v>
                </c:pt>
                <c:pt idx="1397">
                  <c:v>-34171</c:v>
                </c:pt>
                <c:pt idx="1398">
                  <c:v>-34232</c:v>
                </c:pt>
                <c:pt idx="1399">
                  <c:v>-34283</c:v>
                </c:pt>
                <c:pt idx="1400">
                  <c:v>-34364</c:v>
                </c:pt>
                <c:pt idx="1401">
                  <c:v>-34435</c:v>
                </c:pt>
                <c:pt idx="1402">
                  <c:v>-34512</c:v>
                </c:pt>
                <c:pt idx="1403">
                  <c:v>-34575</c:v>
                </c:pt>
                <c:pt idx="1404">
                  <c:v>-34633</c:v>
                </c:pt>
                <c:pt idx="1405">
                  <c:v>-34674</c:v>
                </c:pt>
                <c:pt idx="1406">
                  <c:v>-34706</c:v>
                </c:pt>
                <c:pt idx="1407">
                  <c:v>-34744</c:v>
                </c:pt>
                <c:pt idx="1408">
                  <c:v>-34795</c:v>
                </c:pt>
                <c:pt idx="1409">
                  <c:v>-34803</c:v>
                </c:pt>
                <c:pt idx="1410">
                  <c:v>-34788</c:v>
                </c:pt>
                <c:pt idx="1411">
                  <c:v>-34828</c:v>
                </c:pt>
                <c:pt idx="1412">
                  <c:v>-34872</c:v>
                </c:pt>
                <c:pt idx="1413">
                  <c:v>-34873</c:v>
                </c:pt>
                <c:pt idx="1414">
                  <c:v>-34870</c:v>
                </c:pt>
                <c:pt idx="1415">
                  <c:v>-34931</c:v>
                </c:pt>
                <c:pt idx="1416">
                  <c:v>-34949</c:v>
                </c:pt>
                <c:pt idx="1417">
                  <c:v>-34982</c:v>
                </c:pt>
                <c:pt idx="1418">
                  <c:v>-34983</c:v>
                </c:pt>
                <c:pt idx="1419">
                  <c:v>-34987</c:v>
                </c:pt>
                <c:pt idx="1420">
                  <c:v>-35035</c:v>
                </c:pt>
                <c:pt idx="1421">
                  <c:v>-35108</c:v>
                </c:pt>
                <c:pt idx="1422">
                  <c:v>-35144</c:v>
                </c:pt>
                <c:pt idx="1423">
                  <c:v>-35207</c:v>
                </c:pt>
                <c:pt idx="1424">
                  <c:v>-35239</c:v>
                </c:pt>
                <c:pt idx="1425">
                  <c:v>-35254</c:v>
                </c:pt>
                <c:pt idx="1426">
                  <c:v>-35346</c:v>
                </c:pt>
                <c:pt idx="1427">
                  <c:v>-35320</c:v>
                </c:pt>
                <c:pt idx="1428">
                  <c:v>-35354</c:v>
                </c:pt>
                <c:pt idx="1429">
                  <c:v>-35377</c:v>
                </c:pt>
                <c:pt idx="1430">
                  <c:v>-35411</c:v>
                </c:pt>
                <c:pt idx="1431">
                  <c:v>-35436</c:v>
                </c:pt>
                <c:pt idx="1432">
                  <c:v>-35503</c:v>
                </c:pt>
                <c:pt idx="1433">
                  <c:v>-35525</c:v>
                </c:pt>
                <c:pt idx="1434">
                  <c:v>-35604</c:v>
                </c:pt>
                <c:pt idx="1435">
                  <c:v>-35639</c:v>
                </c:pt>
                <c:pt idx="1436">
                  <c:v>-35702</c:v>
                </c:pt>
                <c:pt idx="1437">
                  <c:v>-35726</c:v>
                </c:pt>
                <c:pt idx="1438">
                  <c:v>-35758</c:v>
                </c:pt>
                <c:pt idx="1439">
                  <c:v>-35784</c:v>
                </c:pt>
                <c:pt idx="1440">
                  <c:v>-35805</c:v>
                </c:pt>
                <c:pt idx="1441">
                  <c:v>-35806</c:v>
                </c:pt>
                <c:pt idx="1442">
                  <c:v>-35848</c:v>
                </c:pt>
                <c:pt idx="1443">
                  <c:v>-35897</c:v>
                </c:pt>
                <c:pt idx="1444">
                  <c:v>-35941</c:v>
                </c:pt>
                <c:pt idx="1445">
                  <c:v>-35882</c:v>
                </c:pt>
                <c:pt idx="1446">
                  <c:v>-35884</c:v>
                </c:pt>
                <c:pt idx="1447">
                  <c:v>-35962</c:v>
                </c:pt>
                <c:pt idx="1448">
                  <c:v>-35995</c:v>
                </c:pt>
                <c:pt idx="1449">
                  <c:v>-36043</c:v>
                </c:pt>
                <c:pt idx="1450">
                  <c:v>-36005</c:v>
                </c:pt>
                <c:pt idx="1451">
                  <c:v>-36032</c:v>
                </c:pt>
                <c:pt idx="1452">
                  <c:v>-36088</c:v>
                </c:pt>
                <c:pt idx="1453">
                  <c:v>-36136</c:v>
                </c:pt>
                <c:pt idx="1454">
                  <c:v>-36179</c:v>
                </c:pt>
                <c:pt idx="1455">
                  <c:v>-36243</c:v>
                </c:pt>
                <c:pt idx="1456">
                  <c:v>-36283</c:v>
                </c:pt>
                <c:pt idx="1457">
                  <c:v>-36332</c:v>
                </c:pt>
                <c:pt idx="1458">
                  <c:v>-36392</c:v>
                </c:pt>
                <c:pt idx="1459">
                  <c:v>-36395</c:v>
                </c:pt>
                <c:pt idx="1460">
                  <c:v>-36425</c:v>
                </c:pt>
                <c:pt idx="1461">
                  <c:v>-36461</c:v>
                </c:pt>
                <c:pt idx="1462">
                  <c:v>-36484</c:v>
                </c:pt>
                <c:pt idx="1463">
                  <c:v>-36557</c:v>
                </c:pt>
                <c:pt idx="1464">
                  <c:v>-36545</c:v>
                </c:pt>
                <c:pt idx="1465">
                  <c:v>-36579</c:v>
                </c:pt>
                <c:pt idx="1466">
                  <c:v>-36606</c:v>
                </c:pt>
                <c:pt idx="1467">
                  <c:v>-36660</c:v>
                </c:pt>
                <c:pt idx="1468">
                  <c:v>-36728</c:v>
                </c:pt>
                <c:pt idx="1469">
                  <c:v>-36763</c:v>
                </c:pt>
                <c:pt idx="1470">
                  <c:v>-36802</c:v>
                </c:pt>
                <c:pt idx="1471">
                  <c:v>-36855</c:v>
                </c:pt>
                <c:pt idx="1472">
                  <c:v>-36878</c:v>
                </c:pt>
                <c:pt idx="1473">
                  <c:v>-36880</c:v>
                </c:pt>
                <c:pt idx="1474">
                  <c:v>-36887</c:v>
                </c:pt>
                <c:pt idx="1475">
                  <c:v>-36879</c:v>
                </c:pt>
                <c:pt idx="1476">
                  <c:v>-36911</c:v>
                </c:pt>
                <c:pt idx="1477">
                  <c:v>-36951</c:v>
                </c:pt>
                <c:pt idx="1478">
                  <c:v>-36986</c:v>
                </c:pt>
                <c:pt idx="1479">
                  <c:v>-37002</c:v>
                </c:pt>
                <c:pt idx="1480">
                  <c:v>-37056</c:v>
                </c:pt>
                <c:pt idx="1481">
                  <c:v>-37132</c:v>
                </c:pt>
                <c:pt idx="1482">
                  <c:v>-37134</c:v>
                </c:pt>
                <c:pt idx="1483">
                  <c:v>-37186</c:v>
                </c:pt>
                <c:pt idx="1484">
                  <c:v>-37152</c:v>
                </c:pt>
                <c:pt idx="1485">
                  <c:v>-37187</c:v>
                </c:pt>
                <c:pt idx="1486">
                  <c:v>-37192</c:v>
                </c:pt>
                <c:pt idx="1487">
                  <c:v>-37183</c:v>
                </c:pt>
                <c:pt idx="1488">
                  <c:v>-37182</c:v>
                </c:pt>
                <c:pt idx="1489">
                  <c:v>-37221</c:v>
                </c:pt>
                <c:pt idx="1490">
                  <c:v>-37278</c:v>
                </c:pt>
                <c:pt idx="1491">
                  <c:v>-37312</c:v>
                </c:pt>
                <c:pt idx="1492">
                  <c:v>-37368</c:v>
                </c:pt>
                <c:pt idx="1493">
                  <c:v>-37398</c:v>
                </c:pt>
                <c:pt idx="1494">
                  <c:v>-37394</c:v>
                </c:pt>
                <c:pt idx="1495">
                  <c:v>-37439</c:v>
                </c:pt>
                <c:pt idx="1496">
                  <c:v>-37448</c:v>
                </c:pt>
                <c:pt idx="1497">
                  <c:v>-37451</c:v>
                </c:pt>
                <c:pt idx="1498">
                  <c:v>-37487</c:v>
                </c:pt>
                <c:pt idx="1499">
                  <c:v>-37509</c:v>
                </c:pt>
                <c:pt idx="1500">
                  <c:v>-37585</c:v>
                </c:pt>
                <c:pt idx="1501">
                  <c:v>-37649</c:v>
                </c:pt>
                <c:pt idx="1502">
                  <c:v>-37698</c:v>
                </c:pt>
                <c:pt idx="1503">
                  <c:v>-37734</c:v>
                </c:pt>
                <c:pt idx="1504">
                  <c:v>-37787</c:v>
                </c:pt>
                <c:pt idx="1505">
                  <c:v>-37817</c:v>
                </c:pt>
                <c:pt idx="1506">
                  <c:v>-37838</c:v>
                </c:pt>
                <c:pt idx="1507">
                  <c:v>-37848</c:v>
                </c:pt>
                <c:pt idx="1508">
                  <c:v>-37870</c:v>
                </c:pt>
                <c:pt idx="1509">
                  <c:v>-37923</c:v>
                </c:pt>
                <c:pt idx="1510">
                  <c:v>-37991</c:v>
                </c:pt>
                <c:pt idx="1511">
                  <c:v>-37955</c:v>
                </c:pt>
                <c:pt idx="1512">
                  <c:v>-37933</c:v>
                </c:pt>
                <c:pt idx="1513">
                  <c:v>-37929</c:v>
                </c:pt>
                <c:pt idx="1514">
                  <c:v>-37937</c:v>
                </c:pt>
                <c:pt idx="1515">
                  <c:v>-37941</c:v>
                </c:pt>
                <c:pt idx="1516">
                  <c:v>-37932</c:v>
                </c:pt>
                <c:pt idx="1517">
                  <c:v>-37962</c:v>
                </c:pt>
                <c:pt idx="1518">
                  <c:v>-37982</c:v>
                </c:pt>
                <c:pt idx="1519">
                  <c:v>-37960</c:v>
                </c:pt>
                <c:pt idx="1520">
                  <c:v>-37947</c:v>
                </c:pt>
                <c:pt idx="1521">
                  <c:v>-37903</c:v>
                </c:pt>
                <c:pt idx="1522">
                  <c:v>-37907</c:v>
                </c:pt>
                <c:pt idx="1523">
                  <c:v>-37926</c:v>
                </c:pt>
                <c:pt idx="1524">
                  <c:v>-37947</c:v>
                </c:pt>
                <c:pt idx="1525">
                  <c:v>-38041</c:v>
                </c:pt>
                <c:pt idx="1526">
                  <c:v>-38050</c:v>
                </c:pt>
                <c:pt idx="1527">
                  <c:v>-38039</c:v>
                </c:pt>
                <c:pt idx="1528">
                  <c:v>-38098</c:v>
                </c:pt>
                <c:pt idx="1529">
                  <c:v>-38134</c:v>
                </c:pt>
                <c:pt idx="1530">
                  <c:v>-38123</c:v>
                </c:pt>
                <c:pt idx="1531">
                  <c:v>-38173</c:v>
                </c:pt>
                <c:pt idx="1532">
                  <c:v>-38178</c:v>
                </c:pt>
                <c:pt idx="1533">
                  <c:v>-38232</c:v>
                </c:pt>
                <c:pt idx="1534">
                  <c:v>-38295</c:v>
                </c:pt>
                <c:pt idx="1535">
                  <c:v>-38304</c:v>
                </c:pt>
                <c:pt idx="1536">
                  <c:v>-38362</c:v>
                </c:pt>
                <c:pt idx="1537">
                  <c:v>-38382</c:v>
                </c:pt>
                <c:pt idx="1538">
                  <c:v>-38401</c:v>
                </c:pt>
                <c:pt idx="1539">
                  <c:v>-38427</c:v>
                </c:pt>
                <c:pt idx="1540">
                  <c:v>-38469</c:v>
                </c:pt>
                <c:pt idx="1541">
                  <c:v>-38527</c:v>
                </c:pt>
                <c:pt idx="1542">
                  <c:v>-38540</c:v>
                </c:pt>
                <c:pt idx="1543">
                  <c:v>-38521</c:v>
                </c:pt>
                <c:pt idx="1544">
                  <c:v>-38520</c:v>
                </c:pt>
                <c:pt idx="1545">
                  <c:v>-38526</c:v>
                </c:pt>
                <c:pt idx="1546">
                  <c:v>-38523</c:v>
                </c:pt>
                <c:pt idx="1547">
                  <c:v>-38511</c:v>
                </c:pt>
                <c:pt idx="1548">
                  <c:v>-38573</c:v>
                </c:pt>
                <c:pt idx="1549">
                  <c:v>-38603</c:v>
                </c:pt>
                <c:pt idx="1550">
                  <c:v>-38692</c:v>
                </c:pt>
                <c:pt idx="1551">
                  <c:v>-38723</c:v>
                </c:pt>
                <c:pt idx="1552">
                  <c:v>-38728</c:v>
                </c:pt>
                <c:pt idx="1553">
                  <c:v>-38736</c:v>
                </c:pt>
                <c:pt idx="1554">
                  <c:v>-38739</c:v>
                </c:pt>
                <c:pt idx="1555">
                  <c:v>-38773</c:v>
                </c:pt>
                <c:pt idx="1556">
                  <c:v>-38803</c:v>
                </c:pt>
                <c:pt idx="1557">
                  <c:v>-38845</c:v>
                </c:pt>
                <c:pt idx="1558">
                  <c:v>-38862</c:v>
                </c:pt>
                <c:pt idx="1559">
                  <c:v>-38917</c:v>
                </c:pt>
                <c:pt idx="1560">
                  <c:v>-38938</c:v>
                </c:pt>
                <c:pt idx="1561">
                  <c:v>-38952</c:v>
                </c:pt>
                <c:pt idx="1562">
                  <c:v>-39001</c:v>
                </c:pt>
                <c:pt idx="1563">
                  <c:v>-39098</c:v>
                </c:pt>
                <c:pt idx="1564">
                  <c:v>-39109</c:v>
                </c:pt>
                <c:pt idx="1565">
                  <c:v>-39125</c:v>
                </c:pt>
                <c:pt idx="1566">
                  <c:v>-39173</c:v>
                </c:pt>
                <c:pt idx="1567">
                  <c:v>-39190</c:v>
                </c:pt>
                <c:pt idx="1568">
                  <c:v>-39270</c:v>
                </c:pt>
                <c:pt idx="1569">
                  <c:v>-39312</c:v>
                </c:pt>
                <c:pt idx="1570">
                  <c:v>-39332</c:v>
                </c:pt>
                <c:pt idx="1571">
                  <c:v>-39397</c:v>
                </c:pt>
                <c:pt idx="1572">
                  <c:v>-39453</c:v>
                </c:pt>
                <c:pt idx="1573">
                  <c:v>-39510</c:v>
                </c:pt>
                <c:pt idx="1574">
                  <c:v>-39535</c:v>
                </c:pt>
                <c:pt idx="1575">
                  <c:v>-39548</c:v>
                </c:pt>
                <c:pt idx="1576">
                  <c:v>-39512</c:v>
                </c:pt>
                <c:pt idx="1577">
                  <c:v>-39518</c:v>
                </c:pt>
                <c:pt idx="1578">
                  <c:v>-39541</c:v>
                </c:pt>
                <c:pt idx="1579">
                  <c:v>-39583</c:v>
                </c:pt>
                <c:pt idx="1580">
                  <c:v>-39606</c:v>
                </c:pt>
                <c:pt idx="1581">
                  <c:v>-39637</c:v>
                </c:pt>
                <c:pt idx="1582">
                  <c:v>-39650</c:v>
                </c:pt>
                <c:pt idx="1583">
                  <c:v>-39658</c:v>
                </c:pt>
                <c:pt idx="1584">
                  <c:v>-39665</c:v>
                </c:pt>
                <c:pt idx="1585">
                  <c:v>-39677</c:v>
                </c:pt>
                <c:pt idx="1586">
                  <c:v>-39693</c:v>
                </c:pt>
                <c:pt idx="1587">
                  <c:v>-39722</c:v>
                </c:pt>
                <c:pt idx="1588">
                  <c:v>-39755</c:v>
                </c:pt>
                <c:pt idx="1589">
                  <c:v>-39786</c:v>
                </c:pt>
                <c:pt idx="1590">
                  <c:v>-39831</c:v>
                </c:pt>
                <c:pt idx="1591">
                  <c:v>-39864</c:v>
                </c:pt>
                <c:pt idx="1592">
                  <c:v>-39865</c:v>
                </c:pt>
                <c:pt idx="1593">
                  <c:v>-39883</c:v>
                </c:pt>
                <c:pt idx="1594">
                  <c:v>-39894</c:v>
                </c:pt>
                <c:pt idx="1595">
                  <c:v>-39924</c:v>
                </c:pt>
                <c:pt idx="1596">
                  <c:v>-39920</c:v>
                </c:pt>
                <c:pt idx="1597">
                  <c:v>-39957</c:v>
                </c:pt>
                <c:pt idx="1598">
                  <c:v>-40002</c:v>
                </c:pt>
                <c:pt idx="1599">
                  <c:v>-40017</c:v>
                </c:pt>
                <c:pt idx="1600">
                  <c:v>-40010</c:v>
                </c:pt>
                <c:pt idx="1601">
                  <c:v>-40039</c:v>
                </c:pt>
                <c:pt idx="1602">
                  <c:v>-40036</c:v>
                </c:pt>
                <c:pt idx="1603">
                  <c:v>-40033</c:v>
                </c:pt>
                <c:pt idx="1604">
                  <c:v>-40063</c:v>
                </c:pt>
                <c:pt idx="1605">
                  <c:v>-40094</c:v>
                </c:pt>
                <c:pt idx="1606">
                  <c:v>-40082</c:v>
                </c:pt>
                <c:pt idx="1607">
                  <c:v>-40083</c:v>
                </c:pt>
                <c:pt idx="1608">
                  <c:v>-40107</c:v>
                </c:pt>
                <c:pt idx="1609">
                  <c:v>-40128</c:v>
                </c:pt>
                <c:pt idx="1610">
                  <c:v>-40137</c:v>
                </c:pt>
                <c:pt idx="1611">
                  <c:v>-40116</c:v>
                </c:pt>
                <c:pt idx="1612">
                  <c:v>-40127</c:v>
                </c:pt>
                <c:pt idx="1613">
                  <c:v>-40147</c:v>
                </c:pt>
                <c:pt idx="1614">
                  <c:v>-40234</c:v>
                </c:pt>
                <c:pt idx="1615">
                  <c:v>-40251</c:v>
                </c:pt>
                <c:pt idx="1616">
                  <c:v>-40269</c:v>
                </c:pt>
                <c:pt idx="1617">
                  <c:v>-40270</c:v>
                </c:pt>
                <c:pt idx="1618">
                  <c:v>-40334</c:v>
                </c:pt>
                <c:pt idx="1619">
                  <c:v>-40324</c:v>
                </c:pt>
                <c:pt idx="1620">
                  <c:v>-40319</c:v>
                </c:pt>
                <c:pt idx="1621">
                  <c:v>-40329</c:v>
                </c:pt>
                <c:pt idx="1622">
                  <c:v>-40343</c:v>
                </c:pt>
                <c:pt idx="1623">
                  <c:v>-40368</c:v>
                </c:pt>
                <c:pt idx="1624">
                  <c:v>-40438</c:v>
                </c:pt>
                <c:pt idx="1625">
                  <c:v>-40451</c:v>
                </c:pt>
                <c:pt idx="1626">
                  <c:v>-40517</c:v>
                </c:pt>
                <c:pt idx="1627">
                  <c:v>-40569</c:v>
                </c:pt>
                <c:pt idx="1628">
                  <c:v>-40561</c:v>
                </c:pt>
                <c:pt idx="1629">
                  <c:v>-40619</c:v>
                </c:pt>
                <c:pt idx="1630">
                  <c:v>-40665</c:v>
                </c:pt>
                <c:pt idx="1631">
                  <c:v>-40703</c:v>
                </c:pt>
                <c:pt idx="1632">
                  <c:v>-40703</c:v>
                </c:pt>
                <c:pt idx="1633">
                  <c:v>-40736</c:v>
                </c:pt>
                <c:pt idx="1634">
                  <c:v>-40768</c:v>
                </c:pt>
                <c:pt idx="1635">
                  <c:v>-40806</c:v>
                </c:pt>
                <c:pt idx="1636">
                  <c:v>-40850</c:v>
                </c:pt>
                <c:pt idx="1637">
                  <c:v>-40892</c:v>
                </c:pt>
                <c:pt idx="1638">
                  <c:v>-40903</c:v>
                </c:pt>
                <c:pt idx="1639">
                  <c:v>-40949</c:v>
                </c:pt>
                <c:pt idx="1640">
                  <c:v>-40988</c:v>
                </c:pt>
                <c:pt idx="1641">
                  <c:v>-40988</c:v>
                </c:pt>
                <c:pt idx="1642">
                  <c:v>-41025</c:v>
                </c:pt>
                <c:pt idx="1643">
                  <c:v>-41063</c:v>
                </c:pt>
                <c:pt idx="1644">
                  <c:v>-41105</c:v>
                </c:pt>
                <c:pt idx="1645">
                  <c:v>-41109</c:v>
                </c:pt>
                <c:pt idx="1646">
                  <c:v>-41139</c:v>
                </c:pt>
                <c:pt idx="1647">
                  <c:v>-41159</c:v>
                </c:pt>
                <c:pt idx="1648">
                  <c:v>-41196</c:v>
                </c:pt>
                <c:pt idx="1649">
                  <c:v>-41185</c:v>
                </c:pt>
                <c:pt idx="1650">
                  <c:v>-41228</c:v>
                </c:pt>
                <c:pt idx="1651">
                  <c:v>-41247</c:v>
                </c:pt>
                <c:pt idx="1652">
                  <c:v>-41292</c:v>
                </c:pt>
                <c:pt idx="1653">
                  <c:v>-41281</c:v>
                </c:pt>
                <c:pt idx="1654">
                  <c:v>-41294</c:v>
                </c:pt>
                <c:pt idx="1655">
                  <c:v>-41349</c:v>
                </c:pt>
                <c:pt idx="1656">
                  <c:v>-41358</c:v>
                </c:pt>
                <c:pt idx="1657">
                  <c:v>-41383</c:v>
                </c:pt>
                <c:pt idx="1658">
                  <c:v>-41420</c:v>
                </c:pt>
                <c:pt idx="1659">
                  <c:v>-41406</c:v>
                </c:pt>
                <c:pt idx="1660">
                  <c:v>-41433</c:v>
                </c:pt>
                <c:pt idx="1661">
                  <c:v>-41424</c:v>
                </c:pt>
                <c:pt idx="1662">
                  <c:v>-41457</c:v>
                </c:pt>
                <c:pt idx="1663">
                  <c:v>-41456</c:v>
                </c:pt>
                <c:pt idx="1664">
                  <c:v>-41410</c:v>
                </c:pt>
                <c:pt idx="1665">
                  <c:v>-41415</c:v>
                </c:pt>
                <c:pt idx="1666">
                  <c:v>-41385</c:v>
                </c:pt>
                <c:pt idx="1667">
                  <c:v>-41381</c:v>
                </c:pt>
                <c:pt idx="1668">
                  <c:v>-41379</c:v>
                </c:pt>
                <c:pt idx="1669">
                  <c:v>-41438</c:v>
                </c:pt>
                <c:pt idx="1670">
                  <c:v>-41482</c:v>
                </c:pt>
                <c:pt idx="1671">
                  <c:v>-41511</c:v>
                </c:pt>
                <c:pt idx="1672">
                  <c:v>-41534</c:v>
                </c:pt>
                <c:pt idx="1673">
                  <c:v>-41618</c:v>
                </c:pt>
                <c:pt idx="1674">
                  <c:v>-41626</c:v>
                </c:pt>
                <c:pt idx="1675">
                  <c:v>-41688</c:v>
                </c:pt>
                <c:pt idx="1676">
                  <c:v>-41664</c:v>
                </c:pt>
                <c:pt idx="1677">
                  <c:v>-41690</c:v>
                </c:pt>
                <c:pt idx="1678">
                  <c:v>-41685</c:v>
                </c:pt>
                <c:pt idx="1679">
                  <c:v>-41717</c:v>
                </c:pt>
                <c:pt idx="1680">
                  <c:v>-41769</c:v>
                </c:pt>
                <c:pt idx="1681">
                  <c:v>-41842</c:v>
                </c:pt>
                <c:pt idx="1682">
                  <c:v>-41865</c:v>
                </c:pt>
                <c:pt idx="1683">
                  <c:v>-41873</c:v>
                </c:pt>
                <c:pt idx="1684">
                  <c:v>-41876</c:v>
                </c:pt>
                <c:pt idx="1685">
                  <c:v>-41891</c:v>
                </c:pt>
                <c:pt idx="1686">
                  <c:v>-41961</c:v>
                </c:pt>
                <c:pt idx="1687">
                  <c:v>-42007</c:v>
                </c:pt>
                <c:pt idx="1688">
                  <c:v>-42005</c:v>
                </c:pt>
                <c:pt idx="1689">
                  <c:v>-42042</c:v>
                </c:pt>
                <c:pt idx="1690">
                  <c:v>-42064</c:v>
                </c:pt>
                <c:pt idx="1691">
                  <c:v>-42109</c:v>
                </c:pt>
                <c:pt idx="1692">
                  <c:v>-42204</c:v>
                </c:pt>
                <c:pt idx="1693">
                  <c:v>-42217</c:v>
                </c:pt>
                <c:pt idx="1694">
                  <c:v>-42238</c:v>
                </c:pt>
                <c:pt idx="1695">
                  <c:v>-42195</c:v>
                </c:pt>
                <c:pt idx="1696">
                  <c:v>-42244</c:v>
                </c:pt>
                <c:pt idx="1697">
                  <c:v>-42231</c:v>
                </c:pt>
                <c:pt idx="1698">
                  <c:v>-42225</c:v>
                </c:pt>
                <c:pt idx="1699">
                  <c:v>-42214</c:v>
                </c:pt>
                <c:pt idx="1700">
                  <c:v>-42243</c:v>
                </c:pt>
                <c:pt idx="1701">
                  <c:v>-42258</c:v>
                </c:pt>
                <c:pt idx="1702">
                  <c:v>-42305</c:v>
                </c:pt>
                <c:pt idx="1703">
                  <c:v>-42330</c:v>
                </c:pt>
                <c:pt idx="1704">
                  <c:v>-42368</c:v>
                </c:pt>
                <c:pt idx="1705">
                  <c:v>-42370</c:v>
                </c:pt>
                <c:pt idx="1706">
                  <c:v>-42421</c:v>
                </c:pt>
                <c:pt idx="1707">
                  <c:v>-42469</c:v>
                </c:pt>
                <c:pt idx="1708">
                  <c:v>-42530</c:v>
                </c:pt>
                <c:pt idx="1709">
                  <c:v>-42558</c:v>
                </c:pt>
                <c:pt idx="1710">
                  <c:v>-42624</c:v>
                </c:pt>
                <c:pt idx="1711">
                  <c:v>-42686</c:v>
                </c:pt>
                <c:pt idx="1712">
                  <c:v>-42707</c:v>
                </c:pt>
                <c:pt idx="1713">
                  <c:v>-42733</c:v>
                </c:pt>
                <c:pt idx="1714">
                  <c:v>-42727</c:v>
                </c:pt>
                <c:pt idx="1715">
                  <c:v>-42772</c:v>
                </c:pt>
                <c:pt idx="1716">
                  <c:v>-42795</c:v>
                </c:pt>
                <c:pt idx="1717">
                  <c:v>-42832</c:v>
                </c:pt>
                <c:pt idx="1718">
                  <c:v>-42926</c:v>
                </c:pt>
                <c:pt idx="1719">
                  <c:v>-43004</c:v>
                </c:pt>
                <c:pt idx="1720">
                  <c:v>-43090</c:v>
                </c:pt>
                <c:pt idx="1721">
                  <c:v>-43147</c:v>
                </c:pt>
                <c:pt idx="1722">
                  <c:v>-43204</c:v>
                </c:pt>
                <c:pt idx="1723">
                  <c:v>-43279</c:v>
                </c:pt>
                <c:pt idx="1724">
                  <c:v>-43365</c:v>
                </c:pt>
                <c:pt idx="1725">
                  <c:v>-43397</c:v>
                </c:pt>
                <c:pt idx="1726">
                  <c:v>-43454</c:v>
                </c:pt>
                <c:pt idx="1727">
                  <c:v>-43537</c:v>
                </c:pt>
                <c:pt idx="1728">
                  <c:v>-43590</c:v>
                </c:pt>
                <c:pt idx="1729">
                  <c:v>-43661</c:v>
                </c:pt>
                <c:pt idx="1730">
                  <c:v>-43658</c:v>
                </c:pt>
                <c:pt idx="1731">
                  <c:v>-43690</c:v>
                </c:pt>
                <c:pt idx="1732">
                  <c:v>-43692</c:v>
                </c:pt>
                <c:pt idx="1733">
                  <c:v>-43709</c:v>
                </c:pt>
                <c:pt idx="1734">
                  <c:v>-43727</c:v>
                </c:pt>
                <c:pt idx="1735">
                  <c:v>-43763</c:v>
                </c:pt>
                <c:pt idx="1736">
                  <c:v>-43812</c:v>
                </c:pt>
                <c:pt idx="1737">
                  <c:v>-43885</c:v>
                </c:pt>
                <c:pt idx="1738">
                  <c:v>-43923</c:v>
                </c:pt>
                <c:pt idx="1739">
                  <c:v>-43917</c:v>
                </c:pt>
                <c:pt idx="1740">
                  <c:v>-43936</c:v>
                </c:pt>
                <c:pt idx="1741">
                  <c:v>-43966</c:v>
                </c:pt>
                <c:pt idx="1742">
                  <c:v>-43999</c:v>
                </c:pt>
                <c:pt idx="1743">
                  <c:v>-44001</c:v>
                </c:pt>
                <c:pt idx="1744">
                  <c:v>-43992</c:v>
                </c:pt>
                <c:pt idx="1745">
                  <c:v>-44008</c:v>
                </c:pt>
                <c:pt idx="1746">
                  <c:v>-44045</c:v>
                </c:pt>
                <c:pt idx="1747">
                  <c:v>-44039</c:v>
                </c:pt>
                <c:pt idx="1748">
                  <c:v>-44087</c:v>
                </c:pt>
                <c:pt idx="1749">
                  <c:v>-44104</c:v>
                </c:pt>
                <c:pt idx="1750">
                  <c:v>-44100</c:v>
                </c:pt>
                <c:pt idx="1751">
                  <c:v>-44139</c:v>
                </c:pt>
                <c:pt idx="1752">
                  <c:v>-44134</c:v>
                </c:pt>
                <c:pt idx="1753">
                  <c:v>-44085</c:v>
                </c:pt>
                <c:pt idx="1754">
                  <c:v>-44089</c:v>
                </c:pt>
                <c:pt idx="1755">
                  <c:v>-44118</c:v>
                </c:pt>
                <c:pt idx="1756">
                  <c:v>-44181</c:v>
                </c:pt>
                <c:pt idx="1757">
                  <c:v>-44247</c:v>
                </c:pt>
                <c:pt idx="1758">
                  <c:v>-44272</c:v>
                </c:pt>
                <c:pt idx="1759">
                  <c:v>-44272</c:v>
                </c:pt>
                <c:pt idx="1760">
                  <c:v>-44360</c:v>
                </c:pt>
                <c:pt idx="1761">
                  <c:v>-44407</c:v>
                </c:pt>
                <c:pt idx="1762">
                  <c:v>-44404</c:v>
                </c:pt>
                <c:pt idx="1763">
                  <c:v>-44418</c:v>
                </c:pt>
                <c:pt idx="1764">
                  <c:v>-44408</c:v>
                </c:pt>
                <c:pt idx="1765">
                  <c:v>-44440</c:v>
                </c:pt>
                <c:pt idx="1766">
                  <c:v>-44494</c:v>
                </c:pt>
                <c:pt idx="1767">
                  <c:v>-44529</c:v>
                </c:pt>
                <c:pt idx="1768">
                  <c:v>-44542</c:v>
                </c:pt>
                <c:pt idx="1769">
                  <c:v>-44578</c:v>
                </c:pt>
                <c:pt idx="1770">
                  <c:v>-44613</c:v>
                </c:pt>
                <c:pt idx="1771">
                  <c:v>-44665</c:v>
                </c:pt>
                <c:pt idx="1772">
                  <c:v>-44677</c:v>
                </c:pt>
                <c:pt idx="1773">
                  <c:v>-44681</c:v>
                </c:pt>
                <c:pt idx="1774">
                  <c:v>-44673</c:v>
                </c:pt>
                <c:pt idx="1775">
                  <c:v>-44663</c:v>
                </c:pt>
                <c:pt idx="1776">
                  <c:v>-44610</c:v>
                </c:pt>
                <c:pt idx="1777">
                  <c:v>-44610</c:v>
                </c:pt>
                <c:pt idx="1778">
                  <c:v>-44649</c:v>
                </c:pt>
                <c:pt idx="1779">
                  <c:v>-44643</c:v>
                </c:pt>
                <c:pt idx="1780">
                  <c:v>-44639</c:v>
                </c:pt>
                <c:pt idx="1781">
                  <c:v>-44680</c:v>
                </c:pt>
                <c:pt idx="1782">
                  <c:v>-44720</c:v>
                </c:pt>
                <c:pt idx="1783">
                  <c:v>-44751</c:v>
                </c:pt>
                <c:pt idx="1784">
                  <c:v>-44730</c:v>
                </c:pt>
                <c:pt idx="1785">
                  <c:v>-44766</c:v>
                </c:pt>
                <c:pt idx="1786">
                  <c:v>-44738</c:v>
                </c:pt>
                <c:pt idx="1787">
                  <c:v>-44768</c:v>
                </c:pt>
                <c:pt idx="1788">
                  <c:v>-44818</c:v>
                </c:pt>
                <c:pt idx="1789">
                  <c:v>-44878</c:v>
                </c:pt>
                <c:pt idx="1790">
                  <c:v>-44889</c:v>
                </c:pt>
                <c:pt idx="1791">
                  <c:v>-44892</c:v>
                </c:pt>
                <c:pt idx="1792">
                  <c:v>-44912</c:v>
                </c:pt>
                <c:pt idx="1793">
                  <c:v>-44928</c:v>
                </c:pt>
                <c:pt idx="1794">
                  <c:v>-44906</c:v>
                </c:pt>
                <c:pt idx="1795">
                  <c:v>-44928</c:v>
                </c:pt>
                <c:pt idx="1796">
                  <c:v>-44902</c:v>
                </c:pt>
                <c:pt idx="1797">
                  <c:v>-44886</c:v>
                </c:pt>
                <c:pt idx="1798">
                  <c:v>-44892</c:v>
                </c:pt>
                <c:pt idx="1799">
                  <c:v>-44922</c:v>
                </c:pt>
                <c:pt idx="1800">
                  <c:v>-44883</c:v>
                </c:pt>
                <c:pt idx="1801">
                  <c:v>-44917</c:v>
                </c:pt>
                <c:pt idx="1802">
                  <c:v>-44921</c:v>
                </c:pt>
                <c:pt idx="1803">
                  <c:v>-44950</c:v>
                </c:pt>
                <c:pt idx="1804">
                  <c:v>-44971</c:v>
                </c:pt>
                <c:pt idx="1805">
                  <c:v>-44973</c:v>
                </c:pt>
                <c:pt idx="1806">
                  <c:v>-44996</c:v>
                </c:pt>
                <c:pt idx="1807">
                  <c:v>-45046</c:v>
                </c:pt>
                <c:pt idx="1808">
                  <c:v>-45036</c:v>
                </c:pt>
                <c:pt idx="1809">
                  <c:v>-45069</c:v>
                </c:pt>
                <c:pt idx="1810">
                  <c:v>-45110</c:v>
                </c:pt>
                <c:pt idx="1811">
                  <c:v>-45143</c:v>
                </c:pt>
                <c:pt idx="1812">
                  <c:v>-45168</c:v>
                </c:pt>
                <c:pt idx="1813">
                  <c:v>-45207</c:v>
                </c:pt>
                <c:pt idx="1814">
                  <c:v>-45281</c:v>
                </c:pt>
                <c:pt idx="1815">
                  <c:v>-45257</c:v>
                </c:pt>
                <c:pt idx="1816">
                  <c:v>-45282</c:v>
                </c:pt>
                <c:pt idx="1817">
                  <c:v>-45286</c:v>
                </c:pt>
                <c:pt idx="1818">
                  <c:v>-45303</c:v>
                </c:pt>
                <c:pt idx="1819">
                  <c:v>-45276</c:v>
                </c:pt>
                <c:pt idx="1820">
                  <c:v>-45266</c:v>
                </c:pt>
                <c:pt idx="1821">
                  <c:v>-45348</c:v>
                </c:pt>
                <c:pt idx="1822">
                  <c:v>-45385</c:v>
                </c:pt>
                <c:pt idx="1823">
                  <c:v>-45434</c:v>
                </c:pt>
                <c:pt idx="1824">
                  <c:v>-45455</c:v>
                </c:pt>
                <c:pt idx="1825">
                  <c:v>-45498</c:v>
                </c:pt>
                <c:pt idx="1826">
                  <c:v>-45550</c:v>
                </c:pt>
                <c:pt idx="1827">
                  <c:v>-45650</c:v>
                </c:pt>
                <c:pt idx="1828">
                  <c:v>-45661</c:v>
                </c:pt>
                <c:pt idx="1829">
                  <c:v>-45702</c:v>
                </c:pt>
                <c:pt idx="1830">
                  <c:v>-45737</c:v>
                </c:pt>
                <c:pt idx="1831">
                  <c:v>-45756</c:v>
                </c:pt>
                <c:pt idx="1832">
                  <c:v>-45758</c:v>
                </c:pt>
                <c:pt idx="1833">
                  <c:v>-45744</c:v>
                </c:pt>
                <c:pt idx="1834">
                  <c:v>-45774</c:v>
                </c:pt>
                <c:pt idx="1835">
                  <c:v>-45780</c:v>
                </c:pt>
                <c:pt idx="1836">
                  <c:v>-45795</c:v>
                </c:pt>
                <c:pt idx="1837">
                  <c:v>-45821</c:v>
                </c:pt>
                <c:pt idx="1838">
                  <c:v>-45817</c:v>
                </c:pt>
                <c:pt idx="1839">
                  <c:v>-45847</c:v>
                </c:pt>
                <c:pt idx="1840">
                  <c:v>-45866</c:v>
                </c:pt>
                <c:pt idx="1841">
                  <c:v>-45899</c:v>
                </c:pt>
                <c:pt idx="1842">
                  <c:v>-45950</c:v>
                </c:pt>
                <c:pt idx="1843">
                  <c:v>-46003</c:v>
                </c:pt>
                <c:pt idx="1844">
                  <c:v>-46048</c:v>
                </c:pt>
                <c:pt idx="1845">
                  <c:v>-46083</c:v>
                </c:pt>
                <c:pt idx="1846">
                  <c:v>-46130</c:v>
                </c:pt>
                <c:pt idx="1847">
                  <c:v>-46153</c:v>
                </c:pt>
                <c:pt idx="1848">
                  <c:v>-46181</c:v>
                </c:pt>
                <c:pt idx="1849">
                  <c:v>-46207</c:v>
                </c:pt>
                <c:pt idx="1850">
                  <c:v>-46254</c:v>
                </c:pt>
                <c:pt idx="1851">
                  <c:v>-46268</c:v>
                </c:pt>
                <c:pt idx="1852">
                  <c:v>-46323</c:v>
                </c:pt>
                <c:pt idx="1853">
                  <c:v>-46325</c:v>
                </c:pt>
                <c:pt idx="1854">
                  <c:v>-46358</c:v>
                </c:pt>
                <c:pt idx="1855">
                  <c:v>-46313</c:v>
                </c:pt>
                <c:pt idx="1856">
                  <c:v>-46359</c:v>
                </c:pt>
                <c:pt idx="1857">
                  <c:v>-46426</c:v>
                </c:pt>
                <c:pt idx="1858">
                  <c:v>-46465</c:v>
                </c:pt>
                <c:pt idx="1859">
                  <c:v>-46480</c:v>
                </c:pt>
                <c:pt idx="1860">
                  <c:v>-46527</c:v>
                </c:pt>
                <c:pt idx="1861">
                  <c:v>-46558</c:v>
                </c:pt>
                <c:pt idx="1862">
                  <c:v>-46665</c:v>
                </c:pt>
                <c:pt idx="1863">
                  <c:v>-46699</c:v>
                </c:pt>
                <c:pt idx="1864">
                  <c:v>-46716</c:v>
                </c:pt>
                <c:pt idx="1865">
                  <c:v>-46746</c:v>
                </c:pt>
                <c:pt idx="1866">
                  <c:v>-46772</c:v>
                </c:pt>
                <c:pt idx="1867">
                  <c:v>-46848</c:v>
                </c:pt>
                <c:pt idx="1868">
                  <c:v>-46863</c:v>
                </c:pt>
                <c:pt idx="1869">
                  <c:v>-46876</c:v>
                </c:pt>
                <c:pt idx="1870">
                  <c:v>-46909</c:v>
                </c:pt>
                <c:pt idx="1871">
                  <c:v>-46893</c:v>
                </c:pt>
                <c:pt idx="1872">
                  <c:v>-46881</c:v>
                </c:pt>
                <c:pt idx="1873">
                  <c:v>-46916</c:v>
                </c:pt>
                <c:pt idx="1874">
                  <c:v>-46965</c:v>
                </c:pt>
                <c:pt idx="1875">
                  <c:v>-46999</c:v>
                </c:pt>
                <c:pt idx="1876">
                  <c:v>-47021</c:v>
                </c:pt>
                <c:pt idx="1877">
                  <c:v>-47051</c:v>
                </c:pt>
                <c:pt idx="1878">
                  <c:v>-47072</c:v>
                </c:pt>
                <c:pt idx="1879">
                  <c:v>-47078</c:v>
                </c:pt>
                <c:pt idx="1880">
                  <c:v>-47110</c:v>
                </c:pt>
                <c:pt idx="1881">
                  <c:v>-47127</c:v>
                </c:pt>
                <c:pt idx="1882">
                  <c:v>-47164</c:v>
                </c:pt>
                <c:pt idx="1883">
                  <c:v>-47202</c:v>
                </c:pt>
                <c:pt idx="1884">
                  <c:v>-47169</c:v>
                </c:pt>
                <c:pt idx="1885">
                  <c:v>-47194</c:v>
                </c:pt>
                <c:pt idx="1886">
                  <c:v>-47220</c:v>
                </c:pt>
                <c:pt idx="1887">
                  <c:v>-47248</c:v>
                </c:pt>
                <c:pt idx="1888">
                  <c:v>-47239</c:v>
                </c:pt>
                <c:pt idx="1889">
                  <c:v>-47224</c:v>
                </c:pt>
                <c:pt idx="1890">
                  <c:v>-47256</c:v>
                </c:pt>
                <c:pt idx="1891">
                  <c:v>-47315</c:v>
                </c:pt>
                <c:pt idx="1892">
                  <c:v>-47317</c:v>
                </c:pt>
                <c:pt idx="1893">
                  <c:v>-47329</c:v>
                </c:pt>
                <c:pt idx="1894">
                  <c:v>-47376</c:v>
                </c:pt>
                <c:pt idx="1895">
                  <c:v>-47388</c:v>
                </c:pt>
                <c:pt idx="1896">
                  <c:v>-47398</c:v>
                </c:pt>
                <c:pt idx="1897">
                  <c:v>-47400</c:v>
                </c:pt>
                <c:pt idx="1898">
                  <c:v>-47445</c:v>
                </c:pt>
                <c:pt idx="1899">
                  <c:v>-47500</c:v>
                </c:pt>
                <c:pt idx="1900">
                  <c:v>-47536</c:v>
                </c:pt>
                <c:pt idx="1901">
                  <c:v>-47599</c:v>
                </c:pt>
                <c:pt idx="1902">
                  <c:v>-47669</c:v>
                </c:pt>
                <c:pt idx="1903">
                  <c:v>-47656</c:v>
                </c:pt>
                <c:pt idx="1904">
                  <c:v>-47737</c:v>
                </c:pt>
                <c:pt idx="1905">
                  <c:v>-47725</c:v>
                </c:pt>
                <c:pt idx="1906">
                  <c:v>-47733</c:v>
                </c:pt>
                <c:pt idx="1907">
                  <c:v>-47784</c:v>
                </c:pt>
                <c:pt idx="1908">
                  <c:v>-47773</c:v>
                </c:pt>
                <c:pt idx="1909">
                  <c:v>-47793</c:v>
                </c:pt>
                <c:pt idx="1910">
                  <c:v>-47781</c:v>
                </c:pt>
                <c:pt idx="1911">
                  <c:v>-47780</c:v>
                </c:pt>
                <c:pt idx="1912">
                  <c:v>-47818</c:v>
                </c:pt>
                <c:pt idx="1913">
                  <c:v>-47848</c:v>
                </c:pt>
                <c:pt idx="1914">
                  <c:v>-47970</c:v>
                </c:pt>
                <c:pt idx="1915">
                  <c:v>-48018</c:v>
                </c:pt>
                <c:pt idx="1916">
                  <c:v>-48008</c:v>
                </c:pt>
                <c:pt idx="1917">
                  <c:v>-48044</c:v>
                </c:pt>
                <c:pt idx="1918">
                  <c:v>-48088</c:v>
                </c:pt>
                <c:pt idx="1919">
                  <c:v>-48086</c:v>
                </c:pt>
                <c:pt idx="1920">
                  <c:v>-48124</c:v>
                </c:pt>
                <c:pt idx="1921">
                  <c:v>-48148</c:v>
                </c:pt>
                <c:pt idx="1922">
                  <c:v>-48213</c:v>
                </c:pt>
                <c:pt idx="1923">
                  <c:v>-48199</c:v>
                </c:pt>
                <c:pt idx="1924">
                  <c:v>-48224</c:v>
                </c:pt>
                <c:pt idx="1925">
                  <c:v>-48290</c:v>
                </c:pt>
                <c:pt idx="1926">
                  <c:v>-48357</c:v>
                </c:pt>
                <c:pt idx="1927">
                  <c:v>-48375</c:v>
                </c:pt>
                <c:pt idx="1928">
                  <c:v>-48403</c:v>
                </c:pt>
                <c:pt idx="1929">
                  <c:v>-48398</c:v>
                </c:pt>
                <c:pt idx="1930">
                  <c:v>-48408</c:v>
                </c:pt>
                <c:pt idx="1931">
                  <c:v>-48442</c:v>
                </c:pt>
                <c:pt idx="1932">
                  <c:v>-48488</c:v>
                </c:pt>
                <c:pt idx="1933">
                  <c:v>-48457</c:v>
                </c:pt>
                <c:pt idx="1934">
                  <c:v>-48432</c:v>
                </c:pt>
                <c:pt idx="1935">
                  <c:v>-48426</c:v>
                </c:pt>
                <c:pt idx="1936">
                  <c:v>-48421</c:v>
                </c:pt>
                <c:pt idx="1937">
                  <c:v>-48415</c:v>
                </c:pt>
                <c:pt idx="1938">
                  <c:v>-48388</c:v>
                </c:pt>
                <c:pt idx="1939">
                  <c:v>-48390</c:v>
                </c:pt>
                <c:pt idx="1940">
                  <c:v>-48399</c:v>
                </c:pt>
                <c:pt idx="1941">
                  <c:v>-48458</c:v>
                </c:pt>
                <c:pt idx="1942">
                  <c:v>-48481</c:v>
                </c:pt>
                <c:pt idx="1943">
                  <c:v>-48499</c:v>
                </c:pt>
                <c:pt idx="1944">
                  <c:v>-48508</c:v>
                </c:pt>
                <c:pt idx="1945">
                  <c:v>-48559</c:v>
                </c:pt>
                <c:pt idx="1946">
                  <c:v>-48608</c:v>
                </c:pt>
                <c:pt idx="1947">
                  <c:v>-48611</c:v>
                </c:pt>
                <c:pt idx="1948">
                  <c:v>-48666</c:v>
                </c:pt>
                <c:pt idx="1949">
                  <c:v>-48740</c:v>
                </c:pt>
                <c:pt idx="1950">
                  <c:v>-48762</c:v>
                </c:pt>
                <c:pt idx="1951">
                  <c:v>-48785</c:v>
                </c:pt>
                <c:pt idx="1952">
                  <c:v>-48813</c:v>
                </c:pt>
                <c:pt idx="1953">
                  <c:v>-48867</c:v>
                </c:pt>
                <c:pt idx="1954">
                  <c:v>-48873</c:v>
                </c:pt>
                <c:pt idx="1955">
                  <c:v>-48889</c:v>
                </c:pt>
                <c:pt idx="1956">
                  <c:v>-48897</c:v>
                </c:pt>
                <c:pt idx="1957">
                  <c:v>-48862</c:v>
                </c:pt>
                <c:pt idx="1958">
                  <c:v>-48912</c:v>
                </c:pt>
                <c:pt idx="1959">
                  <c:v>-48938</c:v>
                </c:pt>
                <c:pt idx="1960">
                  <c:v>-49005</c:v>
                </c:pt>
                <c:pt idx="1961">
                  <c:v>-49029</c:v>
                </c:pt>
                <c:pt idx="1962">
                  <c:v>-49095</c:v>
                </c:pt>
                <c:pt idx="1963">
                  <c:v>-49179</c:v>
                </c:pt>
                <c:pt idx="1964">
                  <c:v>-49191</c:v>
                </c:pt>
                <c:pt idx="1965">
                  <c:v>-49221</c:v>
                </c:pt>
                <c:pt idx="1966">
                  <c:v>-49223</c:v>
                </c:pt>
                <c:pt idx="1967">
                  <c:v>-49195</c:v>
                </c:pt>
                <c:pt idx="1968">
                  <c:v>-49172</c:v>
                </c:pt>
                <c:pt idx="1969">
                  <c:v>-49172</c:v>
                </c:pt>
                <c:pt idx="1970">
                  <c:v>-49181</c:v>
                </c:pt>
                <c:pt idx="1971">
                  <c:v>-49183</c:v>
                </c:pt>
                <c:pt idx="1972">
                  <c:v>-49175</c:v>
                </c:pt>
                <c:pt idx="1973">
                  <c:v>-49172</c:v>
                </c:pt>
                <c:pt idx="1974">
                  <c:v>-49218</c:v>
                </c:pt>
                <c:pt idx="1975">
                  <c:v>-49207</c:v>
                </c:pt>
                <c:pt idx="1976">
                  <c:v>-49248</c:v>
                </c:pt>
                <c:pt idx="1977">
                  <c:v>-49270</c:v>
                </c:pt>
                <c:pt idx="1978">
                  <c:v>-49333</c:v>
                </c:pt>
                <c:pt idx="1979">
                  <c:v>-49388</c:v>
                </c:pt>
                <c:pt idx="1980">
                  <c:v>-49432</c:v>
                </c:pt>
                <c:pt idx="1981">
                  <c:v>-49459</c:v>
                </c:pt>
                <c:pt idx="1982">
                  <c:v>-49438</c:v>
                </c:pt>
                <c:pt idx="1983">
                  <c:v>-49461</c:v>
                </c:pt>
                <c:pt idx="1984">
                  <c:v>-49422</c:v>
                </c:pt>
                <c:pt idx="1985">
                  <c:v>-49448</c:v>
                </c:pt>
                <c:pt idx="1986">
                  <c:v>-49465</c:v>
                </c:pt>
                <c:pt idx="1987">
                  <c:v>-49500</c:v>
                </c:pt>
                <c:pt idx="1988">
                  <c:v>-49515</c:v>
                </c:pt>
                <c:pt idx="1989">
                  <c:v>-49575</c:v>
                </c:pt>
                <c:pt idx="1990">
                  <c:v>-49553</c:v>
                </c:pt>
                <c:pt idx="1991">
                  <c:v>-49573</c:v>
                </c:pt>
                <c:pt idx="1992">
                  <c:v>-49608</c:v>
                </c:pt>
                <c:pt idx="1993">
                  <c:v>-49623</c:v>
                </c:pt>
                <c:pt idx="1994">
                  <c:v>-49665</c:v>
                </c:pt>
                <c:pt idx="1995">
                  <c:v>-49705</c:v>
                </c:pt>
                <c:pt idx="1996">
                  <c:v>-49689</c:v>
                </c:pt>
                <c:pt idx="1997">
                  <c:v>-49712</c:v>
                </c:pt>
                <c:pt idx="1998">
                  <c:v>-49723</c:v>
                </c:pt>
                <c:pt idx="1999">
                  <c:v>-49722</c:v>
                </c:pt>
                <c:pt idx="2000">
                  <c:v>-49745</c:v>
                </c:pt>
                <c:pt idx="2001">
                  <c:v>-49769</c:v>
                </c:pt>
                <c:pt idx="2002">
                  <c:v>-49840</c:v>
                </c:pt>
                <c:pt idx="2003">
                  <c:v>-49874</c:v>
                </c:pt>
                <c:pt idx="2004">
                  <c:v>-49926</c:v>
                </c:pt>
                <c:pt idx="2005">
                  <c:v>-49958</c:v>
                </c:pt>
                <c:pt idx="2006">
                  <c:v>-49997</c:v>
                </c:pt>
                <c:pt idx="2007">
                  <c:v>-50022</c:v>
                </c:pt>
                <c:pt idx="2008">
                  <c:v>-50069</c:v>
                </c:pt>
                <c:pt idx="2009">
                  <c:v>-50130</c:v>
                </c:pt>
                <c:pt idx="2010">
                  <c:v>-50153</c:v>
                </c:pt>
                <c:pt idx="2011">
                  <c:v>-50202</c:v>
                </c:pt>
                <c:pt idx="2012">
                  <c:v>-50225</c:v>
                </c:pt>
                <c:pt idx="2013">
                  <c:v>-50241</c:v>
                </c:pt>
                <c:pt idx="2014">
                  <c:v>-50220</c:v>
                </c:pt>
                <c:pt idx="2015">
                  <c:v>-50229</c:v>
                </c:pt>
                <c:pt idx="2016">
                  <c:v>-50235</c:v>
                </c:pt>
                <c:pt idx="2017">
                  <c:v>-50300</c:v>
                </c:pt>
                <c:pt idx="2018">
                  <c:v>-50284</c:v>
                </c:pt>
                <c:pt idx="2019">
                  <c:v>-50264</c:v>
                </c:pt>
                <c:pt idx="2020">
                  <c:v>-50297</c:v>
                </c:pt>
                <c:pt idx="2021">
                  <c:v>-50328</c:v>
                </c:pt>
                <c:pt idx="2022">
                  <c:v>-50362</c:v>
                </c:pt>
                <c:pt idx="2023">
                  <c:v>-50408</c:v>
                </c:pt>
                <c:pt idx="2024">
                  <c:v>-50411</c:v>
                </c:pt>
                <c:pt idx="2025">
                  <c:v>-50415</c:v>
                </c:pt>
                <c:pt idx="2026">
                  <c:v>-50426</c:v>
                </c:pt>
                <c:pt idx="2027">
                  <c:v>-50453</c:v>
                </c:pt>
                <c:pt idx="2028">
                  <c:v>-50458</c:v>
                </c:pt>
                <c:pt idx="2029">
                  <c:v>-50500</c:v>
                </c:pt>
                <c:pt idx="2030">
                  <c:v>-50489</c:v>
                </c:pt>
                <c:pt idx="2031">
                  <c:v>-50450</c:v>
                </c:pt>
                <c:pt idx="2032">
                  <c:v>-50419</c:v>
                </c:pt>
                <c:pt idx="2033">
                  <c:v>-50445</c:v>
                </c:pt>
                <c:pt idx="2034">
                  <c:v>-50471</c:v>
                </c:pt>
                <c:pt idx="2035">
                  <c:v>-50505</c:v>
                </c:pt>
                <c:pt idx="2036">
                  <c:v>-50548</c:v>
                </c:pt>
                <c:pt idx="2037">
                  <c:v>-50540</c:v>
                </c:pt>
                <c:pt idx="2038">
                  <c:v>-50574</c:v>
                </c:pt>
                <c:pt idx="2039">
                  <c:v>-50589</c:v>
                </c:pt>
                <c:pt idx="2040">
                  <c:v>-50650</c:v>
                </c:pt>
                <c:pt idx="2041">
                  <c:v>-50681</c:v>
                </c:pt>
                <c:pt idx="2042">
                  <c:v>-50739</c:v>
                </c:pt>
                <c:pt idx="2043">
                  <c:v>-50760</c:v>
                </c:pt>
                <c:pt idx="2044">
                  <c:v>-50818</c:v>
                </c:pt>
                <c:pt idx="2045">
                  <c:v>-50807</c:v>
                </c:pt>
                <c:pt idx="2046">
                  <c:v>-50834</c:v>
                </c:pt>
                <c:pt idx="2047">
                  <c:v>-50859</c:v>
                </c:pt>
                <c:pt idx="2048">
                  <c:v>-50901</c:v>
                </c:pt>
                <c:pt idx="2049">
                  <c:v>-50927</c:v>
                </c:pt>
                <c:pt idx="2050">
                  <c:v>-50987</c:v>
                </c:pt>
                <c:pt idx="2051">
                  <c:v>-51063</c:v>
                </c:pt>
                <c:pt idx="2052">
                  <c:v>-51082</c:v>
                </c:pt>
                <c:pt idx="2053">
                  <c:v>-51114</c:v>
                </c:pt>
                <c:pt idx="2054">
                  <c:v>-51136</c:v>
                </c:pt>
                <c:pt idx="2055">
                  <c:v>-51155</c:v>
                </c:pt>
                <c:pt idx="2056">
                  <c:v>-51172</c:v>
                </c:pt>
                <c:pt idx="2057">
                  <c:v>-51169</c:v>
                </c:pt>
                <c:pt idx="2058">
                  <c:v>-51204</c:v>
                </c:pt>
                <c:pt idx="2059">
                  <c:v>-51212</c:v>
                </c:pt>
                <c:pt idx="2060">
                  <c:v>-51262</c:v>
                </c:pt>
                <c:pt idx="2061">
                  <c:v>-51241</c:v>
                </c:pt>
                <c:pt idx="2062">
                  <c:v>-51270</c:v>
                </c:pt>
                <c:pt idx="2063">
                  <c:v>-51259</c:v>
                </c:pt>
                <c:pt idx="2064">
                  <c:v>-51280</c:v>
                </c:pt>
                <c:pt idx="2065">
                  <c:v>-51290</c:v>
                </c:pt>
                <c:pt idx="2066">
                  <c:v>-51291</c:v>
                </c:pt>
                <c:pt idx="2067">
                  <c:v>-51282</c:v>
                </c:pt>
                <c:pt idx="2068">
                  <c:v>-51300</c:v>
                </c:pt>
                <c:pt idx="2069">
                  <c:v>-51269</c:v>
                </c:pt>
                <c:pt idx="2070">
                  <c:v>-51271</c:v>
                </c:pt>
                <c:pt idx="2071">
                  <c:v>-51312</c:v>
                </c:pt>
                <c:pt idx="2072">
                  <c:v>-51352</c:v>
                </c:pt>
                <c:pt idx="2073">
                  <c:v>-51384</c:v>
                </c:pt>
                <c:pt idx="2074">
                  <c:v>-51416</c:v>
                </c:pt>
                <c:pt idx="2075">
                  <c:v>-51385</c:v>
                </c:pt>
                <c:pt idx="2076">
                  <c:v>-51391</c:v>
                </c:pt>
                <c:pt idx="2077">
                  <c:v>-51417</c:v>
                </c:pt>
                <c:pt idx="2078">
                  <c:v>-51442</c:v>
                </c:pt>
                <c:pt idx="2079">
                  <c:v>-51473</c:v>
                </c:pt>
                <c:pt idx="2080">
                  <c:v>-51512</c:v>
                </c:pt>
                <c:pt idx="2081">
                  <c:v>-51525</c:v>
                </c:pt>
                <c:pt idx="2082">
                  <c:v>-51518</c:v>
                </c:pt>
                <c:pt idx="2083">
                  <c:v>-51562</c:v>
                </c:pt>
                <c:pt idx="2084">
                  <c:v>-51576</c:v>
                </c:pt>
                <c:pt idx="2085">
                  <c:v>-51593</c:v>
                </c:pt>
                <c:pt idx="2086">
                  <c:v>-51640</c:v>
                </c:pt>
                <c:pt idx="2087">
                  <c:v>-51710</c:v>
                </c:pt>
                <c:pt idx="2088">
                  <c:v>-51770</c:v>
                </c:pt>
                <c:pt idx="2089">
                  <c:v>-51806</c:v>
                </c:pt>
                <c:pt idx="2090">
                  <c:v>-51816</c:v>
                </c:pt>
                <c:pt idx="2091">
                  <c:v>-51811</c:v>
                </c:pt>
                <c:pt idx="2092">
                  <c:v>-51804</c:v>
                </c:pt>
                <c:pt idx="2093">
                  <c:v>-51833</c:v>
                </c:pt>
                <c:pt idx="2094">
                  <c:v>-51858</c:v>
                </c:pt>
                <c:pt idx="2095">
                  <c:v>-51877</c:v>
                </c:pt>
                <c:pt idx="2096">
                  <c:v>-51898</c:v>
                </c:pt>
                <c:pt idx="2097">
                  <c:v>-51948</c:v>
                </c:pt>
                <c:pt idx="2098">
                  <c:v>-51926</c:v>
                </c:pt>
                <c:pt idx="2099">
                  <c:v>-52013</c:v>
                </c:pt>
                <c:pt idx="2100">
                  <c:v>-52084</c:v>
                </c:pt>
                <c:pt idx="2101">
                  <c:v>-52115</c:v>
                </c:pt>
                <c:pt idx="2102">
                  <c:v>-52123</c:v>
                </c:pt>
                <c:pt idx="2103">
                  <c:v>-52123</c:v>
                </c:pt>
                <c:pt idx="2104">
                  <c:v>-52122</c:v>
                </c:pt>
                <c:pt idx="2105">
                  <c:v>-52105</c:v>
                </c:pt>
                <c:pt idx="2106">
                  <c:v>-52080</c:v>
                </c:pt>
                <c:pt idx="2107">
                  <c:v>-52097</c:v>
                </c:pt>
                <c:pt idx="2108">
                  <c:v>-52099</c:v>
                </c:pt>
                <c:pt idx="2109">
                  <c:v>-52121</c:v>
                </c:pt>
                <c:pt idx="2110">
                  <c:v>-52154</c:v>
                </c:pt>
                <c:pt idx="2111">
                  <c:v>-52214</c:v>
                </c:pt>
                <c:pt idx="2112">
                  <c:v>-52313</c:v>
                </c:pt>
                <c:pt idx="2113">
                  <c:v>-52400</c:v>
                </c:pt>
                <c:pt idx="2114">
                  <c:v>-52451</c:v>
                </c:pt>
                <c:pt idx="2115">
                  <c:v>-52534</c:v>
                </c:pt>
                <c:pt idx="2116">
                  <c:v>-52584</c:v>
                </c:pt>
                <c:pt idx="2117">
                  <c:v>-52638</c:v>
                </c:pt>
                <c:pt idx="2118">
                  <c:v>-52639</c:v>
                </c:pt>
                <c:pt idx="2119">
                  <c:v>-52627</c:v>
                </c:pt>
                <c:pt idx="2120">
                  <c:v>-52618</c:v>
                </c:pt>
                <c:pt idx="2121">
                  <c:v>-52659</c:v>
                </c:pt>
                <c:pt idx="2122">
                  <c:v>-52657</c:v>
                </c:pt>
                <c:pt idx="2123">
                  <c:v>-52684</c:v>
                </c:pt>
                <c:pt idx="2124">
                  <c:v>-52688</c:v>
                </c:pt>
                <c:pt idx="2125">
                  <c:v>-52735</c:v>
                </c:pt>
                <c:pt idx="2126">
                  <c:v>-52783</c:v>
                </c:pt>
                <c:pt idx="2127">
                  <c:v>-52832</c:v>
                </c:pt>
                <c:pt idx="2128">
                  <c:v>-52920</c:v>
                </c:pt>
                <c:pt idx="2129">
                  <c:v>-52934</c:v>
                </c:pt>
                <c:pt idx="2130">
                  <c:v>-52972</c:v>
                </c:pt>
                <c:pt idx="2131">
                  <c:v>-53068</c:v>
                </c:pt>
                <c:pt idx="2132">
                  <c:v>-53056</c:v>
                </c:pt>
                <c:pt idx="2133">
                  <c:v>-53042</c:v>
                </c:pt>
                <c:pt idx="2134">
                  <c:v>-53062</c:v>
                </c:pt>
                <c:pt idx="2135">
                  <c:v>-53102</c:v>
                </c:pt>
                <c:pt idx="2136">
                  <c:v>-53091</c:v>
                </c:pt>
                <c:pt idx="2137">
                  <c:v>-53067</c:v>
                </c:pt>
                <c:pt idx="2138">
                  <c:v>-53076</c:v>
                </c:pt>
                <c:pt idx="2139">
                  <c:v>-53080</c:v>
                </c:pt>
                <c:pt idx="2140">
                  <c:v>-53024</c:v>
                </c:pt>
                <c:pt idx="2141">
                  <c:v>-53041</c:v>
                </c:pt>
                <c:pt idx="2142">
                  <c:v>-53034</c:v>
                </c:pt>
                <c:pt idx="2143">
                  <c:v>-53004</c:v>
                </c:pt>
                <c:pt idx="2144">
                  <c:v>-52994</c:v>
                </c:pt>
                <c:pt idx="2145">
                  <c:v>-53002</c:v>
                </c:pt>
                <c:pt idx="2146">
                  <c:v>-52993</c:v>
                </c:pt>
                <c:pt idx="2147">
                  <c:v>-53006</c:v>
                </c:pt>
                <c:pt idx="2148">
                  <c:v>-53036</c:v>
                </c:pt>
                <c:pt idx="2149">
                  <c:v>-52983</c:v>
                </c:pt>
                <c:pt idx="2150">
                  <c:v>-52991</c:v>
                </c:pt>
                <c:pt idx="2151">
                  <c:v>-52953</c:v>
                </c:pt>
                <c:pt idx="2152">
                  <c:v>-52944</c:v>
                </c:pt>
                <c:pt idx="2153">
                  <c:v>-52992</c:v>
                </c:pt>
                <c:pt idx="2154">
                  <c:v>-52982</c:v>
                </c:pt>
                <c:pt idx="2155">
                  <c:v>-53015</c:v>
                </c:pt>
                <c:pt idx="2156">
                  <c:v>-53031</c:v>
                </c:pt>
                <c:pt idx="2157">
                  <c:v>-53068</c:v>
                </c:pt>
                <c:pt idx="2158">
                  <c:v>-53101</c:v>
                </c:pt>
                <c:pt idx="2159">
                  <c:v>-53120</c:v>
                </c:pt>
                <c:pt idx="2160">
                  <c:v>-53186</c:v>
                </c:pt>
                <c:pt idx="2161">
                  <c:v>-53242</c:v>
                </c:pt>
                <c:pt idx="2162">
                  <c:v>-53241</c:v>
                </c:pt>
                <c:pt idx="2163">
                  <c:v>-53232</c:v>
                </c:pt>
                <c:pt idx="2164">
                  <c:v>-53212</c:v>
                </c:pt>
                <c:pt idx="2165">
                  <c:v>-53219</c:v>
                </c:pt>
                <c:pt idx="2166">
                  <c:v>-53265</c:v>
                </c:pt>
                <c:pt idx="2167">
                  <c:v>-53284</c:v>
                </c:pt>
                <c:pt idx="2168">
                  <c:v>-53297</c:v>
                </c:pt>
                <c:pt idx="2169">
                  <c:v>-53276</c:v>
                </c:pt>
                <c:pt idx="2170">
                  <c:v>-53270</c:v>
                </c:pt>
                <c:pt idx="2171">
                  <c:v>-53345</c:v>
                </c:pt>
                <c:pt idx="2172">
                  <c:v>-53397</c:v>
                </c:pt>
                <c:pt idx="2173">
                  <c:v>-53442</c:v>
                </c:pt>
                <c:pt idx="2174">
                  <c:v>-53385</c:v>
                </c:pt>
                <c:pt idx="2175">
                  <c:v>-53377</c:v>
                </c:pt>
                <c:pt idx="2176">
                  <c:v>-53378</c:v>
                </c:pt>
                <c:pt idx="2177">
                  <c:v>-53414</c:v>
                </c:pt>
                <c:pt idx="2178">
                  <c:v>-53478</c:v>
                </c:pt>
                <c:pt idx="2179">
                  <c:v>-53501</c:v>
                </c:pt>
                <c:pt idx="2180">
                  <c:v>-53589</c:v>
                </c:pt>
                <c:pt idx="2181">
                  <c:v>-53588</c:v>
                </c:pt>
                <c:pt idx="2182">
                  <c:v>-53629</c:v>
                </c:pt>
                <c:pt idx="2183">
                  <c:v>-53639</c:v>
                </c:pt>
                <c:pt idx="2184">
                  <c:v>-53667</c:v>
                </c:pt>
                <c:pt idx="2185">
                  <c:v>-53734</c:v>
                </c:pt>
                <c:pt idx="2186">
                  <c:v>-53728</c:v>
                </c:pt>
                <c:pt idx="2187">
                  <c:v>-53767</c:v>
                </c:pt>
                <c:pt idx="2188">
                  <c:v>-53795</c:v>
                </c:pt>
                <c:pt idx="2189">
                  <c:v>-53842</c:v>
                </c:pt>
                <c:pt idx="2190">
                  <c:v>-53882</c:v>
                </c:pt>
                <c:pt idx="2191">
                  <c:v>-53891</c:v>
                </c:pt>
                <c:pt idx="2192">
                  <c:v>-53926</c:v>
                </c:pt>
                <c:pt idx="2193">
                  <c:v>-53923</c:v>
                </c:pt>
                <c:pt idx="2194">
                  <c:v>-53909</c:v>
                </c:pt>
                <c:pt idx="2195">
                  <c:v>-53918</c:v>
                </c:pt>
                <c:pt idx="2196">
                  <c:v>-53958</c:v>
                </c:pt>
                <c:pt idx="2197">
                  <c:v>-54038</c:v>
                </c:pt>
                <c:pt idx="2198">
                  <c:v>-54101</c:v>
                </c:pt>
                <c:pt idx="2199">
                  <c:v>-54168</c:v>
                </c:pt>
                <c:pt idx="2200">
                  <c:v>-54212</c:v>
                </c:pt>
                <c:pt idx="2201">
                  <c:v>-54255</c:v>
                </c:pt>
                <c:pt idx="2202">
                  <c:v>-54273</c:v>
                </c:pt>
                <c:pt idx="2203">
                  <c:v>-54289</c:v>
                </c:pt>
                <c:pt idx="2204">
                  <c:v>-54312</c:v>
                </c:pt>
                <c:pt idx="2205">
                  <c:v>-54314</c:v>
                </c:pt>
                <c:pt idx="2206">
                  <c:v>-54331</c:v>
                </c:pt>
                <c:pt idx="2207">
                  <c:v>-54367</c:v>
                </c:pt>
                <c:pt idx="2208">
                  <c:v>-54401</c:v>
                </c:pt>
                <c:pt idx="2209">
                  <c:v>-54388</c:v>
                </c:pt>
                <c:pt idx="2210">
                  <c:v>-54403</c:v>
                </c:pt>
                <c:pt idx="2211">
                  <c:v>-54437</c:v>
                </c:pt>
                <c:pt idx="2212">
                  <c:v>-54457</c:v>
                </c:pt>
                <c:pt idx="2213">
                  <c:v>-54465</c:v>
                </c:pt>
                <c:pt idx="2214">
                  <c:v>-54435</c:v>
                </c:pt>
                <c:pt idx="2215">
                  <c:v>-54451</c:v>
                </c:pt>
                <c:pt idx="2216">
                  <c:v>-54460</c:v>
                </c:pt>
                <c:pt idx="2217">
                  <c:v>-54470</c:v>
                </c:pt>
                <c:pt idx="2218">
                  <c:v>-54525</c:v>
                </c:pt>
                <c:pt idx="2219">
                  <c:v>-54566</c:v>
                </c:pt>
                <c:pt idx="2220">
                  <c:v>-54601</c:v>
                </c:pt>
                <c:pt idx="2221">
                  <c:v>-54619</c:v>
                </c:pt>
                <c:pt idx="2222">
                  <c:v>-54620</c:v>
                </c:pt>
                <c:pt idx="2223">
                  <c:v>-54604</c:v>
                </c:pt>
                <c:pt idx="2224">
                  <c:v>-54648</c:v>
                </c:pt>
                <c:pt idx="2225">
                  <c:v>-54701</c:v>
                </c:pt>
                <c:pt idx="2226">
                  <c:v>-54699</c:v>
                </c:pt>
                <c:pt idx="2227">
                  <c:v>-54719</c:v>
                </c:pt>
                <c:pt idx="2228">
                  <c:v>-54767</c:v>
                </c:pt>
                <c:pt idx="2229">
                  <c:v>-54744</c:v>
                </c:pt>
                <c:pt idx="2230">
                  <c:v>-54737</c:v>
                </c:pt>
                <c:pt idx="2231">
                  <c:v>-54761</c:v>
                </c:pt>
                <c:pt idx="2232">
                  <c:v>-54822</c:v>
                </c:pt>
                <c:pt idx="2233">
                  <c:v>-54820</c:v>
                </c:pt>
                <c:pt idx="2234">
                  <c:v>-54892</c:v>
                </c:pt>
                <c:pt idx="2235">
                  <c:v>-54943</c:v>
                </c:pt>
                <c:pt idx="2236">
                  <c:v>-54950</c:v>
                </c:pt>
                <c:pt idx="2237">
                  <c:v>-54968</c:v>
                </c:pt>
                <c:pt idx="2238">
                  <c:v>-54982</c:v>
                </c:pt>
                <c:pt idx="2239">
                  <c:v>-55031</c:v>
                </c:pt>
                <c:pt idx="2240">
                  <c:v>-55069</c:v>
                </c:pt>
                <c:pt idx="2241">
                  <c:v>-55110</c:v>
                </c:pt>
                <c:pt idx="2242">
                  <c:v>-55130</c:v>
                </c:pt>
                <c:pt idx="2243">
                  <c:v>-55159</c:v>
                </c:pt>
                <c:pt idx="2244">
                  <c:v>-55201</c:v>
                </c:pt>
                <c:pt idx="2245">
                  <c:v>-55225</c:v>
                </c:pt>
                <c:pt idx="2246">
                  <c:v>-55282</c:v>
                </c:pt>
                <c:pt idx="2247">
                  <c:v>-55254</c:v>
                </c:pt>
                <c:pt idx="2248">
                  <c:v>-55275</c:v>
                </c:pt>
                <c:pt idx="2249">
                  <c:v>-55356</c:v>
                </c:pt>
                <c:pt idx="2250">
                  <c:v>-55387</c:v>
                </c:pt>
                <c:pt idx="2251">
                  <c:v>-55428</c:v>
                </c:pt>
                <c:pt idx="2252">
                  <c:v>-55435</c:v>
                </c:pt>
                <c:pt idx="2253">
                  <c:v>-55466</c:v>
                </c:pt>
                <c:pt idx="2254">
                  <c:v>-55416</c:v>
                </c:pt>
                <c:pt idx="2255">
                  <c:v>-55396</c:v>
                </c:pt>
                <c:pt idx="2256">
                  <c:v>-55436</c:v>
                </c:pt>
                <c:pt idx="2257">
                  <c:v>-55387</c:v>
                </c:pt>
                <c:pt idx="2258">
                  <c:v>-55380</c:v>
                </c:pt>
                <c:pt idx="2259">
                  <c:v>-55368</c:v>
                </c:pt>
                <c:pt idx="2260">
                  <c:v>-55389</c:v>
                </c:pt>
                <c:pt idx="2261">
                  <c:v>-55396</c:v>
                </c:pt>
                <c:pt idx="2262">
                  <c:v>-55391</c:v>
                </c:pt>
                <c:pt idx="2263">
                  <c:v>-55445</c:v>
                </c:pt>
                <c:pt idx="2264">
                  <c:v>-55402</c:v>
                </c:pt>
                <c:pt idx="2265">
                  <c:v>-55408</c:v>
                </c:pt>
                <c:pt idx="2266">
                  <c:v>-55381</c:v>
                </c:pt>
                <c:pt idx="2267">
                  <c:v>-55407</c:v>
                </c:pt>
                <c:pt idx="2268">
                  <c:v>-55454</c:v>
                </c:pt>
                <c:pt idx="2269">
                  <c:v>-55491</c:v>
                </c:pt>
                <c:pt idx="2270">
                  <c:v>-55483</c:v>
                </c:pt>
                <c:pt idx="2271">
                  <c:v>-55497</c:v>
                </c:pt>
                <c:pt idx="2272">
                  <c:v>-55494</c:v>
                </c:pt>
                <c:pt idx="2273">
                  <c:v>-55495</c:v>
                </c:pt>
                <c:pt idx="2274">
                  <c:v>-55515</c:v>
                </c:pt>
                <c:pt idx="2275">
                  <c:v>-55587</c:v>
                </c:pt>
                <c:pt idx="2276">
                  <c:v>-55624</c:v>
                </c:pt>
                <c:pt idx="2277">
                  <c:v>-55600</c:v>
                </c:pt>
                <c:pt idx="2278">
                  <c:v>-55626</c:v>
                </c:pt>
                <c:pt idx="2279">
                  <c:v>-55610</c:v>
                </c:pt>
                <c:pt idx="2280">
                  <c:v>-55630</c:v>
                </c:pt>
                <c:pt idx="2281">
                  <c:v>-55661</c:v>
                </c:pt>
                <c:pt idx="2282">
                  <c:v>-55640</c:v>
                </c:pt>
                <c:pt idx="2283">
                  <c:v>-55625</c:v>
                </c:pt>
                <c:pt idx="2284">
                  <c:v>-55651</c:v>
                </c:pt>
                <c:pt idx="2285">
                  <c:v>-55657</c:v>
                </c:pt>
                <c:pt idx="2286">
                  <c:v>-55693</c:v>
                </c:pt>
                <c:pt idx="2287">
                  <c:v>-55703</c:v>
                </c:pt>
                <c:pt idx="2288">
                  <c:v>-55706</c:v>
                </c:pt>
                <c:pt idx="2289">
                  <c:v>-55727</c:v>
                </c:pt>
                <c:pt idx="2290">
                  <c:v>-55751</c:v>
                </c:pt>
                <c:pt idx="2291">
                  <c:v>-55714</c:v>
                </c:pt>
                <c:pt idx="2292">
                  <c:v>-55682</c:v>
                </c:pt>
                <c:pt idx="2293">
                  <c:v>-55684</c:v>
                </c:pt>
                <c:pt idx="2294">
                  <c:v>-55655</c:v>
                </c:pt>
                <c:pt idx="2295">
                  <c:v>-55661</c:v>
                </c:pt>
                <c:pt idx="2296">
                  <c:v>-55660</c:v>
                </c:pt>
                <c:pt idx="2297">
                  <c:v>-55696</c:v>
                </c:pt>
                <c:pt idx="2298">
                  <c:v>-55694</c:v>
                </c:pt>
                <c:pt idx="2299">
                  <c:v>-55734</c:v>
                </c:pt>
                <c:pt idx="2300">
                  <c:v>-55746</c:v>
                </c:pt>
                <c:pt idx="2301">
                  <c:v>-55723</c:v>
                </c:pt>
                <c:pt idx="2302">
                  <c:v>-55747</c:v>
                </c:pt>
                <c:pt idx="2303">
                  <c:v>-55768</c:v>
                </c:pt>
                <c:pt idx="2304">
                  <c:v>-55787</c:v>
                </c:pt>
                <c:pt idx="2305">
                  <c:v>-55797</c:v>
                </c:pt>
                <c:pt idx="2306">
                  <c:v>-55841</c:v>
                </c:pt>
                <c:pt idx="2307">
                  <c:v>-55837</c:v>
                </c:pt>
                <c:pt idx="2308">
                  <c:v>-55853</c:v>
                </c:pt>
                <c:pt idx="2309">
                  <c:v>-55890</c:v>
                </c:pt>
                <c:pt idx="2310">
                  <c:v>-55887</c:v>
                </c:pt>
                <c:pt idx="2311">
                  <c:v>-55908</c:v>
                </c:pt>
                <c:pt idx="2312">
                  <c:v>-55847</c:v>
                </c:pt>
                <c:pt idx="2313">
                  <c:v>-55801</c:v>
                </c:pt>
                <c:pt idx="2314">
                  <c:v>-55805</c:v>
                </c:pt>
                <c:pt idx="2315">
                  <c:v>-55756</c:v>
                </c:pt>
                <c:pt idx="2316">
                  <c:v>-55733</c:v>
                </c:pt>
                <c:pt idx="2317">
                  <c:v>-55751</c:v>
                </c:pt>
                <c:pt idx="2318">
                  <c:v>-55733</c:v>
                </c:pt>
                <c:pt idx="2319">
                  <c:v>-55682</c:v>
                </c:pt>
                <c:pt idx="2320">
                  <c:v>-55658</c:v>
                </c:pt>
                <c:pt idx="2321">
                  <c:v>-55654</c:v>
                </c:pt>
                <c:pt idx="2322">
                  <c:v>-55654</c:v>
                </c:pt>
                <c:pt idx="2323">
                  <c:v>-55604</c:v>
                </c:pt>
                <c:pt idx="2324">
                  <c:v>-55616</c:v>
                </c:pt>
                <c:pt idx="2325">
                  <c:v>-55571</c:v>
                </c:pt>
                <c:pt idx="2326">
                  <c:v>-55588</c:v>
                </c:pt>
                <c:pt idx="2327">
                  <c:v>-55566</c:v>
                </c:pt>
                <c:pt idx="2328">
                  <c:v>-55573</c:v>
                </c:pt>
                <c:pt idx="2329">
                  <c:v>-55540</c:v>
                </c:pt>
                <c:pt idx="2330">
                  <c:v>-55521</c:v>
                </c:pt>
                <c:pt idx="2331">
                  <c:v>-55472</c:v>
                </c:pt>
                <c:pt idx="2332">
                  <c:v>-55379</c:v>
                </c:pt>
                <c:pt idx="2333">
                  <c:v>-55351</c:v>
                </c:pt>
                <c:pt idx="2334">
                  <c:v>-55321</c:v>
                </c:pt>
                <c:pt idx="2335">
                  <c:v>-55291</c:v>
                </c:pt>
                <c:pt idx="2336">
                  <c:v>-55280</c:v>
                </c:pt>
                <c:pt idx="2337">
                  <c:v>-55313</c:v>
                </c:pt>
                <c:pt idx="2338">
                  <c:v>-55280</c:v>
                </c:pt>
                <c:pt idx="2339">
                  <c:v>-55226</c:v>
                </c:pt>
                <c:pt idx="2340">
                  <c:v>-55227</c:v>
                </c:pt>
                <c:pt idx="2341">
                  <c:v>-55201</c:v>
                </c:pt>
                <c:pt idx="2342">
                  <c:v>-55175</c:v>
                </c:pt>
                <c:pt idx="2343">
                  <c:v>-55101</c:v>
                </c:pt>
                <c:pt idx="2344">
                  <c:v>-55073</c:v>
                </c:pt>
                <c:pt idx="2345">
                  <c:v>-55080</c:v>
                </c:pt>
                <c:pt idx="2346">
                  <c:v>-55064</c:v>
                </c:pt>
                <c:pt idx="2347">
                  <c:v>-55044</c:v>
                </c:pt>
                <c:pt idx="2348">
                  <c:v>-55037</c:v>
                </c:pt>
                <c:pt idx="2349">
                  <c:v>-55019</c:v>
                </c:pt>
                <c:pt idx="2350">
                  <c:v>-55003</c:v>
                </c:pt>
                <c:pt idx="2351">
                  <c:v>-54971</c:v>
                </c:pt>
                <c:pt idx="2352">
                  <c:v>-54962</c:v>
                </c:pt>
                <c:pt idx="2353">
                  <c:v>-54896</c:v>
                </c:pt>
                <c:pt idx="2354">
                  <c:v>-54835</c:v>
                </c:pt>
                <c:pt idx="2355">
                  <c:v>-54802</c:v>
                </c:pt>
                <c:pt idx="2356">
                  <c:v>-54784</c:v>
                </c:pt>
                <c:pt idx="2357">
                  <c:v>-54710</c:v>
                </c:pt>
                <c:pt idx="2358">
                  <c:v>-54685</c:v>
                </c:pt>
                <c:pt idx="2359">
                  <c:v>-54642</c:v>
                </c:pt>
                <c:pt idx="2360">
                  <c:v>-54609</c:v>
                </c:pt>
                <c:pt idx="2361">
                  <c:v>-54615</c:v>
                </c:pt>
                <c:pt idx="2362">
                  <c:v>-54589</c:v>
                </c:pt>
                <c:pt idx="2363">
                  <c:v>-54556</c:v>
                </c:pt>
                <c:pt idx="2364">
                  <c:v>-54511</c:v>
                </c:pt>
                <c:pt idx="2365">
                  <c:v>-54465</c:v>
                </c:pt>
                <c:pt idx="2366">
                  <c:v>-54409</c:v>
                </c:pt>
                <c:pt idx="2367">
                  <c:v>-54427</c:v>
                </c:pt>
                <c:pt idx="2368">
                  <c:v>-54392</c:v>
                </c:pt>
                <c:pt idx="2369">
                  <c:v>-54318</c:v>
                </c:pt>
                <c:pt idx="2370">
                  <c:v>-54306</c:v>
                </c:pt>
                <c:pt idx="2371">
                  <c:v>-54255</c:v>
                </c:pt>
                <c:pt idx="2372">
                  <c:v>-54199</c:v>
                </c:pt>
                <c:pt idx="2373">
                  <c:v>-54147</c:v>
                </c:pt>
                <c:pt idx="2374">
                  <c:v>-54120</c:v>
                </c:pt>
                <c:pt idx="2375">
                  <c:v>-54084</c:v>
                </c:pt>
                <c:pt idx="2376">
                  <c:v>-54039</c:v>
                </c:pt>
                <c:pt idx="2377">
                  <c:v>-53993</c:v>
                </c:pt>
                <c:pt idx="2378">
                  <c:v>-53967</c:v>
                </c:pt>
                <c:pt idx="2379">
                  <c:v>-53918</c:v>
                </c:pt>
                <c:pt idx="2380">
                  <c:v>-53862</c:v>
                </c:pt>
                <c:pt idx="2381">
                  <c:v>-53805</c:v>
                </c:pt>
                <c:pt idx="2382">
                  <c:v>-53802</c:v>
                </c:pt>
                <c:pt idx="2383">
                  <c:v>-53781</c:v>
                </c:pt>
                <c:pt idx="2384">
                  <c:v>-53713</c:v>
                </c:pt>
                <c:pt idx="2385">
                  <c:v>-53706</c:v>
                </c:pt>
                <c:pt idx="2386">
                  <c:v>-53750</c:v>
                </c:pt>
                <c:pt idx="2387">
                  <c:v>-53770</c:v>
                </c:pt>
                <c:pt idx="2388">
                  <c:v>-53727</c:v>
                </c:pt>
                <c:pt idx="2389">
                  <c:v>-53689</c:v>
                </c:pt>
                <c:pt idx="2390">
                  <c:v>-53631</c:v>
                </c:pt>
                <c:pt idx="2391">
                  <c:v>-53609</c:v>
                </c:pt>
                <c:pt idx="2392">
                  <c:v>-53529</c:v>
                </c:pt>
                <c:pt idx="2393">
                  <c:v>-53500</c:v>
                </c:pt>
                <c:pt idx="2394">
                  <c:v>-53462</c:v>
                </c:pt>
                <c:pt idx="2395">
                  <c:v>-53423</c:v>
                </c:pt>
                <c:pt idx="2396">
                  <c:v>-53387</c:v>
                </c:pt>
                <c:pt idx="2397">
                  <c:v>-53349</c:v>
                </c:pt>
                <c:pt idx="2398">
                  <c:v>-53330</c:v>
                </c:pt>
                <c:pt idx="2399">
                  <c:v>-53291</c:v>
                </c:pt>
                <c:pt idx="2400">
                  <c:v>-53290</c:v>
                </c:pt>
                <c:pt idx="2401">
                  <c:v>-53283</c:v>
                </c:pt>
                <c:pt idx="2402">
                  <c:v>-53271</c:v>
                </c:pt>
                <c:pt idx="2403">
                  <c:v>-53234</c:v>
                </c:pt>
                <c:pt idx="2404">
                  <c:v>-53205</c:v>
                </c:pt>
                <c:pt idx="2405">
                  <c:v>-53150</c:v>
                </c:pt>
                <c:pt idx="2406">
                  <c:v>-53119</c:v>
                </c:pt>
                <c:pt idx="2407">
                  <c:v>-53082</c:v>
                </c:pt>
                <c:pt idx="2408">
                  <c:v>-52982</c:v>
                </c:pt>
                <c:pt idx="2409">
                  <c:v>-52944</c:v>
                </c:pt>
                <c:pt idx="2410">
                  <c:v>-52917</c:v>
                </c:pt>
                <c:pt idx="2411">
                  <c:v>-52908</c:v>
                </c:pt>
                <c:pt idx="2412">
                  <c:v>-52883</c:v>
                </c:pt>
                <c:pt idx="2413">
                  <c:v>-52849</c:v>
                </c:pt>
                <c:pt idx="2414">
                  <c:v>-52829</c:v>
                </c:pt>
                <c:pt idx="2415">
                  <c:v>-52849</c:v>
                </c:pt>
                <c:pt idx="2416">
                  <c:v>-52812</c:v>
                </c:pt>
                <c:pt idx="2417">
                  <c:v>-52817</c:v>
                </c:pt>
                <c:pt idx="2418">
                  <c:v>-52853</c:v>
                </c:pt>
                <c:pt idx="2419">
                  <c:v>-52899</c:v>
                </c:pt>
                <c:pt idx="2420">
                  <c:v>-52877</c:v>
                </c:pt>
                <c:pt idx="2421">
                  <c:v>-52857</c:v>
                </c:pt>
                <c:pt idx="2422">
                  <c:v>-52827</c:v>
                </c:pt>
                <c:pt idx="2423">
                  <c:v>-52852</c:v>
                </c:pt>
                <c:pt idx="2424">
                  <c:v>-52835</c:v>
                </c:pt>
                <c:pt idx="2425">
                  <c:v>-52808</c:v>
                </c:pt>
                <c:pt idx="2426">
                  <c:v>-52766</c:v>
                </c:pt>
                <c:pt idx="2427">
                  <c:v>-52738</c:v>
                </c:pt>
                <c:pt idx="2428">
                  <c:v>-52660</c:v>
                </c:pt>
                <c:pt idx="2429">
                  <c:v>-52612</c:v>
                </c:pt>
                <c:pt idx="2430">
                  <c:v>-52578</c:v>
                </c:pt>
                <c:pt idx="2431">
                  <c:v>-52541</c:v>
                </c:pt>
                <c:pt idx="2432">
                  <c:v>-52487</c:v>
                </c:pt>
                <c:pt idx="2433">
                  <c:v>-52453</c:v>
                </c:pt>
                <c:pt idx="2434">
                  <c:v>-52399</c:v>
                </c:pt>
                <c:pt idx="2435">
                  <c:v>-52403</c:v>
                </c:pt>
                <c:pt idx="2436">
                  <c:v>-52348</c:v>
                </c:pt>
                <c:pt idx="2437">
                  <c:v>-52326</c:v>
                </c:pt>
                <c:pt idx="2438">
                  <c:v>-52301</c:v>
                </c:pt>
                <c:pt idx="2439">
                  <c:v>-52308</c:v>
                </c:pt>
                <c:pt idx="2440">
                  <c:v>-52256</c:v>
                </c:pt>
                <c:pt idx="2441">
                  <c:v>-52213</c:v>
                </c:pt>
                <c:pt idx="2442">
                  <c:v>-52163</c:v>
                </c:pt>
                <c:pt idx="2443">
                  <c:v>-52150</c:v>
                </c:pt>
                <c:pt idx="2444">
                  <c:v>-52120</c:v>
                </c:pt>
                <c:pt idx="2445">
                  <c:v>-52076</c:v>
                </c:pt>
                <c:pt idx="2446">
                  <c:v>-52045</c:v>
                </c:pt>
                <c:pt idx="2447">
                  <c:v>-52016</c:v>
                </c:pt>
                <c:pt idx="2448">
                  <c:v>-51981</c:v>
                </c:pt>
                <c:pt idx="2449">
                  <c:v>-51995</c:v>
                </c:pt>
                <c:pt idx="2450">
                  <c:v>-51986</c:v>
                </c:pt>
                <c:pt idx="2451">
                  <c:v>-52003</c:v>
                </c:pt>
                <c:pt idx="2452">
                  <c:v>-51962</c:v>
                </c:pt>
                <c:pt idx="2453">
                  <c:v>-51961</c:v>
                </c:pt>
                <c:pt idx="2454">
                  <c:v>-51976</c:v>
                </c:pt>
                <c:pt idx="2455">
                  <c:v>-51974</c:v>
                </c:pt>
                <c:pt idx="2456">
                  <c:v>-51962</c:v>
                </c:pt>
                <c:pt idx="2457">
                  <c:v>-51948</c:v>
                </c:pt>
                <c:pt idx="2458">
                  <c:v>-51866</c:v>
                </c:pt>
                <c:pt idx="2459">
                  <c:v>-51827</c:v>
                </c:pt>
                <c:pt idx="2460">
                  <c:v>-51797</c:v>
                </c:pt>
                <c:pt idx="2461">
                  <c:v>-51697</c:v>
                </c:pt>
                <c:pt idx="2462">
                  <c:v>-51641</c:v>
                </c:pt>
                <c:pt idx="2463">
                  <c:v>-51597</c:v>
                </c:pt>
                <c:pt idx="2464">
                  <c:v>-51513</c:v>
                </c:pt>
                <c:pt idx="2465">
                  <c:v>-51454</c:v>
                </c:pt>
                <c:pt idx="2466">
                  <c:v>-51413</c:v>
                </c:pt>
                <c:pt idx="2467">
                  <c:v>-51362</c:v>
                </c:pt>
                <c:pt idx="2468">
                  <c:v>-51291</c:v>
                </c:pt>
                <c:pt idx="2469">
                  <c:v>-51280</c:v>
                </c:pt>
                <c:pt idx="2470">
                  <c:v>-51224</c:v>
                </c:pt>
                <c:pt idx="2471">
                  <c:v>-51176</c:v>
                </c:pt>
                <c:pt idx="2472">
                  <c:v>-51160</c:v>
                </c:pt>
                <c:pt idx="2473">
                  <c:v>-51118</c:v>
                </c:pt>
                <c:pt idx="2474">
                  <c:v>-51053</c:v>
                </c:pt>
                <c:pt idx="2475">
                  <c:v>-50995</c:v>
                </c:pt>
                <c:pt idx="2476">
                  <c:v>-50970</c:v>
                </c:pt>
                <c:pt idx="2477">
                  <c:v>-50975</c:v>
                </c:pt>
                <c:pt idx="2478">
                  <c:v>-50949</c:v>
                </c:pt>
                <c:pt idx="2479">
                  <c:v>-50893</c:v>
                </c:pt>
                <c:pt idx="2480">
                  <c:v>-50863</c:v>
                </c:pt>
                <c:pt idx="2481">
                  <c:v>-50859</c:v>
                </c:pt>
                <c:pt idx="2482">
                  <c:v>-50843</c:v>
                </c:pt>
                <c:pt idx="2483">
                  <c:v>-50843</c:v>
                </c:pt>
                <c:pt idx="2484">
                  <c:v>-50823</c:v>
                </c:pt>
                <c:pt idx="2485">
                  <c:v>-50784</c:v>
                </c:pt>
                <c:pt idx="2486">
                  <c:v>-50713</c:v>
                </c:pt>
                <c:pt idx="2487">
                  <c:v>-50691</c:v>
                </c:pt>
                <c:pt idx="2488">
                  <c:v>-50676</c:v>
                </c:pt>
                <c:pt idx="2489">
                  <c:v>-50653</c:v>
                </c:pt>
                <c:pt idx="2490">
                  <c:v>-50606</c:v>
                </c:pt>
                <c:pt idx="2491">
                  <c:v>-50555</c:v>
                </c:pt>
                <c:pt idx="2492">
                  <c:v>-50531</c:v>
                </c:pt>
                <c:pt idx="2493">
                  <c:v>-50502</c:v>
                </c:pt>
                <c:pt idx="2494">
                  <c:v>-50481</c:v>
                </c:pt>
                <c:pt idx="2495">
                  <c:v>-50417</c:v>
                </c:pt>
                <c:pt idx="2496">
                  <c:v>-50440</c:v>
                </c:pt>
                <c:pt idx="2497">
                  <c:v>-50436</c:v>
                </c:pt>
                <c:pt idx="2498">
                  <c:v>-50395</c:v>
                </c:pt>
                <c:pt idx="2499">
                  <c:v>-50369</c:v>
                </c:pt>
                <c:pt idx="2500">
                  <c:v>-50336</c:v>
                </c:pt>
                <c:pt idx="2501">
                  <c:v>-50298</c:v>
                </c:pt>
                <c:pt idx="2502">
                  <c:v>-50271</c:v>
                </c:pt>
                <c:pt idx="2503">
                  <c:v>-50237</c:v>
                </c:pt>
                <c:pt idx="2504">
                  <c:v>-50255</c:v>
                </c:pt>
                <c:pt idx="2505">
                  <c:v>-50300</c:v>
                </c:pt>
                <c:pt idx="2506">
                  <c:v>-50283</c:v>
                </c:pt>
                <c:pt idx="2507">
                  <c:v>-50312</c:v>
                </c:pt>
                <c:pt idx="2508">
                  <c:v>-50328</c:v>
                </c:pt>
                <c:pt idx="2509">
                  <c:v>-50305</c:v>
                </c:pt>
                <c:pt idx="2510">
                  <c:v>-50324</c:v>
                </c:pt>
                <c:pt idx="2511">
                  <c:v>-50341</c:v>
                </c:pt>
                <c:pt idx="2512">
                  <c:v>-50327</c:v>
                </c:pt>
                <c:pt idx="2513">
                  <c:v>-50318</c:v>
                </c:pt>
                <c:pt idx="2514">
                  <c:v>-50328</c:v>
                </c:pt>
                <c:pt idx="2515">
                  <c:v>-50288</c:v>
                </c:pt>
                <c:pt idx="2516">
                  <c:v>-50260</c:v>
                </c:pt>
                <c:pt idx="2517">
                  <c:v>-50297</c:v>
                </c:pt>
                <c:pt idx="2518">
                  <c:v>-50264</c:v>
                </c:pt>
                <c:pt idx="2519">
                  <c:v>-50236</c:v>
                </c:pt>
                <c:pt idx="2520">
                  <c:v>-50216</c:v>
                </c:pt>
                <c:pt idx="2521">
                  <c:v>-50179</c:v>
                </c:pt>
                <c:pt idx="2522">
                  <c:v>-50217</c:v>
                </c:pt>
                <c:pt idx="2523">
                  <c:v>-50212</c:v>
                </c:pt>
                <c:pt idx="2524">
                  <c:v>-50224</c:v>
                </c:pt>
                <c:pt idx="2525">
                  <c:v>-50136</c:v>
                </c:pt>
                <c:pt idx="2526">
                  <c:v>-50097</c:v>
                </c:pt>
                <c:pt idx="2527">
                  <c:v>-50016</c:v>
                </c:pt>
                <c:pt idx="2528">
                  <c:v>-49963</c:v>
                </c:pt>
                <c:pt idx="2529">
                  <c:v>-49928</c:v>
                </c:pt>
                <c:pt idx="2530">
                  <c:v>-49890</c:v>
                </c:pt>
                <c:pt idx="2531">
                  <c:v>-49876</c:v>
                </c:pt>
                <c:pt idx="2532">
                  <c:v>-49848</c:v>
                </c:pt>
                <c:pt idx="2533">
                  <c:v>-49832</c:v>
                </c:pt>
                <c:pt idx="2534">
                  <c:v>-49820</c:v>
                </c:pt>
                <c:pt idx="2535">
                  <c:v>-49822</c:v>
                </c:pt>
                <c:pt idx="2536">
                  <c:v>-49835</c:v>
                </c:pt>
                <c:pt idx="2537">
                  <c:v>-49806</c:v>
                </c:pt>
                <c:pt idx="2538">
                  <c:v>-49717</c:v>
                </c:pt>
                <c:pt idx="2539">
                  <c:v>-49660</c:v>
                </c:pt>
                <c:pt idx="2540">
                  <c:v>-49617</c:v>
                </c:pt>
                <c:pt idx="2541">
                  <c:v>-49556</c:v>
                </c:pt>
                <c:pt idx="2542">
                  <c:v>-49494</c:v>
                </c:pt>
                <c:pt idx="2543">
                  <c:v>-49426</c:v>
                </c:pt>
                <c:pt idx="2544">
                  <c:v>-49423</c:v>
                </c:pt>
                <c:pt idx="2545">
                  <c:v>-49412</c:v>
                </c:pt>
                <c:pt idx="2546">
                  <c:v>-49438</c:v>
                </c:pt>
                <c:pt idx="2547">
                  <c:v>-49466</c:v>
                </c:pt>
                <c:pt idx="2548">
                  <c:v>-49470</c:v>
                </c:pt>
                <c:pt idx="2549">
                  <c:v>-49475</c:v>
                </c:pt>
                <c:pt idx="2550">
                  <c:v>-49421</c:v>
                </c:pt>
                <c:pt idx="2551">
                  <c:v>-49367</c:v>
                </c:pt>
                <c:pt idx="2552">
                  <c:v>-49343</c:v>
                </c:pt>
                <c:pt idx="2553">
                  <c:v>-49331</c:v>
                </c:pt>
                <c:pt idx="2554">
                  <c:v>-49280</c:v>
                </c:pt>
                <c:pt idx="2555">
                  <c:v>-49264</c:v>
                </c:pt>
                <c:pt idx="2556">
                  <c:v>-49235</c:v>
                </c:pt>
                <c:pt idx="2557">
                  <c:v>-49157</c:v>
                </c:pt>
                <c:pt idx="2558">
                  <c:v>-49120</c:v>
                </c:pt>
                <c:pt idx="2559">
                  <c:v>-49129</c:v>
                </c:pt>
                <c:pt idx="2560">
                  <c:v>-49048</c:v>
                </c:pt>
                <c:pt idx="2561">
                  <c:v>-49014</c:v>
                </c:pt>
                <c:pt idx="2562">
                  <c:v>-48976</c:v>
                </c:pt>
                <c:pt idx="2563">
                  <c:v>-48941</c:v>
                </c:pt>
                <c:pt idx="2564">
                  <c:v>-48916</c:v>
                </c:pt>
                <c:pt idx="2565">
                  <c:v>-48916</c:v>
                </c:pt>
                <c:pt idx="2566">
                  <c:v>-48880</c:v>
                </c:pt>
                <c:pt idx="2567">
                  <c:v>-48839</c:v>
                </c:pt>
                <c:pt idx="2568">
                  <c:v>-48791</c:v>
                </c:pt>
                <c:pt idx="2569">
                  <c:v>-48761</c:v>
                </c:pt>
                <c:pt idx="2570">
                  <c:v>-48749</c:v>
                </c:pt>
                <c:pt idx="2571">
                  <c:v>-48747</c:v>
                </c:pt>
                <c:pt idx="2572">
                  <c:v>-48721</c:v>
                </c:pt>
                <c:pt idx="2573">
                  <c:v>-48677</c:v>
                </c:pt>
                <c:pt idx="2574">
                  <c:v>-48653</c:v>
                </c:pt>
                <c:pt idx="2575">
                  <c:v>-48617</c:v>
                </c:pt>
                <c:pt idx="2576">
                  <c:v>-48571</c:v>
                </c:pt>
                <c:pt idx="2577">
                  <c:v>-48553</c:v>
                </c:pt>
                <c:pt idx="2578">
                  <c:v>-48494</c:v>
                </c:pt>
                <c:pt idx="2579">
                  <c:v>-48466</c:v>
                </c:pt>
                <c:pt idx="2580">
                  <c:v>-48465</c:v>
                </c:pt>
                <c:pt idx="2581">
                  <c:v>-48454</c:v>
                </c:pt>
                <c:pt idx="2582">
                  <c:v>-48496</c:v>
                </c:pt>
                <c:pt idx="2583">
                  <c:v>-48454</c:v>
                </c:pt>
                <c:pt idx="2584">
                  <c:v>-48395</c:v>
                </c:pt>
                <c:pt idx="2585">
                  <c:v>-48342</c:v>
                </c:pt>
                <c:pt idx="2586">
                  <c:v>-48341</c:v>
                </c:pt>
                <c:pt idx="2587">
                  <c:v>-48293</c:v>
                </c:pt>
                <c:pt idx="2588">
                  <c:v>-48226</c:v>
                </c:pt>
                <c:pt idx="2589">
                  <c:v>-48196</c:v>
                </c:pt>
                <c:pt idx="2590">
                  <c:v>-48157</c:v>
                </c:pt>
                <c:pt idx="2591">
                  <c:v>-48143</c:v>
                </c:pt>
                <c:pt idx="2592">
                  <c:v>-48133</c:v>
                </c:pt>
                <c:pt idx="2593">
                  <c:v>-48118</c:v>
                </c:pt>
                <c:pt idx="2594">
                  <c:v>-48118</c:v>
                </c:pt>
                <c:pt idx="2595">
                  <c:v>-48053</c:v>
                </c:pt>
                <c:pt idx="2596">
                  <c:v>-48035</c:v>
                </c:pt>
                <c:pt idx="2597">
                  <c:v>-48042</c:v>
                </c:pt>
                <c:pt idx="2598">
                  <c:v>-48053</c:v>
                </c:pt>
                <c:pt idx="2599">
                  <c:v>-48089</c:v>
                </c:pt>
                <c:pt idx="2600">
                  <c:v>-48106</c:v>
                </c:pt>
                <c:pt idx="2601">
                  <c:v>-48080</c:v>
                </c:pt>
                <c:pt idx="2602">
                  <c:v>-48067</c:v>
                </c:pt>
                <c:pt idx="2603">
                  <c:v>-48005</c:v>
                </c:pt>
                <c:pt idx="2604">
                  <c:v>-47982</c:v>
                </c:pt>
                <c:pt idx="2605">
                  <c:v>-47976</c:v>
                </c:pt>
                <c:pt idx="2606">
                  <c:v>-47956</c:v>
                </c:pt>
                <c:pt idx="2607">
                  <c:v>-47922</c:v>
                </c:pt>
                <c:pt idx="2608">
                  <c:v>-47888</c:v>
                </c:pt>
                <c:pt idx="2609">
                  <c:v>-47883</c:v>
                </c:pt>
                <c:pt idx="2610">
                  <c:v>-47859</c:v>
                </c:pt>
                <c:pt idx="2611">
                  <c:v>-47846</c:v>
                </c:pt>
                <c:pt idx="2612">
                  <c:v>-47808</c:v>
                </c:pt>
                <c:pt idx="2613">
                  <c:v>-47806</c:v>
                </c:pt>
                <c:pt idx="2614">
                  <c:v>-47738</c:v>
                </c:pt>
                <c:pt idx="2615">
                  <c:v>-47726</c:v>
                </c:pt>
                <c:pt idx="2616">
                  <c:v>-47699</c:v>
                </c:pt>
                <c:pt idx="2617">
                  <c:v>-47666</c:v>
                </c:pt>
                <c:pt idx="2618">
                  <c:v>-47679</c:v>
                </c:pt>
                <c:pt idx="2619">
                  <c:v>-47681</c:v>
                </c:pt>
                <c:pt idx="2620">
                  <c:v>-47680</c:v>
                </c:pt>
                <c:pt idx="2621">
                  <c:v>-47648</c:v>
                </c:pt>
                <c:pt idx="2622">
                  <c:v>-47583</c:v>
                </c:pt>
                <c:pt idx="2623">
                  <c:v>-47584</c:v>
                </c:pt>
                <c:pt idx="2624">
                  <c:v>-47547</c:v>
                </c:pt>
                <c:pt idx="2625">
                  <c:v>-47510</c:v>
                </c:pt>
                <c:pt idx="2626">
                  <c:v>-47420</c:v>
                </c:pt>
                <c:pt idx="2627">
                  <c:v>-47340</c:v>
                </c:pt>
                <c:pt idx="2628">
                  <c:v>-47275</c:v>
                </c:pt>
                <c:pt idx="2629">
                  <c:v>-47245</c:v>
                </c:pt>
                <c:pt idx="2630">
                  <c:v>-47210</c:v>
                </c:pt>
                <c:pt idx="2631">
                  <c:v>-47195</c:v>
                </c:pt>
                <c:pt idx="2632">
                  <c:v>-47145</c:v>
                </c:pt>
                <c:pt idx="2633">
                  <c:v>-47149</c:v>
                </c:pt>
                <c:pt idx="2634">
                  <c:v>-47120</c:v>
                </c:pt>
                <c:pt idx="2635">
                  <c:v>-47133</c:v>
                </c:pt>
                <c:pt idx="2636">
                  <c:v>-47138</c:v>
                </c:pt>
                <c:pt idx="2637">
                  <c:v>-47135</c:v>
                </c:pt>
                <c:pt idx="2638">
                  <c:v>-47128</c:v>
                </c:pt>
                <c:pt idx="2639">
                  <c:v>-47108</c:v>
                </c:pt>
                <c:pt idx="2640">
                  <c:v>-47137</c:v>
                </c:pt>
                <c:pt idx="2641">
                  <c:v>-47132</c:v>
                </c:pt>
                <c:pt idx="2642">
                  <c:v>-47138</c:v>
                </c:pt>
                <c:pt idx="2643">
                  <c:v>-47137</c:v>
                </c:pt>
                <c:pt idx="2644">
                  <c:v>-47132</c:v>
                </c:pt>
                <c:pt idx="2645">
                  <c:v>-47096</c:v>
                </c:pt>
                <c:pt idx="2646">
                  <c:v>-47076</c:v>
                </c:pt>
                <c:pt idx="2647">
                  <c:v>-47045</c:v>
                </c:pt>
                <c:pt idx="2648">
                  <c:v>-47031</c:v>
                </c:pt>
                <c:pt idx="2649">
                  <c:v>-47036</c:v>
                </c:pt>
                <c:pt idx="2650">
                  <c:v>-46971</c:v>
                </c:pt>
                <c:pt idx="2651">
                  <c:v>-46975</c:v>
                </c:pt>
                <c:pt idx="2652">
                  <c:v>-46925</c:v>
                </c:pt>
                <c:pt idx="2653">
                  <c:v>-46872</c:v>
                </c:pt>
                <c:pt idx="2654">
                  <c:v>-46821</c:v>
                </c:pt>
                <c:pt idx="2655">
                  <c:v>-46766</c:v>
                </c:pt>
                <c:pt idx="2656">
                  <c:v>-46763</c:v>
                </c:pt>
                <c:pt idx="2657">
                  <c:v>-46740</c:v>
                </c:pt>
                <c:pt idx="2658">
                  <c:v>-46699</c:v>
                </c:pt>
                <c:pt idx="2659">
                  <c:v>-46677</c:v>
                </c:pt>
                <c:pt idx="2660">
                  <c:v>-46645</c:v>
                </c:pt>
                <c:pt idx="2661">
                  <c:v>-46628</c:v>
                </c:pt>
                <c:pt idx="2662">
                  <c:v>-46534</c:v>
                </c:pt>
                <c:pt idx="2663">
                  <c:v>-46504</c:v>
                </c:pt>
                <c:pt idx="2664">
                  <c:v>-46496</c:v>
                </c:pt>
                <c:pt idx="2665">
                  <c:v>-46420</c:v>
                </c:pt>
                <c:pt idx="2666">
                  <c:v>-46453</c:v>
                </c:pt>
                <c:pt idx="2667">
                  <c:v>-46435</c:v>
                </c:pt>
                <c:pt idx="2668">
                  <c:v>-46404</c:v>
                </c:pt>
                <c:pt idx="2669">
                  <c:v>-46419</c:v>
                </c:pt>
                <c:pt idx="2670">
                  <c:v>-46409</c:v>
                </c:pt>
                <c:pt idx="2671">
                  <c:v>-46399</c:v>
                </c:pt>
                <c:pt idx="2672">
                  <c:v>-46376</c:v>
                </c:pt>
                <c:pt idx="2673">
                  <c:v>-46321</c:v>
                </c:pt>
                <c:pt idx="2674">
                  <c:v>-46248</c:v>
                </c:pt>
                <c:pt idx="2675">
                  <c:v>-46250</c:v>
                </c:pt>
                <c:pt idx="2676">
                  <c:v>-46202</c:v>
                </c:pt>
                <c:pt idx="2677">
                  <c:v>-46187</c:v>
                </c:pt>
                <c:pt idx="2678">
                  <c:v>-46173</c:v>
                </c:pt>
                <c:pt idx="2679">
                  <c:v>-46165</c:v>
                </c:pt>
                <c:pt idx="2680">
                  <c:v>-46200</c:v>
                </c:pt>
                <c:pt idx="2681">
                  <c:v>-46176</c:v>
                </c:pt>
                <c:pt idx="2682">
                  <c:v>-46195</c:v>
                </c:pt>
                <c:pt idx="2683">
                  <c:v>-46154</c:v>
                </c:pt>
                <c:pt idx="2684">
                  <c:v>-46142</c:v>
                </c:pt>
                <c:pt idx="2685">
                  <c:v>-46190</c:v>
                </c:pt>
                <c:pt idx="2686">
                  <c:v>-46179</c:v>
                </c:pt>
                <c:pt idx="2687">
                  <c:v>-46205</c:v>
                </c:pt>
                <c:pt idx="2688">
                  <c:v>-46166</c:v>
                </c:pt>
                <c:pt idx="2689">
                  <c:v>-46132</c:v>
                </c:pt>
                <c:pt idx="2690">
                  <c:v>-46081</c:v>
                </c:pt>
                <c:pt idx="2691">
                  <c:v>-46074</c:v>
                </c:pt>
                <c:pt idx="2692">
                  <c:v>-46121</c:v>
                </c:pt>
                <c:pt idx="2693">
                  <c:v>-46098</c:v>
                </c:pt>
                <c:pt idx="2694">
                  <c:v>-46041</c:v>
                </c:pt>
                <c:pt idx="2695">
                  <c:v>-45975</c:v>
                </c:pt>
                <c:pt idx="2696">
                  <c:v>-45933</c:v>
                </c:pt>
                <c:pt idx="2697">
                  <c:v>-45937</c:v>
                </c:pt>
                <c:pt idx="2698">
                  <c:v>-45951</c:v>
                </c:pt>
                <c:pt idx="2699">
                  <c:v>-45962</c:v>
                </c:pt>
                <c:pt idx="2700">
                  <c:v>-45917</c:v>
                </c:pt>
                <c:pt idx="2701">
                  <c:v>-45827</c:v>
                </c:pt>
                <c:pt idx="2702">
                  <c:v>-45743</c:v>
                </c:pt>
                <c:pt idx="2703">
                  <c:v>-45652</c:v>
                </c:pt>
                <c:pt idx="2704">
                  <c:v>-45584</c:v>
                </c:pt>
                <c:pt idx="2705">
                  <c:v>-45503</c:v>
                </c:pt>
                <c:pt idx="2706">
                  <c:v>-45450</c:v>
                </c:pt>
                <c:pt idx="2707">
                  <c:v>-45461</c:v>
                </c:pt>
                <c:pt idx="2708">
                  <c:v>-45399</c:v>
                </c:pt>
                <c:pt idx="2709">
                  <c:v>-45343</c:v>
                </c:pt>
                <c:pt idx="2710">
                  <c:v>-45352</c:v>
                </c:pt>
                <c:pt idx="2711">
                  <c:v>-45287</c:v>
                </c:pt>
                <c:pt idx="2712">
                  <c:v>-45327</c:v>
                </c:pt>
                <c:pt idx="2713">
                  <c:v>-45334</c:v>
                </c:pt>
                <c:pt idx="2714">
                  <c:v>-45303</c:v>
                </c:pt>
                <c:pt idx="2715">
                  <c:v>-45313</c:v>
                </c:pt>
                <c:pt idx="2716">
                  <c:v>-45278</c:v>
                </c:pt>
                <c:pt idx="2717">
                  <c:v>-45224</c:v>
                </c:pt>
                <c:pt idx="2718">
                  <c:v>-45213</c:v>
                </c:pt>
                <c:pt idx="2719">
                  <c:v>-45219</c:v>
                </c:pt>
                <c:pt idx="2720">
                  <c:v>-45147</c:v>
                </c:pt>
                <c:pt idx="2721">
                  <c:v>-45086</c:v>
                </c:pt>
                <c:pt idx="2722">
                  <c:v>-45071</c:v>
                </c:pt>
                <c:pt idx="2723">
                  <c:v>-45100</c:v>
                </c:pt>
                <c:pt idx="2724">
                  <c:v>-45061</c:v>
                </c:pt>
                <c:pt idx="2725">
                  <c:v>-45033</c:v>
                </c:pt>
                <c:pt idx="2726">
                  <c:v>-44979</c:v>
                </c:pt>
                <c:pt idx="2727">
                  <c:v>-44956</c:v>
                </c:pt>
                <c:pt idx="2728">
                  <c:v>-44902</c:v>
                </c:pt>
                <c:pt idx="2729">
                  <c:v>-44842</c:v>
                </c:pt>
                <c:pt idx="2730">
                  <c:v>-44811</c:v>
                </c:pt>
                <c:pt idx="2731">
                  <c:v>-44762</c:v>
                </c:pt>
                <c:pt idx="2732">
                  <c:v>-44724</c:v>
                </c:pt>
                <c:pt idx="2733">
                  <c:v>-44694</c:v>
                </c:pt>
                <c:pt idx="2734">
                  <c:v>-44670</c:v>
                </c:pt>
                <c:pt idx="2735">
                  <c:v>-44605</c:v>
                </c:pt>
                <c:pt idx="2736">
                  <c:v>-44589</c:v>
                </c:pt>
                <c:pt idx="2737">
                  <c:v>-44553</c:v>
                </c:pt>
                <c:pt idx="2738">
                  <c:v>-44508</c:v>
                </c:pt>
                <c:pt idx="2739">
                  <c:v>-44459</c:v>
                </c:pt>
                <c:pt idx="2740">
                  <c:v>-44409</c:v>
                </c:pt>
                <c:pt idx="2741">
                  <c:v>-44371</c:v>
                </c:pt>
                <c:pt idx="2742">
                  <c:v>-44291</c:v>
                </c:pt>
                <c:pt idx="2743">
                  <c:v>-44235</c:v>
                </c:pt>
                <c:pt idx="2744">
                  <c:v>-44183</c:v>
                </c:pt>
                <c:pt idx="2745">
                  <c:v>-44142</c:v>
                </c:pt>
                <c:pt idx="2746">
                  <c:v>-44092</c:v>
                </c:pt>
                <c:pt idx="2747">
                  <c:v>-44053</c:v>
                </c:pt>
                <c:pt idx="2748">
                  <c:v>-44057</c:v>
                </c:pt>
                <c:pt idx="2749">
                  <c:v>-44080</c:v>
                </c:pt>
                <c:pt idx="2750">
                  <c:v>-44081</c:v>
                </c:pt>
                <c:pt idx="2751">
                  <c:v>-44063</c:v>
                </c:pt>
                <c:pt idx="2752">
                  <c:v>-44014</c:v>
                </c:pt>
                <c:pt idx="2753">
                  <c:v>-43942</c:v>
                </c:pt>
                <c:pt idx="2754">
                  <c:v>-43960</c:v>
                </c:pt>
                <c:pt idx="2755">
                  <c:v>-43964</c:v>
                </c:pt>
                <c:pt idx="2756">
                  <c:v>-43970</c:v>
                </c:pt>
                <c:pt idx="2757">
                  <c:v>-43945</c:v>
                </c:pt>
                <c:pt idx="2758">
                  <c:v>-43941</c:v>
                </c:pt>
                <c:pt idx="2759">
                  <c:v>-43875</c:v>
                </c:pt>
                <c:pt idx="2760">
                  <c:v>-43795</c:v>
                </c:pt>
                <c:pt idx="2761">
                  <c:v>-43788</c:v>
                </c:pt>
                <c:pt idx="2762">
                  <c:v>-43750</c:v>
                </c:pt>
                <c:pt idx="2763">
                  <c:v>-43658</c:v>
                </c:pt>
                <c:pt idx="2764">
                  <c:v>-43618</c:v>
                </c:pt>
                <c:pt idx="2765">
                  <c:v>-43608</c:v>
                </c:pt>
                <c:pt idx="2766">
                  <c:v>-43556</c:v>
                </c:pt>
                <c:pt idx="2767">
                  <c:v>-43584</c:v>
                </c:pt>
                <c:pt idx="2768">
                  <c:v>-43581</c:v>
                </c:pt>
                <c:pt idx="2769">
                  <c:v>-43588</c:v>
                </c:pt>
                <c:pt idx="2770">
                  <c:v>-43561</c:v>
                </c:pt>
                <c:pt idx="2771">
                  <c:v>-43539</c:v>
                </c:pt>
                <c:pt idx="2772">
                  <c:v>-43516</c:v>
                </c:pt>
                <c:pt idx="2773">
                  <c:v>-43469</c:v>
                </c:pt>
                <c:pt idx="2774">
                  <c:v>-43481</c:v>
                </c:pt>
                <c:pt idx="2775">
                  <c:v>-43466</c:v>
                </c:pt>
                <c:pt idx="2776">
                  <c:v>-43465</c:v>
                </c:pt>
                <c:pt idx="2777">
                  <c:v>-43478</c:v>
                </c:pt>
                <c:pt idx="2778">
                  <c:v>-43431</c:v>
                </c:pt>
                <c:pt idx="2779">
                  <c:v>-43370</c:v>
                </c:pt>
                <c:pt idx="2780">
                  <c:v>-43331</c:v>
                </c:pt>
                <c:pt idx="2781">
                  <c:v>-43305</c:v>
                </c:pt>
                <c:pt idx="2782">
                  <c:v>-43290</c:v>
                </c:pt>
                <c:pt idx="2783">
                  <c:v>-43239</c:v>
                </c:pt>
                <c:pt idx="2784">
                  <c:v>-43217</c:v>
                </c:pt>
                <c:pt idx="2785">
                  <c:v>-43180</c:v>
                </c:pt>
                <c:pt idx="2786">
                  <c:v>-43151</c:v>
                </c:pt>
                <c:pt idx="2787">
                  <c:v>-43117</c:v>
                </c:pt>
                <c:pt idx="2788">
                  <c:v>-43092</c:v>
                </c:pt>
                <c:pt idx="2789">
                  <c:v>-43065</c:v>
                </c:pt>
                <c:pt idx="2790">
                  <c:v>-43052</c:v>
                </c:pt>
                <c:pt idx="2791">
                  <c:v>-43010</c:v>
                </c:pt>
                <c:pt idx="2792">
                  <c:v>-43014</c:v>
                </c:pt>
                <c:pt idx="2793">
                  <c:v>-42976</c:v>
                </c:pt>
                <c:pt idx="2794">
                  <c:v>-42936</c:v>
                </c:pt>
                <c:pt idx="2795">
                  <c:v>-42973</c:v>
                </c:pt>
                <c:pt idx="2796">
                  <c:v>-43019</c:v>
                </c:pt>
                <c:pt idx="2797">
                  <c:v>-43052</c:v>
                </c:pt>
                <c:pt idx="2798">
                  <c:v>-43056</c:v>
                </c:pt>
                <c:pt idx="2799">
                  <c:v>-43043</c:v>
                </c:pt>
                <c:pt idx="2800">
                  <c:v>-42987</c:v>
                </c:pt>
                <c:pt idx="2801">
                  <c:v>-42955</c:v>
                </c:pt>
                <c:pt idx="2802">
                  <c:v>-42978</c:v>
                </c:pt>
                <c:pt idx="2803">
                  <c:v>-42912</c:v>
                </c:pt>
                <c:pt idx="2804">
                  <c:v>-42900</c:v>
                </c:pt>
                <c:pt idx="2805">
                  <c:v>-42850</c:v>
                </c:pt>
                <c:pt idx="2806">
                  <c:v>-42828</c:v>
                </c:pt>
                <c:pt idx="2807">
                  <c:v>-42788</c:v>
                </c:pt>
                <c:pt idx="2808">
                  <c:v>-42761</c:v>
                </c:pt>
                <c:pt idx="2809">
                  <c:v>-42720</c:v>
                </c:pt>
                <c:pt idx="2810">
                  <c:v>-42660</c:v>
                </c:pt>
                <c:pt idx="2811">
                  <c:v>-42635</c:v>
                </c:pt>
                <c:pt idx="2812">
                  <c:v>-42591</c:v>
                </c:pt>
                <c:pt idx="2813">
                  <c:v>-42587</c:v>
                </c:pt>
                <c:pt idx="2814">
                  <c:v>-42596</c:v>
                </c:pt>
                <c:pt idx="2815">
                  <c:v>-42577</c:v>
                </c:pt>
                <c:pt idx="2816">
                  <c:v>-42599</c:v>
                </c:pt>
                <c:pt idx="2817">
                  <c:v>-42584</c:v>
                </c:pt>
                <c:pt idx="2818">
                  <c:v>-42564</c:v>
                </c:pt>
                <c:pt idx="2819">
                  <c:v>-42558</c:v>
                </c:pt>
                <c:pt idx="2820">
                  <c:v>-42531</c:v>
                </c:pt>
                <c:pt idx="2821">
                  <c:v>-42517</c:v>
                </c:pt>
                <c:pt idx="2822">
                  <c:v>-42550</c:v>
                </c:pt>
                <c:pt idx="2823">
                  <c:v>-42551</c:v>
                </c:pt>
                <c:pt idx="2824">
                  <c:v>-42523</c:v>
                </c:pt>
                <c:pt idx="2825">
                  <c:v>-42460</c:v>
                </c:pt>
                <c:pt idx="2826">
                  <c:v>-42433</c:v>
                </c:pt>
                <c:pt idx="2827">
                  <c:v>-42401</c:v>
                </c:pt>
                <c:pt idx="2828">
                  <c:v>-42375</c:v>
                </c:pt>
                <c:pt idx="2829">
                  <c:v>-42349</c:v>
                </c:pt>
                <c:pt idx="2830">
                  <c:v>-42385</c:v>
                </c:pt>
                <c:pt idx="2831">
                  <c:v>-42375</c:v>
                </c:pt>
                <c:pt idx="2832">
                  <c:v>-42404</c:v>
                </c:pt>
                <c:pt idx="2833">
                  <c:v>-42358</c:v>
                </c:pt>
                <c:pt idx="2834">
                  <c:v>-42342</c:v>
                </c:pt>
                <c:pt idx="2835">
                  <c:v>-42347</c:v>
                </c:pt>
                <c:pt idx="2836">
                  <c:v>-42309</c:v>
                </c:pt>
                <c:pt idx="2837">
                  <c:v>-42270</c:v>
                </c:pt>
                <c:pt idx="2838">
                  <c:v>-42204</c:v>
                </c:pt>
                <c:pt idx="2839">
                  <c:v>-42196</c:v>
                </c:pt>
                <c:pt idx="2840">
                  <c:v>-42194</c:v>
                </c:pt>
                <c:pt idx="2841">
                  <c:v>-42232</c:v>
                </c:pt>
                <c:pt idx="2842">
                  <c:v>-42232</c:v>
                </c:pt>
                <c:pt idx="2843">
                  <c:v>-42233</c:v>
                </c:pt>
                <c:pt idx="2844">
                  <c:v>-42199</c:v>
                </c:pt>
                <c:pt idx="2845">
                  <c:v>-42147</c:v>
                </c:pt>
                <c:pt idx="2846">
                  <c:v>-42104</c:v>
                </c:pt>
                <c:pt idx="2847">
                  <c:v>-42058</c:v>
                </c:pt>
                <c:pt idx="2848">
                  <c:v>-42039</c:v>
                </c:pt>
                <c:pt idx="2849">
                  <c:v>-42044</c:v>
                </c:pt>
                <c:pt idx="2850">
                  <c:v>-42039</c:v>
                </c:pt>
                <c:pt idx="2851">
                  <c:v>-42012</c:v>
                </c:pt>
                <c:pt idx="2852">
                  <c:v>-41992</c:v>
                </c:pt>
                <c:pt idx="2853">
                  <c:v>-41976</c:v>
                </c:pt>
                <c:pt idx="2854">
                  <c:v>-41952</c:v>
                </c:pt>
                <c:pt idx="2855">
                  <c:v>-41925</c:v>
                </c:pt>
                <c:pt idx="2856">
                  <c:v>-41890</c:v>
                </c:pt>
                <c:pt idx="2857">
                  <c:v>-41876</c:v>
                </c:pt>
                <c:pt idx="2858">
                  <c:v>-41846</c:v>
                </c:pt>
                <c:pt idx="2859">
                  <c:v>-41811</c:v>
                </c:pt>
                <c:pt idx="2860">
                  <c:v>-41806</c:v>
                </c:pt>
                <c:pt idx="2861">
                  <c:v>-41815</c:v>
                </c:pt>
                <c:pt idx="2862">
                  <c:v>-41805</c:v>
                </c:pt>
                <c:pt idx="2863">
                  <c:v>-41798</c:v>
                </c:pt>
                <c:pt idx="2864">
                  <c:v>-41749</c:v>
                </c:pt>
                <c:pt idx="2865">
                  <c:v>-41700</c:v>
                </c:pt>
                <c:pt idx="2866">
                  <c:v>-41644</c:v>
                </c:pt>
                <c:pt idx="2867">
                  <c:v>-41640</c:v>
                </c:pt>
                <c:pt idx="2868">
                  <c:v>-41596</c:v>
                </c:pt>
                <c:pt idx="2869">
                  <c:v>-41515</c:v>
                </c:pt>
                <c:pt idx="2870">
                  <c:v>-41567</c:v>
                </c:pt>
                <c:pt idx="2871">
                  <c:v>-41565</c:v>
                </c:pt>
                <c:pt idx="2872">
                  <c:v>-41477</c:v>
                </c:pt>
                <c:pt idx="2873">
                  <c:v>-41439</c:v>
                </c:pt>
                <c:pt idx="2874">
                  <c:v>-41424</c:v>
                </c:pt>
                <c:pt idx="2875">
                  <c:v>-41386</c:v>
                </c:pt>
                <c:pt idx="2876">
                  <c:v>-41307</c:v>
                </c:pt>
                <c:pt idx="2877">
                  <c:v>-41293</c:v>
                </c:pt>
                <c:pt idx="2878">
                  <c:v>-41281</c:v>
                </c:pt>
                <c:pt idx="2879">
                  <c:v>-41237</c:v>
                </c:pt>
                <c:pt idx="2880">
                  <c:v>-41239</c:v>
                </c:pt>
                <c:pt idx="2881">
                  <c:v>-41170</c:v>
                </c:pt>
                <c:pt idx="2882">
                  <c:v>-41136</c:v>
                </c:pt>
                <c:pt idx="2883">
                  <c:v>-41095</c:v>
                </c:pt>
                <c:pt idx="2884">
                  <c:v>-41067</c:v>
                </c:pt>
                <c:pt idx="2885">
                  <c:v>-41054</c:v>
                </c:pt>
                <c:pt idx="2886">
                  <c:v>-41069</c:v>
                </c:pt>
                <c:pt idx="2887">
                  <c:v>-41001</c:v>
                </c:pt>
                <c:pt idx="2888">
                  <c:v>-41000</c:v>
                </c:pt>
                <c:pt idx="2889">
                  <c:v>-40980</c:v>
                </c:pt>
                <c:pt idx="2890">
                  <c:v>-40939</c:v>
                </c:pt>
                <c:pt idx="2891">
                  <c:v>-40954</c:v>
                </c:pt>
                <c:pt idx="2892">
                  <c:v>-40946</c:v>
                </c:pt>
                <c:pt idx="2893">
                  <c:v>-40943</c:v>
                </c:pt>
                <c:pt idx="2894">
                  <c:v>-40901</c:v>
                </c:pt>
                <c:pt idx="2895">
                  <c:v>-40876</c:v>
                </c:pt>
                <c:pt idx="2896">
                  <c:v>-40855</c:v>
                </c:pt>
                <c:pt idx="2897">
                  <c:v>-40808</c:v>
                </c:pt>
                <c:pt idx="2898">
                  <c:v>-40745</c:v>
                </c:pt>
                <c:pt idx="2899">
                  <c:v>-40701</c:v>
                </c:pt>
                <c:pt idx="2900">
                  <c:v>-40682</c:v>
                </c:pt>
                <c:pt idx="2901">
                  <c:v>-40696</c:v>
                </c:pt>
                <c:pt idx="2902">
                  <c:v>-40729</c:v>
                </c:pt>
                <c:pt idx="2903">
                  <c:v>-40715</c:v>
                </c:pt>
                <c:pt idx="2904">
                  <c:v>-40754</c:v>
                </c:pt>
                <c:pt idx="2905">
                  <c:v>-40679</c:v>
                </c:pt>
                <c:pt idx="2906">
                  <c:v>-40642</c:v>
                </c:pt>
                <c:pt idx="2907">
                  <c:v>-40605</c:v>
                </c:pt>
                <c:pt idx="2908">
                  <c:v>-40572</c:v>
                </c:pt>
                <c:pt idx="2909">
                  <c:v>-40563</c:v>
                </c:pt>
                <c:pt idx="2910">
                  <c:v>-40538</c:v>
                </c:pt>
                <c:pt idx="2911">
                  <c:v>-40521</c:v>
                </c:pt>
                <c:pt idx="2912">
                  <c:v>-40495</c:v>
                </c:pt>
                <c:pt idx="2913">
                  <c:v>-40449</c:v>
                </c:pt>
                <c:pt idx="2914">
                  <c:v>-40428</c:v>
                </c:pt>
                <c:pt idx="2915">
                  <c:v>-40427</c:v>
                </c:pt>
                <c:pt idx="2916">
                  <c:v>-40375</c:v>
                </c:pt>
                <c:pt idx="2917">
                  <c:v>-40329</c:v>
                </c:pt>
                <c:pt idx="2918">
                  <c:v>-40274</c:v>
                </c:pt>
                <c:pt idx="2919">
                  <c:v>-40240</c:v>
                </c:pt>
                <c:pt idx="2920">
                  <c:v>-40187</c:v>
                </c:pt>
                <c:pt idx="2921">
                  <c:v>-40183</c:v>
                </c:pt>
                <c:pt idx="2922">
                  <c:v>-40192</c:v>
                </c:pt>
                <c:pt idx="2923">
                  <c:v>-40220</c:v>
                </c:pt>
                <c:pt idx="2924">
                  <c:v>-40226</c:v>
                </c:pt>
                <c:pt idx="2925">
                  <c:v>-40180</c:v>
                </c:pt>
                <c:pt idx="2926">
                  <c:v>-40177</c:v>
                </c:pt>
                <c:pt idx="2927">
                  <c:v>-40168</c:v>
                </c:pt>
                <c:pt idx="2928">
                  <c:v>-40146</c:v>
                </c:pt>
                <c:pt idx="2929">
                  <c:v>-40146</c:v>
                </c:pt>
                <c:pt idx="2930">
                  <c:v>-40174</c:v>
                </c:pt>
                <c:pt idx="2931">
                  <c:v>-40100</c:v>
                </c:pt>
                <c:pt idx="2932">
                  <c:v>-40073</c:v>
                </c:pt>
                <c:pt idx="2933">
                  <c:v>-40077</c:v>
                </c:pt>
                <c:pt idx="2934">
                  <c:v>-40055</c:v>
                </c:pt>
                <c:pt idx="2935">
                  <c:v>-40025</c:v>
                </c:pt>
                <c:pt idx="2936">
                  <c:v>-40008</c:v>
                </c:pt>
                <c:pt idx="2937">
                  <c:v>-40002</c:v>
                </c:pt>
                <c:pt idx="2938">
                  <c:v>-39983</c:v>
                </c:pt>
                <c:pt idx="2939">
                  <c:v>-39981</c:v>
                </c:pt>
                <c:pt idx="2940">
                  <c:v>-39997</c:v>
                </c:pt>
                <c:pt idx="2941">
                  <c:v>-39964</c:v>
                </c:pt>
                <c:pt idx="2942">
                  <c:v>-39947</c:v>
                </c:pt>
                <c:pt idx="2943">
                  <c:v>-39939</c:v>
                </c:pt>
                <c:pt idx="2944">
                  <c:v>-40006</c:v>
                </c:pt>
                <c:pt idx="2945">
                  <c:v>-40015</c:v>
                </c:pt>
                <c:pt idx="2946">
                  <c:v>-40016</c:v>
                </c:pt>
                <c:pt idx="2947">
                  <c:v>-40023</c:v>
                </c:pt>
                <c:pt idx="2948">
                  <c:v>-39997</c:v>
                </c:pt>
                <c:pt idx="2949">
                  <c:v>-39998</c:v>
                </c:pt>
                <c:pt idx="2950">
                  <c:v>-40021</c:v>
                </c:pt>
                <c:pt idx="2951">
                  <c:v>-39981</c:v>
                </c:pt>
                <c:pt idx="2952">
                  <c:v>-39987</c:v>
                </c:pt>
                <c:pt idx="2953">
                  <c:v>-39950</c:v>
                </c:pt>
                <c:pt idx="2954">
                  <c:v>-39944</c:v>
                </c:pt>
                <c:pt idx="2955">
                  <c:v>-39924</c:v>
                </c:pt>
                <c:pt idx="2956">
                  <c:v>-39906</c:v>
                </c:pt>
                <c:pt idx="2957">
                  <c:v>-39858</c:v>
                </c:pt>
                <c:pt idx="2958">
                  <c:v>-39865</c:v>
                </c:pt>
                <c:pt idx="2959">
                  <c:v>-39889</c:v>
                </c:pt>
                <c:pt idx="2960">
                  <c:v>-39829</c:v>
                </c:pt>
                <c:pt idx="2961">
                  <c:v>-39775</c:v>
                </c:pt>
                <c:pt idx="2962">
                  <c:v>-39744</c:v>
                </c:pt>
                <c:pt idx="2963">
                  <c:v>-39707</c:v>
                </c:pt>
                <c:pt idx="2964">
                  <c:v>-39699</c:v>
                </c:pt>
                <c:pt idx="2965">
                  <c:v>-39673</c:v>
                </c:pt>
                <c:pt idx="2966">
                  <c:v>-39701</c:v>
                </c:pt>
                <c:pt idx="2967">
                  <c:v>-39673</c:v>
                </c:pt>
                <c:pt idx="2968">
                  <c:v>-39665</c:v>
                </c:pt>
                <c:pt idx="2969">
                  <c:v>-39664</c:v>
                </c:pt>
                <c:pt idx="2970">
                  <c:v>-39666</c:v>
                </c:pt>
                <c:pt idx="2971">
                  <c:v>-39729</c:v>
                </c:pt>
                <c:pt idx="2972">
                  <c:v>-39722</c:v>
                </c:pt>
                <c:pt idx="2973">
                  <c:v>-39770</c:v>
                </c:pt>
                <c:pt idx="2974">
                  <c:v>-39714</c:v>
                </c:pt>
                <c:pt idx="2975">
                  <c:v>-39693</c:v>
                </c:pt>
                <c:pt idx="2976">
                  <c:v>-39630</c:v>
                </c:pt>
                <c:pt idx="2977">
                  <c:v>-39581</c:v>
                </c:pt>
                <c:pt idx="2978">
                  <c:v>-39541</c:v>
                </c:pt>
                <c:pt idx="2979">
                  <c:v>-39523</c:v>
                </c:pt>
                <c:pt idx="2980">
                  <c:v>-39508</c:v>
                </c:pt>
                <c:pt idx="2981">
                  <c:v>-39493</c:v>
                </c:pt>
                <c:pt idx="2982">
                  <c:v>-39457</c:v>
                </c:pt>
                <c:pt idx="2983">
                  <c:v>-39452</c:v>
                </c:pt>
                <c:pt idx="2984">
                  <c:v>-39449</c:v>
                </c:pt>
                <c:pt idx="2985">
                  <c:v>-39423</c:v>
                </c:pt>
                <c:pt idx="2986">
                  <c:v>-39399</c:v>
                </c:pt>
                <c:pt idx="2987">
                  <c:v>-39403</c:v>
                </c:pt>
                <c:pt idx="2988">
                  <c:v>-39362</c:v>
                </c:pt>
                <c:pt idx="2989">
                  <c:v>-39366</c:v>
                </c:pt>
                <c:pt idx="2990">
                  <c:v>-39411</c:v>
                </c:pt>
                <c:pt idx="2991">
                  <c:v>-39410</c:v>
                </c:pt>
                <c:pt idx="2992">
                  <c:v>-39403</c:v>
                </c:pt>
                <c:pt idx="2993">
                  <c:v>-39370</c:v>
                </c:pt>
                <c:pt idx="2994">
                  <c:v>-39338</c:v>
                </c:pt>
                <c:pt idx="2995">
                  <c:v>-39297</c:v>
                </c:pt>
                <c:pt idx="2996">
                  <c:v>-39291</c:v>
                </c:pt>
                <c:pt idx="2997">
                  <c:v>-39217</c:v>
                </c:pt>
                <c:pt idx="2998">
                  <c:v>-39163</c:v>
                </c:pt>
                <c:pt idx="2999">
                  <c:v>-39163</c:v>
                </c:pt>
                <c:pt idx="3000">
                  <c:v>-39115</c:v>
                </c:pt>
                <c:pt idx="3001">
                  <c:v>-39057</c:v>
                </c:pt>
                <c:pt idx="3002">
                  <c:v>-38951</c:v>
                </c:pt>
                <c:pt idx="3003">
                  <c:v>-38891</c:v>
                </c:pt>
                <c:pt idx="3004">
                  <c:v>-38873</c:v>
                </c:pt>
                <c:pt idx="3005">
                  <c:v>-38873</c:v>
                </c:pt>
                <c:pt idx="3006">
                  <c:v>-38824</c:v>
                </c:pt>
                <c:pt idx="3007">
                  <c:v>-38766</c:v>
                </c:pt>
                <c:pt idx="3008">
                  <c:v>-38748</c:v>
                </c:pt>
                <c:pt idx="3009">
                  <c:v>-38723</c:v>
                </c:pt>
                <c:pt idx="3010">
                  <c:v>-38700</c:v>
                </c:pt>
                <c:pt idx="3011">
                  <c:v>-38703</c:v>
                </c:pt>
                <c:pt idx="3012">
                  <c:v>-38694</c:v>
                </c:pt>
                <c:pt idx="3013">
                  <c:v>-38676</c:v>
                </c:pt>
                <c:pt idx="3014">
                  <c:v>-38637</c:v>
                </c:pt>
                <c:pt idx="3015">
                  <c:v>-38622</c:v>
                </c:pt>
                <c:pt idx="3016">
                  <c:v>-38563</c:v>
                </c:pt>
                <c:pt idx="3017">
                  <c:v>-38529</c:v>
                </c:pt>
                <c:pt idx="3018">
                  <c:v>-38510</c:v>
                </c:pt>
                <c:pt idx="3019">
                  <c:v>-38463</c:v>
                </c:pt>
                <c:pt idx="3020">
                  <c:v>-38476</c:v>
                </c:pt>
                <c:pt idx="3021">
                  <c:v>-38530</c:v>
                </c:pt>
                <c:pt idx="3022">
                  <c:v>-38539</c:v>
                </c:pt>
                <c:pt idx="3023">
                  <c:v>-38531</c:v>
                </c:pt>
                <c:pt idx="3024">
                  <c:v>-38540</c:v>
                </c:pt>
                <c:pt idx="3025">
                  <c:v>-38596</c:v>
                </c:pt>
                <c:pt idx="3026">
                  <c:v>-38654</c:v>
                </c:pt>
                <c:pt idx="3027">
                  <c:v>-38637</c:v>
                </c:pt>
                <c:pt idx="3028">
                  <c:v>-38598</c:v>
                </c:pt>
                <c:pt idx="3029">
                  <c:v>-38560</c:v>
                </c:pt>
                <c:pt idx="3030">
                  <c:v>-38494</c:v>
                </c:pt>
                <c:pt idx="3031">
                  <c:v>-38496</c:v>
                </c:pt>
                <c:pt idx="3032">
                  <c:v>-38431</c:v>
                </c:pt>
                <c:pt idx="3033">
                  <c:v>-38411</c:v>
                </c:pt>
                <c:pt idx="3034">
                  <c:v>-38375</c:v>
                </c:pt>
                <c:pt idx="3035">
                  <c:v>-38314</c:v>
                </c:pt>
                <c:pt idx="3036">
                  <c:v>-38265</c:v>
                </c:pt>
                <c:pt idx="3037">
                  <c:v>-38222</c:v>
                </c:pt>
                <c:pt idx="3038">
                  <c:v>-38159</c:v>
                </c:pt>
                <c:pt idx="3039">
                  <c:v>-38168</c:v>
                </c:pt>
                <c:pt idx="3040">
                  <c:v>-38111</c:v>
                </c:pt>
                <c:pt idx="3041">
                  <c:v>-38051</c:v>
                </c:pt>
                <c:pt idx="3042">
                  <c:v>-38002</c:v>
                </c:pt>
                <c:pt idx="3043">
                  <c:v>-37989</c:v>
                </c:pt>
                <c:pt idx="3044">
                  <c:v>-37940</c:v>
                </c:pt>
                <c:pt idx="3045">
                  <c:v>-37937</c:v>
                </c:pt>
                <c:pt idx="3046">
                  <c:v>-37942</c:v>
                </c:pt>
                <c:pt idx="3047">
                  <c:v>-37934</c:v>
                </c:pt>
                <c:pt idx="3048">
                  <c:v>-37964</c:v>
                </c:pt>
                <c:pt idx="3049">
                  <c:v>-37947</c:v>
                </c:pt>
                <c:pt idx="3050">
                  <c:v>-37940</c:v>
                </c:pt>
                <c:pt idx="3051">
                  <c:v>-37910</c:v>
                </c:pt>
                <c:pt idx="3052">
                  <c:v>-37846</c:v>
                </c:pt>
                <c:pt idx="3053">
                  <c:v>-37835</c:v>
                </c:pt>
                <c:pt idx="3054">
                  <c:v>-37795</c:v>
                </c:pt>
                <c:pt idx="3055">
                  <c:v>-37713</c:v>
                </c:pt>
                <c:pt idx="3056">
                  <c:v>-37731</c:v>
                </c:pt>
                <c:pt idx="3057">
                  <c:v>-37760</c:v>
                </c:pt>
                <c:pt idx="3058">
                  <c:v>-37715</c:v>
                </c:pt>
                <c:pt idx="3059">
                  <c:v>-37660</c:v>
                </c:pt>
                <c:pt idx="3060">
                  <c:v>-37640</c:v>
                </c:pt>
                <c:pt idx="3061">
                  <c:v>-37616</c:v>
                </c:pt>
                <c:pt idx="3062">
                  <c:v>-37591</c:v>
                </c:pt>
                <c:pt idx="3063">
                  <c:v>-37568</c:v>
                </c:pt>
                <c:pt idx="3064">
                  <c:v>-37558</c:v>
                </c:pt>
                <c:pt idx="3065">
                  <c:v>-37569</c:v>
                </c:pt>
                <c:pt idx="3066">
                  <c:v>-37539</c:v>
                </c:pt>
                <c:pt idx="3067">
                  <c:v>-37493</c:v>
                </c:pt>
                <c:pt idx="3068">
                  <c:v>-37453</c:v>
                </c:pt>
                <c:pt idx="3069">
                  <c:v>-37394</c:v>
                </c:pt>
                <c:pt idx="3070">
                  <c:v>-37307</c:v>
                </c:pt>
                <c:pt idx="3071">
                  <c:v>-37330</c:v>
                </c:pt>
                <c:pt idx="3072">
                  <c:v>-37346</c:v>
                </c:pt>
                <c:pt idx="3073">
                  <c:v>-37310</c:v>
                </c:pt>
                <c:pt idx="3074">
                  <c:v>-37314</c:v>
                </c:pt>
                <c:pt idx="3075">
                  <c:v>-37251</c:v>
                </c:pt>
                <c:pt idx="3076">
                  <c:v>-37177</c:v>
                </c:pt>
                <c:pt idx="3077">
                  <c:v>-37178</c:v>
                </c:pt>
                <c:pt idx="3078">
                  <c:v>-37148</c:v>
                </c:pt>
                <c:pt idx="3079">
                  <c:v>-37115</c:v>
                </c:pt>
                <c:pt idx="3080">
                  <c:v>-37089</c:v>
                </c:pt>
                <c:pt idx="3081">
                  <c:v>-37053</c:v>
                </c:pt>
                <c:pt idx="3082">
                  <c:v>-37049</c:v>
                </c:pt>
                <c:pt idx="3083">
                  <c:v>-37022</c:v>
                </c:pt>
                <c:pt idx="3084">
                  <c:v>-36973</c:v>
                </c:pt>
                <c:pt idx="3085">
                  <c:v>-36921</c:v>
                </c:pt>
                <c:pt idx="3086">
                  <c:v>-36901</c:v>
                </c:pt>
                <c:pt idx="3087">
                  <c:v>-36854</c:v>
                </c:pt>
                <c:pt idx="3088">
                  <c:v>-36858</c:v>
                </c:pt>
                <c:pt idx="3089">
                  <c:v>-36829</c:v>
                </c:pt>
                <c:pt idx="3090">
                  <c:v>-36813</c:v>
                </c:pt>
                <c:pt idx="3091">
                  <c:v>-36735</c:v>
                </c:pt>
                <c:pt idx="3092">
                  <c:v>-36680</c:v>
                </c:pt>
                <c:pt idx="3093">
                  <c:v>-36664</c:v>
                </c:pt>
                <c:pt idx="3094">
                  <c:v>-36617</c:v>
                </c:pt>
                <c:pt idx="3095">
                  <c:v>-36572</c:v>
                </c:pt>
                <c:pt idx="3096">
                  <c:v>-36519</c:v>
                </c:pt>
                <c:pt idx="3097">
                  <c:v>-36487</c:v>
                </c:pt>
                <c:pt idx="3098">
                  <c:v>-36470</c:v>
                </c:pt>
                <c:pt idx="3099">
                  <c:v>-36445</c:v>
                </c:pt>
                <c:pt idx="3100">
                  <c:v>-36413</c:v>
                </c:pt>
                <c:pt idx="3101">
                  <c:v>-36341</c:v>
                </c:pt>
                <c:pt idx="3102">
                  <c:v>-36319</c:v>
                </c:pt>
                <c:pt idx="3103">
                  <c:v>-36326</c:v>
                </c:pt>
                <c:pt idx="3104">
                  <c:v>-36291</c:v>
                </c:pt>
                <c:pt idx="3105">
                  <c:v>-36285</c:v>
                </c:pt>
                <c:pt idx="3106">
                  <c:v>-36242</c:v>
                </c:pt>
                <c:pt idx="3107">
                  <c:v>-36192</c:v>
                </c:pt>
                <c:pt idx="3108">
                  <c:v>-36160</c:v>
                </c:pt>
                <c:pt idx="3109">
                  <c:v>-36116</c:v>
                </c:pt>
                <c:pt idx="3110">
                  <c:v>-36054</c:v>
                </c:pt>
                <c:pt idx="3111">
                  <c:v>-36066</c:v>
                </c:pt>
                <c:pt idx="3112">
                  <c:v>-36039</c:v>
                </c:pt>
                <c:pt idx="3113">
                  <c:v>-35998</c:v>
                </c:pt>
                <c:pt idx="3114">
                  <c:v>-35957</c:v>
                </c:pt>
                <c:pt idx="3115">
                  <c:v>-35918</c:v>
                </c:pt>
                <c:pt idx="3116">
                  <c:v>-35868</c:v>
                </c:pt>
                <c:pt idx="3117">
                  <c:v>-35855</c:v>
                </c:pt>
                <c:pt idx="3118">
                  <c:v>-35820</c:v>
                </c:pt>
                <c:pt idx="3119">
                  <c:v>-35793</c:v>
                </c:pt>
                <c:pt idx="3120">
                  <c:v>-35719</c:v>
                </c:pt>
                <c:pt idx="3121">
                  <c:v>-35694</c:v>
                </c:pt>
                <c:pt idx="3122">
                  <c:v>-35698</c:v>
                </c:pt>
                <c:pt idx="3123">
                  <c:v>-35708</c:v>
                </c:pt>
                <c:pt idx="3124">
                  <c:v>-35688</c:v>
                </c:pt>
                <c:pt idx="3125">
                  <c:v>-35701</c:v>
                </c:pt>
                <c:pt idx="3126">
                  <c:v>-35678</c:v>
                </c:pt>
                <c:pt idx="3127">
                  <c:v>-35661</c:v>
                </c:pt>
                <c:pt idx="3128">
                  <c:v>-35665</c:v>
                </c:pt>
                <c:pt idx="3129">
                  <c:v>-35664</c:v>
                </c:pt>
                <c:pt idx="3130">
                  <c:v>-35631</c:v>
                </c:pt>
                <c:pt idx="3131">
                  <c:v>-35622</c:v>
                </c:pt>
                <c:pt idx="3132">
                  <c:v>-35630</c:v>
                </c:pt>
                <c:pt idx="3133">
                  <c:v>-35589</c:v>
                </c:pt>
                <c:pt idx="3134">
                  <c:v>-35597</c:v>
                </c:pt>
                <c:pt idx="3135">
                  <c:v>-35573</c:v>
                </c:pt>
                <c:pt idx="3136">
                  <c:v>-35535</c:v>
                </c:pt>
                <c:pt idx="3137">
                  <c:v>-35532</c:v>
                </c:pt>
                <c:pt idx="3138">
                  <c:v>-35511</c:v>
                </c:pt>
                <c:pt idx="3139">
                  <c:v>-35506</c:v>
                </c:pt>
                <c:pt idx="3140">
                  <c:v>-35502</c:v>
                </c:pt>
                <c:pt idx="3141">
                  <c:v>-35459</c:v>
                </c:pt>
                <c:pt idx="3142">
                  <c:v>-35426</c:v>
                </c:pt>
                <c:pt idx="3143">
                  <c:v>-35379</c:v>
                </c:pt>
                <c:pt idx="3144">
                  <c:v>-35361</c:v>
                </c:pt>
                <c:pt idx="3145">
                  <c:v>-35352</c:v>
                </c:pt>
                <c:pt idx="3146">
                  <c:v>-35280</c:v>
                </c:pt>
                <c:pt idx="3147">
                  <c:v>-35237</c:v>
                </c:pt>
                <c:pt idx="3148">
                  <c:v>-35242</c:v>
                </c:pt>
                <c:pt idx="3149">
                  <c:v>-35233</c:v>
                </c:pt>
                <c:pt idx="3150">
                  <c:v>-35203</c:v>
                </c:pt>
                <c:pt idx="3151">
                  <c:v>-35186</c:v>
                </c:pt>
                <c:pt idx="3152">
                  <c:v>-35149</c:v>
                </c:pt>
                <c:pt idx="3153">
                  <c:v>-35103</c:v>
                </c:pt>
                <c:pt idx="3154">
                  <c:v>-35130</c:v>
                </c:pt>
                <c:pt idx="3155">
                  <c:v>-35090</c:v>
                </c:pt>
                <c:pt idx="3156">
                  <c:v>-35050</c:v>
                </c:pt>
                <c:pt idx="3157">
                  <c:v>-34959</c:v>
                </c:pt>
                <c:pt idx="3158">
                  <c:v>-34940</c:v>
                </c:pt>
                <c:pt idx="3159">
                  <c:v>-34918</c:v>
                </c:pt>
                <c:pt idx="3160">
                  <c:v>-34830</c:v>
                </c:pt>
                <c:pt idx="3161">
                  <c:v>-34783</c:v>
                </c:pt>
                <c:pt idx="3162">
                  <c:v>-34725</c:v>
                </c:pt>
                <c:pt idx="3163">
                  <c:v>-34641</c:v>
                </c:pt>
                <c:pt idx="3164">
                  <c:v>-34599</c:v>
                </c:pt>
                <c:pt idx="3165">
                  <c:v>-34569</c:v>
                </c:pt>
                <c:pt idx="3166">
                  <c:v>-34538</c:v>
                </c:pt>
                <c:pt idx="3167">
                  <c:v>-34473</c:v>
                </c:pt>
                <c:pt idx="3168">
                  <c:v>-34430</c:v>
                </c:pt>
                <c:pt idx="3169">
                  <c:v>-34405</c:v>
                </c:pt>
                <c:pt idx="3170">
                  <c:v>-34358</c:v>
                </c:pt>
                <c:pt idx="3171">
                  <c:v>-34254</c:v>
                </c:pt>
                <c:pt idx="3172">
                  <c:v>-34148</c:v>
                </c:pt>
                <c:pt idx="3173">
                  <c:v>-34126</c:v>
                </c:pt>
                <c:pt idx="3174">
                  <c:v>-34082</c:v>
                </c:pt>
                <c:pt idx="3175">
                  <c:v>-34051</c:v>
                </c:pt>
                <c:pt idx="3176">
                  <c:v>-34060</c:v>
                </c:pt>
                <c:pt idx="3177">
                  <c:v>-34058</c:v>
                </c:pt>
                <c:pt idx="3178">
                  <c:v>-34049</c:v>
                </c:pt>
                <c:pt idx="3179">
                  <c:v>-34018</c:v>
                </c:pt>
                <c:pt idx="3180">
                  <c:v>-34003</c:v>
                </c:pt>
                <c:pt idx="3181">
                  <c:v>-34022</c:v>
                </c:pt>
                <c:pt idx="3182">
                  <c:v>-34046</c:v>
                </c:pt>
                <c:pt idx="3183">
                  <c:v>-33993</c:v>
                </c:pt>
                <c:pt idx="3184">
                  <c:v>-34015</c:v>
                </c:pt>
                <c:pt idx="3185">
                  <c:v>-33983</c:v>
                </c:pt>
                <c:pt idx="3186">
                  <c:v>-33963</c:v>
                </c:pt>
                <c:pt idx="3187">
                  <c:v>-33971</c:v>
                </c:pt>
                <c:pt idx="3188">
                  <c:v>-33953</c:v>
                </c:pt>
                <c:pt idx="3189">
                  <c:v>-33928</c:v>
                </c:pt>
                <c:pt idx="3190">
                  <c:v>-33891</c:v>
                </c:pt>
                <c:pt idx="3191">
                  <c:v>-33863</c:v>
                </c:pt>
                <c:pt idx="3192">
                  <c:v>-33838</c:v>
                </c:pt>
                <c:pt idx="3193">
                  <c:v>-33836</c:v>
                </c:pt>
                <c:pt idx="3194">
                  <c:v>-33799</c:v>
                </c:pt>
                <c:pt idx="3195">
                  <c:v>-33790</c:v>
                </c:pt>
                <c:pt idx="3196">
                  <c:v>-33783</c:v>
                </c:pt>
                <c:pt idx="3197">
                  <c:v>-33771</c:v>
                </c:pt>
                <c:pt idx="3198">
                  <c:v>-33723</c:v>
                </c:pt>
                <c:pt idx="3199">
                  <c:v>-33741</c:v>
                </c:pt>
                <c:pt idx="3200">
                  <c:v>-33728</c:v>
                </c:pt>
                <c:pt idx="3201">
                  <c:v>-33743</c:v>
                </c:pt>
                <c:pt idx="3202">
                  <c:v>-33725</c:v>
                </c:pt>
                <c:pt idx="3203">
                  <c:v>-33662</c:v>
                </c:pt>
                <c:pt idx="3204">
                  <c:v>-33633</c:v>
                </c:pt>
                <c:pt idx="3205">
                  <c:v>-33651</c:v>
                </c:pt>
                <c:pt idx="3206">
                  <c:v>-33653</c:v>
                </c:pt>
                <c:pt idx="3207">
                  <c:v>-33625</c:v>
                </c:pt>
                <c:pt idx="3208">
                  <c:v>-33573</c:v>
                </c:pt>
                <c:pt idx="3209">
                  <c:v>-33537</c:v>
                </c:pt>
                <c:pt idx="3210">
                  <c:v>-33538</c:v>
                </c:pt>
                <c:pt idx="3211">
                  <c:v>-33513</c:v>
                </c:pt>
                <c:pt idx="3212">
                  <c:v>-33500</c:v>
                </c:pt>
                <c:pt idx="3213">
                  <c:v>-33528</c:v>
                </c:pt>
                <c:pt idx="3214">
                  <c:v>-33554</c:v>
                </c:pt>
                <c:pt idx="3215">
                  <c:v>-33487</c:v>
                </c:pt>
                <c:pt idx="3216">
                  <c:v>-33407</c:v>
                </c:pt>
                <c:pt idx="3217">
                  <c:v>-33381</c:v>
                </c:pt>
                <c:pt idx="3218">
                  <c:v>-33310</c:v>
                </c:pt>
                <c:pt idx="3219">
                  <c:v>-33319</c:v>
                </c:pt>
                <c:pt idx="3220">
                  <c:v>-33274</c:v>
                </c:pt>
                <c:pt idx="3221">
                  <c:v>-33239</c:v>
                </c:pt>
                <c:pt idx="3222">
                  <c:v>-33260</c:v>
                </c:pt>
                <c:pt idx="3223">
                  <c:v>-33182</c:v>
                </c:pt>
                <c:pt idx="3224">
                  <c:v>-33168</c:v>
                </c:pt>
                <c:pt idx="3225">
                  <c:v>-33163</c:v>
                </c:pt>
                <c:pt idx="3226">
                  <c:v>-33166</c:v>
                </c:pt>
                <c:pt idx="3227">
                  <c:v>-33075</c:v>
                </c:pt>
                <c:pt idx="3228">
                  <c:v>-33037</c:v>
                </c:pt>
                <c:pt idx="3229">
                  <c:v>-33053</c:v>
                </c:pt>
                <c:pt idx="3230">
                  <c:v>-33003</c:v>
                </c:pt>
                <c:pt idx="3231">
                  <c:v>-32995</c:v>
                </c:pt>
                <c:pt idx="3232">
                  <c:v>-32963</c:v>
                </c:pt>
                <c:pt idx="3233">
                  <c:v>-32968</c:v>
                </c:pt>
                <c:pt idx="3234">
                  <c:v>-32950</c:v>
                </c:pt>
                <c:pt idx="3235">
                  <c:v>-32919</c:v>
                </c:pt>
                <c:pt idx="3236">
                  <c:v>-32876</c:v>
                </c:pt>
                <c:pt idx="3237">
                  <c:v>-32876</c:v>
                </c:pt>
                <c:pt idx="3238">
                  <c:v>-32860</c:v>
                </c:pt>
                <c:pt idx="3239">
                  <c:v>-32855</c:v>
                </c:pt>
                <c:pt idx="3240">
                  <c:v>-32871</c:v>
                </c:pt>
                <c:pt idx="3241">
                  <c:v>-32818</c:v>
                </c:pt>
                <c:pt idx="3242">
                  <c:v>-32793</c:v>
                </c:pt>
                <c:pt idx="3243">
                  <c:v>-32803</c:v>
                </c:pt>
                <c:pt idx="3244">
                  <c:v>-32817</c:v>
                </c:pt>
                <c:pt idx="3245">
                  <c:v>-32821</c:v>
                </c:pt>
                <c:pt idx="3246">
                  <c:v>-32804</c:v>
                </c:pt>
                <c:pt idx="3247">
                  <c:v>-32779</c:v>
                </c:pt>
                <c:pt idx="3248">
                  <c:v>-32735</c:v>
                </c:pt>
                <c:pt idx="3249">
                  <c:v>-32714</c:v>
                </c:pt>
                <c:pt idx="3250">
                  <c:v>-32653</c:v>
                </c:pt>
                <c:pt idx="3251">
                  <c:v>-32637</c:v>
                </c:pt>
                <c:pt idx="3252">
                  <c:v>-32623</c:v>
                </c:pt>
                <c:pt idx="3253">
                  <c:v>-32585</c:v>
                </c:pt>
                <c:pt idx="3254">
                  <c:v>-32582</c:v>
                </c:pt>
                <c:pt idx="3255">
                  <c:v>-32506</c:v>
                </c:pt>
                <c:pt idx="3256">
                  <c:v>-32549</c:v>
                </c:pt>
                <c:pt idx="3257">
                  <c:v>-32549</c:v>
                </c:pt>
                <c:pt idx="3258">
                  <c:v>-32551</c:v>
                </c:pt>
                <c:pt idx="3259">
                  <c:v>-32534</c:v>
                </c:pt>
                <c:pt idx="3260">
                  <c:v>-32501</c:v>
                </c:pt>
                <c:pt idx="3261">
                  <c:v>-32490</c:v>
                </c:pt>
                <c:pt idx="3262">
                  <c:v>-32430</c:v>
                </c:pt>
                <c:pt idx="3263">
                  <c:v>-32437</c:v>
                </c:pt>
                <c:pt idx="3264">
                  <c:v>-32413</c:v>
                </c:pt>
                <c:pt idx="3265">
                  <c:v>-32377</c:v>
                </c:pt>
                <c:pt idx="3266">
                  <c:v>-32371</c:v>
                </c:pt>
                <c:pt idx="3267">
                  <c:v>-32346</c:v>
                </c:pt>
                <c:pt idx="3268">
                  <c:v>-32392</c:v>
                </c:pt>
                <c:pt idx="3269">
                  <c:v>-32383</c:v>
                </c:pt>
                <c:pt idx="3270">
                  <c:v>-32425</c:v>
                </c:pt>
                <c:pt idx="3271">
                  <c:v>-32381</c:v>
                </c:pt>
                <c:pt idx="3272">
                  <c:v>-32301</c:v>
                </c:pt>
                <c:pt idx="3273">
                  <c:v>-32291</c:v>
                </c:pt>
                <c:pt idx="3274">
                  <c:v>-32271</c:v>
                </c:pt>
                <c:pt idx="3275">
                  <c:v>-32217</c:v>
                </c:pt>
                <c:pt idx="3276">
                  <c:v>-32174</c:v>
                </c:pt>
                <c:pt idx="3277">
                  <c:v>-32143</c:v>
                </c:pt>
                <c:pt idx="3278">
                  <c:v>-32120</c:v>
                </c:pt>
                <c:pt idx="3279">
                  <c:v>-32115</c:v>
                </c:pt>
                <c:pt idx="3280">
                  <c:v>-32134</c:v>
                </c:pt>
                <c:pt idx="3281">
                  <c:v>-32144</c:v>
                </c:pt>
                <c:pt idx="3282">
                  <c:v>-32104</c:v>
                </c:pt>
                <c:pt idx="3283">
                  <c:v>-32097</c:v>
                </c:pt>
                <c:pt idx="3284">
                  <c:v>-32107</c:v>
                </c:pt>
                <c:pt idx="3285">
                  <c:v>-32092</c:v>
                </c:pt>
                <c:pt idx="3286">
                  <c:v>-32077</c:v>
                </c:pt>
                <c:pt idx="3287">
                  <c:v>-32076</c:v>
                </c:pt>
                <c:pt idx="3288">
                  <c:v>-32070</c:v>
                </c:pt>
                <c:pt idx="3289">
                  <c:v>-32057</c:v>
                </c:pt>
                <c:pt idx="3290">
                  <c:v>-32052</c:v>
                </c:pt>
                <c:pt idx="3291">
                  <c:v>-32056</c:v>
                </c:pt>
                <c:pt idx="3292">
                  <c:v>-32071</c:v>
                </c:pt>
                <c:pt idx="3293">
                  <c:v>-32048</c:v>
                </c:pt>
                <c:pt idx="3294">
                  <c:v>-32033</c:v>
                </c:pt>
                <c:pt idx="3295">
                  <c:v>-31952</c:v>
                </c:pt>
                <c:pt idx="3296">
                  <c:v>-31923</c:v>
                </c:pt>
                <c:pt idx="3297">
                  <c:v>-31848</c:v>
                </c:pt>
                <c:pt idx="3298">
                  <c:v>-31794</c:v>
                </c:pt>
                <c:pt idx="3299">
                  <c:v>-31786</c:v>
                </c:pt>
                <c:pt idx="3300">
                  <c:v>-31761</c:v>
                </c:pt>
                <c:pt idx="3301">
                  <c:v>-31769</c:v>
                </c:pt>
                <c:pt idx="3302">
                  <c:v>-31732</c:v>
                </c:pt>
                <c:pt idx="3303">
                  <c:v>-31668</c:v>
                </c:pt>
                <c:pt idx="3304">
                  <c:v>-31614</c:v>
                </c:pt>
                <c:pt idx="3305">
                  <c:v>-31554</c:v>
                </c:pt>
                <c:pt idx="3306">
                  <c:v>-31549</c:v>
                </c:pt>
                <c:pt idx="3307">
                  <c:v>-31544</c:v>
                </c:pt>
                <c:pt idx="3308">
                  <c:v>-31530</c:v>
                </c:pt>
                <c:pt idx="3309">
                  <c:v>-31485</c:v>
                </c:pt>
                <c:pt idx="3310">
                  <c:v>-31490</c:v>
                </c:pt>
                <c:pt idx="3311">
                  <c:v>-31428</c:v>
                </c:pt>
                <c:pt idx="3312">
                  <c:v>-31364</c:v>
                </c:pt>
                <c:pt idx="3313">
                  <c:v>-31376</c:v>
                </c:pt>
                <c:pt idx="3314">
                  <c:v>-31378</c:v>
                </c:pt>
                <c:pt idx="3315">
                  <c:v>-31335</c:v>
                </c:pt>
                <c:pt idx="3316">
                  <c:v>-31290</c:v>
                </c:pt>
                <c:pt idx="3317">
                  <c:v>-31233</c:v>
                </c:pt>
                <c:pt idx="3318">
                  <c:v>-31235</c:v>
                </c:pt>
                <c:pt idx="3319">
                  <c:v>-31170</c:v>
                </c:pt>
                <c:pt idx="3320">
                  <c:v>-31112</c:v>
                </c:pt>
                <c:pt idx="3321">
                  <c:v>-31121</c:v>
                </c:pt>
                <c:pt idx="3322">
                  <c:v>-31167</c:v>
                </c:pt>
                <c:pt idx="3323">
                  <c:v>-31189</c:v>
                </c:pt>
                <c:pt idx="3324">
                  <c:v>-31135</c:v>
                </c:pt>
                <c:pt idx="3325">
                  <c:v>-31100</c:v>
                </c:pt>
                <c:pt idx="3326">
                  <c:v>-31084</c:v>
                </c:pt>
                <c:pt idx="3327">
                  <c:v>-31101</c:v>
                </c:pt>
                <c:pt idx="3328">
                  <c:v>-31093</c:v>
                </c:pt>
                <c:pt idx="3329">
                  <c:v>-31102</c:v>
                </c:pt>
                <c:pt idx="3330">
                  <c:v>-31071</c:v>
                </c:pt>
                <c:pt idx="3331">
                  <c:v>-31070</c:v>
                </c:pt>
                <c:pt idx="3332">
                  <c:v>-31075</c:v>
                </c:pt>
                <c:pt idx="3333">
                  <c:v>-31034</c:v>
                </c:pt>
                <c:pt idx="3334">
                  <c:v>-31002</c:v>
                </c:pt>
                <c:pt idx="3335">
                  <c:v>-30962</c:v>
                </c:pt>
                <c:pt idx="3336">
                  <c:v>-30907</c:v>
                </c:pt>
                <c:pt idx="3337">
                  <c:v>-30831</c:v>
                </c:pt>
                <c:pt idx="3338">
                  <c:v>-30850</c:v>
                </c:pt>
                <c:pt idx="3339">
                  <c:v>-30828</c:v>
                </c:pt>
                <c:pt idx="3340">
                  <c:v>-30801</c:v>
                </c:pt>
                <c:pt idx="3341">
                  <c:v>-30759</c:v>
                </c:pt>
                <c:pt idx="3342">
                  <c:v>-30713</c:v>
                </c:pt>
                <c:pt idx="3343">
                  <c:v>-30659</c:v>
                </c:pt>
                <c:pt idx="3344">
                  <c:v>-30690</c:v>
                </c:pt>
                <c:pt idx="3345">
                  <c:v>-30664</c:v>
                </c:pt>
                <c:pt idx="3346">
                  <c:v>-30615</c:v>
                </c:pt>
                <c:pt idx="3347">
                  <c:v>-30626</c:v>
                </c:pt>
                <c:pt idx="3348">
                  <c:v>-30570</c:v>
                </c:pt>
                <c:pt idx="3349">
                  <c:v>-30516</c:v>
                </c:pt>
                <c:pt idx="3350">
                  <c:v>-30462</c:v>
                </c:pt>
                <c:pt idx="3351">
                  <c:v>-30400</c:v>
                </c:pt>
                <c:pt idx="3352">
                  <c:v>-30378</c:v>
                </c:pt>
                <c:pt idx="3353">
                  <c:v>-30346</c:v>
                </c:pt>
                <c:pt idx="3354">
                  <c:v>-30297</c:v>
                </c:pt>
                <c:pt idx="3355">
                  <c:v>-30265</c:v>
                </c:pt>
                <c:pt idx="3356">
                  <c:v>-30189</c:v>
                </c:pt>
                <c:pt idx="3357">
                  <c:v>-30167</c:v>
                </c:pt>
                <c:pt idx="3358">
                  <c:v>-30176</c:v>
                </c:pt>
                <c:pt idx="3359">
                  <c:v>-30167</c:v>
                </c:pt>
                <c:pt idx="3360">
                  <c:v>-30138</c:v>
                </c:pt>
                <c:pt idx="3361">
                  <c:v>-30101</c:v>
                </c:pt>
                <c:pt idx="3362">
                  <c:v>-30103</c:v>
                </c:pt>
                <c:pt idx="3363">
                  <c:v>-30064</c:v>
                </c:pt>
                <c:pt idx="3364">
                  <c:v>-30079</c:v>
                </c:pt>
                <c:pt idx="3365">
                  <c:v>-30016</c:v>
                </c:pt>
                <c:pt idx="3366">
                  <c:v>-30008</c:v>
                </c:pt>
                <c:pt idx="3367">
                  <c:v>-29942</c:v>
                </c:pt>
                <c:pt idx="3368">
                  <c:v>-29900</c:v>
                </c:pt>
                <c:pt idx="3369">
                  <c:v>-29855</c:v>
                </c:pt>
                <c:pt idx="3370">
                  <c:v>-29852</c:v>
                </c:pt>
                <c:pt idx="3371">
                  <c:v>-29824</c:v>
                </c:pt>
                <c:pt idx="3372">
                  <c:v>-29796</c:v>
                </c:pt>
                <c:pt idx="3373">
                  <c:v>-29798</c:v>
                </c:pt>
                <c:pt idx="3374">
                  <c:v>-29729</c:v>
                </c:pt>
                <c:pt idx="3375">
                  <c:v>-29666</c:v>
                </c:pt>
                <c:pt idx="3376">
                  <c:v>-29637</c:v>
                </c:pt>
                <c:pt idx="3377">
                  <c:v>-29592</c:v>
                </c:pt>
                <c:pt idx="3378">
                  <c:v>-29545</c:v>
                </c:pt>
                <c:pt idx="3379">
                  <c:v>-29530</c:v>
                </c:pt>
                <c:pt idx="3380">
                  <c:v>-29465</c:v>
                </c:pt>
                <c:pt idx="3381">
                  <c:v>-29457</c:v>
                </c:pt>
                <c:pt idx="3382">
                  <c:v>-29429</c:v>
                </c:pt>
                <c:pt idx="3383">
                  <c:v>-29366</c:v>
                </c:pt>
                <c:pt idx="3384">
                  <c:v>-29342</c:v>
                </c:pt>
                <c:pt idx="3385">
                  <c:v>-29292</c:v>
                </c:pt>
                <c:pt idx="3386">
                  <c:v>-29251</c:v>
                </c:pt>
                <c:pt idx="3387">
                  <c:v>-29218</c:v>
                </c:pt>
                <c:pt idx="3388">
                  <c:v>-29180</c:v>
                </c:pt>
                <c:pt idx="3389">
                  <c:v>-29166</c:v>
                </c:pt>
                <c:pt idx="3390">
                  <c:v>-29142</c:v>
                </c:pt>
                <c:pt idx="3391">
                  <c:v>-29110</c:v>
                </c:pt>
                <c:pt idx="3392">
                  <c:v>-29035</c:v>
                </c:pt>
                <c:pt idx="3393">
                  <c:v>-28996</c:v>
                </c:pt>
                <c:pt idx="3394">
                  <c:v>-28957</c:v>
                </c:pt>
                <c:pt idx="3395">
                  <c:v>-28942</c:v>
                </c:pt>
                <c:pt idx="3396">
                  <c:v>-28906</c:v>
                </c:pt>
                <c:pt idx="3397">
                  <c:v>-28895</c:v>
                </c:pt>
                <c:pt idx="3398">
                  <c:v>-28813</c:v>
                </c:pt>
                <c:pt idx="3399">
                  <c:v>-28778</c:v>
                </c:pt>
                <c:pt idx="3400">
                  <c:v>-28782</c:v>
                </c:pt>
                <c:pt idx="3401">
                  <c:v>-28782</c:v>
                </c:pt>
                <c:pt idx="3402">
                  <c:v>-28734</c:v>
                </c:pt>
                <c:pt idx="3403">
                  <c:v>-28698</c:v>
                </c:pt>
                <c:pt idx="3404">
                  <c:v>-28645</c:v>
                </c:pt>
                <c:pt idx="3405">
                  <c:v>-28580</c:v>
                </c:pt>
                <c:pt idx="3406">
                  <c:v>-28579</c:v>
                </c:pt>
                <c:pt idx="3407">
                  <c:v>-28606</c:v>
                </c:pt>
                <c:pt idx="3408">
                  <c:v>-28610</c:v>
                </c:pt>
                <c:pt idx="3409">
                  <c:v>-28656</c:v>
                </c:pt>
                <c:pt idx="3410">
                  <c:v>-28648</c:v>
                </c:pt>
                <c:pt idx="3411">
                  <c:v>-28663</c:v>
                </c:pt>
                <c:pt idx="3412">
                  <c:v>-28626</c:v>
                </c:pt>
                <c:pt idx="3413">
                  <c:v>-28601</c:v>
                </c:pt>
                <c:pt idx="3414">
                  <c:v>-28574</c:v>
                </c:pt>
                <c:pt idx="3415">
                  <c:v>-28567</c:v>
                </c:pt>
                <c:pt idx="3416">
                  <c:v>-28581</c:v>
                </c:pt>
                <c:pt idx="3417">
                  <c:v>-28629</c:v>
                </c:pt>
                <c:pt idx="3418">
                  <c:v>-28641</c:v>
                </c:pt>
                <c:pt idx="3419">
                  <c:v>-28602</c:v>
                </c:pt>
                <c:pt idx="3420">
                  <c:v>-28585</c:v>
                </c:pt>
                <c:pt idx="3421">
                  <c:v>-28559</c:v>
                </c:pt>
                <c:pt idx="3422">
                  <c:v>-28498</c:v>
                </c:pt>
                <c:pt idx="3423">
                  <c:v>-28459</c:v>
                </c:pt>
                <c:pt idx="3424">
                  <c:v>-28436</c:v>
                </c:pt>
                <c:pt idx="3425">
                  <c:v>-28457</c:v>
                </c:pt>
                <c:pt idx="3426">
                  <c:v>-28428</c:v>
                </c:pt>
                <c:pt idx="3427">
                  <c:v>-28417</c:v>
                </c:pt>
                <c:pt idx="3428">
                  <c:v>-28420</c:v>
                </c:pt>
                <c:pt idx="3429">
                  <c:v>-28444</c:v>
                </c:pt>
                <c:pt idx="3430">
                  <c:v>-28428</c:v>
                </c:pt>
                <c:pt idx="3431">
                  <c:v>-28375</c:v>
                </c:pt>
                <c:pt idx="3432">
                  <c:v>-28417</c:v>
                </c:pt>
                <c:pt idx="3433">
                  <c:v>-28444</c:v>
                </c:pt>
                <c:pt idx="3434">
                  <c:v>-28411</c:v>
                </c:pt>
                <c:pt idx="3435">
                  <c:v>-28368</c:v>
                </c:pt>
                <c:pt idx="3436">
                  <c:v>-28377</c:v>
                </c:pt>
                <c:pt idx="3437">
                  <c:v>-28362</c:v>
                </c:pt>
                <c:pt idx="3438">
                  <c:v>-28339</c:v>
                </c:pt>
                <c:pt idx="3439">
                  <c:v>-28316</c:v>
                </c:pt>
                <c:pt idx="3440">
                  <c:v>-28240</c:v>
                </c:pt>
                <c:pt idx="3441">
                  <c:v>-28233</c:v>
                </c:pt>
                <c:pt idx="3442">
                  <c:v>-28201</c:v>
                </c:pt>
                <c:pt idx="3443">
                  <c:v>-28165</c:v>
                </c:pt>
                <c:pt idx="3444">
                  <c:v>-28119</c:v>
                </c:pt>
                <c:pt idx="3445">
                  <c:v>-28099</c:v>
                </c:pt>
                <c:pt idx="3446">
                  <c:v>-28067</c:v>
                </c:pt>
                <c:pt idx="3447">
                  <c:v>-28014</c:v>
                </c:pt>
                <c:pt idx="3448">
                  <c:v>-27963</c:v>
                </c:pt>
                <c:pt idx="3449">
                  <c:v>-27959</c:v>
                </c:pt>
                <c:pt idx="3450">
                  <c:v>-27981</c:v>
                </c:pt>
                <c:pt idx="3451">
                  <c:v>-27967</c:v>
                </c:pt>
                <c:pt idx="3452">
                  <c:v>-27936</c:v>
                </c:pt>
                <c:pt idx="3453">
                  <c:v>-27884</c:v>
                </c:pt>
                <c:pt idx="3454">
                  <c:v>-27885</c:v>
                </c:pt>
                <c:pt idx="3455">
                  <c:v>-27834</c:v>
                </c:pt>
                <c:pt idx="3456">
                  <c:v>-27791</c:v>
                </c:pt>
                <c:pt idx="3457">
                  <c:v>-27714</c:v>
                </c:pt>
                <c:pt idx="3458">
                  <c:v>-27650</c:v>
                </c:pt>
                <c:pt idx="3459">
                  <c:v>-27601</c:v>
                </c:pt>
                <c:pt idx="3460">
                  <c:v>-27546</c:v>
                </c:pt>
                <c:pt idx="3461">
                  <c:v>-27491</c:v>
                </c:pt>
                <c:pt idx="3462">
                  <c:v>-27466</c:v>
                </c:pt>
                <c:pt idx="3463">
                  <c:v>-27434</c:v>
                </c:pt>
                <c:pt idx="3464">
                  <c:v>-27394</c:v>
                </c:pt>
                <c:pt idx="3465">
                  <c:v>-27347</c:v>
                </c:pt>
                <c:pt idx="3466">
                  <c:v>-27264</c:v>
                </c:pt>
                <c:pt idx="3467">
                  <c:v>-27293</c:v>
                </c:pt>
                <c:pt idx="3468">
                  <c:v>-27257</c:v>
                </c:pt>
                <c:pt idx="3469">
                  <c:v>-27237</c:v>
                </c:pt>
                <c:pt idx="3470">
                  <c:v>-27237</c:v>
                </c:pt>
                <c:pt idx="3471">
                  <c:v>-27156</c:v>
                </c:pt>
                <c:pt idx="3472">
                  <c:v>-27140</c:v>
                </c:pt>
                <c:pt idx="3473">
                  <c:v>-27062</c:v>
                </c:pt>
                <c:pt idx="3474">
                  <c:v>-27017</c:v>
                </c:pt>
                <c:pt idx="3475">
                  <c:v>-26981</c:v>
                </c:pt>
                <c:pt idx="3476">
                  <c:v>-26934</c:v>
                </c:pt>
                <c:pt idx="3477">
                  <c:v>-26874</c:v>
                </c:pt>
                <c:pt idx="3478">
                  <c:v>-26854</c:v>
                </c:pt>
                <c:pt idx="3479">
                  <c:v>-26796</c:v>
                </c:pt>
                <c:pt idx="3480">
                  <c:v>-26779</c:v>
                </c:pt>
                <c:pt idx="3481">
                  <c:v>-26744</c:v>
                </c:pt>
                <c:pt idx="3482">
                  <c:v>-26689</c:v>
                </c:pt>
                <c:pt idx="3483">
                  <c:v>-26678</c:v>
                </c:pt>
                <c:pt idx="3484">
                  <c:v>-26614</c:v>
                </c:pt>
                <c:pt idx="3485">
                  <c:v>-26574</c:v>
                </c:pt>
                <c:pt idx="3486">
                  <c:v>-26553</c:v>
                </c:pt>
                <c:pt idx="3487">
                  <c:v>-26553</c:v>
                </c:pt>
                <c:pt idx="3488">
                  <c:v>-26506</c:v>
                </c:pt>
                <c:pt idx="3489">
                  <c:v>-26417</c:v>
                </c:pt>
                <c:pt idx="3490">
                  <c:v>-26322</c:v>
                </c:pt>
                <c:pt idx="3491">
                  <c:v>-26270</c:v>
                </c:pt>
                <c:pt idx="3492">
                  <c:v>-26276</c:v>
                </c:pt>
                <c:pt idx="3493">
                  <c:v>-26281</c:v>
                </c:pt>
                <c:pt idx="3494">
                  <c:v>-26274</c:v>
                </c:pt>
                <c:pt idx="3495">
                  <c:v>-26226</c:v>
                </c:pt>
                <c:pt idx="3496">
                  <c:v>-26182</c:v>
                </c:pt>
                <c:pt idx="3497">
                  <c:v>-26144</c:v>
                </c:pt>
                <c:pt idx="3498">
                  <c:v>-26125</c:v>
                </c:pt>
                <c:pt idx="3499">
                  <c:v>-26069</c:v>
                </c:pt>
                <c:pt idx="3500">
                  <c:v>-26085</c:v>
                </c:pt>
                <c:pt idx="3501">
                  <c:v>-26074</c:v>
                </c:pt>
                <c:pt idx="3502">
                  <c:v>-26018</c:v>
                </c:pt>
                <c:pt idx="3503">
                  <c:v>-25985</c:v>
                </c:pt>
                <c:pt idx="3504">
                  <c:v>-26010</c:v>
                </c:pt>
                <c:pt idx="3505">
                  <c:v>-25953</c:v>
                </c:pt>
                <c:pt idx="3506">
                  <c:v>-25907</c:v>
                </c:pt>
                <c:pt idx="3507">
                  <c:v>-25879</c:v>
                </c:pt>
                <c:pt idx="3508">
                  <c:v>-25861</c:v>
                </c:pt>
                <c:pt idx="3509">
                  <c:v>-25847</c:v>
                </c:pt>
                <c:pt idx="3510">
                  <c:v>-25844</c:v>
                </c:pt>
                <c:pt idx="3511">
                  <c:v>-25793</c:v>
                </c:pt>
                <c:pt idx="3512">
                  <c:v>-25699</c:v>
                </c:pt>
                <c:pt idx="3513">
                  <c:v>-25612</c:v>
                </c:pt>
                <c:pt idx="3514">
                  <c:v>-25579</c:v>
                </c:pt>
                <c:pt idx="3515">
                  <c:v>-25517</c:v>
                </c:pt>
                <c:pt idx="3516">
                  <c:v>-25481</c:v>
                </c:pt>
                <c:pt idx="3517">
                  <c:v>-25444</c:v>
                </c:pt>
                <c:pt idx="3518">
                  <c:v>-25434</c:v>
                </c:pt>
                <c:pt idx="3519">
                  <c:v>-25369</c:v>
                </c:pt>
                <c:pt idx="3520">
                  <c:v>-25305</c:v>
                </c:pt>
                <c:pt idx="3521">
                  <c:v>-25241</c:v>
                </c:pt>
                <c:pt idx="3522">
                  <c:v>-25243</c:v>
                </c:pt>
                <c:pt idx="3523">
                  <c:v>-25205</c:v>
                </c:pt>
                <c:pt idx="3524">
                  <c:v>-25130</c:v>
                </c:pt>
                <c:pt idx="3525">
                  <c:v>-25114</c:v>
                </c:pt>
                <c:pt idx="3526">
                  <c:v>-25056</c:v>
                </c:pt>
                <c:pt idx="3527">
                  <c:v>-25031</c:v>
                </c:pt>
                <c:pt idx="3528">
                  <c:v>-25015</c:v>
                </c:pt>
                <c:pt idx="3529">
                  <c:v>-25034</c:v>
                </c:pt>
                <c:pt idx="3530">
                  <c:v>-25045</c:v>
                </c:pt>
                <c:pt idx="3531">
                  <c:v>-25016</c:v>
                </c:pt>
                <c:pt idx="3532">
                  <c:v>-25031</c:v>
                </c:pt>
                <c:pt idx="3533">
                  <c:v>-25010</c:v>
                </c:pt>
                <c:pt idx="3534">
                  <c:v>-25041</c:v>
                </c:pt>
                <c:pt idx="3535">
                  <c:v>-25035</c:v>
                </c:pt>
                <c:pt idx="3536">
                  <c:v>-25068</c:v>
                </c:pt>
                <c:pt idx="3537">
                  <c:v>-25070</c:v>
                </c:pt>
                <c:pt idx="3538">
                  <c:v>-25065</c:v>
                </c:pt>
                <c:pt idx="3539">
                  <c:v>-25079</c:v>
                </c:pt>
                <c:pt idx="3540">
                  <c:v>-25088</c:v>
                </c:pt>
                <c:pt idx="3541">
                  <c:v>-25097</c:v>
                </c:pt>
                <c:pt idx="3542">
                  <c:v>-25067</c:v>
                </c:pt>
                <c:pt idx="3543">
                  <c:v>-25008</c:v>
                </c:pt>
                <c:pt idx="3544">
                  <c:v>-24966</c:v>
                </c:pt>
                <c:pt idx="3545">
                  <c:v>-24960</c:v>
                </c:pt>
                <c:pt idx="3546">
                  <c:v>-24909</c:v>
                </c:pt>
                <c:pt idx="3547">
                  <c:v>-24873</c:v>
                </c:pt>
                <c:pt idx="3548">
                  <c:v>-24847</c:v>
                </c:pt>
                <c:pt idx="3549">
                  <c:v>-24826</c:v>
                </c:pt>
                <c:pt idx="3550">
                  <c:v>-24818</c:v>
                </c:pt>
                <c:pt idx="3551">
                  <c:v>-24783</c:v>
                </c:pt>
                <c:pt idx="3552">
                  <c:v>-24726</c:v>
                </c:pt>
                <c:pt idx="3553">
                  <c:v>-24664</c:v>
                </c:pt>
                <c:pt idx="3554">
                  <c:v>-24612</c:v>
                </c:pt>
                <c:pt idx="3555">
                  <c:v>-24582</c:v>
                </c:pt>
                <c:pt idx="3556">
                  <c:v>-24603</c:v>
                </c:pt>
                <c:pt idx="3557">
                  <c:v>-24554</c:v>
                </c:pt>
                <c:pt idx="3558">
                  <c:v>-24478</c:v>
                </c:pt>
                <c:pt idx="3559">
                  <c:v>-24400</c:v>
                </c:pt>
                <c:pt idx="3560">
                  <c:v>-24369</c:v>
                </c:pt>
                <c:pt idx="3561">
                  <c:v>-24368</c:v>
                </c:pt>
                <c:pt idx="3562">
                  <c:v>-24328</c:v>
                </c:pt>
                <c:pt idx="3563">
                  <c:v>-24300</c:v>
                </c:pt>
                <c:pt idx="3564">
                  <c:v>-24317</c:v>
                </c:pt>
                <c:pt idx="3565">
                  <c:v>-24240</c:v>
                </c:pt>
                <c:pt idx="3566">
                  <c:v>-24192</c:v>
                </c:pt>
                <c:pt idx="3567">
                  <c:v>-24162</c:v>
                </c:pt>
                <c:pt idx="3568">
                  <c:v>-24143</c:v>
                </c:pt>
                <c:pt idx="3569">
                  <c:v>-24138</c:v>
                </c:pt>
                <c:pt idx="3570">
                  <c:v>-24104</c:v>
                </c:pt>
                <c:pt idx="3571">
                  <c:v>-24073</c:v>
                </c:pt>
                <c:pt idx="3572">
                  <c:v>-24050</c:v>
                </c:pt>
                <c:pt idx="3573">
                  <c:v>-24040</c:v>
                </c:pt>
                <c:pt idx="3574">
                  <c:v>-23959</c:v>
                </c:pt>
                <c:pt idx="3575">
                  <c:v>-23935</c:v>
                </c:pt>
                <c:pt idx="3576">
                  <c:v>-23886</c:v>
                </c:pt>
                <c:pt idx="3577">
                  <c:v>-23882</c:v>
                </c:pt>
                <c:pt idx="3578">
                  <c:v>-23876</c:v>
                </c:pt>
                <c:pt idx="3579">
                  <c:v>-23802</c:v>
                </c:pt>
                <c:pt idx="3580">
                  <c:v>-23754</c:v>
                </c:pt>
                <c:pt idx="3581">
                  <c:v>-23714</c:v>
                </c:pt>
                <c:pt idx="3582">
                  <c:v>-23684</c:v>
                </c:pt>
                <c:pt idx="3583">
                  <c:v>-23664</c:v>
                </c:pt>
                <c:pt idx="3584">
                  <c:v>-23645</c:v>
                </c:pt>
                <c:pt idx="3585">
                  <c:v>-23610</c:v>
                </c:pt>
                <c:pt idx="3586">
                  <c:v>-23571</c:v>
                </c:pt>
                <c:pt idx="3587">
                  <c:v>-23537</c:v>
                </c:pt>
                <c:pt idx="3588">
                  <c:v>-23503</c:v>
                </c:pt>
                <c:pt idx="3589">
                  <c:v>-23507</c:v>
                </c:pt>
                <c:pt idx="3590">
                  <c:v>-23440</c:v>
                </c:pt>
                <c:pt idx="3591">
                  <c:v>-23404</c:v>
                </c:pt>
                <c:pt idx="3592">
                  <c:v>-23335</c:v>
                </c:pt>
                <c:pt idx="3593">
                  <c:v>-23281</c:v>
                </c:pt>
                <c:pt idx="3594">
                  <c:v>-23232</c:v>
                </c:pt>
                <c:pt idx="3595">
                  <c:v>-23193</c:v>
                </c:pt>
                <c:pt idx="3596">
                  <c:v>-23176</c:v>
                </c:pt>
                <c:pt idx="3597">
                  <c:v>-23173</c:v>
                </c:pt>
                <c:pt idx="3598">
                  <c:v>-23163</c:v>
                </c:pt>
                <c:pt idx="3599">
                  <c:v>-23192</c:v>
                </c:pt>
                <c:pt idx="3600">
                  <c:v>-23131</c:v>
                </c:pt>
                <c:pt idx="3601">
                  <c:v>-23088</c:v>
                </c:pt>
                <c:pt idx="3602">
                  <c:v>-23079</c:v>
                </c:pt>
                <c:pt idx="3603">
                  <c:v>-23072</c:v>
                </c:pt>
                <c:pt idx="3604">
                  <c:v>-23041</c:v>
                </c:pt>
                <c:pt idx="3605">
                  <c:v>-22997</c:v>
                </c:pt>
                <c:pt idx="3606">
                  <c:v>-22997</c:v>
                </c:pt>
                <c:pt idx="3607">
                  <c:v>-22953</c:v>
                </c:pt>
                <c:pt idx="3608">
                  <c:v>-22909</c:v>
                </c:pt>
                <c:pt idx="3609">
                  <c:v>-22907</c:v>
                </c:pt>
                <c:pt idx="3610">
                  <c:v>-22866</c:v>
                </c:pt>
                <c:pt idx="3611">
                  <c:v>-22811</c:v>
                </c:pt>
                <c:pt idx="3612">
                  <c:v>-22836</c:v>
                </c:pt>
                <c:pt idx="3613">
                  <c:v>-22841</c:v>
                </c:pt>
                <c:pt idx="3614">
                  <c:v>-22826</c:v>
                </c:pt>
                <c:pt idx="3615">
                  <c:v>-22805</c:v>
                </c:pt>
                <c:pt idx="3616">
                  <c:v>-22804</c:v>
                </c:pt>
                <c:pt idx="3617">
                  <c:v>-22813</c:v>
                </c:pt>
                <c:pt idx="3618">
                  <c:v>-22770</c:v>
                </c:pt>
                <c:pt idx="3619">
                  <c:v>-22767</c:v>
                </c:pt>
                <c:pt idx="3620">
                  <c:v>-22766</c:v>
                </c:pt>
                <c:pt idx="3621">
                  <c:v>-22750</c:v>
                </c:pt>
                <c:pt idx="3622">
                  <c:v>-22715</c:v>
                </c:pt>
                <c:pt idx="3623">
                  <c:v>-22710</c:v>
                </c:pt>
                <c:pt idx="3624">
                  <c:v>-22678</c:v>
                </c:pt>
                <c:pt idx="3625">
                  <c:v>-22625</c:v>
                </c:pt>
                <c:pt idx="3626">
                  <c:v>-22583</c:v>
                </c:pt>
                <c:pt idx="3627">
                  <c:v>-22585</c:v>
                </c:pt>
                <c:pt idx="3628">
                  <c:v>-22528</c:v>
                </c:pt>
                <c:pt idx="3629">
                  <c:v>-22503</c:v>
                </c:pt>
                <c:pt idx="3630">
                  <c:v>-22485</c:v>
                </c:pt>
                <c:pt idx="3631">
                  <c:v>-22439</c:v>
                </c:pt>
                <c:pt idx="3632">
                  <c:v>-22395</c:v>
                </c:pt>
                <c:pt idx="3633">
                  <c:v>-22382</c:v>
                </c:pt>
                <c:pt idx="3634">
                  <c:v>-22324</c:v>
                </c:pt>
                <c:pt idx="3635">
                  <c:v>-22316</c:v>
                </c:pt>
                <c:pt idx="3636">
                  <c:v>-22328</c:v>
                </c:pt>
                <c:pt idx="3637">
                  <c:v>-22344</c:v>
                </c:pt>
                <c:pt idx="3638">
                  <c:v>-22319</c:v>
                </c:pt>
                <c:pt idx="3639">
                  <c:v>-22291</c:v>
                </c:pt>
                <c:pt idx="3640">
                  <c:v>-22283</c:v>
                </c:pt>
                <c:pt idx="3641">
                  <c:v>-22305</c:v>
                </c:pt>
                <c:pt idx="3642">
                  <c:v>-22275</c:v>
                </c:pt>
                <c:pt idx="3643">
                  <c:v>-22242</c:v>
                </c:pt>
                <c:pt idx="3644">
                  <c:v>-22189</c:v>
                </c:pt>
                <c:pt idx="3645">
                  <c:v>-22152</c:v>
                </c:pt>
                <c:pt idx="3646">
                  <c:v>-22134</c:v>
                </c:pt>
                <c:pt idx="3647">
                  <c:v>-22134</c:v>
                </c:pt>
                <c:pt idx="3648">
                  <c:v>-22140</c:v>
                </c:pt>
                <c:pt idx="3649">
                  <c:v>-22101</c:v>
                </c:pt>
                <c:pt idx="3650">
                  <c:v>-22060</c:v>
                </c:pt>
                <c:pt idx="3651">
                  <c:v>-22015</c:v>
                </c:pt>
                <c:pt idx="3652">
                  <c:v>-21965</c:v>
                </c:pt>
                <c:pt idx="3653">
                  <c:v>-21958</c:v>
                </c:pt>
                <c:pt idx="3654">
                  <c:v>-21927</c:v>
                </c:pt>
                <c:pt idx="3655">
                  <c:v>-21916</c:v>
                </c:pt>
                <c:pt idx="3656">
                  <c:v>-21884</c:v>
                </c:pt>
                <c:pt idx="3657">
                  <c:v>-21845</c:v>
                </c:pt>
                <c:pt idx="3658">
                  <c:v>-21808</c:v>
                </c:pt>
                <c:pt idx="3659">
                  <c:v>-21774</c:v>
                </c:pt>
                <c:pt idx="3660">
                  <c:v>-21752</c:v>
                </c:pt>
                <c:pt idx="3661">
                  <c:v>-21662</c:v>
                </c:pt>
                <c:pt idx="3662">
                  <c:v>-21589</c:v>
                </c:pt>
                <c:pt idx="3663">
                  <c:v>-21521</c:v>
                </c:pt>
                <c:pt idx="3664">
                  <c:v>-21495</c:v>
                </c:pt>
                <c:pt idx="3665">
                  <c:v>-21468</c:v>
                </c:pt>
                <c:pt idx="3666">
                  <c:v>-21462</c:v>
                </c:pt>
                <c:pt idx="3667">
                  <c:v>-21462</c:v>
                </c:pt>
                <c:pt idx="3668">
                  <c:v>-21446</c:v>
                </c:pt>
                <c:pt idx="3669">
                  <c:v>-21404</c:v>
                </c:pt>
                <c:pt idx="3670">
                  <c:v>-21373</c:v>
                </c:pt>
                <c:pt idx="3671">
                  <c:v>-21337</c:v>
                </c:pt>
                <c:pt idx="3672">
                  <c:v>-21299</c:v>
                </c:pt>
                <c:pt idx="3673">
                  <c:v>-21247</c:v>
                </c:pt>
                <c:pt idx="3674">
                  <c:v>-21246</c:v>
                </c:pt>
                <c:pt idx="3675">
                  <c:v>-21218</c:v>
                </c:pt>
                <c:pt idx="3676">
                  <c:v>-21218</c:v>
                </c:pt>
                <c:pt idx="3677">
                  <c:v>-21208</c:v>
                </c:pt>
                <c:pt idx="3678">
                  <c:v>-21218</c:v>
                </c:pt>
                <c:pt idx="3679">
                  <c:v>-21228</c:v>
                </c:pt>
                <c:pt idx="3680">
                  <c:v>-21233</c:v>
                </c:pt>
                <c:pt idx="3681">
                  <c:v>-21172</c:v>
                </c:pt>
                <c:pt idx="3682">
                  <c:v>-21148</c:v>
                </c:pt>
                <c:pt idx="3683">
                  <c:v>-21133</c:v>
                </c:pt>
                <c:pt idx="3684">
                  <c:v>-21099</c:v>
                </c:pt>
                <c:pt idx="3685">
                  <c:v>-21079</c:v>
                </c:pt>
                <c:pt idx="3686">
                  <c:v>-21025</c:v>
                </c:pt>
                <c:pt idx="3687">
                  <c:v>-21003</c:v>
                </c:pt>
                <c:pt idx="3688">
                  <c:v>-20947</c:v>
                </c:pt>
                <c:pt idx="3689">
                  <c:v>-20949</c:v>
                </c:pt>
                <c:pt idx="3690">
                  <c:v>-20903</c:v>
                </c:pt>
                <c:pt idx="3691">
                  <c:v>-20859</c:v>
                </c:pt>
                <c:pt idx="3692">
                  <c:v>-20811</c:v>
                </c:pt>
                <c:pt idx="3693">
                  <c:v>-20762</c:v>
                </c:pt>
                <c:pt idx="3694">
                  <c:v>-20718</c:v>
                </c:pt>
                <c:pt idx="3695">
                  <c:v>-20679</c:v>
                </c:pt>
                <c:pt idx="3696">
                  <c:v>-20598</c:v>
                </c:pt>
                <c:pt idx="3697">
                  <c:v>-20526</c:v>
                </c:pt>
                <c:pt idx="3698">
                  <c:v>-20489</c:v>
                </c:pt>
                <c:pt idx="3699">
                  <c:v>-20493</c:v>
                </c:pt>
                <c:pt idx="3700">
                  <c:v>-20476</c:v>
                </c:pt>
                <c:pt idx="3701">
                  <c:v>-20481</c:v>
                </c:pt>
                <c:pt idx="3702">
                  <c:v>-20476</c:v>
                </c:pt>
                <c:pt idx="3703">
                  <c:v>-20485</c:v>
                </c:pt>
                <c:pt idx="3704">
                  <c:v>-20477</c:v>
                </c:pt>
                <c:pt idx="3705">
                  <c:v>-20423</c:v>
                </c:pt>
                <c:pt idx="3706">
                  <c:v>-20399</c:v>
                </c:pt>
                <c:pt idx="3707">
                  <c:v>-20392</c:v>
                </c:pt>
                <c:pt idx="3708">
                  <c:v>-20350</c:v>
                </c:pt>
                <c:pt idx="3709">
                  <c:v>-20326</c:v>
                </c:pt>
                <c:pt idx="3710">
                  <c:v>-20288</c:v>
                </c:pt>
                <c:pt idx="3711">
                  <c:v>-20226</c:v>
                </c:pt>
                <c:pt idx="3712">
                  <c:v>-20155</c:v>
                </c:pt>
                <c:pt idx="3713">
                  <c:v>-20119</c:v>
                </c:pt>
                <c:pt idx="3714">
                  <c:v>-20108</c:v>
                </c:pt>
                <c:pt idx="3715">
                  <c:v>-20125</c:v>
                </c:pt>
                <c:pt idx="3716">
                  <c:v>-20129</c:v>
                </c:pt>
                <c:pt idx="3717">
                  <c:v>-20110</c:v>
                </c:pt>
                <c:pt idx="3718">
                  <c:v>-20080</c:v>
                </c:pt>
                <c:pt idx="3719">
                  <c:v>-20099</c:v>
                </c:pt>
                <c:pt idx="3720">
                  <c:v>-20050</c:v>
                </c:pt>
                <c:pt idx="3721">
                  <c:v>-20042</c:v>
                </c:pt>
                <c:pt idx="3722">
                  <c:v>-20005</c:v>
                </c:pt>
                <c:pt idx="3723">
                  <c:v>-19974</c:v>
                </c:pt>
                <c:pt idx="3724">
                  <c:v>-19914</c:v>
                </c:pt>
                <c:pt idx="3725">
                  <c:v>-19879</c:v>
                </c:pt>
                <c:pt idx="3726">
                  <c:v>-19811</c:v>
                </c:pt>
                <c:pt idx="3727">
                  <c:v>-19812</c:v>
                </c:pt>
                <c:pt idx="3728">
                  <c:v>-19795</c:v>
                </c:pt>
                <c:pt idx="3729">
                  <c:v>-19745</c:v>
                </c:pt>
                <c:pt idx="3730">
                  <c:v>-19679</c:v>
                </c:pt>
                <c:pt idx="3731">
                  <c:v>-19653</c:v>
                </c:pt>
                <c:pt idx="3732">
                  <c:v>-19664</c:v>
                </c:pt>
                <c:pt idx="3733">
                  <c:v>-19593</c:v>
                </c:pt>
                <c:pt idx="3734">
                  <c:v>-19542</c:v>
                </c:pt>
                <c:pt idx="3735">
                  <c:v>-19488</c:v>
                </c:pt>
                <c:pt idx="3736">
                  <c:v>-19459</c:v>
                </c:pt>
                <c:pt idx="3737">
                  <c:v>-19410</c:v>
                </c:pt>
                <c:pt idx="3738">
                  <c:v>-19416</c:v>
                </c:pt>
                <c:pt idx="3739">
                  <c:v>-19363</c:v>
                </c:pt>
                <c:pt idx="3740">
                  <c:v>-19329</c:v>
                </c:pt>
                <c:pt idx="3741">
                  <c:v>-19311</c:v>
                </c:pt>
                <c:pt idx="3742">
                  <c:v>-19316</c:v>
                </c:pt>
                <c:pt idx="3743">
                  <c:v>-19296</c:v>
                </c:pt>
                <c:pt idx="3744">
                  <c:v>-19281</c:v>
                </c:pt>
                <c:pt idx="3745">
                  <c:v>-19270</c:v>
                </c:pt>
                <c:pt idx="3746">
                  <c:v>-19269</c:v>
                </c:pt>
                <c:pt idx="3747">
                  <c:v>-19239</c:v>
                </c:pt>
                <c:pt idx="3748">
                  <c:v>-19181</c:v>
                </c:pt>
                <c:pt idx="3749">
                  <c:v>-19145</c:v>
                </c:pt>
                <c:pt idx="3750">
                  <c:v>-19131</c:v>
                </c:pt>
                <c:pt idx="3751">
                  <c:v>-19093</c:v>
                </c:pt>
                <c:pt idx="3752">
                  <c:v>-19130</c:v>
                </c:pt>
                <c:pt idx="3753">
                  <c:v>-19162</c:v>
                </c:pt>
                <c:pt idx="3754">
                  <c:v>-19186</c:v>
                </c:pt>
                <c:pt idx="3755">
                  <c:v>-19234</c:v>
                </c:pt>
                <c:pt idx="3756">
                  <c:v>-19257</c:v>
                </c:pt>
                <c:pt idx="3757">
                  <c:v>-19292</c:v>
                </c:pt>
                <c:pt idx="3758">
                  <c:v>-19323</c:v>
                </c:pt>
                <c:pt idx="3759">
                  <c:v>-19350</c:v>
                </c:pt>
                <c:pt idx="3760">
                  <c:v>-19393</c:v>
                </c:pt>
                <c:pt idx="3761">
                  <c:v>-19419</c:v>
                </c:pt>
                <c:pt idx="3762">
                  <c:v>-19454</c:v>
                </c:pt>
                <c:pt idx="3763">
                  <c:v>-19482</c:v>
                </c:pt>
                <c:pt idx="3764">
                  <c:v>-19515</c:v>
                </c:pt>
                <c:pt idx="3765">
                  <c:v>-19536</c:v>
                </c:pt>
                <c:pt idx="3766">
                  <c:v>-19542</c:v>
                </c:pt>
                <c:pt idx="3767">
                  <c:v>-19514</c:v>
                </c:pt>
                <c:pt idx="3768">
                  <c:v>-19475</c:v>
                </c:pt>
                <c:pt idx="3769">
                  <c:v>-19397</c:v>
                </c:pt>
                <c:pt idx="3770">
                  <c:v>-19350</c:v>
                </c:pt>
                <c:pt idx="3771">
                  <c:v>-19313</c:v>
                </c:pt>
                <c:pt idx="3772">
                  <c:v>-19274</c:v>
                </c:pt>
                <c:pt idx="3773">
                  <c:v>-19305</c:v>
                </c:pt>
                <c:pt idx="3774">
                  <c:v>-19306</c:v>
                </c:pt>
                <c:pt idx="3775">
                  <c:v>-19295</c:v>
                </c:pt>
                <c:pt idx="3776">
                  <c:v>-19275</c:v>
                </c:pt>
                <c:pt idx="3777">
                  <c:v>-19283</c:v>
                </c:pt>
                <c:pt idx="3778">
                  <c:v>-19252</c:v>
                </c:pt>
                <c:pt idx="3779">
                  <c:v>-19179</c:v>
                </c:pt>
                <c:pt idx="3780">
                  <c:v>-19167</c:v>
                </c:pt>
                <c:pt idx="3781">
                  <c:v>-19128</c:v>
                </c:pt>
                <c:pt idx="3782">
                  <c:v>-19081</c:v>
                </c:pt>
                <c:pt idx="3783">
                  <c:v>-19059</c:v>
                </c:pt>
                <c:pt idx="3784">
                  <c:v>-19055</c:v>
                </c:pt>
                <c:pt idx="3785">
                  <c:v>-18994</c:v>
                </c:pt>
                <c:pt idx="3786">
                  <c:v>-18991</c:v>
                </c:pt>
                <c:pt idx="3787">
                  <c:v>-18914</c:v>
                </c:pt>
                <c:pt idx="3788">
                  <c:v>-18864</c:v>
                </c:pt>
                <c:pt idx="3789">
                  <c:v>-18854</c:v>
                </c:pt>
                <c:pt idx="3790">
                  <c:v>-18856</c:v>
                </c:pt>
                <c:pt idx="3791">
                  <c:v>-18808</c:v>
                </c:pt>
                <c:pt idx="3792">
                  <c:v>-18789</c:v>
                </c:pt>
                <c:pt idx="3793">
                  <c:v>-18807</c:v>
                </c:pt>
                <c:pt idx="3794">
                  <c:v>-18833</c:v>
                </c:pt>
                <c:pt idx="3795">
                  <c:v>-18820</c:v>
                </c:pt>
                <c:pt idx="3796">
                  <c:v>-18803</c:v>
                </c:pt>
                <c:pt idx="3797">
                  <c:v>-18791</c:v>
                </c:pt>
                <c:pt idx="3798">
                  <c:v>-18800</c:v>
                </c:pt>
                <c:pt idx="3799">
                  <c:v>-18749</c:v>
                </c:pt>
                <c:pt idx="3800">
                  <c:v>-18776</c:v>
                </c:pt>
                <c:pt idx="3801">
                  <c:v>-18816</c:v>
                </c:pt>
                <c:pt idx="3802">
                  <c:v>-18824</c:v>
                </c:pt>
                <c:pt idx="3803">
                  <c:v>-18771</c:v>
                </c:pt>
                <c:pt idx="3804">
                  <c:v>-18755</c:v>
                </c:pt>
                <c:pt idx="3805">
                  <c:v>-18745</c:v>
                </c:pt>
                <c:pt idx="3806">
                  <c:v>-18694</c:v>
                </c:pt>
                <c:pt idx="3807">
                  <c:v>-18697</c:v>
                </c:pt>
                <c:pt idx="3808">
                  <c:v>-18700</c:v>
                </c:pt>
                <c:pt idx="3809">
                  <c:v>-18699</c:v>
                </c:pt>
                <c:pt idx="3810">
                  <c:v>-18692</c:v>
                </c:pt>
                <c:pt idx="3811">
                  <c:v>-18699</c:v>
                </c:pt>
                <c:pt idx="3812">
                  <c:v>-18659</c:v>
                </c:pt>
                <c:pt idx="3813">
                  <c:v>-18669</c:v>
                </c:pt>
                <c:pt idx="3814">
                  <c:v>-18627</c:v>
                </c:pt>
                <c:pt idx="3815">
                  <c:v>-18621</c:v>
                </c:pt>
                <c:pt idx="3816">
                  <c:v>-18583</c:v>
                </c:pt>
                <c:pt idx="3817">
                  <c:v>-18525</c:v>
                </c:pt>
                <c:pt idx="3818">
                  <c:v>-18479</c:v>
                </c:pt>
                <c:pt idx="3819">
                  <c:v>-18486</c:v>
                </c:pt>
                <c:pt idx="3820">
                  <c:v>-18411</c:v>
                </c:pt>
                <c:pt idx="3821">
                  <c:v>-18316</c:v>
                </c:pt>
                <c:pt idx="3822">
                  <c:v>-18231</c:v>
                </c:pt>
                <c:pt idx="3823">
                  <c:v>-18191</c:v>
                </c:pt>
                <c:pt idx="3824">
                  <c:v>-18083</c:v>
                </c:pt>
                <c:pt idx="3825">
                  <c:v>-18059</c:v>
                </c:pt>
                <c:pt idx="3826">
                  <c:v>-18049</c:v>
                </c:pt>
                <c:pt idx="3827">
                  <c:v>-18002</c:v>
                </c:pt>
                <c:pt idx="3828">
                  <c:v>-17999</c:v>
                </c:pt>
                <c:pt idx="3829">
                  <c:v>-18002</c:v>
                </c:pt>
                <c:pt idx="3830">
                  <c:v>-17919</c:v>
                </c:pt>
                <c:pt idx="3831">
                  <c:v>-17881</c:v>
                </c:pt>
                <c:pt idx="3832">
                  <c:v>-17863</c:v>
                </c:pt>
                <c:pt idx="3833">
                  <c:v>-17882</c:v>
                </c:pt>
                <c:pt idx="3834">
                  <c:v>-17860</c:v>
                </c:pt>
                <c:pt idx="3835">
                  <c:v>-17874</c:v>
                </c:pt>
                <c:pt idx="3836">
                  <c:v>-17864</c:v>
                </c:pt>
                <c:pt idx="3837">
                  <c:v>-17867</c:v>
                </c:pt>
                <c:pt idx="3838">
                  <c:v>-17889</c:v>
                </c:pt>
                <c:pt idx="3839">
                  <c:v>-17934</c:v>
                </c:pt>
                <c:pt idx="3840">
                  <c:v>-17927</c:v>
                </c:pt>
                <c:pt idx="3841">
                  <c:v>-17898</c:v>
                </c:pt>
                <c:pt idx="3842">
                  <c:v>-17878</c:v>
                </c:pt>
                <c:pt idx="3843">
                  <c:v>-17870</c:v>
                </c:pt>
                <c:pt idx="3844">
                  <c:v>-17803</c:v>
                </c:pt>
                <c:pt idx="3845">
                  <c:v>-17795</c:v>
                </c:pt>
                <c:pt idx="3846">
                  <c:v>-17775</c:v>
                </c:pt>
                <c:pt idx="3847">
                  <c:v>-17749</c:v>
                </c:pt>
                <c:pt idx="3848">
                  <c:v>-17752</c:v>
                </c:pt>
                <c:pt idx="3849">
                  <c:v>-17730</c:v>
                </c:pt>
                <c:pt idx="3850">
                  <c:v>-17669</c:v>
                </c:pt>
                <c:pt idx="3851">
                  <c:v>-17674</c:v>
                </c:pt>
                <c:pt idx="3852">
                  <c:v>-17661</c:v>
                </c:pt>
                <c:pt idx="3853">
                  <c:v>-17645</c:v>
                </c:pt>
                <c:pt idx="3854">
                  <c:v>-17641</c:v>
                </c:pt>
                <c:pt idx="3855">
                  <c:v>-17678</c:v>
                </c:pt>
                <c:pt idx="3856">
                  <c:v>-17695</c:v>
                </c:pt>
                <c:pt idx="3857">
                  <c:v>-17669</c:v>
                </c:pt>
                <c:pt idx="3858">
                  <c:v>-17702</c:v>
                </c:pt>
                <c:pt idx="3859">
                  <c:v>-17660</c:v>
                </c:pt>
                <c:pt idx="3860">
                  <c:v>-17673</c:v>
                </c:pt>
                <c:pt idx="3861">
                  <c:v>-17620</c:v>
                </c:pt>
                <c:pt idx="3862">
                  <c:v>-17545</c:v>
                </c:pt>
                <c:pt idx="3863">
                  <c:v>-17557</c:v>
                </c:pt>
                <c:pt idx="3864">
                  <c:v>-17545</c:v>
                </c:pt>
                <c:pt idx="3865">
                  <c:v>-17480</c:v>
                </c:pt>
                <c:pt idx="3866">
                  <c:v>-17431</c:v>
                </c:pt>
                <c:pt idx="3867">
                  <c:v>-17409</c:v>
                </c:pt>
                <c:pt idx="3868">
                  <c:v>-17360</c:v>
                </c:pt>
                <c:pt idx="3869">
                  <c:v>-17369</c:v>
                </c:pt>
                <c:pt idx="3870">
                  <c:v>-17330</c:v>
                </c:pt>
                <c:pt idx="3871">
                  <c:v>-17367</c:v>
                </c:pt>
                <c:pt idx="3872">
                  <c:v>-17432</c:v>
                </c:pt>
                <c:pt idx="3873">
                  <c:v>-17494</c:v>
                </c:pt>
                <c:pt idx="3874">
                  <c:v>-17486</c:v>
                </c:pt>
                <c:pt idx="3875">
                  <c:v>-17431</c:v>
                </c:pt>
                <c:pt idx="3876">
                  <c:v>-17407</c:v>
                </c:pt>
                <c:pt idx="3877">
                  <c:v>-17396</c:v>
                </c:pt>
                <c:pt idx="3878">
                  <c:v>-17448</c:v>
                </c:pt>
                <c:pt idx="3879">
                  <c:v>-17448</c:v>
                </c:pt>
                <c:pt idx="3880">
                  <c:v>-17426</c:v>
                </c:pt>
                <c:pt idx="3881">
                  <c:v>-17444</c:v>
                </c:pt>
                <c:pt idx="3882">
                  <c:v>-17447</c:v>
                </c:pt>
                <c:pt idx="3883">
                  <c:v>-17453</c:v>
                </c:pt>
                <c:pt idx="3884">
                  <c:v>-17422</c:v>
                </c:pt>
                <c:pt idx="3885">
                  <c:v>-17418</c:v>
                </c:pt>
                <c:pt idx="3886">
                  <c:v>-17409</c:v>
                </c:pt>
                <c:pt idx="3887">
                  <c:v>-17347</c:v>
                </c:pt>
                <c:pt idx="3888">
                  <c:v>-17316</c:v>
                </c:pt>
                <c:pt idx="3889">
                  <c:v>-17282</c:v>
                </c:pt>
                <c:pt idx="3890">
                  <c:v>-17233</c:v>
                </c:pt>
                <c:pt idx="3891">
                  <c:v>-17204</c:v>
                </c:pt>
                <c:pt idx="3892">
                  <c:v>-17149</c:v>
                </c:pt>
                <c:pt idx="3893">
                  <c:v>-17110</c:v>
                </c:pt>
                <c:pt idx="3894">
                  <c:v>-17089</c:v>
                </c:pt>
                <c:pt idx="3895">
                  <c:v>-17057</c:v>
                </c:pt>
                <c:pt idx="3896">
                  <c:v>-16989</c:v>
                </c:pt>
                <c:pt idx="3897">
                  <c:v>-16989</c:v>
                </c:pt>
                <c:pt idx="3898">
                  <c:v>-16974</c:v>
                </c:pt>
                <c:pt idx="3899">
                  <c:v>-16912</c:v>
                </c:pt>
                <c:pt idx="3900">
                  <c:v>-16921</c:v>
                </c:pt>
                <c:pt idx="3901">
                  <c:v>-16900</c:v>
                </c:pt>
                <c:pt idx="3902">
                  <c:v>-16878</c:v>
                </c:pt>
                <c:pt idx="3903">
                  <c:v>-16850</c:v>
                </c:pt>
                <c:pt idx="3904">
                  <c:v>-16760</c:v>
                </c:pt>
                <c:pt idx="3905">
                  <c:v>-16659</c:v>
                </c:pt>
                <c:pt idx="3906">
                  <c:v>-16607</c:v>
                </c:pt>
                <c:pt idx="3907">
                  <c:v>-16564</c:v>
                </c:pt>
                <c:pt idx="3908">
                  <c:v>-16613</c:v>
                </c:pt>
                <c:pt idx="3909">
                  <c:v>-16609</c:v>
                </c:pt>
                <c:pt idx="3910">
                  <c:v>-16635</c:v>
                </c:pt>
                <c:pt idx="3911">
                  <c:v>-16636</c:v>
                </c:pt>
                <c:pt idx="3912">
                  <c:v>-16641</c:v>
                </c:pt>
                <c:pt idx="3913">
                  <c:v>-16670</c:v>
                </c:pt>
                <c:pt idx="3914">
                  <c:v>-16634</c:v>
                </c:pt>
                <c:pt idx="3915">
                  <c:v>-16637</c:v>
                </c:pt>
                <c:pt idx="3916">
                  <c:v>-16611</c:v>
                </c:pt>
                <c:pt idx="3917">
                  <c:v>-16608</c:v>
                </c:pt>
                <c:pt idx="3918">
                  <c:v>-16583</c:v>
                </c:pt>
                <c:pt idx="3919">
                  <c:v>-16627</c:v>
                </c:pt>
                <c:pt idx="3920">
                  <c:v>-16609</c:v>
                </c:pt>
                <c:pt idx="3921">
                  <c:v>-16592</c:v>
                </c:pt>
                <c:pt idx="3922">
                  <c:v>-16550</c:v>
                </c:pt>
                <c:pt idx="3923">
                  <c:v>-16502</c:v>
                </c:pt>
                <c:pt idx="3924">
                  <c:v>-16499</c:v>
                </c:pt>
                <c:pt idx="3925">
                  <c:v>-16460</c:v>
                </c:pt>
                <c:pt idx="3926">
                  <c:v>-16399</c:v>
                </c:pt>
                <c:pt idx="3927">
                  <c:v>-16334</c:v>
                </c:pt>
                <c:pt idx="3928">
                  <c:v>-16279</c:v>
                </c:pt>
                <c:pt idx="3929">
                  <c:v>-16243</c:v>
                </c:pt>
                <c:pt idx="3930">
                  <c:v>-16178</c:v>
                </c:pt>
                <c:pt idx="3931">
                  <c:v>-16142</c:v>
                </c:pt>
                <c:pt idx="3932">
                  <c:v>-16141</c:v>
                </c:pt>
                <c:pt idx="3933">
                  <c:v>-16076</c:v>
                </c:pt>
                <c:pt idx="3934">
                  <c:v>-16031</c:v>
                </c:pt>
                <c:pt idx="3935">
                  <c:v>-15973</c:v>
                </c:pt>
                <c:pt idx="3936">
                  <c:v>-16011</c:v>
                </c:pt>
                <c:pt idx="3937">
                  <c:v>-16033</c:v>
                </c:pt>
                <c:pt idx="3938">
                  <c:v>-15968</c:v>
                </c:pt>
                <c:pt idx="3939">
                  <c:v>-15923</c:v>
                </c:pt>
                <c:pt idx="3940">
                  <c:v>-15922</c:v>
                </c:pt>
                <c:pt idx="3941">
                  <c:v>-15928</c:v>
                </c:pt>
                <c:pt idx="3942">
                  <c:v>-15954</c:v>
                </c:pt>
                <c:pt idx="3943">
                  <c:v>-15922</c:v>
                </c:pt>
                <c:pt idx="3944">
                  <c:v>-15915</c:v>
                </c:pt>
                <c:pt idx="3945">
                  <c:v>-15946</c:v>
                </c:pt>
                <c:pt idx="3946">
                  <c:v>-15910</c:v>
                </c:pt>
                <c:pt idx="3947">
                  <c:v>-15881</c:v>
                </c:pt>
                <c:pt idx="3948">
                  <c:v>-15880</c:v>
                </c:pt>
                <c:pt idx="3949">
                  <c:v>-15855</c:v>
                </c:pt>
                <c:pt idx="3950">
                  <c:v>-15888</c:v>
                </c:pt>
                <c:pt idx="3951">
                  <c:v>-15855</c:v>
                </c:pt>
                <c:pt idx="3952">
                  <c:v>-15843</c:v>
                </c:pt>
                <c:pt idx="3953">
                  <c:v>-15809</c:v>
                </c:pt>
                <c:pt idx="3954">
                  <c:v>-15746</c:v>
                </c:pt>
                <c:pt idx="3955">
                  <c:v>-15677</c:v>
                </c:pt>
                <c:pt idx="3956">
                  <c:v>-15695</c:v>
                </c:pt>
                <c:pt idx="3957">
                  <c:v>-15665</c:v>
                </c:pt>
                <c:pt idx="3958">
                  <c:v>-15655</c:v>
                </c:pt>
                <c:pt idx="3959">
                  <c:v>-15642</c:v>
                </c:pt>
                <c:pt idx="3960">
                  <c:v>-15589</c:v>
                </c:pt>
                <c:pt idx="3961">
                  <c:v>-15636</c:v>
                </c:pt>
                <c:pt idx="3962">
                  <c:v>-15597</c:v>
                </c:pt>
                <c:pt idx="3963">
                  <c:v>-15586</c:v>
                </c:pt>
                <c:pt idx="3964">
                  <c:v>-15562</c:v>
                </c:pt>
                <c:pt idx="3965">
                  <c:v>-15577</c:v>
                </c:pt>
                <c:pt idx="3966">
                  <c:v>-15518</c:v>
                </c:pt>
                <c:pt idx="3967">
                  <c:v>-15512</c:v>
                </c:pt>
                <c:pt idx="3968">
                  <c:v>-15475</c:v>
                </c:pt>
                <c:pt idx="3969">
                  <c:v>-15508</c:v>
                </c:pt>
                <c:pt idx="3970">
                  <c:v>-15522</c:v>
                </c:pt>
                <c:pt idx="3971">
                  <c:v>-15526</c:v>
                </c:pt>
                <c:pt idx="3972">
                  <c:v>-15548</c:v>
                </c:pt>
                <c:pt idx="3973">
                  <c:v>-15530</c:v>
                </c:pt>
                <c:pt idx="3974">
                  <c:v>-15529</c:v>
                </c:pt>
                <c:pt idx="3975">
                  <c:v>-15475</c:v>
                </c:pt>
                <c:pt idx="3976">
                  <c:v>-15406</c:v>
                </c:pt>
                <c:pt idx="3977">
                  <c:v>-15394</c:v>
                </c:pt>
                <c:pt idx="3978">
                  <c:v>-15413</c:v>
                </c:pt>
                <c:pt idx="3979">
                  <c:v>-15395</c:v>
                </c:pt>
                <c:pt idx="3980">
                  <c:v>-15382</c:v>
                </c:pt>
                <c:pt idx="3981">
                  <c:v>-15361</c:v>
                </c:pt>
                <c:pt idx="3982">
                  <c:v>-15327</c:v>
                </c:pt>
                <c:pt idx="3983">
                  <c:v>-15276</c:v>
                </c:pt>
                <c:pt idx="3984">
                  <c:v>-15282</c:v>
                </c:pt>
                <c:pt idx="3985">
                  <c:v>-15275</c:v>
                </c:pt>
                <c:pt idx="3986">
                  <c:v>-15239</c:v>
                </c:pt>
                <c:pt idx="3987">
                  <c:v>-15215</c:v>
                </c:pt>
                <c:pt idx="3988">
                  <c:v>-15166</c:v>
                </c:pt>
                <c:pt idx="3989">
                  <c:v>-15138</c:v>
                </c:pt>
                <c:pt idx="3990">
                  <c:v>-15137</c:v>
                </c:pt>
                <c:pt idx="3991">
                  <c:v>-15080</c:v>
                </c:pt>
                <c:pt idx="3992">
                  <c:v>-15016</c:v>
                </c:pt>
                <c:pt idx="3993">
                  <c:v>-14971</c:v>
                </c:pt>
                <c:pt idx="3994">
                  <c:v>-14930</c:v>
                </c:pt>
                <c:pt idx="3995">
                  <c:v>-14967</c:v>
                </c:pt>
                <c:pt idx="3996">
                  <c:v>-14951</c:v>
                </c:pt>
                <c:pt idx="3997">
                  <c:v>-14945</c:v>
                </c:pt>
                <c:pt idx="3998">
                  <c:v>-14919</c:v>
                </c:pt>
                <c:pt idx="3999">
                  <c:v>-14918</c:v>
                </c:pt>
                <c:pt idx="4000">
                  <c:v>-14915</c:v>
                </c:pt>
                <c:pt idx="4001">
                  <c:v>-14891</c:v>
                </c:pt>
                <c:pt idx="4002">
                  <c:v>-14897</c:v>
                </c:pt>
                <c:pt idx="4003">
                  <c:v>-14868</c:v>
                </c:pt>
                <c:pt idx="4004">
                  <c:v>-14842</c:v>
                </c:pt>
                <c:pt idx="4005">
                  <c:v>-14841</c:v>
                </c:pt>
                <c:pt idx="4006">
                  <c:v>-14766</c:v>
                </c:pt>
                <c:pt idx="4007">
                  <c:v>-14747</c:v>
                </c:pt>
                <c:pt idx="4008">
                  <c:v>-14714</c:v>
                </c:pt>
                <c:pt idx="4009">
                  <c:v>-14628</c:v>
                </c:pt>
                <c:pt idx="4010">
                  <c:v>-14602</c:v>
                </c:pt>
                <c:pt idx="4011">
                  <c:v>-14583</c:v>
                </c:pt>
                <c:pt idx="4012">
                  <c:v>-14564</c:v>
                </c:pt>
                <c:pt idx="4013">
                  <c:v>-14555</c:v>
                </c:pt>
                <c:pt idx="4014">
                  <c:v>-14510</c:v>
                </c:pt>
                <c:pt idx="4015">
                  <c:v>-14458</c:v>
                </c:pt>
                <c:pt idx="4016">
                  <c:v>-14458</c:v>
                </c:pt>
                <c:pt idx="4017">
                  <c:v>-14462</c:v>
                </c:pt>
                <c:pt idx="4018">
                  <c:v>-14404</c:v>
                </c:pt>
                <c:pt idx="4019">
                  <c:v>-14360</c:v>
                </c:pt>
                <c:pt idx="4020">
                  <c:v>-14336</c:v>
                </c:pt>
                <c:pt idx="4021">
                  <c:v>-14318</c:v>
                </c:pt>
                <c:pt idx="4022">
                  <c:v>-14324</c:v>
                </c:pt>
                <c:pt idx="4023">
                  <c:v>-14377</c:v>
                </c:pt>
                <c:pt idx="4024">
                  <c:v>-14380</c:v>
                </c:pt>
                <c:pt idx="4025">
                  <c:v>-14359</c:v>
                </c:pt>
                <c:pt idx="4026">
                  <c:v>-14385</c:v>
                </c:pt>
                <c:pt idx="4027">
                  <c:v>-14364</c:v>
                </c:pt>
                <c:pt idx="4028">
                  <c:v>-14348</c:v>
                </c:pt>
                <c:pt idx="4029">
                  <c:v>-14305</c:v>
                </c:pt>
                <c:pt idx="4030">
                  <c:v>-14277</c:v>
                </c:pt>
                <c:pt idx="4031">
                  <c:v>-14259</c:v>
                </c:pt>
                <c:pt idx="4032">
                  <c:v>-14273</c:v>
                </c:pt>
                <c:pt idx="4033">
                  <c:v>-14254</c:v>
                </c:pt>
                <c:pt idx="4034">
                  <c:v>-14273</c:v>
                </c:pt>
                <c:pt idx="4035">
                  <c:v>-14244</c:v>
                </c:pt>
                <c:pt idx="4036">
                  <c:v>-14232</c:v>
                </c:pt>
                <c:pt idx="4037">
                  <c:v>-14236</c:v>
                </c:pt>
                <c:pt idx="4038">
                  <c:v>-14200</c:v>
                </c:pt>
                <c:pt idx="4039">
                  <c:v>-14196</c:v>
                </c:pt>
                <c:pt idx="4040">
                  <c:v>-14139</c:v>
                </c:pt>
                <c:pt idx="4041">
                  <c:v>-14160</c:v>
                </c:pt>
                <c:pt idx="4042">
                  <c:v>-14173</c:v>
                </c:pt>
                <c:pt idx="4043">
                  <c:v>-14105</c:v>
                </c:pt>
                <c:pt idx="4044">
                  <c:v>-14074</c:v>
                </c:pt>
                <c:pt idx="4045">
                  <c:v>-14035</c:v>
                </c:pt>
                <c:pt idx="4046">
                  <c:v>-14048</c:v>
                </c:pt>
                <c:pt idx="4047">
                  <c:v>-14015</c:v>
                </c:pt>
                <c:pt idx="4048">
                  <c:v>-13962</c:v>
                </c:pt>
                <c:pt idx="4049">
                  <c:v>-13988</c:v>
                </c:pt>
                <c:pt idx="4050">
                  <c:v>-13990</c:v>
                </c:pt>
                <c:pt idx="4051">
                  <c:v>-13972</c:v>
                </c:pt>
                <c:pt idx="4052">
                  <c:v>-13922</c:v>
                </c:pt>
                <c:pt idx="4053">
                  <c:v>-13877</c:v>
                </c:pt>
                <c:pt idx="4054">
                  <c:v>-13862</c:v>
                </c:pt>
                <c:pt idx="4055">
                  <c:v>-13809</c:v>
                </c:pt>
                <c:pt idx="4056">
                  <c:v>-13791</c:v>
                </c:pt>
                <c:pt idx="4057">
                  <c:v>-13716</c:v>
                </c:pt>
                <c:pt idx="4058">
                  <c:v>-13739</c:v>
                </c:pt>
                <c:pt idx="4059">
                  <c:v>-13686</c:v>
                </c:pt>
                <c:pt idx="4060">
                  <c:v>-13688</c:v>
                </c:pt>
                <c:pt idx="4061">
                  <c:v>-13603</c:v>
                </c:pt>
                <c:pt idx="4062">
                  <c:v>-13592</c:v>
                </c:pt>
                <c:pt idx="4063">
                  <c:v>-13611</c:v>
                </c:pt>
                <c:pt idx="4064">
                  <c:v>-13549</c:v>
                </c:pt>
                <c:pt idx="4065">
                  <c:v>-13491</c:v>
                </c:pt>
                <c:pt idx="4066">
                  <c:v>-13451</c:v>
                </c:pt>
                <c:pt idx="4067">
                  <c:v>-13381</c:v>
                </c:pt>
                <c:pt idx="4068">
                  <c:v>-13345</c:v>
                </c:pt>
                <c:pt idx="4069">
                  <c:v>-13303</c:v>
                </c:pt>
                <c:pt idx="4070">
                  <c:v>-13305</c:v>
                </c:pt>
                <c:pt idx="4071">
                  <c:v>-13268</c:v>
                </c:pt>
                <c:pt idx="4072">
                  <c:v>-13277</c:v>
                </c:pt>
                <c:pt idx="4073">
                  <c:v>-13251</c:v>
                </c:pt>
                <c:pt idx="4074">
                  <c:v>-13261</c:v>
                </c:pt>
                <c:pt idx="4075">
                  <c:v>-13270</c:v>
                </c:pt>
                <c:pt idx="4076">
                  <c:v>-13320</c:v>
                </c:pt>
                <c:pt idx="4077">
                  <c:v>-13270</c:v>
                </c:pt>
                <c:pt idx="4078">
                  <c:v>-13241</c:v>
                </c:pt>
                <c:pt idx="4079">
                  <c:v>-13209</c:v>
                </c:pt>
                <c:pt idx="4080">
                  <c:v>-13181</c:v>
                </c:pt>
                <c:pt idx="4081">
                  <c:v>-13147</c:v>
                </c:pt>
                <c:pt idx="4082">
                  <c:v>-13111</c:v>
                </c:pt>
                <c:pt idx="4083">
                  <c:v>-13085</c:v>
                </c:pt>
                <c:pt idx="4084">
                  <c:v>-13041</c:v>
                </c:pt>
                <c:pt idx="4085">
                  <c:v>-13038</c:v>
                </c:pt>
                <c:pt idx="4086">
                  <c:v>-13009</c:v>
                </c:pt>
                <c:pt idx="4087">
                  <c:v>-12967</c:v>
                </c:pt>
                <c:pt idx="4088">
                  <c:v>-12926</c:v>
                </c:pt>
                <c:pt idx="4089">
                  <c:v>-12934</c:v>
                </c:pt>
                <c:pt idx="4090">
                  <c:v>-12934</c:v>
                </c:pt>
                <c:pt idx="4091">
                  <c:v>-12874</c:v>
                </c:pt>
                <c:pt idx="4092">
                  <c:v>-12830</c:v>
                </c:pt>
                <c:pt idx="4093">
                  <c:v>-12828</c:v>
                </c:pt>
                <c:pt idx="4094">
                  <c:v>-12771</c:v>
                </c:pt>
                <c:pt idx="4095">
                  <c:v>-12756</c:v>
                </c:pt>
                <c:pt idx="4096">
                  <c:v>-12709</c:v>
                </c:pt>
                <c:pt idx="4097">
                  <c:v>-12678</c:v>
                </c:pt>
                <c:pt idx="4098">
                  <c:v>-12667</c:v>
                </c:pt>
                <c:pt idx="4099">
                  <c:v>-12642</c:v>
                </c:pt>
                <c:pt idx="4100">
                  <c:v>-12577</c:v>
                </c:pt>
                <c:pt idx="4101">
                  <c:v>-12516</c:v>
                </c:pt>
                <c:pt idx="4102">
                  <c:v>-12478</c:v>
                </c:pt>
                <c:pt idx="4103">
                  <c:v>-12461</c:v>
                </c:pt>
                <c:pt idx="4104">
                  <c:v>-12421</c:v>
                </c:pt>
                <c:pt idx="4105">
                  <c:v>-12361</c:v>
                </c:pt>
                <c:pt idx="4106">
                  <c:v>-12344</c:v>
                </c:pt>
                <c:pt idx="4107">
                  <c:v>-12378</c:v>
                </c:pt>
                <c:pt idx="4108">
                  <c:v>-12335</c:v>
                </c:pt>
                <c:pt idx="4109">
                  <c:v>-12286</c:v>
                </c:pt>
                <c:pt idx="4110">
                  <c:v>-12211</c:v>
                </c:pt>
                <c:pt idx="4111">
                  <c:v>-12195</c:v>
                </c:pt>
                <c:pt idx="4112">
                  <c:v>-12183</c:v>
                </c:pt>
                <c:pt idx="4113">
                  <c:v>-12179</c:v>
                </c:pt>
                <c:pt idx="4114">
                  <c:v>-12155</c:v>
                </c:pt>
                <c:pt idx="4115">
                  <c:v>-12153</c:v>
                </c:pt>
                <c:pt idx="4116">
                  <c:v>-12122</c:v>
                </c:pt>
                <c:pt idx="4117">
                  <c:v>-12103</c:v>
                </c:pt>
                <c:pt idx="4118">
                  <c:v>-12046</c:v>
                </c:pt>
                <c:pt idx="4119">
                  <c:v>-12034</c:v>
                </c:pt>
                <c:pt idx="4120">
                  <c:v>-11978</c:v>
                </c:pt>
                <c:pt idx="4121">
                  <c:v>-11957</c:v>
                </c:pt>
                <c:pt idx="4122">
                  <c:v>-11932</c:v>
                </c:pt>
                <c:pt idx="4123">
                  <c:v>-11888</c:v>
                </c:pt>
                <c:pt idx="4124">
                  <c:v>-11857</c:v>
                </c:pt>
                <c:pt idx="4125">
                  <c:v>-11802</c:v>
                </c:pt>
                <c:pt idx="4126">
                  <c:v>-11802</c:v>
                </c:pt>
                <c:pt idx="4127">
                  <c:v>-11774</c:v>
                </c:pt>
                <c:pt idx="4128">
                  <c:v>-11771</c:v>
                </c:pt>
                <c:pt idx="4129">
                  <c:v>-11746</c:v>
                </c:pt>
                <c:pt idx="4130">
                  <c:v>-11713</c:v>
                </c:pt>
                <c:pt idx="4131">
                  <c:v>-11723</c:v>
                </c:pt>
                <c:pt idx="4132">
                  <c:v>-11677</c:v>
                </c:pt>
                <c:pt idx="4133">
                  <c:v>-11641</c:v>
                </c:pt>
                <c:pt idx="4134">
                  <c:v>-11610</c:v>
                </c:pt>
                <c:pt idx="4135">
                  <c:v>-11582</c:v>
                </c:pt>
                <c:pt idx="4136">
                  <c:v>-11544</c:v>
                </c:pt>
                <c:pt idx="4137">
                  <c:v>-11555</c:v>
                </c:pt>
                <c:pt idx="4138">
                  <c:v>-11472</c:v>
                </c:pt>
                <c:pt idx="4139">
                  <c:v>-11480</c:v>
                </c:pt>
                <c:pt idx="4140">
                  <c:v>-11468</c:v>
                </c:pt>
                <c:pt idx="4141">
                  <c:v>-11478</c:v>
                </c:pt>
                <c:pt idx="4142">
                  <c:v>-11472</c:v>
                </c:pt>
                <c:pt idx="4143">
                  <c:v>-11457</c:v>
                </c:pt>
                <c:pt idx="4144">
                  <c:v>-11369</c:v>
                </c:pt>
                <c:pt idx="4145">
                  <c:v>-11273</c:v>
                </c:pt>
                <c:pt idx="4146">
                  <c:v>-11229</c:v>
                </c:pt>
                <c:pt idx="4147">
                  <c:v>-11153</c:v>
                </c:pt>
                <c:pt idx="4148">
                  <c:v>-11064</c:v>
                </c:pt>
                <c:pt idx="4149">
                  <c:v>-11079</c:v>
                </c:pt>
                <c:pt idx="4150">
                  <c:v>-11036</c:v>
                </c:pt>
                <c:pt idx="4151">
                  <c:v>-10987</c:v>
                </c:pt>
                <c:pt idx="4152">
                  <c:v>-10962</c:v>
                </c:pt>
                <c:pt idx="4153">
                  <c:v>-10958</c:v>
                </c:pt>
                <c:pt idx="4154">
                  <c:v>-10909</c:v>
                </c:pt>
                <c:pt idx="4155">
                  <c:v>-10922</c:v>
                </c:pt>
                <c:pt idx="4156">
                  <c:v>-10890</c:v>
                </c:pt>
                <c:pt idx="4157">
                  <c:v>-10831</c:v>
                </c:pt>
                <c:pt idx="4158">
                  <c:v>-10797</c:v>
                </c:pt>
                <c:pt idx="4159">
                  <c:v>-10778</c:v>
                </c:pt>
                <c:pt idx="4160">
                  <c:v>-10744</c:v>
                </c:pt>
                <c:pt idx="4161">
                  <c:v>-10708</c:v>
                </c:pt>
                <c:pt idx="4162">
                  <c:v>-10668</c:v>
                </c:pt>
                <c:pt idx="4163">
                  <c:v>-10691</c:v>
                </c:pt>
                <c:pt idx="4164">
                  <c:v>-10728</c:v>
                </c:pt>
                <c:pt idx="4165">
                  <c:v>-10665</c:v>
                </c:pt>
                <c:pt idx="4166">
                  <c:v>-10629</c:v>
                </c:pt>
                <c:pt idx="4167">
                  <c:v>-10593</c:v>
                </c:pt>
                <c:pt idx="4168">
                  <c:v>-10568</c:v>
                </c:pt>
                <c:pt idx="4169">
                  <c:v>-10568</c:v>
                </c:pt>
                <c:pt idx="4170">
                  <c:v>-10603</c:v>
                </c:pt>
                <c:pt idx="4171">
                  <c:v>-10579</c:v>
                </c:pt>
                <c:pt idx="4172">
                  <c:v>-10527</c:v>
                </c:pt>
                <c:pt idx="4173">
                  <c:v>-10519</c:v>
                </c:pt>
                <c:pt idx="4174">
                  <c:v>-10509</c:v>
                </c:pt>
                <c:pt idx="4175">
                  <c:v>-10493</c:v>
                </c:pt>
                <c:pt idx="4176">
                  <c:v>-10463</c:v>
                </c:pt>
                <c:pt idx="4177">
                  <c:v>-10479</c:v>
                </c:pt>
                <c:pt idx="4178">
                  <c:v>-10473</c:v>
                </c:pt>
                <c:pt idx="4179">
                  <c:v>-10461</c:v>
                </c:pt>
                <c:pt idx="4180">
                  <c:v>-10413</c:v>
                </c:pt>
                <c:pt idx="4181">
                  <c:v>-10406</c:v>
                </c:pt>
                <c:pt idx="4182">
                  <c:v>-10348</c:v>
                </c:pt>
                <c:pt idx="4183">
                  <c:v>-10365</c:v>
                </c:pt>
                <c:pt idx="4184">
                  <c:v>-10310</c:v>
                </c:pt>
                <c:pt idx="4185">
                  <c:v>-10283</c:v>
                </c:pt>
                <c:pt idx="4186">
                  <c:v>-10278</c:v>
                </c:pt>
                <c:pt idx="4187">
                  <c:v>-10260</c:v>
                </c:pt>
                <c:pt idx="4188">
                  <c:v>-10224</c:v>
                </c:pt>
                <c:pt idx="4189">
                  <c:v>-10183</c:v>
                </c:pt>
                <c:pt idx="4190">
                  <c:v>-10143</c:v>
                </c:pt>
                <c:pt idx="4191">
                  <c:v>-10124</c:v>
                </c:pt>
                <c:pt idx="4192">
                  <c:v>-10107</c:v>
                </c:pt>
                <c:pt idx="4193">
                  <c:v>-10033</c:v>
                </c:pt>
                <c:pt idx="4194">
                  <c:v>-10005</c:v>
                </c:pt>
                <c:pt idx="4195">
                  <c:v>-9983</c:v>
                </c:pt>
                <c:pt idx="4196">
                  <c:v>-9925</c:v>
                </c:pt>
                <c:pt idx="4197">
                  <c:v>-9886</c:v>
                </c:pt>
                <c:pt idx="4198">
                  <c:v>-9825</c:v>
                </c:pt>
                <c:pt idx="4199">
                  <c:v>-9799</c:v>
                </c:pt>
                <c:pt idx="4200">
                  <c:v>-9710</c:v>
                </c:pt>
                <c:pt idx="4201">
                  <c:v>-9716</c:v>
                </c:pt>
                <c:pt idx="4202">
                  <c:v>-9632</c:v>
                </c:pt>
                <c:pt idx="4203">
                  <c:v>-9628</c:v>
                </c:pt>
                <c:pt idx="4204">
                  <c:v>-9585</c:v>
                </c:pt>
                <c:pt idx="4205">
                  <c:v>-9510</c:v>
                </c:pt>
                <c:pt idx="4206">
                  <c:v>-9426</c:v>
                </c:pt>
                <c:pt idx="4207">
                  <c:v>-9407</c:v>
                </c:pt>
                <c:pt idx="4208">
                  <c:v>-9351</c:v>
                </c:pt>
                <c:pt idx="4209">
                  <c:v>-9346</c:v>
                </c:pt>
                <c:pt idx="4210">
                  <c:v>-9354</c:v>
                </c:pt>
                <c:pt idx="4211">
                  <c:v>-9380</c:v>
                </c:pt>
                <c:pt idx="4212">
                  <c:v>-9399</c:v>
                </c:pt>
                <c:pt idx="4213">
                  <c:v>-9399</c:v>
                </c:pt>
                <c:pt idx="4214">
                  <c:v>-9394</c:v>
                </c:pt>
                <c:pt idx="4215">
                  <c:v>-9415</c:v>
                </c:pt>
                <c:pt idx="4216">
                  <c:v>-9461</c:v>
                </c:pt>
                <c:pt idx="4217">
                  <c:v>-9485</c:v>
                </c:pt>
                <c:pt idx="4218">
                  <c:v>-9497</c:v>
                </c:pt>
                <c:pt idx="4219">
                  <c:v>-9465</c:v>
                </c:pt>
                <c:pt idx="4220">
                  <c:v>-9476</c:v>
                </c:pt>
                <c:pt idx="4221">
                  <c:v>-9428</c:v>
                </c:pt>
                <c:pt idx="4222">
                  <c:v>-9348</c:v>
                </c:pt>
                <c:pt idx="4223">
                  <c:v>-9360</c:v>
                </c:pt>
                <c:pt idx="4224">
                  <c:v>-9323</c:v>
                </c:pt>
                <c:pt idx="4225">
                  <c:v>-9323</c:v>
                </c:pt>
                <c:pt idx="4226">
                  <c:v>-9290</c:v>
                </c:pt>
                <c:pt idx="4227">
                  <c:v>-9228</c:v>
                </c:pt>
                <c:pt idx="4228">
                  <c:v>-9223</c:v>
                </c:pt>
                <c:pt idx="4229">
                  <c:v>-9231</c:v>
                </c:pt>
                <c:pt idx="4230">
                  <c:v>-9181</c:v>
                </c:pt>
                <c:pt idx="4231">
                  <c:v>-9146</c:v>
                </c:pt>
                <c:pt idx="4232">
                  <c:v>-9096</c:v>
                </c:pt>
                <c:pt idx="4233">
                  <c:v>-9070</c:v>
                </c:pt>
                <c:pt idx="4234">
                  <c:v>-9090</c:v>
                </c:pt>
                <c:pt idx="4235">
                  <c:v>-9045</c:v>
                </c:pt>
                <c:pt idx="4236">
                  <c:v>-9003</c:v>
                </c:pt>
                <c:pt idx="4237">
                  <c:v>-8956</c:v>
                </c:pt>
                <c:pt idx="4238">
                  <c:v>-8945</c:v>
                </c:pt>
                <c:pt idx="4239">
                  <c:v>-8906</c:v>
                </c:pt>
                <c:pt idx="4240">
                  <c:v>-8885</c:v>
                </c:pt>
                <c:pt idx="4241">
                  <c:v>-8897</c:v>
                </c:pt>
                <c:pt idx="4242">
                  <c:v>-8866</c:v>
                </c:pt>
                <c:pt idx="4243">
                  <c:v>-8865</c:v>
                </c:pt>
                <c:pt idx="4244">
                  <c:v>-8893</c:v>
                </c:pt>
                <c:pt idx="4245">
                  <c:v>-8872</c:v>
                </c:pt>
                <c:pt idx="4246">
                  <c:v>-8849</c:v>
                </c:pt>
                <c:pt idx="4247">
                  <c:v>-8828</c:v>
                </c:pt>
                <c:pt idx="4248">
                  <c:v>-8820</c:v>
                </c:pt>
                <c:pt idx="4249">
                  <c:v>-8820</c:v>
                </c:pt>
                <c:pt idx="4250">
                  <c:v>-8775</c:v>
                </c:pt>
                <c:pt idx="4251">
                  <c:v>-8760</c:v>
                </c:pt>
                <c:pt idx="4252">
                  <c:v>-8766</c:v>
                </c:pt>
                <c:pt idx="4253">
                  <c:v>-8735</c:v>
                </c:pt>
                <c:pt idx="4254">
                  <c:v>-8709</c:v>
                </c:pt>
                <c:pt idx="4255">
                  <c:v>-8682</c:v>
                </c:pt>
                <c:pt idx="4256">
                  <c:v>-8665</c:v>
                </c:pt>
                <c:pt idx="4257">
                  <c:v>-8577</c:v>
                </c:pt>
                <c:pt idx="4258">
                  <c:v>-8542</c:v>
                </c:pt>
                <c:pt idx="4259">
                  <c:v>-8526</c:v>
                </c:pt>
                <c:pt idx="4260">
                  <c:v>-8493</c:v>
                </c:pt>
                <c:pt idx="4261">
                  <c:v>-8450</c:v>
                </c:pt>
                <c:pt idx="4262">
                  <c:v>-8417</c:v>
                </c:pt>
                <c:pt idx="4263">
                  <c:v>-8407</c:v>
                </c:pt>
                <c:pt idx="4264">
                  <c:v>-8401</c:v>
                </c:pt>
                <c:pt idx="4265">
                  <c:v>-8344</c:v>
                </c:pt>
                <c:pt idx="4266">
                  <c:v>-8347</c:v>
                </c:pt>
                <c:pt idx="4267">
                  <c:v>-8310</c:v>
                </c:pt>
                <c:pt idx="4268">
                  <c:v>-8294</c:v>
                </c:pt>
                <c:pt idx="4269">
                  <c:v>-8275</c:v>
                </c:pt>
                <c:pt idx="4270">
                  <c:v>-8267</c:v>
                </c:pt>
                <c:pt idx="4271">
                  <c:v>-8234</c:v>
                </c:pt>
                <c:pt idx="4272">
                  <c:v>-8205</c:v>
                </c:pt>
                <c:pt idx="4273">
                  <c:v>-8142</c:v>
                </c:pt>
                <c:pt idx="4274">
                  <c:v>-8137</c:v>
                </c:pt>
                <c:pt idx="4275">
                  <c:v>-8119</c:v>
                </c:pt>
                <c:pt idx="4276">
                  <c:v>-8109</c:v>
                </c:pt>
                <c:pt idx="4277">
                  <c:v>-8113</c:v>
                </c:pt>
                <c:pt idx="4278">
                  <c:v>-8094</c:v>
                </c:pt>
                <c:pt idx="4279">
                  <c:v>-8077</c:v>
                </c:pt>
                <c:pt idx="4280">
                  <c:v>-8062</c:v>
                </c:pt>
                <c:pt idx="4281">
                  <c:v>-8043</c:v>
                </c:pt>
                <c:pt idx="4282">
                  <c:v>-8016</c:v>
                </c:pt>
                <c:pt idx="4283">
                  <c:v>-7983</c:v>
                </c:pt>
                <c:pt idx="4284">
                  <c:v>-7964</c:v>
                </c:pt>
                <c:pt idx="4285">
                  <c:v>-7946</c:v>
                </c:pt>
                <c:pt idx="4286">
                  <c:v>-7972</c:v>
                </c:pt>
                <c:pt idx="4287">
                  <c:v>-7889</c:v>
                </c:pt>
                <c:pt idx="4288">
                  <c:v>-7906</c:v>
                </c:pt>
                <c:pt idx="4289">
                  <c:v>-7885</c:v>
                </c:pt>
                <c:pt idx="4290">
                  <c:v>-7870</c:v>
                </c:pt>
                <c:pt idx="4291">
                  <c:v>-7845</c:v>
                </c:pt>
                <c:pt idx="4292">
                  <c:v>-7825</c:v>
                </c:pt>
                <c:pt idx="4293">
                  <c:v>-7802</c:v>
                </c:pt>
                <c:pt idx="4294">
                  <c:v>-7764</c:v>
                </c:pt>
                <c:pt idx="4295">
                  <c:v>-7710</c:v>
                </c:pt>
                <c:pt idx="4296">
                  <c:v>-7707</c:v>
                </c:pt>
                <c:pt idx="4297">
                  <c:v>-7698</c:v>
                </c:pt>
                <c:pt idx="4298">
                  <c:v>-7635</c:v>
                </c:pt>
                <c:pt idx="4299">
                  <c:v>-7595</c:v>
                </c:pt>
                <c:pt idx="4300">
                  <c:v>-7613</c:v>
                </c:pt>
                <c:pt idx="4301">
                  <c:v>-7581</c:v>
                </c:pt>
                <c:pt idx="4302">
                  <c:v>-7587</c:v>
                </c:pt>
                <c:pt idx="4303">
                  <c:v>-7569</c:v>
                </c:pt>
                <c:pt idx="4304">
                  <c:v>-7584</c:v>
                </c:pt>
                <c:pt idx="4305">
                  <c:v>-7539</c:v>
                </c:pt>
                <c:pt idx="4306">
                  <c:v>-7458</c:v>
                </c:pt>
                <c:pt idx="4307">
                  <c:v>-7451</c:v>
                </c:pt>
                <c:pt idx="4308">
                  <c:v>-7434</c:v>
                </c:pt>
                <c:pt idx="4309">
                  <c:v>-7362</c:v>
                </c:pt>
                <c:pt idx="4310">
                  <c:v>-7322</c:v>
                </c:pt>
                <c:pt idx="4311">
                  <c:v>-7285</c:v>
                </c:pt>
                <c:pt idx="4312">
                  <c:v>-7247</c:v>
                </c:pt>
                <c:pt idx="4313">
                  <c:v>-7232</c:v>
                </c:pt>
                <c:pt idx="4314">
                  <c:v>-7222</c:v>
                </c:pt>
                <c:pt idx="4315">
                  <c:v>-7222</c:v>
                </c:pt>
                <c:pt idx="4316">
                  <c:v>-7188</c:v>
                </c:pt>
                <c:pt idx="4317">
                  <c:v>-7138</c:v>
                </c:pt>
                <c:pt idx="4318">
                  <c:v>-7056</c:v>
                </c:pt>
                <c:pt idx="4319">
                  <c:v>-6960</c:v>
                </c:pt>
                <c:pt idx="4320">
                  <c:v>-6902</c:v>
                </c:pt>
                <c:pt idx="4321">
                  <c:v>-6808</c:v>
                </c:pt>
                <c:pt idx="4322">
                  <c:v>-6758</c:v>
                </c:pt>
                <c:pt idx="4323">
                  <c:v>-6723</c:v>
                </c:pt>
                <c:pt idx="4324">
                  <c:v>-6723</c:v>
                </c:pt>
                <c:pt idx="4325">
                  <c:v>-6706</c:v>
                </c:pt>
                <c:pt idx="4326">
                  <c:v>-6700</c:v>
                </c:pt>
                <c:pt idx="4327">
                  <c:v>-6670</c:v>
                </c:pt>
                <c:pt idx="4328">
                  <c:v>-6632</c:v>
                </c:pt>
                <c:pt idx="4329">
                  <c:v>-6639</c:v>
                </c:pt>
                <c:pt idx="4330">
                  <c:v>-6629</c:v>
                </c:pt>
                <c:pt idx="4331">
                  <c:v>-6613</c:v>
                </c:pt>
                <c:pt idx="4332">
                  <c:v>-6593</c:v>
                </c:pt>
                <c:pt idx="4333">
                  <c:v>-6596</c:v>
                </c:pt>
                <c:pt idx="4334">
                  <c:v>-6564</c:v>
                </c:pt>
                <c:pt idx="4335">
                  <c:v>-6522</c:v>
                </c:pt>
                <c:pt idx="4336">
                  <c:v>-6489</c:v>
                </c:pt>
                <c:pt idx="4337">
                  <c:v>-6504</c:v>
                </c:pt>
                <c:pt idx="4338">
                  <c:v>-6504</c:v>
                </c:pt>
                <c:pt idx="4339">
                  <c:v>-6470</c:v>
                </c:pt>
                <c:pt idx="4340">
                  <c:v>-6447</c:v>
                </c:pt>
                <c:pt idx="4341">
                  <c:v>-6421</c:v>
                </c:pt>
                <c:pt idx="4342">
                  <c:v>-6371</c:v>
                </c:pt>
                <c:pt idx="4343">
                  <c:v>-6358</c:v>
                </c:pt>
                <c:pt idx="4344">
                  <c:v>-6341</c:v>
                </c:pt>
                <c:pt idx="4345">
                  <c:v>-6284</c:v>
                </c:pt>
                <c:pt idx="4346">
                  <c:v>-6239</c:v>
                </c:pt>
                <c:pt idx="4347">
                  <c:v>-6229</c:v>
                </c:pt>
                <c:pt idx="4348">
                  <c:v>-6213</c:v>
                </c:pt>
                <c:pt idx="4349">
                  <c:v>-6133</c:v>
                </c:pt>
                <c:pt idx="4350">
                  <c:v>-6080</c:v>
                </c:pt>
                <c:pt idx="4351">
                  <c:v>-6067</c:v>
                </c:pt>
                <c:pt idx="4352">
                  <c:v>-6069</c:v>
                </c:pt>
                <c:pt idx="4353">
                  <c:v>-6081</c:v>
                </c:pt>
                <c:pt idx="4354">
                  <c:v>-6024</c:v>
                </c:pt>
                <c:pt idx="4355">
                  <c:v>-6036</c:v>
                </c:pt>
                <c:pt idx="4356">
                  <c:v>-5970</c:v>
                </c:pt>
                <c:pt idx="4357">
                  <c:v>-5915</c:v>
                </c:pt>
                <c:pt idx="4358">
                  <c:v>-5903</c:v>
                </c:pt>
                <c:pt idx="4359">
                  <c:v>-5860</c:v>
                </c:pt>
                <c:pt idx="4360">
                  <c:v>-5785</c:v>
                </c:pt>
                <c:pt idx="4361">
                  <c:v>-5802</c:v>
                </c:pt>
                <c:pt idx="4362">
                  <c:v>-5743</c:v>
                </c:pt>
                <c:pt idx="4363">
                  <c:v>-5716</c:v>
                </c:pt>
                <c:pt idx="4364">
                  <c:v>-5729</c:v>
                </c:pt>
                <c:pt idx="4365">
                  <c:v>-5724</c:v>
                </c:pt>
                <c:pt idx="4366">
                  <c:v>-5712</c:v>
                </c:pt>
                <c:pt idx="4367">
                  <c:v>-5669</c:v>
                </c:pt>
                <c:pt idx="4368">
                  <c:v>-5663</c:v>
                </c:pt>
                <c:pt idx="4369">
                  <c:v>-5613</c:v>
                </c:pt>
                <c:pt idx="4370">
                  <c:v>-5567</c:v>
                </c:pt>
                <c:pt idx="4371">
                  <c:v>-5501</c:v>
                </c:pt>
                <c:pt idx="4372">
                  <c:v>-5433</c:v>
                </c:pt>
                <c:pt idx="4373">
                  <c:v>-5417</c:v>
                </c:pt>
                <c:pt idx="4374">
                  <c:v>-5408</c:v>
                </c:pt>
                <c:pt idx="4375">
                  <c:v>-5367</c:v>
                </c:pt>
                <c:pt idx="4376">
                  <c:v>-5334</c:v>
                </c:pt>
                <c:pt idx="4377">
                  <c:v>-5310</c:v>
                </c:pt>
                <c:pt idx="4378">
                  <c:v>-5327</c:v>
                </c:pt>
                <c:pt idx="4379">
                  <c:v>-5301</c:v>
                </c:pt>
                <c:pt idx="4380">
                  <c:v>-5250</c:v>
                </c:pt>
                <c:pt idx="4381">
                  <c:v>-5243</c:v>
                </c:pt>
                <c:pt idx="4382">
                  <c:v>-5294</c:v>
                </c:pt>
                <c:pt idx="4383">
                  <c:v>-5313</c:v>
                </c:pt>
                <c:pt idx="4384">
                  <c:v>-5272</c:v>
                </c:pt>
                <c:pt idx="4385">
                  <c:v>-5273</c:v>
                </c:pt>
                <c:pt idx="4386">
                  <c:v>-5268</c:v>
                </c:pt>
                <c:pt idx="4387">
                  <c:v>-5286</c:v>
                </c:pt>
                <c:pt idx="4388">
                  <c:v>-5294</c:v>
                </c:pt>
                <c:pt idx="4389">
                  <c:v>-5251</c:v>
                </c:pt>
                <c:pt idx="4390">
                  <c:v>-5247</c:v>
                </c:pt>
                <c:pt idx="4391">
                  <c:v>-5193</c:v>
                </c:pt>
                <c:pt idx="4392">
                  <c:v>-5167</c:v>
                </c:pt>
                <c:pt idx="4393">
                  <c:v>-5138</c:v>
                </c:pt>
                <c:pt idx="4394">
                  <c:v>-5156</c:v>
                </c:pt>
                <c:pt idx="4395">
                  <c:v>-5111</c:v>
                </c:pt>
                <c:pt idx="4396">
                  <c:v>-5133</c:v>
                </c:pt>
                <c:pt idx="4397">
                  <c:v>-5084</c:v>
                </c:pt>
                <c:pt idx="4398">
                  <c:v>-5037</c:v>
                </c:pt>
                <c:pt idx="4399">
                  <c:v>-4998</c:v>
                </c:pt>
                <c:pt idx="4400">
                  <c:v>-5010</c:v>
                </c:pt>
                <c:pt idx="4401">
                  <c:v>-4998</c:v>
                </c:pt>
                <c:pt idx="4402">
                  <c:v>-5024</c:v>
                </c:pt>
                <c:pt idx="4403">
                  <c:v>-5052</c:v>
                </c:pt>
                <c:pt idx="4404">
                  <c:v>-5016</c:v>
                </c:pt>
                <c:pt idx="4405">
                  <c:v>-4978</c:v>
                </c:pt>
                <c:pt idx="4406">
                  <c:v>-4971</c:v>
                </c:pt>
                <c:pt idx="4407">
                  <c:v>-4967</c:v>
                </c:pt>
                <c:pt idx="4408">
                  <c:v>-4920</c:v>
                </c:pt>
                <c:pt idx="4409">
                  <c:v>-4869</c:v>
                </c:pt>
                <c:pt idx="4410">
                  <c:v>-4808</c:v>
                </c:pt>
                <c:pt idx="4411">
                  <c:v>-4766</c:v>
                </c:pt>
                <c:pt idx="4412">
                  <c:v>-4697</c:v>
                </c:pt>
                <c:pt idx="4413">
                  <c:v>-4689</c:v>
                </c:pt>
                <c:pt idx="4414">
                  <c:v>-4666</c:v>
                </c:pt>
                <c:pt idx="4415">
                  <c:v>-4641</c:v>
                </c:pt>
                <c:pt idx="4416">
                  <c:v>-4635</c:v>
                </c:pt>
                <c:pt idx="4417">
                  <c:v>-4566</c:v>
                </c:pt>
                <c:pt idx="4418">
                  <c:v>-4531</c:v>
                </c:pt>
                <c:pt idx="4419">
                  <c:v>-4537</c:v>
                </c:pt>
                <c:pt idx="4420">
                  <c:v>-4500</c:v>
                </c:pt>
                <c:pt idx="4421">
                  <c:v>-4455</c:v>
                </c:pt>
                <c:pt idx="4422">
                  <c:v>-4422</c:v>
                </c:pt>
                <c:pt idx="4423">
                  <c:v>-4403</c:v>
                </c:pt>
                <c:pt idx="4424">
                  <c:v>-4349</c:v>
                </c:pt>
                <c:pt idx="4425">
                  <c:v>-4317</c:v>
                </c:pt>
                <c:pt idx="4426">
                  <c:v>-4301</c:v>
                </c:pt>
                <c:pt idx="4427">
                  <c:v>-4286</c:v>
                </c:pt>
                <c:pt idx="4428">
                  <c:v>-4225</c:v>
                </c:pt>
                <c:pt idx="4429">
                  <c:v>-4172</c:v>
                </c:pt>
                <c:pt idx="4430">
                  <c:v>-4142</c:v>
                </c:pt>
                <c:pt idx="4431">
                  <c:v>-4074</c:v>
                </c:pt>
                <c:pt idx="4432">
                  <c:v>-4022</c:v>
                </c:pt>
                <c:pt idx="4433">
                  <c:v>-3977</c:v>
                </c:pt>
                <c:pt idx="4434">
                  <c:v>-3962</c:v>
                </c:pt>
                <c:pt idx="4435">
                  <c:v>-3920</c:v>
                </c:pt>
                <c:pt idx="4436">
                  <c:v>-3901</c:v>
                </c:pt>
                <c:pt idx="4437">
                  <c:v>-3888</c:v>
                </c:pt>
                <c:pt idx="4438">
                  <c:v>-3890</c:v>
                </c:pt>
                <c:pt idx="4439">
                  <c:v>-3841</c:v>
                </c:pt>
                <c:pt idx="4440">
                  <c:v>-3778</c:v>
                </c:pt>
                <c:pt idx="4441">
                  <c:v>-3773</c:v>
                </c:pt>
                <c:pt idx="4442">
                  <c:v>-3771</c:v>
                </c:pt>
                <c:pt idx="4443">
                  <c:v>-3772</c:v>
                </c:pt>
                <c:pt idx="4444">
                  <c:v>-3768</c:v>
                </c:pt>
                <c:pt idx="4445">
                  <c:v>-3723</c:v>
                </c:pt>
                <c:pt idx="4446">
                  <c:v>-3660</c:v>
                </c:pt>
                <c:pt idx="4447">
                  <c:v>-3663</c:v>
                </c:pt>
                <c:pt idx="4448">
                  <c:v>-3592</c:v>
                </c:pt>
                <c:pt idx="4449">
                  <c:v>-3586</c:v>
                </c:pt>
                <c:pt idx="4450">
                  <c:v>-3576</c:v>
                </c:pt>
                <c:pt idx="4451">
                  <c:v>-3527</c:v>
                </c:pt>
                <c:pt idx="4452">
                  <c:v>-3519</c:v>
                </c:pt>
                <c:pt idx="4453">
                  <c:v>-3544</c:v>
                </c:pt>
                <c:pt idx="4454">
                  <c:v>-3541</c:v>
                </c:pt>
                <c:pt idx="4455">
                  <c:v>-3578</c:v>
                </c:pt>
                <c:pt idx="4456">
                  <c:v>-3579</c:v>
                </c:pt>
                <c:pt idx="4457">
                  <c:v>-3561</c:v>
                </c:pt>
                <c:pt idx="4458">
                  <c:v>-3527</c:v>
                </c:pt>
                <c:pt idx="4459">
                  <c:v>-3500</c:v>
                </c:pt>
                <c:pt idx="4460">
                  <c:v>-3477</c:v>
                </c:pt>
                <c:pt idx="4461">
                  <c:v>-3438</c:v>
                </c:pt>
                <c:pt idx="4462">
                  <c:v>-3363</c:v>
                </c:pt>
                <c:pt idx="4463">
                  <c:v>-3317</c:v>
                </c:pt>
                <c:pt idx="4464">
                  <c:v>-3325</c:v>
                </c:pt>
                <c:pt idx="4465">
                  <c:v>-3320</c:v>
                </c:pt>
                <c:pt idx="4466">
                  <c:v>-3312</c:v>
                </c:pt>
                <c:pt idx="4467">
                  <c:v>-3297</c:v>
                </c:pt>
                <c:pt idx="4468">
                  <c:v>-3297</c:v>
                </c:pt>
                <c:pt idx="4469">
                  <c:v>-3257</c:v>
                </c:pt>
                <c:pt idx="4470">
                  <c:v>-3199</c:v>
                </c:pt>
                <c:pt idx="4471">
                  <c:v>-3184</c:v>
                </c:pt>
                <c:pt idx="4472">
                  <c:v>-3184</c:v>
                </c:pt>
                <c:pt idx="4473">
                  <c:v>-3189</c:v>
                </c:pt>
                <c:pt idx="4474">
                  <c:v>-3203</c:v>
                </c:pt>
                <c:pt idx="4475">
                  <c:v>-3197</c:v>
                </c:pt>
                <c:pt idx="4476">
                  <c:v>-3105</c:v>
                </c:pt>
                <c:pt idx="4477">
                  <c:v>-3042</c:v>
                </c:pt>
                <c:pt idx="4478">
                  <c:v>-3020</c:v>
                </c:pt>
                <c:pt idx="4479">
                  <c:v>-3030</c:v>
                </c:pt>
                <c:pt idx="4480">
                  <c:v>-2984</c:v>
                </c:pt>
                <c:pt idx="4481">
                  <c:v>-2961</c:v>
                </c:pt>
                <c:pt idx="4482">
                  <c:v>-2913</c:v>
                </c:pt>
                <c:pt idx="4483">
                  <c:v>-2957</c:v>
                </c:pt>
                <c:pt idx="4484">
                  <c:v>-2976</c:v>
                </c:pt>
                <c:pt idx="4485">
                  <c:v>-2972</c:v>
                </c:pt>
                <c:pt idx="4486">
                  <c:v>-2987</c:v>
                </c:pt>
                <c:pt idx="4487">
                  <c:v>-3011</c:v>
                </c:pt>
                <c:pt idx="4488">
                  <c:v>-2944</c:v>
                </c:pt>
                <c:pt idx="4489">
                  <c:v>-2907</c:v>
                </c:pt>
                <c:pt idx="4490">
                  <c:v>-2931</c:v>
                </c:pt>
                <c:pt idx="4491">
                  <c:v>-2880</c:v>
                </c:pt>
                <c:pt idx="4492">
                  <c:v>-2836</c:v>
                </c:pt>
                <c:pt idx="4493">
                  <c:v>-2820</c:v>
                </c:pt>
                <c:pt idx="4494">
                  <c:v>-2772</c:v>
                </c:pt>
                <c:pt idx="4495">
                  <c:v>-2744</c:v>
                </c:pt>
                <c:pt idx="4496">
                  <c:v>-2757</c:v>
                </c:pt>
                <c:pt idx="4497">
                  <c:v>-2740</c:v>
                </c:pt>
                <c:pt idx="4498">
                  <c:v>-2710</c:v>
                </c:pt>
                <c:pt idx="4499">
                  <c:v>-2703</c:v>
                </c:pt>
                <c:pt idx="4500">
                  <c:v>-2683</c:v>
                </c:pt>
                <c:pt idx="4501">
                  <c:v>-2653</c:v>
                </c:pt>
                <c:pt idx="4502">
                  <c:v>-2617</c:v>
                </c:pt>
                <c:pt idx="4503">
                  <c:v>-2590</c:v>
                </c:pt>
                <c:pt idx="4504">
                  <c:v>-2542</c:v>
                </c:pt>
                <c:pt idx="4505">
                  <c:v>-2466</c:v>
                </c:pt>
                <c:pt idx="4506">
                  <c:v>-2384</c:v>
                </c:pt>
                <c:pt idx="4507">
                  <c:v>-2351</c:v>
                </c:pt>
                <c:pt idx="4508">
                  <c:v>-2358</c:v>
                </c:pt>
                <c:pt idx="4509">
                  <c:v>-2363</c:v>
                </c:pt>
                <c:pt idx="4510">
                  <c:v>-2336</c:v>
                </c:pt>
                <c:pt idx="4511">
                  <c:v>-2218</c:v>
                </c:pt>
                <c:pt idx="4512">
                  <c:v>-2163</c:v>
                </c:pt>
                <c:pt idx="4513">
                  <c:v>-2145</c:v>
                </c:pt>
                <c:pt idx="4514">
                  <c:v>-2117</c:v>
                </c:pt>
                <c:pt idx="4515">
                  <c:v>-2043</c:v>
                </c:pt>
                <c:pt idx="4516">
                  <c:v>-1984</c:v>
                </c:pt>
                <c:pt idx="4517">
                  <c:v>-1935</c:v>
                </c:pt>
                <c:pt idx="4518">
                  <c:v>-1879</c:v>
                </c:pt>
                <c:pt idx="4519">
                  <c:v>-1818</c:v>
                </c:pt>
                <c:pt idx="4520">
                  <c:v>-1811</c:v>
                </c:pt>
                <c:pt idx="4521">
                  <c:v>-1801</c:v>
                </c:pt>
                <c:pt idx="4522">
                  <c:v>-1800</c:v>
                </c:pt>
                <c:pt idx="4523">
                  <c:v>-1807</c:v>
                </c:pt>
                <c:pt idx="4524">
                  <c:v>-1770</c:v>
                </c:pt>
                <c:pt idx="4525">
                  <c:v>-1670</c:v>
                </c:pt>
                <c:pt idx="4526">
                  <c:v>-1636</c:v>
                </c:pt>
                <c:pt idx="4527">
                  <c:v>-1604</c:v>
                </c:pt>
                <c:pt idx="4528">
                  <c:v>-1567</c:v>
                </c:pt>
                <c:pt idx="4529">
                  <c:v>-1571</c:v>
                </c:pt>
                <c:pt idx="4530">
                  <c:v>-1587</c:v>
                </c:pt>
                <c:pt idx="4531">
                  <c:v>-1588</c:v>
                </c:pt>
                <c:pt idx="4532">
                  <c:v>-1635</c:v>
                </c:pt>
                <c:pt idx="4533">
                  <c:v>-1658</c:v>
                </c:pt>
                <c:pt idx="4534">
                  <c:v>-1661</c:v>
                </c:pt>
                <c:pt idx="4535">
                  <c:v>-1700</c:v>
                </c:pt>
                <c:pt idx="4536">
                  <c:v>-1743</c:v>
                </c:pt>
                <c:pt idx="4537">
                  <c:v>-1717</c:v>
                </c:pt>
                <c:pt idx="4538">
                  <c:v>-1674</c:v>
                </c:pt>
                <c:pt idx="4539">
                  <c:v>-1604</c:v>
                </c:pt>
                <c:pt idx="4540">
                  <c:v>-1492</c:v>
                </c:pt>
                <c:pt idx="4541">
                  <c:v>-1450</c:v>
                </c:pt>
                <c:pt idx="4542">
                  <c:v>-1366</c:v>
                </c:pt>
                <c:pt idx="4543">
                  <c:v>-1297</c:v>
                </c:pt>
                <c:pt idx="4544">
                  <c:v>-1306</c:v>
                </c:pt>
                <c:pt idx="4545">
                  <c:v>-1298</c:v>
                </c:pt>
                <c:pt idx="4546">
                  <c:v>-1272</c:v>
                </c:pt>
                <c:pt idx="4547">
                  <c:v>-1297</c:v>
                </c:pt>
                <c:pt idx="4548">
                  <c:v>-1282</c:v>
                </c:pt>
                <c:pt idx="4549">
                  <c:v>-1251</c:v>
                </c:pt>
                <c:pt idx="4550">
                  <c:v>-1235</c:v>
                </c:pt>
                <c:pt idx="4551">
                  <c:v>-1249</c:v>
                </c:pt>
                <c:pt idx="4552">
                  <c:v>-1225</c:v>
                </c:pt>
                <c:pt idx="4553">
                  <c:v>-1225</c:v>
                </c:pt>
                <c:pt idx="4554">
                  <c:v>-1164</c:v>
                </c:pt>
                <c:pt idx="4555">
                  <c:v>-1116</c:v>
                </c:pt>
                <c:pt idx="4556">
                  <c:v>-1185</c:v>
                </c:pt>
                <c:pt idx="4557">
                  <c:v>-1134</c:v>
                </c:pt>
                <c:pt idx="4558">
                  <c:v>-1085</c:v>
                </c:pt>
                <c:pt idx="4559">
                  <c:v>-1054</c:v>
                </c:pt>
                <c:pt idx="4560">
                  <c:v>-1008</c:v>
                </c:pt>
                <c:pt idx="4561">
                  <c:v>-1003</c:v>
                </c:pt>
                <c:pt idx="4562">
                  <c:v>-977</c:v>
                </c:pt>
                <c:pt idx="4563">
                  <c:v>-895</c:v>
                </c:pt>
                <c:pt idx="4564">
                  <c:v>-848</c:v>
                </c:pt>
                <c:pt idx="4565">
                  <c:v>-866</c:v>
                </c:pt>
                <c:pt idx="4566">
                  <c:v>-881</c:v>
                </c:pt>
                <c:pt idx="4567">
                  <c:v>-846</c:v>
                </c:pt>
                <c:pt idx="4568">
                  <c:v>-852</c:v>
                </c:pt>
                <c:pt idx="4569">
                  <c:v>-839</c:v>
                </c:pt>
                <c:pt idx="4570">
                  <c:v>-806</c:v>
                </c:pt>
                <c:pt idx="4571">
                  <c:v>-800</c:v>
                </c:pt>
                <c:pt idx="4572">
                  <c:v>-791</c:v>
                </c:pt>
                <c:pt idx="4573">
                  <c:v>-769</c:v>
                </c:pt>
                <c:pt idx="4574">
                  <c:v>-768</c:v>
                </c:pt>
                <c:pt idx="4575">
                  <c:v>-745</c:v>
                </c:pt>
                <c:pt idx="4576">
                  <c:v>-713</c:v>
                </c:pt>
                <c:pt idx="4577">
                  <c:v>-674</c:v>
                </c:pt>
                <c:pt idx="4578">
                  <c:v>-599</c:v>
                </c:pt>
                <c:pt idx="4579">
                  <c:v>-579</c:v>
                </c:pt>
                <c:pt idx="4580">
                  <c:v>-568</c:v>
                </c:pt>
                <c:pt idx="4581">
                  <c:v>-568</c:v>
                </c:pt>
                <c:pt idx="4582">
                  <c:v>-525</c:v>
                </c:pt>
                <c:pt idx="4583">
                  <c:v>-493</c:v>
                </c:pt>
                <c:pt idx="4584">
                  <c:v>-431</c:v>
                </c:pt>
                <c:pt idx="4585">
                  <c:v>-453</c:v>
                </c:pt>
                <c:pt idx="4586">
                  <c:v>-438</c:v>
                </c:pt>
                <c:pt idx="4587">
                  <c:v>-364</c:v>
                </c:pt>
                <c:pt idx="4588">
                  <c:v>-256</c:v>
                </c:pt>
                <c:pt idx="4589">
                  <c:v>-211</c:v>
                </c:pt>
                <c:pt idx="4590">
                  <c:v>-125</c:v>
                </c:pt>
                <c:pt idx="4591">
                  <c:v>-69</c:v>
                </c:pt>
                <c:pt idx="4592">
                  <c:v>-42</c:v>
                </c:pt>
                <c:pt idx="4593">
                  <c:v>-41</c:v>
                </c:pt>
                <c:pt idx="4594">
                  <c:v>-9</c:v>
                </c:pt>
                <c:pt idx="4595">
                  <c:v>-13</c:v>
                </c:pt>
                <c:pt idx="4596">
                  <c:v>-18</c:v>
                </c:pt>
                <c:pt idx="4597">
                  <c:v>1</c:v>
                </c:pt>
                <c:pt idx="4598">
                  <c:v>55</c:v>
                </c:pt>
                <c:pt idx="4599">
                  <c:v>68</c:v>
                </c:pt>
                <c:pt idx="4600">
                  <c:v>74</c:v>
                </c:pt>
                <c:pt idx="4601">
                  <c:v>78</c:v>
                </c:pt>
                <c:pt idx="4602">
                  <c:v>116</c:v>
                </c:pt>
                <c:pt idx="4603">
                  <c:v>143</c:v>
                </c:pt>
                <c:pt idx="4604">
                  <c:v>141</c:v>
                </c:pt>
                <c:pt idx="4605">
                  <c:v>149</c:v>
                </c:pt>
                <c:pt idx="4606">
                  <c:v>165</c:v>
                </c:pt>
                <c:pt idx="4607">
                  <c:v>178</c:v>
                </c:pt>
                <c:pt idx="4608">
                  <c:v>250</c:v>
                </c:pt>
                <c:pt idx="4609">
                  <c:v>243</c:v>
                </c:pt>
                <c:pt idx="4610">
                  <c:v>275</c:v>
                </c:pt>
                <c:pt idx="4611">
                  <c:v>360</c:v>
                </c:pt>
                <c:pt idx="4612">
                  <c:v>411</c:v>
                </c:pt>
                <c:pt idx="4613">
                  <c:v>448</c:v>
                </c:pt>
                <c:pt idx="4614">
                  <c:v>444</c:v>
                </c:pt>
                <c:pt idx="4615">
                  <c:v>527</c:v>
                </c:pt>
                <c:pt idx="4616">
                  <c:v>577</c:v>
                </c:pt>
                <c:pt idx="4617">
                  <c:v>633</c:v>
                </c:pt>
                <c:pt idx="4618">
                  <c:v>681</c:v>
                </c:pt>
                <c:pt idx="4619">
                  <c:v>740</c:v>
                </c:pt>
                <c:pt idx="4620">
                  <c:v>730</c:v>
                </c:pt>
                <c:pt idx="4621">
                  <c:v>717</c:v>
                </c:pt>
                <c:pt idx="4622">
                  <c:v>738</c:v>
                </c:pt>
                <c:pt idx="4623">
                  <c:v>743</c:v>
                </c:pt>
                <c:pt idx="4624">
                  <c:v>773</c:v>
                </c:pt>
                <c:pt idx="4625">
                  <c:v>761</c:v>
                </c:pt>
                <c:pt idx="4626">
                  <c:v>775</c:v>
                </c:pt>
                <c:pt idx="4627">
                  <c:v>806</c:v>
                </c:pt>
                <c:pt idx="4628">
                  <c:v>808</c:v>
                </c:pt>
                <c:pt idx="4629">
                  <c:v>792</c:v>
                </c:pt>
                <c:pt idx="4630">
                  <c:v>781</c:v>
                </c:pt>
                <c:pt idx="4631">
                  <c:v>811</c:v>
                </c:pt>
                <c:pt idx="4632">
                  <c:v>861</c:v>
                </c:pt>
                <c:pt idx="4633">
                  <c:v>902</c:v>
                </c:pt>
                <c:pt idx="4634">
                  <c:v>877</c:v>
                </c:pt>
                <c:pt idx="4635">
                  <c:v>870</c:v>
                </c:pt>
                <c:pt idx="4636">
                  <c:v>849</c:v>
                </c:pt>
                <c:pt idx="4637">
                  <c:v>886</c:v>
                </c:pt>
                <c:pt idx="4638">
                  <c:v>914</c:v>
                </c:pt>
                <c:pt idx="4639">
                  <c:v>901</c:v>
                </c:pt>
                <c:pt idx="4640">
                  <c:v>951</c:v>
                </c:pt>
                <c:pt idx="4641">
                  <c:v>966</c:v>
                </c:pt>
                <c:pt idx="4642">
                  <c:v>973</c:v>
                </c:pt>
                <c:pt idx="4643">
                  <c:v>956</c:v>
                </c:pt>
                <c:pt idx="4644">
                  <c:v>966</c:v>
                </c:pt>
                <c:pt idx="4645">
                  <c:v>948</c:v>
                </c:pt>
                <c:pt idx="4646">
                  <c:v>950</c:v>
                </c:pt>
                <c:pt idx="4647">
                  <c:v>999</c:v>
                </c:pt>
                <c:pt idx="4648">
                  <c:v>1013</c:v>
                </c:pt>
                <c:pt idx="4649">
                  <c:v>1061</c:v>
                </c:pt>
                <c:pt idx="4650">
                  <c:v>1096</c:v>
                </c:pt>
                <c:pt idx="4651">
                  <c:v>1147</c:v>
                </c:pt>
                <c:pt idx="4652">
                  <c:v>1160</c:v>
                </c:pt>
                <c:pt idx="4653">
                  <c:v>1151</c:v>
                </c:pt>
                <c:pt idx="4654">
                  <c:v>1159</c:v>
                </c:pt>
                <c:pt idx="4655">
                  <c:v>1147</c:v>
                </c:pt>
                <c:pt idx="4656">
                  <c:v>1157</c:v>
                </c:pt>
                <c:pt idx="4657">
                  <c:v>1129</c:v>
                </c:pt>
                <c:pt idx="4658">
                  <c:v>1136</c:v>
                </c:pt>
                <c:pt idx="4659">
                  <c:v>1165</c:v>
                </c:pt>
                <c:pt idx="4660">
                  <c:v>1170</c:v>
                </c:pt>
                <c:pt idx="4661">
                  <c:v>1183</c:v>
                </c:pt>
                <c:pt idx="4662">
                  <c:v>1213</c:v>
                </c:pt>
                <c:pt idx="4663">
                  <c:v>1280</c:v>
                </c:pt>
                <c:pt idx="4664">
                  <c:v>1379</c:v>
                </c:pt>
                <c:pt idx="4665">
                  <c:v>1459</c:v>
                </c:pt>
                <c:pt idx="4666">
                  <c:v>1493</c:v>
                </c:pt>
                <c:pt idx="4667">
                  <c:v>1605</c:v>
                </c:pt>
                <c:pt idx="4668">
                  <c:v>1620</c:v>
                </c:pt>
                <c:pt idx="4669">
                  <c:v>1629</c:v>
                </c:pt>
                <c:pt idx="4670">
                  <c:v>1657</c:v>
                </c:pt>
                <c:pt idx="4671">
                  <c:v>1687</c:v>
                </c:pt>
                <c:pt idx="4672">
                  <c:v>1706</c:v>
                </c:pt>
                <c:pt idx="4673">
                  <c:v>1741</c:v>
                </c:pt>
                <c:pt idx="4674">
                  <c:v>1748</c:v>
                </c:pt>
                <c:pt idx="4675">
                  <c:v>1740</c:v>
                </c:pt>
                <c:pt idx="4676">
                  <c:v>1751</c:v>
                </c:pt>
                <c:pt idx="4677">
                  <c:v>1742</c:v>
                </c:pt>
                <c:pt idx="4678">
                  <c:v>1757</c:v>
                </c:pt>
                <c:pt idx="4679">
                  <c:v>1816</c:v>
                </c:pt>
                <c:pt idx="4680">
                  <c:v>1873</c:v>
                </c:pt>
                <c:pt idx="4681">
                  <c:v>1907</c:v>
                </c:pt>
                <c:pt idx="4682">
                  <c:v>1964</c:v>
                </c:pt>
                <c:pt idx="4683">
                  <c:v>1982</c:v>
                </c:pt>
                <c:pt idx="4684">
                  <c:v>1984</c:v>
                </c:pt>
                <c:pt idx="4685">
                  <c:v>2035</c:v>
                </c:pt>
                <c:pt idx="4686">
                  <c:v>2043</c:v>
                </c:pt>
                <c:pt idx="4687">
                  <c:v>2066</c:v>
                </c:pt>
                <c:pt idx="4688">
                  <c:v>2116</c:v>
                </c:pt>
                <c:pt idx="4689">
                  <c:v>2116</c:v>
                </c:pt>
                <c:pt idx="4690">
                  <c:v>2151</c:v>
                </c:pt>
                <c:pt idx="4691">
                  <c:v>2143</c:v>
                </c:pt>
                <c:pt idx="4692">
                  <c:v>2149</c:v>
                </c:pt>
                <c:pt idx="4693">
                  <c:v>2136</c:v>
                </c:pt>
                <c:pt idx="4694">
                  <c:v>2100</c:v>
                </c:pt>
                <c:pt idx="4695">
                  <c:v>2078</c:v>
                </c:pt>
                <c:pt idx="4696">
                  <c:v>2082</c:v>
                </c:pt>
                <c:pt idx="4697">
                  <c:v>2140</c:v>
                </c:pt>
                <c:pt idx="4698">
                  <c:v>2158</c:v>
                </c:pt>
                <c:pt idx="4699">
                  <c:v>2158</c:v>
                </c:pt>
                <c:pt idx="4700">
                  <c:v>2165</c:v>
                </c:pt>
                <c:pt idx="4701">
                  <c:v>2169</c:v>
                </c:pt>
                <c:pt idx="4702">
                  <c:v>2129</c:v>
                </c:pt>
                <c:pt idx="4703">
                  <c:v>2076</c:v>
                </c:pt>
                <c:pt idx="4704">
                  <c:v>2069</c:v>
                </c:pt>
                <c:pt idx="4705">
                  <c:v>2030</c:v>
                </c:pt>
                <c:pt idx="4706">
                  <c:v>2014</c:v>
                </c:pt>
                <c:pt idx="4707">
                  <c:v>1969</c:v>
                </c:pt>
                <c:pt idx="4708">
                  <c:v>1964</c:v>
                </c:pt>
                <c:pt idx="4709">
                  <c:v>1909</c:v>
                </c:pt>
              </c:numCache>
            </c:numRef>
          </c:yVal>
          <c:smooth val="0"/>
          <c:extLst>
            <c:ext xmlns:c16="http://schemas.microsoft.com/office/drawing/2014/chart" uri="{C3380CC4-5D6E-409C-BE32-E72D297353CC}">
              <c16:uniqueId val="{00000000-227E-0D4C-AB12-ED3149F92014}"/>
            </c:ext>
          </c:extLst>
        </c:ser>
        <c:dLbls>
          <c:showLegendKey val="0"/>
          <c:showVal val="0"/>
          <c:showCatName val="0"/>
          <c:showSerName val="0"/>
          <c:showPercent val="0"/>
          <c:showBubbleSize val="0"/>
        </c:dLbls>
        <c:axId val="658615007"/>
        <c:axId val="658641199"/>
      </c:scatterChart>
      <c:valAx>
        <c:axId val="658615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41199"/>
        <c:crosses val="autoZero"/>
        <c:crossBetween val="midCat"/>
      </c:valAx>
      <c:valAx>
        <c:axId val="658641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150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i="1"/>
              <a:t>A.</a:t>
            </a:r>
            <a:r>
              <a:rPr lang="en-US" i="1" baseline="0"/>
              <a:t> </a:t>
            </a:r>
            <a:r>
              <a:rPr lang="en-US" i="1"/>
              <a:t>veronii</a:t>
            </a:r>
            <a:r>
              <a:rPr lang="en-US"/>
              <a:t>_Hm21_chromosome CoverGskew</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'A_veronii_Hm21_chromosome.fna.m'!$C$1</c:f>
              <c:strCache>
                <c:ptCount val="1"/>
                <c:pt idx="0">
                  <c:v>CoverGskew</c:v>
                </c:pt>
              </c:strCache>
            </c:strRef>
          </c:tx>
          <c:spPr>
            <a:ln w="19050" cap="rnd">
              <a:noFill/>
              <a:round/>
            </a:ln>
            <a:effectLst/>
          </c:spPr>
          <c:marker>
            <c:symbol val="circle"/>
            <c:size val="5"/>
            <c:spPr>
              <a:solidFill>
                <a:schemeClr val="accent1"/>
              </a:solidFill>
              <a:ln w="9525">
                <a:solidFill>
                  <a:schemeClr val="accent1"/>
                </a:solidFill>
              </a:ln>
              <a:effectLst/>
            </c:spPr>
          </c:marker>
          <c:xVal>
            <c:numRef>
              <c:f>'A_veronii_Hm21_chromosome.fna.m'!$A$2:$A$4711</c:f>
              <c:numCache>
                <c:formatCode>General</c:formatCode>
                <c:ptCount val="4710"/>
                <c:pt idx="0">
                  <c:v>1000</c:v>
                </c:pt>
                <c:pt idx="1">
                  <c:v>2000</c:v>
                </c:pt>
                <c:pt idx="2">
                  <c:v>3000</c:v>
                </c:pt>
                <c:pt idx="3">
                  <c:v>4000</c:v>
                </c:pt>
                <c:pt idx="4">
                  <c:v>5000</c:v>
                </c:pt>
                <c:pt idx="5">
                  <c:v>6000</c:v>
                </c:pt>
                <c:pt idx="6">
                  <c:v>7000</c:v>
                </c:pt>
                <c:pt idx="7">
                  <c:v>8000</c:v>
                </c:pt>
                <c:pt idx="8">
                  <c:v>9000</c:v>
                </c:pt>
                <c:pt idx="9">
                  <c:v>10000</c:v>
                </c:pt>
                <c:pt idx="10">
                  <c:v>11000</c:v>
                </c:pt>
                <c:pt idx="11">
                  <c:v>12000</c:v>
                </c:pt>
                <c:pt idx="12">
                  <c:v>13000</c:v>
                </c:pt>
                <c:pt idx="13">
                  <c:v>14000</c:v>
                </c:pt>
                <c:pt idx="14">
                  <c:v>15000</c:v>
                </c:pt>
                <c:pt idx="15">
                  <c:v>16000</c:v>
                </c:pt>
                <c:pt idx="16">
                  <c:v>17000</c:v>
                </c:pt>
                <c:pt idx="17">
                  <c:v>18000</c:v>
                </c:pt>
                <c:pt idx="18">
                  <c:v>19000</c:v>
                </c:pt>
                <c:pt idx="19">
                  <c:v>20000</c:v>
                </c:pt>
                <c:pt idx="20">
                  <c:v>21000</c:v>
                </c:pt>
                <c:pt idx="21">
                  <c:v>22000</c:v>
                </c:pt>
                <c:pt idx="22">
                  <c:v>23000</c:v>
                </c:pt>
                <c:pt idx="23">
                  <c:v>24000</c:v>
                </c:pt>
                <c:pt idx="24">
                  <c:v>25000</c:v>
                </c:pt>
                <c:pt idx="25">
                  <c:v>26000</c:v>
                </c:pt>
                <c:pt idx="26">
                  <c:v>27000</c:v>
                </c:pt>
                <c:pt idx="27">
                  <c:v>28000</c:v>
                </c:pt>
                <c:pt idx="28">
                  <c:v>29000</c:v>
                </c:pt>
                <c:pt idx="29">
                  <c:v>30000</c:v>
                </c:pt>
                <c:pt idx="30">
                  <c:v>31000</c:v>
                </c:pt>
                <c:pt idx="31">
                  <c:v>32000</c:v>
                </c:pt>
                <c:pt idx="32">
                  <c:v>33000</c:v>
                </c:pt>
                <c:pt idx="33">
                  <c:v>34000</c:v>
                </c:pt>
                <c:pt idx="34">
                  <c:v>35000</c:v>
                </c:pt>
                <c:pt idx="35">
                  <c:v>36000</c:v>
                </c:pt>
                <c:pt idx="36">
                  <c:v>37000</c:v>
                </c:pt>
                <c:pt idx="37">
                  <c:v>38000</c:v>
                </c:pt>
                <c:pt idx="38">
                  <c:v>39000</c:v>
                </c:pt>
                <c:pt idx="39">
                  <c:v>40000</c:v>
                </c:pt>
                <c:pt idx="40">
                  <c:v>41000</c:v>
                </c:pt>
                <c:pt idx="41">
                  <c:v>42000</c:v>
                </c:pt>
                <c:pt idx="42">
                  <c:v>43000</c:v>
                </c:pt>
                <c:pt idx="43">
                  <c:v>44000</c:v>
                </c:pt>
                <c:pt idx="44">
                  <c:v>45000</c:v>
                </c:pt>
                <c:pt idx="45">
                  <c:v>46000</c:v>
                </c:pt>
                <c:pt idx="46">
                  <c:v>47000</c:v>
                </c:pt>
                <c:pt idx="47">
                  <c:v>48000</c:v>
                </c:pt>
                <c:pt idx="48">
                  <c:v>49000</c:v>
                </c:pt>
                <c:pt idx="49">
                  <c:v>50000</c:v>
                </c:pt>
                <c:pt idx="50">
                  <c:v>51000</c:v>
                </c:pt>
                <c:pt idx="51">
                  <c:v>52000</c:v>
                </c:pt>
                <c:pt idx="52">
                  <c:v>53000</c:v>
                </c:pt>
                <c:pt idx="53">
                  <c:v>54000</c:v>
                </c:pt>
                <c:pt idx="54">
                  <c:v>55000</c:v>
                </c:pt>
                <c:pt idx="55">
                  <c:v>56000</c:v>
                </c:pt>
                <c:pt idx="56">
                  <c:v>57000</c:v>
                </c:pt>
                <c:pt idx="57">
                  <c:v>58000</c:v>
                </c:pt>
                <c:pt idx="58">
                  <c:v>59000</c:v>
                </c:pt>
                <c:pt idx="59">
                  <c:v>60000</c:v>
                </c:pt>
                <c:pt idx="60">
                  <c:v>61000</c:v>
                </c:pt>
                <c:pt idx="61">
                  <c:v>62000</c:v>
                </c:pt>
                <c:pt idx="62">
                  <c:v>63000</c:v>
                </c:pt>
                <c:pt idx="63">
                  <c:v>64000</c:v>
                </c:pt>
                <c:pt idx="64">
                  <c:v>65000</c:v>
                </c:pt>
                <c:pt idx="65">
                  <c:v>66000</c:v>
                </c:pt>
                <c:pt idx="66">
                  <c:v>67000</c:v>
                </c:pt>
                <c:pt idx="67">
                  <c:v>68000</c:v>
                </c:pt>
                <c:pt idx="68">
                  <c:v>69000</c:v>
                </c:pt>
                <c:pt idx="69">
                  <c:v>70000</c:v>
                </c:pt>
                <c:pt idx="70">
                  <c:v>71000</c:v>
                </c:pt>
                <c:pt idx="71">
                  <c:v>72000</c:v>
                </c:pt>
                <c:pt idx="72">
                  <c:v>73000</c:v>
                </c:pt>
                <c:pt idx="73">
                  <c:v>74000</c:v>
                </c:pt>
                <c:pt idx="74">
                  <c:v>75000</c:v>
                </c:pt>
                <c:pt idx="75">
                  <c:v>76000</c:v>
                </c:pt>
                <c:pt idx="76">
                  <c:v>77000</c:v>
                </c:pt>
                <c:pt idx="77">
                  <c:v>78000</c:v>
                </c:pt>
                <c:pt idx="78">
                  <c:v>79000</c:v>
                </c:pt>
                <c:pt idx="79">
                  <c:v>80000</c:v>
                </c:pt>
                <c:pt idx="80">
                  <c:v>81000</c:v>
                </c:pt>
                <c:pt idx="81">
                  <c:v>82000</c:v>
                </c:pt>
                <c:pt idx="82">
                  <c:v>83000</c:v>
                </c:pt>
                <c:pt idx="83">
                  <c:v>84000</c:v>
                </c:pt>
                <c:pt idx="84">
                  <c:v>85000</c:v>
                </c:pt>
                <c:pt idx="85">
                  <c:v>86000</c:v>
                </c:pt>
                <c:pt idx="86">
                  <c:v>87000</c:v>
                </c:pt>
                <c:pt idx="87">
                  <c:v>88000</c:v>
                </c:pt>
                <c:pt idx="88">
                  <c:v>89000</c:v>
                </c:pt>
                <c:pt idx="89">
                  <c:v>90000</c:v>
                </c:pt>
                <c:pt idx="90">
                  <c:v>91000</c:v>
                </c:pt>
                <c:pt idx="91">
                  <c:v>92000</c:v>
                </c:pt>
                <c:pt idx="92">
                  <c:v>93000</c:v>
                </c:pt>
                <c:pt idx="93">
                  <c:v>94000</c:v>
                </c:pt>
                <c:pt idx="94">
                  <c:v>95000</c:v>
                </c:pt>
                <c:pt idx="95">
                  <c:v>96000</c:v>
                </c:pt>
                <c:pt idx="96">
                  <c:v>97000</c:v>
                </c:pt>
                <c:pt idx="97">
                  <c:v>98000</c:v>
                </c:pt>
                <c:pt idx="98">
                  <c:v>99000</c:v>
                </c:pt>
                <c:pt idx="99">
                  <c:v>100000</c:v>
                </c:pt>
                <c:pt idx="100">
                  <c:v>101000</c:v>
                </c:pt>
                <c:pt idx="101">
                  <c:v>102000</c:v>
                </c:pt>
                <c:pt idx="102">
                  <c:v>103000</c:v>
                </c:pt>
                <c:pt idx="103">
                  <c:v>104000</c:v>
                </c:pt>
                <c:pt idx="104">
                  <c:v>105000</c:v>
                </c:pt>
                <c:pt idx="105">
                  <c:v>106000</c:v>
                </c:pt>
                <c:pt idx="106">
                  <c:v>107000</c:v>
                </c:pt>
                <c:pt idx="107">
                  <c:v>108000</c:v>
                </c:pt>
                <c:pt idx="108">
                  <c:v>109000</c:v>
                </c:pt>
                <c:pt idx="109">
                  <c:v>110000</c:v>
                </c:pt>
                <c:pt idx="110">
                  <c:v>111000</c:v>
                </c:pt>
                <c:pt idx="111">
                  <c:v>112000</c:v>
                </c:pt>
                <c:pt idx="112">
                  <c:v>113000</c:v>
                </c:pt>
                <c:pt idx="113">
                  <c:v>114000</c:v>
                </c:pt>
                <c:pt idx="114">
                  <c:v>115000</c:v>
                </c:pt>
                <c:pt idx="115">
                  <c:v>116000</c:v>
                </c:pt>
                <c:pt idx="116">
                  <c:v>117000</c:v>
                </c:pt>
                <c:pt idx="117">
                  <c:v>118000</c:v>
                </c:pt>
                <c:pt idx="118">
                  <c:v>119000</c:v>
                </c:pt>
                <c:pt idx="119">
                  <c:v>120000</c:v>
                </c:pt>
                <c:pt idx="120">
                  <c:v>121000</c:v>
                </c:pt>
                <c:pt idx="121">
                  <c:v>122000</c:v>
                </c:pt>
                <c:pt idx="122">
                  <c:v>123000</c:v>
                </c:pt>
                <c:pt idx="123">
                  <c:v>124000</c:v>
                </c:pt>
                <c:pt idx="124">
                  <c:v>125000</c:v>
                </c:pt>
                <c:pt idx="125">
                  <c:v>126000</c:v>
                </c:pt>
                <c:pt idx="126">
                  <c:v>127000</c:v>
                </c:pt>
                <c:pt idx="127">
                  <c:v>128000</c:v>
                </c:pt>
                <c:pt idx="128">
                  <c:v>129000</c:v>
                </c:pt>
                <c:pt idx="129">
                  <c:v>130000</c:v>
                </c:pt>
                <c:pt idx="130">
                  <c:v>131000</c:v>
                </c:pt>
                <c:pt idx="131">
                  <c:v>132000</c:v>
                </c:pt>
                <c:pt idx="132">
                  <c:v>133000</c:v>
                </c:pt>
                <c:pt idx="133">
                  <c:v>134000</c:v>
                </c:pt>
                <c:pt idx="134">
                  <c:v>135000</c:v>
                </c:pt>
                <c:pt idx="135">
                  <c:v>136000</c:v>
                </c:pt>
                <c:pt idx="136">
                  <c:v>137000</c:v>
                </c:pt>
                <c:pt idx="137">
                  <c:v>138000</c:v>
                </c:pt>
                <c:pt idx="138">
                  <c:v>139000</c:v>
                </c:pt>
                <c:pt idx="139">
                  <c:v>140000</c:v>
                </c:pt>
                <c:pt idx="140">
                  <c:v>141000</c:v>
                </c:pt>
                <c:pt idx="141">
                  <c:v>142000</c:v>
                </c:pt>
                <c:pt idx="142">
                  <c:v>143000</c:v>
                </c:pt>
                <c:pt idx="143">
                  <c:v>144000</c:v>
                </c:pt>
                <c:pt idx="144">
                  <c:v>145000</c:v>
                </c:pt>
                <c:pt idx="145">
                  <c:v>146000</c:v>
                </c:pt>
                <c:pt idx="146">
                  <c:v>147000</c:v>
                </c:pt>
                <c:pt idx="147">
                  <c:v>148000</c:v>
                </c:pt>
                <c:pt idx="148">
                  <c:v>149000</c:v>
                </c:pt>
                <c:pt idx="149">
                  <c:v>150000</c:v>
                </c:pt>
                <c:pt idx="150">
                  <c:v>151000</c:v>
                </c:pt>
                <c:pt idx="151">
                  <c:v>152000</c:v>
                </c:pt>
                <c:pt idx="152">
                  <c:v>153000</c:v>
                </c:pt>
                <c:pt idx="153">
                  <c:v>154000</c:v>
                </c:pt>
                <c:pt idx="154">
                  <c:v>155000</c:v>
                </c:pt>
                <c:pt idx="155">
                  <c:v>156000</c:v>
                </c:pt>
                <c:pt idx="156">
                  <c:v>157000</c:v>
                </c:pt>
                <c:pt idx="157">
                  <c:v>158000</c:v>
                </c:pt>
                <c:pt idx="158">
                  <c:v>159000</c:v>
                </c:pt>
                <c:pt idx="159">
                  <c:v>160000</c:v>
                </c:pt>
                <c:pt idx="160">
                  <c:v>161000</c:v>
                </c:pt>
                <c:pt idx="161">
                  <c:v>162000</c:v>
                </c:pt>
                <c:pt idx="162">
                  <c:v>163000</c:v>
                </c:pt>
                <c:pt idx="163">
                  <c:v>164000</c:v>
                </c:pt>
                <c:pt idx="164">
                  <c:v>165000</c:v>
                </c:pt>
                <c:pt idx="165">
                  <c:v>166000</c:v>
                </c:pt>
                <c:pt idx="166">
                  <c:v>167000</c:v>
                </c:pt>
                <c:pt idx="167">
                  <c:v>168000</c:v>
                </c:pt>
                <c:pt idx="168">
                  <c:v>169000</c:v>
                </c:pt>
                <c:pt idx="169">
                  <c:v>170000</c:v>
                </c:pt>
                <c:pt idx="170">
                  <c:v>171000</c:v>
                </c:pt>
                <c:pt idx="171">
                  <c:v>172000</c:v>
                </c:pt>
                <c:pt idx="172">
                  <c:v>173000</c:v>
                </c:pt>
                <c:pt idx="173">
                  <c:v>174000</c:v>
                </c:pt>
                <c:pt idx="174">
                  <c:v>175000</c:v>
                </c:pt>
                <c:pt idx="175">
                  <c:v>176000</c:v>
                </c:pt>
                <c:pt idx="176">
                  <c:v>177000</c:v>
                </c:pt>
                <c:pt idx="177">
                  <c:v>178000</c:v>
                </c:pt>
                <c:pt idx="178">
                  <c:v>179000</c:v>
                </c:pt>
                <c:pt idx="179">
                  <c:v>180000</c:v>
                </c:pt>
                <c:pt idx="180">
                  <c:v>181000</c:v>
                </c:pt>
                <c:pt idx="181">
                  <c:v>182000</c:v>
                </c:pt>
                <c:pt idx="182">
                  <c:v>183000</c:v>
                </c:pt>
                <c:pt idx="183">
                  <c:v>184000</c:v>
                </c:pt>
                <c:pt idx="184">
                  <c:v>185000</c:v>
                </c:pt>
                <c:pt idx="185">
                  <c:v>186000</c:v>
                </c:pt>
                <c:pt idx="186">
                  <c:v>187000</c:v>
                </c:pt>
                <c:pt idx="187">
                  <c:v>188000</c:v>
                </c:pt>
                <c:pt idx="188">
                  <c:v>189000</c:v>
                </c:pt>
                <c:pt idx="189">
                  <c:v>190000</c:v>
                </c:pt>
                <c:pt idx="190">
                  <c:v>191000</c:v>
                </c:pt>
                <c:pt idx="191">
                  <c:v>192000</c:v>
                </c:pt>
                <c:pt idx="192">
                  <c:v>193000</c:v>
                </c:pt>
                <c:pt idx="193">
                  <c:v>194000</c:v>
                </c:pt>
                <c:pt idx="194">
                  <c:v>195000</c:v>
                </c:pt>
                <c:pt idx="195">
                  <c:v>196000</c:v>
                </c:pt>
                <c:pt idx="196">
                  <c:v>197000</c:v>
                </c:pt>
                <c:pt idx="197">
                  <c:v>198000</c:v>
                </c:pt>
                <c:pt idx="198">
                  <c:v>199000</c:v>
                </c:pt>
                <c:pt idx="199">
                  <c:v>200000</c:v>
                </c:pt>
                <c:pt idx="200">
                  <c:v>201000</c:v>
                </c:pt>
                <c:pt idx="201">
                  <c:v>202000</c:v>
                </c:pt>
                <c:pt idx="202">
                  <c:v>203000</c:v>
                </c:pt>
                <c:pt idx="203">
                  <c:v>204000</c:v>
                </c:pt>
                <c:pt idx="204">
                  <c:v>205000</c:v>
                </c:pt>
                <c:pt idx="205">
                  <c:v>206000</c:v>
                </c:pt>
                <c:pt idx="206">
                  <c:v>207000</c:v>
                </c:pt>
                <c:pt idx="207">
                  <c:v>208000</c:v>
                </c:pt>
                <c:pt idx="208">
                  <c:v>209000</c:v>
                </c:pt>
                <c:pt idx="209">
                  <c:v>210000</c:v>
                </c:pt>
                <c:pt idx="210">
                  <c:v>211000</c:v>
                </c:pt>
                <c:pt idx="211">
                  <c:v>212000</c:v>
                </c:pt>
                <c:pt idx="212">
                  <c:v>213000</c:v>
                </c:pt>
                <c:pt idx="213">
                  <c:v>214000</c:v>
                </c:pt>
                <c:pt idx="214">
                  <c:v>215000</c:v>
                </c:pt>
                <c:pt idx="215">
                  <c:v>216000</c:v>
                </c:pt>
                <c:pt idx="216">
                  <c:v>217000</c:v>
                </c:pt>
                <c:pt idx="217">
                  <c:v>218000</c:v>
                </c:pt>
                <c:pt idx="218">
                  <c:v>219000</c:v>
                </c:pt>
                <c:pt idx="219">
                  <c:v>220000</c:v>
                </c:pt>
                <c:pt idx="220">
                  <c:v>221000</c:v>
                </c:pt>
                <c:pt idx="221">
                  <c:v>222000</c:v>
                </c:pt>
                <c:pt idx="222">
                  <c:v>223000</c:v>
                </c:pt>
                <c:pt idx="223">
                  <c:v>224000</c:v>
                </c:pt>
                <c:pt idx="224">
                  <c:v>225000</c:v>
                </c:pt>
                <c:pt idx="225">
                  <c:v>226000</c:v>
                </c:pt>
                <c:pt idx="226">
                  <c:v>227000</c:v>
                </c:pt>
                <c:pt idx="227">
                  <c:v>228000</c:v>
                </c:pt>
                <c:pt idx="228">
                  <c:v>229000</c:v>
                </c:pt>
                <c:pt idx="229">
                  <c:v>230000</c:v>
                </c:pt>
                <c:pt idx="230">
                  <c:v>231000</c:v>
                </c:pt>
                <c:pt idx="231">
                  <c:v>232000</c:v>
                </c:pt>
                <c:pt idx="232">
                  <c:v>233000</c:v>
                </c:pt>
                <c:pt idx="233">
                  <c:v>234000</c:v>
                </c:pt>
                <c:pt idx="234">
                  <c:v>235000</c:v>
                </c:pt>
                <c:pt idx="235">
                  <c:v>236000</c:v>
                </c:pt>
                <c:pt idx="236">
                  <c:v>237000</c:v>
                </c:pt>
                <c:pt idx="237">
                  <c:v>238000</c:v>
                </c:pt>
                <c:pt idx="238">
                  <c:v>239000</c:v>
                </c:pt>
                <c:pt idx="239">
                  <c:v>240000</c:v>
                </c:pt>
                <c:pt idx="240">
                  <c:v>241000</c:v>
                </c:pt>
                <c:pt idx="241">
                  <c:v>242000</c:v>
                </c:pt>
                <c:pt idx="242">
                  <c:v>243000</c:v>
                </c:pt>
                <c:pt idx="243">
                  <c:v>244000</c:v>
                </c:pt>
                <c:pt idx="244">
                  <c:v>245000</c:v>
                </c:pt>
                <c:pt idx="245">
                  <c:v>246000</c:v>
                </c:pt>
                <c:pt idx="246">
                  <c:v>247000</c:v>
                </c:pt>
                <c:pt idx="247">
                  <c:v>248000</c:v>
                </c:pt>
                <c:pt idx="248">
                  <c:v>249000</c:v>
                </c:pt>
                <c:pt idx="249">
                  <c:v>250000</c:v>
                </c:pt>
                <c:pt idx="250">
                  <c:v>251000</c:v>
                </c:pt>
                <c:pt idx="251">
                  <c:v>252000</c:v>
                </c:pt>
                <c:pt idx="252">
                  <c:v>253000</c:v>
                </c:pt>
                <c:pt idx="253">
                  <c:v>254000</c:v>
                </c:pt>
                <c:pt idx="254">
                  <c:v>255000</c:v>
                </c:pt>
                <c:pt idx="255">
                  <c:v>256000</c:v>
                </c:pt>
                <c:pt idx="256">
                  <c:v>257000</c:v>
                </c:pt>
                <c:pt idx="257">
                  <c:v>258000</c:v>
                </c:pt>
                <c:pt idx="258">
                  <c:v>259000</c:v>
                </c:pt>
                <c:pt idx="259">
                  <c:v>260000</c:v>
                </c:pt>
                <c:pt idx="260">
                  <c:v>261000</c:v>
                </c:pt>
                <c:pt idx="261">
                  <c:v>262000</c:v>
                </c:pt>
                <c:pt idx="262">
                  <c:v>263000</c:v>
                </c:pt>
                <c:pt idx="263">
                  <c:v>264000</c:v>
                </c:pt>
                <c:pt idx="264">
                  <c:v>265000</c:v>
                </c:pt>
                <c:pt idx="265">
                  <c:v>266000</c:v>
                </c:pt>
                <c:pt idx="266">
                  <c:v>267000</c:v>
                </c:pt>
                <c:pt idx="267">
                  <c:v>268000</c:v>
                </c:pt>
                <c:pt idx="268">
                  <c:v>269000</c:v>
                </c:pt>
                <c:pt idx="269">
                  <c:v>270000</c:v>
                </c:pt>
                <c:pt idx="270">
                  <c:v>271000</c:v>
                </c:pt>
                <c:pt idx="271">
                  <c:v>272000</c:v>
                </c:pt>
                <c:pt idx="272">
                  <c:v>273000</c:v>
                </c:pt>
                <c:pt idx="273">
                  <c:v>274000</c:v>
                </c:pt>
                <c:pt idx="274">
                  <c:v>275000</c:v>
                </c:pt>
                <c:pt idx="275">
                  <c:v>276000</c:v>
                </c:pt>
                <c:pt idx="276">
                  <c:v>277000</c:v>
                </c:pt>
                <c:pt idx="277">
                  <c:v>278000</c:v>
                </c:pt>
                <c:pt idx="278">
                  <c:v>279000</c:v>
                </c:pt>
                <c:pt idx="279">
                  <c:v>280000</c:v>
                </c:pt>
                <c:pt idx="280">
                  <c:v>281000</c:v>
                </c:pt>
                <c:pt idx="281">
                  <c:v>282000</c:v>
                </c:pt>
                <c:pt idx="282">
                  <c:v>283000</c:v>
                </c:pt>
                <c:pt idx="283">
                  <c:v>284000</c:v>
                </c:pt>
                <c:pt idx="284">
                  <c:v>285000</c:v>
                </c:pt>
                <c:pt idx="285">
                  <c:v>286000</c:v>
                </c:pt>
                <c:pt idx="286">
                  <c:v>287000</c:v>
                </c:pt>
                <c:pt idx="287">
                  <c:v>288000</c:v>
                </c:pt>
                <c:pt idx="288">
                  <c:v>289000</c:v>
                </c:pt>
                <c:pt idx="289">
                  <c:v>290000</c:v>
                </c:pt>
                <c:pt idx="290">
                  <c:v>291000</c:v>
                </c:pt>
                <c:pt idx="291">
                  <c:v>292000</c:v>
                </c:pt>
                <c:pt idx="292">
                  <c:v>293000</c:v>
                </c:pt>
                <c:pt idx="293">
                  <c:v>294000</c:v>
                </c:pt>
                <c:pt idx="294">
                  <c:v>295000</c:v>
                </c:pt>
                <c:pt idx="295">
                  <c:v>296000</c:v>
                </c:pt>
                <c:pt idx="296">
                  <c:v>297000</c:v>
                </c:pt>
                <c:pt idx="297">
                  <c:v>298000</c:v>
                </c:pt>
                <c:pt idx="298">
                  <c:v>299000</c:v>
                </c:pt>
                <c:pt idx="299">
                  <c:v>300000</c:v>
                </c:pt>
                <c:pt idx="300">
                  <c:v>301000</c:v>
                </c:pt>
                <c:pt idx="301">
                  <c:v>302000</c:v>
                </c:pt>
                <c:pt idx="302">
                  <c:v>303000</c:v>
                </c:pt>
                <c:pt idx="303">
                  <c:v>304000</c:v>
                </c:pt>
                <c:pt idx="304">
                  <c:v>305000</c:v>
                </c:pt>
                <c:pt idx="305">
                  <c:v>306000</c:v>
                </c:pt>
                <c:pt idx="306">
                  <c:v>307000</c:v>
                </c:pt>
                <c:pt idx="307">
                  <c:v>308000</c:v>
                </c:pt>
                <c:pt idx="308">
                  <c:v>309000</c:v>
                </c:pt>
                <c:pt idx="309">
                  <c:v>310000</c:v>
                </c:pt>
                <c:pt idx="310">
                  <c:v>311000</c:v>
                </c:pt>
                <c:pt idx="311">
                  <c:v>312000</c:v>
                </c:pt>
                <c:pt idx="312">
                  <c:v>313000</c:v>
                </c:pt>
                <c:pt idx="313">
                  <c:v>314000</c:v>
                </c:pt>
                <c:pt idx="314">
                  <c:v>315000</c:v>
                </c:pt>
                <c:pt idx="315">
                  <c:v>316000</c:v>
                </c:pt>
                <c:pt idx="316">
                  <c:v>317000</c:v>
                </c:pt>
                <c:pt idx="317">
                  <c:v>318000</c:v>
                </c:pt>
                <c:pt idx="318">
                  <c:v>319000</c:v>
                </c:pt>
                <c:pt idx="319">
                  <c:v>320000</c:v>
                </c:pt>
                <c:pt idx="320">
                  <c:v>321000</c:v>
                </c:pt>
                <c:pt idx="321">
                  <c:v>322000</c:v>
                </c:pt>
                <c:pt idx="322">
                  <c:v>323000</c:v>
                </c:pt>
                <c:pt idx="323">
                  <c:v>324000</c:v>
                </c:pt>
                <c:pt idx="324">
                  <c:v>325000</c:v>
                </c:pt>
                <c:pt idx="325">
                  <c:v>326000</c:v>
                </c:pt>
                <c:pt idx="326">
                  <c:v>327000</c:v>
                </c:pt>
                <c:pt idx="327">
                  <c:v>328000</c:v>
                </c:pt>
                <c:pt idx="328">
                  <c:v>329000</c:v>
                </c:pt>
                <c:pt idx="329">
                  <c:v>330000</c:v>
                </c:pt>
                <c:pt idx="330">
                  <c:v>331000</c:v>
                </c:pt>
                <c:pt idx="331">
                  <c:v>332000</c:v>
                </c:pt>
                <c:pt idx="332">
                  <c:v>333000</c:v>
                </c:pt>
                <c:pt idx="333">
                  <c:v>334000</c:v>
                </c:pt>
                <c:pt idx="334">
                  <c:v>335000</c:v>
                </c:pt>
                <c:pt idx="335">
                  <c:v>336000</c:v>
                </c:pt>
                <c:pt idx="336">
                  <c:v>337000</c:v>
                </c:pt>
                <c:pt idx="337">
                  <c:v>338000</c:v>
                </c:pt>
                <c:pt idx="338">
                  <c:v>339000</c:v>
                </c:pt>
                <c:pt idx="339">
                  <c:v>340000</c:v>
                </c:pt>
                <c:pt idx="340">
                  <c:v>341000</c:v>
                </c:pt>
                <c:pt idx="341">
                  <c:v>342000</c:v>
                </c:pt>
                <c:pt idx="342">
                  <c:v>343000</c:v>
                </c:pt>
                <c:pt idx="343">
                  <c:v>344000</c:v>
                </c:pt>
                <c:pt idx="344">
                  <c:v>345000</c:v>
                </c:pt>
                <c:pt idx="345">
                  <c:v>346000</c:v>
                </c:pt>
                <c:pt idx="346">
                  <c:v>347000</c:v>
                </c:pt>
                <c:pt idx="347">
                  <c:v>348000</c:v>
                </c:pt>
                <c:pt idx="348">
                  <c:v>349000</c:v>
                </c:pt>
                <c:pt idx="349">
                  <c:v>350000</c:v>
                </c:pt>
                <c:pt idx="350">
                  <c:v>351000</c:v>
                </c:pt>
                <c:pt idx="351">
                  <c:v>352000</c:v>
                </c:pt>
                <c:pt idx="352">
                  <c:v>353000</c:v>
                </c:pt>
                <c:pt idx="353">
                  <c:v>354000</c:v>
                </c:pt>
                <c:pt idx="354">
                  <c:v>355000</c:v>
                </c:pt>
                <c:pt idx="355">
                  <c:v>356000</c:v>
                </c:pt>
                <c:pt idx="356">
                  <c:v>357000</c:v>
                </c:pt>
                <c:pt idx="357">
                  <c:v>358000</c:v>
                </c:pt>
                <c:pt idx="358">
                  <c:v>359000</c:v>
                </c:pt>
                <c:pt idx="359">
                  <c:v>360000</c:v>
                </c:pt>
                <c:pt idx="360">
                  <c:v>361000</c:v>
                </c:pt>
                <c:pt idx="361">
                  <c:v>362000</c:v>
                </c:pt>
                <c:pt idx="362">
                  <c:v>363000</c:v>
                </c:pt>
                <c:pt idx="363">
                  <c:v>364000</c:v>
                </c:pt>
                <c:pt idx="364">
                  <c:v>365000</c:v>
                </c:pt>
                <c:pt idx="365">
                  <c:v>366000</c:v>
                </c:pt>
                <c:pt idx="366">
                  <c:v>367000</c:v>
                </c:pt>
                <c:pt idx="367">
                  <c:v>368000</c:v>
                </c:pt>
                <c:pt idx="368">
                  <c:v>369000</c:v>
                </c:pt>
                <c:pt idx="369">
                  <c:v>370000</c:v>
                </c:pt>
                <c:pt idx="370">
                  <c:v>371000</c:v>
                </c:pt>
                <c:pt idx="371">
                  <c:v>372000</c:v>
                </c:pt>
                <c:pt idx="372">
                  <c:v>373000</c:v>
                </c:pt>
                <c:pt idx="373">
                  <c:v>374000</c:v>
                </c:pt>
                <c:pt idx="374">
                  <c:v>375000</c:v>
                </c:pt>
                <c:pt idx="375">
                  <c:v>376000</c:v>
                </c:pt>
                <c:pt idx="376">
                  <c:v>377000</c:v>
                </c:pt>
                <c:pt idx="377">
                  <c:v>378000</c:v>
                </c:pt>
                <c:pt idx="378">
                  <c:v>379000</c:v>
                </c:pt>
                <c:pt idx="379">
                  <c:v>380000</c:v>
                </c:pt>
                <c:pt idx="380">
                  <c:v>381000</c:v>
                </c:pt>
                <c:pt idx="381">
                  <c:v>382000</c:v>
                </c:pt>
                <c:pt idx="382">
                  <c:v>383000</c:v>
                </c:pt>
                <c:pt idx="383">
                  <c:v>384000</c:v>
                </c:pt>
                <c:pt idx="384">
                  <c:v>385000</c:v>
                </c:pt>
                <c:pt idx="385">
                  <c:v>386000</c:v>
                </c:pt>
                <c:pt idx="386">
                  <c:v>387000</c:v>
                </c:pt>
                <c:pt idx="387">
                  <c:v>388000</c:v>
                </c:pt>
                <c:pt idx="388">
                  <c:v>389000</c:v>
                </c:pt>
                <c:pt idx="389">
                  <c:v>390000</c:v>
                </c:pt>
                <c:pt idx="390">
                  <c:v>391000</c:v>
                </c:pt>
                <c:pt idx="391">
                  <c:v>392000</c:v>
                </c:pt>
                <c:pt idx="392">
                  <c:v>393000</c:v>
                </c:pt>
                <c:pt idx="393">
                  <c:v>394000</c:v>
                </c:pt>
                <c:pt idx="394">
                  <c:v>395000</c:v>
                </c:pt>
                <c:pt idx="395">
                  <c:v>396000</c:v>
                </c:pt>
                <c:pt idx="396">
                  <c:v>397000</c:v>
                </c:pt>
                <c:pt idx="397">
                  <c:v>398000</c:v>
                </c:pt>
                <c:pt idx="398">
                  <c:v>399000</c:v>
                </c:pt>
                <c:pt idx="399">
                  <c:v>400000</c:v>
                </c:pt>
                <c:pt idx="400">
                  <c:v>401000</c:v>
                </c:pt>
                <c:pt idx="401">
                  <c:v>402000</c:v>
                </c:pt>
                <c:pt idx="402">
                  <c:v>403000</c:v>
                </c:pt>
                <c:pt idx="403">
                  <c:v>404000</c:v>
                </c:pt>
                <c:pt idx="404">
                  <c:v>405000</c:v>
                </c:pt>
                <c:pt idx="405">
                  <c:v>406000</c:v>
                </c:pt>
                <c:pt idx="406">
                  <c:v>407000</c:v>
                </c:pt>
                <c:pt idx="407">
                  <c:v>408000</c:v>
                </c:pt>
                <c:pt idx="408">
                  <c:v>409000</c:v>
                </c:pt>
                <c:pt idx="409">
                  <c:v>410000</c:v>
                </c:pt>
                <c:pt idx="410">
                  <c:v>411000</c:v>
                </c:pt>
                <c:pt idx="411">
                  <c:v>412000</c:v>
                </c:pt>
                <c:pt idx="412">
                  <c:v>413000</c:v>
                </c:pt>
                <c:pt idx="413">
                  <c:v>414000</c:v>
                </c:pt>
                <c:pt idx="414">
                  <c:v>415000</c:v>
                </c:pt>
                <c:pt idx="415">
                  <c:v>416000</c:v>
                </c:pt>
                <c:pt idx="416">
                  <c:v>417000</c:v>
                </c:pt>
                <c:pt idx="417">
                  <c:v>418000</c:v>
                </c:pt>
                <c:pt idx="418">
                  <c:v>419000</c:v>
                </c:pt>
                <c:pt idx="419">
                  <c:v>420000</c:v>
                </c:pt>
                <c:pt idx="420">
                  <c:v>421000</c:v>
                </c:pt>
                <c:pt idx="421">
                  <c:v>422000</c:v>
                </c:pt>
                <c:pt idx="422">
                  <c:v>423000</c:v>
                </c:pt>
                <c:pt idx="423">
                  <c:v>424000</c:v>
                </c:pt>
                <c:pt idx="424">
                  <c:v>425000</c:v>
                </c:pt>
                <c:pt idx="425">
                  <c:v>426000</c:v>
                </c:pt>
                <c:pt idx="426">
                  <c:v>427000</c:v>
                </c:pt>
                <c:pt idx="427">
                  <c:v>428000</c:v>
                </c:pt>
                <c:pt idx="428">
                  <c:v>429000</c:v>
                </c:pt>
                <c:pt idx="429">
                  <c:v>430000</c:v>
                </c:pt>
                <c:pt idx="430">
                  <c:v>431000</c:v>
                </c:pt>
                <c:pt idx="431">
                  <c:v>432000</c:v>
                </c:pt>
                <c:pt idx="432">
                  <c:v>433000</c:v>
                </c:pt>
                <c:pt idx="433">
                  <c:v>434000</c:v>
                </c:pt>
                <c:pt idx="434">
                  <c:v>435000</c:v>
                </c:pt>
                <c:pt idx="435">
                  <c:v>436000</c:v>
                </c:pt>
                <c:pt idx="436">
                  <c:v>437000</c:v>
                </c:pt>
                <c:pt idx="437">
                  <c:v>438000</c:v>
                </c:pt>
                <c:pt idx="438">
                  <c:v>439000</c:v>
                </c:pt>
                <c:pt idx="439">
                  <c:v>440000</c:v>
                </c:pt>
                <c:pt idx="440">
                  <c:v>441000</c:v>
                </c:pt>
                <c:pt idx="441">
                  <c:v>442000</c:v>
                </c:pt>
                <c:pt idx="442">
                  <c:v>443000</c:v>
                </c:pt>
                <c:pt idx="443">
                  <c:v>444000</c:v>
                </c:pt>
                <c:pt idx="444">
                  <c:v>445000</c:v>
                </c:pt>
                <c:pt idx="445">
                  <c:v>446000</c:v>
                </c:pt>
                <c:pt idx="446">
                  <c:v>447000</c:v>
                </c:pt>
                <c:pt idx="447">
                  <c:v>448000</c:v>
                </c:pt>
                <c:pt idx="448">
                  <c:v>449000</c:v>
                </c:pt>
                <c:pt idx="449">
                  <c:v>450000</c:v>
                </c:pt>
                <c:pt idx="450">
                  <c:v>451000</c:v>
                </c:pt>
                <c:pt idx="451">
                  <c:v>452000</c:v>
                </c:pt>
                <c:pt idx="452">
                  <c:v>453000</c:v>
                </c:pt>
                <c:pt idx="453">
                  <c:v>454000</c:v>
                </c:pt>
                <c:pt idx="454">
                  <c:v>455000</c:v>
                </c:pt>
                <c:pt idx="455">
                  <c:v>456000</c:v>
                </c:pt>
                <c:pt idx="456">
                  <c:v>457000</c:v>
                </c:pt>
                <c:pt idx="457">
                  <c:v>458000</c:v>
                </c:pt>
                <c:pt idx="458">
                  <c:v>459000</c:v>
                </c:pt>
                <c:pt idx="459">
                  <c:v>460000</c:v>
                </c:pt>
                <c:pt idx="460">
                  <c:v>461000</c:v>
                </c:pt>
                <c:pt idx="461">
                  <c:v>462000</c:v>
                </c:pt>
                <c:pt idx="462">
                  <c:v>463000</c:v>
                </c:pt>
                <c:pt idx="463">
                  <c:v>464000</c:v>
                </c:pt>
                <c:pt idx="464">
                  <c:v>465000</c:v>
                </c:pt>
                <c:pt idx="465">
                  <c:v>466000</c:v>
                </c:pt>
                <c:pt idx="466">
                  <c:v>467000</c:v>
                </c:pt>
                <c:pt idx="467">
                  <c:v>468000</c:v>
                </c:pt>
                <c:pt idx="468">
                  <c:v>469000</c:v>
                </c:pt>
                <c:pt idx="469">
                  <c:v>470000</c:v>
                </c:pt>
                <c:pt idx="470">
                  <c:v>471000</c:v>
                </c:pt>
                <c:pt idx="471">
                  <c:v>472000</c:v>
                </c:pt>
                <c:pt idx="472">
                  <c:v>473000</c:v>
                </c:pt>
                <c:pt idx="473">
                  <c:v>474000</c:v>
                </c:pt>
                <c:pt idx="474">
                  <c:v>475000</c:v>
                </c:pt>
                <c:pt idx="475">
                  <c:v>476000</c:v>
                </c:pt>
                <c:pt idx="476">
                  <c:v>477000</c:v>
                </c:pt>
                <c:pt idx="477">
                  <c:v>478000</c:v>
                </c:pt>
                <c:pt idx="478">
                  <c:v>479000</c:v>
                </c:pt>
                <c:pt idx="479">
                  <c:v>480000</c:v>
                </c:pt>
                <c:pt idx="480">
                  <c:v>481000</c:v>
                </c:pt>
                <c:pt idx="481">
                  <c:v>482000</c:v>
                </c:pt>
                <c:pt idx="482">
                  <c:v>483000</c:v>
                </c:pt>
                <c:pt idx="483">
                  <c:v>484000</c:v>
                </c:pt>
                <c:pt idx="484">
                  <c:v>485000</c:v>
                </c:pt>
                <c:pt idx="485">
                  <c:v>486000</c:v>
                </c:pt>
                <c:pt idx="486">
                  <c:v>487000</c:v>
                </c:pt>
                <c:pt idx="487">
                  <c:v>488000</c:v>
                </c:pt>
                <c:pt idx="488">
                  <c:v>489000</c:v>
                </c:pt>
                <c:pt idx="489">
                  <c:v>490000</c:v>
                </c:pt>
                <c:pt idx="490">
                  <c:v>491000</c:v>
                </c:pt>
                <c:pt idx="491">
                  <c:v>492000</c:v>
                </c:pt>
                <c:pt idx="492">
                  <c:v>493000</c:v>
                </c:pt>
                <c:pt idx="493">
                  <c:v>494000</c:v>
                </c:pt>
                <c:pt idx="494">
                  <c:v>495000</c:v>
                </c:pt>
                <c:pt idx="495">
                  <c:v>496000</c:v>
                </c:pt>
                <c:pt idx="496">
                  <c:v>497000</c:v>
                </c:pt>
                <c:pt idx="497">
                  <c:v>498000</c:v>
                </c:pt>
                <c:pt idx="498">
                  <c:v>499000</c:v>
                </c:pt>
                <c:pt idx="499">
                  <c:v>500000</c:v>
                </c:pt>
                <c:pt idx="500">
                  <c:v>501000</c:v>
                </c:pt>
                <c:pt idx="501">
                  <c:v>502000</c:v>
                </c:pt>
                <c:pt idx="502">
                  <c:v>503000</c:v>
                </c:pt>
                <c:pt idx="503">
                  <c:v>504000</c:v>
                </c:pt>
                <c:pt idx="504">
                  <c:v>505000</c:v>
                </c:pt>
                <c:pt idx="505">
                  <c:v>506000</c:v>
                </c:pt>
                <c:pt idx="506">
                  <c:v>507000</c:v>
                </c:pt>
                <c:pt idx="507">
                  <c:v>508000</c:v>
                </c:pt>
                <c:pt idx="508">
                  <c:v>509000</c:v>
                </c:pt>
                <c:pt idx="509">
                  <c:v>510000</c:v>
                </c:pt>
                <c:pt idx="510">
                  <c:v>511000</c:v>
                </c:pt>
                <c:pt idx="511">
                  <c:v>512000</c:v>
                </c:pt>
                <c:pt idx="512">
                  <c:v>513000</c:v>
                </c:pt>
                <c:pt idx="513">
                  <c:v>514000</c:v>
                </c:pt>
                <c:pt idx="514">
                  <c:v>515000</c:v>
                </c:pt>
                <c:pt idx="515">
                  <c:v>516000</c:v>
                </c:pt>
                <c:pt idx="516">
                  <c:v>517000</c:v>
                </c:pt>
                <c:pt idx="517">
                  <c:v>518000</c:v>
                </c:pt>
                <c:pt idx="518">
                  <c:v>519000</c:v>
                </c:pt>
                <c:pt idx="519">
                  <c:v>520000</c:v>
                </c:pt>
                <c:pt idx="520">
                  <c:v>521000</c:v>
                </c:pt>
                <c:pt idx="521">
                  <c:v>522000</c:v>
                </c:pt>
                <c:pt idx="522">
                  <c:v>523000</c:v>
                </c:pt>
                <c:pt idx="523">
                  <c:v>524000</c:v>
                </c:pt>
                <c:pt idx="524">
                  <c:v>525000</c:v>
                </c:pt>
                <c:pt idx="525">
                  <c:v>526000</c:v>
                </c:pt>
                <c:pt idx="526">
                  <c:v>527000</c:v>
                </c:pt>
                <c:pt idx="527">
                  <c:v>528000</c:v>
                </c:pt>
                <c:pt idx="528">
                  <c:v>529000</c:v>
                </c:pt>
                <c:pt idx="529">
                  <c:v>530000</c:v>
                </c:pt>
                <c:pt idx="530">
                  <c:v>531000</c:v>
                </c:pt>
                <c:pt idx="531">
                  <c:v>532000</c:v>
                </c:pt>
                <c:pt idx="532">
                  <c:v>533000</c:v>
                </c:pt>
                <c:pt idx="533">
                  <c:v>534000</c:v>
                </c:pt>
                <c:pt idx="534">
                  <c:v>535000</c:v>
                </c:pt>
                <c:pt idx="535">
                  <c:v>536000</c:v>
                </c:pt>
                <c:pt idx="536">
                  <c:v>537000</c:v>
                </c:pt>
                <c:pt idx="537">
                  <c:v>538000</c:v>
                </c:pt>
                <c:pt idx="538">
                  <c:v>539000</c:v>
                </c:pt>
                <c:pt idx="539">
                  <c:v>540000</c:v>
                </c:pt>
                <c:pt idx="540">
                  <c:v>541000</c:v>
                </c:pt>
                <c:pt idx="541">
                  <c:v>542000</c:v>
                </c:pt>
                <c:pt idx="542">
                  <c:v>543000</c:v>
                </c:pt>
                <c:pt idx="543">
                  <c:v>544000</c:v>
                </c:pt>
                <c:pt idx="544">
                  <c:v>545000</c:v>
                </c:pt>
                <c:pt idx="545">
                  <c:v>546000</c:v>
                </c:pt>
                <c:pt idx="546">
                  <c:v>547000</c:v>
                </c:pt>
                <c:pt idx="547">
                  <c:v>548000</c:v>
                </c:pt>
                <c:pt idx="548">
                  <c:v>549000</c:v>
                </c:pt>
                <c:pt idx="549">
                  <c:v>550000</c:v>
                </c:pt>
                <c:pt idx="550">
                  <c:v>551000</c:v>
                </c:pt>
                <c:pt idx="551">
                  <c:v>552000</c:v>
                </c:pt>
                <c:pt idx="552">
                  <c:v>553000</c:v>
                </c:pt>
                <c:pt idx="553">
                  <c:v>554000</c:v>
                </c:pt>
                <c:pt idx="554">
                  <c:v>555000</c:v>
                </c:pt>
                <c:pt idx="555">
                  <c:v>556000</c:v>
                </c:pt>
                <c:pt idx="556">
                  <c:v>557000</c:v>
                </c:pt>
                <c:pt idx="557">
                  <c:v>558000</c:v>
                </c:pt>
                <c:pt idx="558">
                  <c:v>559000</c:v>
                </c:pt>
                <c:pt idx="559">
                  <c:v>560000</c:v>
                </c:pt>
                <c:pt idx="560">
                  <c:v>561000</c:v>
                </c:pt>
                <c:pt idx="561">
                  <c:v>562000</c:v>
                </c:pt>
                <c:pt idx="562">
                  <c:v>563000</c:v>
                </c:pt>
                <c:pt idx="563">
                  <c:v>564000</c:v>
                </c:pt>
                <c:pt idx="564">
                  <c:v>565000</c:v>
                </c:pt>
                <c:pt idx="565">
                  <c:v>566000</c:v>
                </c:pt>
                <c:pt idx="566">
                  <c:v>567000</c:v>
                </c:pt>
                <c:pt idx="567">
                  <c:v>568000</c:v>
                </c:pt>
                <c:pt idx="568">
                  <c:v>569000</c:v>
                </c:pt>
                <c:pt idx="569">
                  <c:v>570000</c:v>
                </c:pt>
                <c:pt idx="570">
                  <c:v>571000</c:v>
                </c:pt>
                <c:pt idx="571">
                  <c:v>572000</c:v>
                </c:pt>
                <c:pt idx="572">
                  <c:v>573000</c:v>
                </c:pt>
                <c:pt idx="573">
                  <c:v>574000</c:v>
                </c:pt>
                <c:pt idx="574">
                  <c:v>575000</c:v>
                </c:pt>
                <c:pt idx="575">
                  <c:v>576000</c:v>
                </c:pt>
                <c:pt idx="576">
                  <c:v>577000</c:v>
                </c:pt>
                <c:pt idx="577">
                  <c:v>578000</c:v>
                </c:pt>
                <c:pt idx="578">
                  <c:v>579000</c:v>
                </c:pt>
                <c:pt idx="579">
                  <c:v>580000</c:v>
                </c:pt>
                <c:pt idx="580">
                  <c:v>581000</c:v>
                </c:pt>
                <c:pt idx="581">
                  <c:v>582000</c:v>
                </c:pt>
                <c:pt idx="582">
                  <c:v>583000</c:v>
                </c:pt>
                <c:pt idx="583">
                  <c:v>584000</c:v>
                </c:pt>
                <c:pt idx="584">
                  <c:v>585000</c:v>
                </c:pt>
                <c:pt idx="585">
                  <c:v>586000</c:v>
                </c:pt>
                <c:pt idx="586">
                  <c:v>587000</c:v>
                </c:pt>
                <c:pt idx="587">
                  <c:v>588000</c:v>
                </c:pt>
                <c:pt idx="588">
                  <c:v>589000</c:v>
                </c:pt>
                <c:pt idx="589">
                  <c:v>590000</c:v>
                </c:pt>
                <c:pt idx="590">
                  <c:v>591000</c:v>
                </c:pt>
                <c:pt idx="591">
                  <c:v>592000</c:v>
                </c:pt>
                <c:pt idx="592">
                  <c:v>593000</c:v>
                </c:pt>
                <c:pt idx="593">
                  <c:v>594000</c:v>
                </c:pt>
                <c:pt idx="594">
                  <c:v>595000</c:v>
                </c:pt>
                <c:pt idx="595">
                  <c:v>596000</c:v>
                </c:pt>
                <c:pt idx="596">
                  <c:v>597000</c:v>
                </c:pt>
                <c:pt idx="597">
                  <c:v>598000</c:v>
                </c:pt>
                <c:pt idx="598">
                  <c:v>599000</c:v>
                </c:pt>
                <c:pt idx="599">
                  <c:v>600000</c:v>
                </c:pt>
                <c:pt idx="600">
                  <c:v>601000</c:v>
                </c:pt>
                <c:pt idx="601">
                  <c:v>602000</c:v>
                </c:pt>
                <c:pt idx="602">
                  <c:v>603000</c:v>
                </c:pt>
                <c:pt idx="603">
                  <c:v>604000</c:v>
                </c:pt>
                <c:pt idx="604">
                  <c:v>605000</c:v>
                </c:pt>
                <c:pt idx="605">
                  <c:v>606000</c:v>
                </c:pt>
                <c:pt idx="606">
                  <c:v>607000</c:v>
                </c:pt>
                <c:pt idx="607">
                  <c:v>608000</c:v>
                </c:pt>
                <c:pt idx="608">
                  <c:v>609000</c:v>
                </c:pt>
                <c:pt idx="609">
                  <c:v>610000</c:v>
                </c:pt>
                <c:pt idx="610">
                  <c:v>611000</c:v>
                </c:pt>
                <c:pt idx="611">
                  <c:v>612000</c:v>
                </c:pt>
                <c:pt idx="612">
                  <c:v>613000</c:v>
                </c:pt>
                <c:pt idx="613">
                  <c:v>614000</c:v>
                </c:pt>
                <c:pt idx="614">
                  <c:v>615000</c:v>
                </c:pt>
                <c:pt idx="615">
                  <c:v>616000</c:v>
                </c:pt>
                <c:pt idx="616">
                  <c:v>617000</c:v>
                </c:pt>
                <c:pt idx="617">
                  <c:v>618000</c:v>
                </c:pt>
                <c:pt idx="618">
                  <c:v>619000</c:v>
                </c:pt>
                <c:pt idx="619">
                  <c:v>620000</c:v>
                </c:pt>
                <c:pt idx="620">
                  <c:v>621000</c:v>
                </c:pt>
                <c:pt idx="621">
                  <c:v>622000</c:v>
                </c:pt>
                <c:pt idx="622">
                  <c:v>623000</c:v>
                </c:pt>
                <c:pt idx="623">
                  <c:v>624000</c:v>
                </c:pt>
                <c:pt idx="624">
                  <c:v>625000</c:v>
                </c:pt>
                <c:pt idx="625">
                  <c:v>626000</c:v>
                </c:pt>
                <c:pt idx="626">
                  <c:v>627000</c:v>
                </c:pt>
                <c:pt idx="627">
                  <c:v>628000</c:v>
                </c:pt>
                <c:pt idx="628">
                  <c:v>629000</c:v>
                </c:pt>
                <c:pt idx="629">
                  <c:v>630000</c:v>
                </c:pt>
                <c:pt idx="630">
                  <c:v>631000</c:v>
                </c:pt>
                <c:pt idx="631">
                  <c:v>632000</c:v>
                </c:pt>
                <c:pt idx="632">
                  <c:v>633000</c:v>
                </c:pt>
                <c:pt idx="633">
                  <c:v>634000</c:v>
                </c:pt>
                <c:pt idx="634">
                  <c:v>635000</c:v>
                </c:pt>
                <c:pt idx="635">
                  <c:v>636000</c:v>
                </c:pt>
                <c:pt idx="636">
                  <c:v>637000</c:v>
                </c:pt>
                <c:pt idx="637">
                  <c:v>638000</c:v>
                </c:pt>
                <c:pt idx="638">
                  <c:v>639000</c:v>
                </c:pt>
                <c:pt idx="639">
                  <c:v>640000</c:v>
                </c:pt>
                <c:pt idx="640">
                  <c:v>641000</c:v>
                </c:pt>
                <c:pt idx="641">
                  <c:v>642000</c:v>
                </c:pt>
                <c:pt idx="642">
                  <c:v>643000</c:v>
                </c:pt>
                <c:pt idx="643">
                  <c:v>644000</c:v>
                </c:pt>
                <c:pt idx="644">
                  <c:v>645000</c:v>
                </c:pt>
                <c:pt idx="645">
                  <c:v>646000</c:v>
                </c:pt>
                <c:pt idx="646">
                  <c:v>647000</c:v>
                </c:pt>
                <c:pt idx="647">
                  <c:v>648000</c:v>
                </c:pt>
                <c:pt idx="648">
                  <c:v>649000</c:v>
                </c:pt>
                <c:pt idx="649">
                  <c:v>650000</c:v>
                </c:pt>
                <c:pt idx="650">
                  <c:v>651000</c:v>
                </c:pt>
                <c:pt idx="651">
                  <c:v>652000</c:v>
                </c:pt>
                <c:pt idx="652">
                  <c:v>653000</c:v>
                </c:pt>
                <c:pt idx="653">
                  <c:v>654000</c:v>
                </c:pt>
                <c:pt idx="654">
                  <c:v>655000</c:v>
                </c:pt>
                <c:pt idx="655">
                  <c:v>656000</c:v>
                </c:pt>
                <c:pt idx="656">
                  <c:v>657000</c:v>
                </c:pt>
                <c:pt idx="657">
                  <c:v>658000</c:v>
                </c:pt>
                <c:pt idx="658">
                  <c:v>659000</c:v>
                </c:pt>
                <c:pt idx="659">
                  <c:v>660000</c:v>
                </c:pt>
                <c:pt idx="660">
                  <c:v>661000</c:v>
                </c:pt>
                <c:pt idx="661">
                  <c:v>662000</c:v>
                </c:pt>
                <c:pt idx="662">
                  <c:v>663000</c:v>
                </c:pt>
                <c:pt idx="663">
                  <c:v>664000</c:v>
                </c:pt>
                <c:pt idx="664">
                  <c:v>665000</c:v>
                </c:pt>
                <c:pt idx="665">
                  <c:v>666000</c:v>
                </c:pt>
                <c:pt idx="666">
                  <c:v>667000</c:v>
                </c:pt>
                <c:pt idx="667">
                  <c:v>668000</c:v>
                </c:pt>
                <c:pt idx="668">
                  <c:v>669000</c:v>
                </c:pt>
                <c:pt idx="669">
                  <c:v>670000</c:v>
                </c:pt>
                <c:pt idx="670">
                  <c:v>671000</c:v>
                </c:pt>
                <c:pt idx="671">
                  <c:v>672000</c:v>
                </c:pt>
                <c:pt idx="672">
                  <c:v>673000</c:v>
                </c:pt>
                <c:pt idx="673">
                  <c:v>674000</c:v>
                </c:pt>
                <c:pt idx="674">
                  <c:v>675000</c:v>
                </c:pt>
                <c:pt idx="675">
                  <c:v>676000</c:v>
                </c:pt>
                <c:pt idx="676">
                  <c:v>677000</c:v>
                </c:pt>
                <c:pt idx="677">
                  <c:v>678000</c:v>
                </c:pt>
                <c:pt idx="678">
                  <c:v>679000</c:v>
                </c:pt>
                <c:pt idx="679">
                  <c:v>680000</c:v>
                </c:pt>
                <c:pt idx="680">
                  <c:v>681000</c:v>
                </c:pt>
                <c:pt idx="681">
                  <c:v>682000</c:v>
                </c:pt>
                <c:pt idx="682">
                  <c:v>683000</c:v>
                </c:pt>
                <c:pt idx="683">
                  <c:v>684000</c:v>
                </c:pt>
                <c:pt idx="684">
                  <c:v>685000</c:v>
                </c:pt>
                <c:pt idx="685">
                  <c:v>686000</c:v>
                </c:pt>
                <c:pt idx="686">
                  <c:v>687000</c:v>
                </c:pt>
                <c:pt idx="687">
                  <c:v>688000</c:v>
                </c:pt>
                <c:pt idx="688">
                  <c:v>689000</c:v>
                </c:pt>
                <c:pt idx="689">
                  <c:v>690000</c:v>
                </c:pt>
                <c:pt idx="690">
                  <c:v>691000</c:v>
                </c:pt>
                <c:pt idx="691">
                  <c:v>692000</c:v>
                </c:pt>
                <c:pt idx="692">
                  <c:v>693000</c:v>
                </c:pt>
                <c:pt idx="693">
                  <c:v>694000</c:v>
                </c:pt>
                <c:pt idx="694">
                  <c:v>695000</c:v>
                </c:pt>
                <c:pt idx="695">
                  <c:v>696000</c:v>
                </c:pt>
                <c:pt idx="696">
                  <c:v>697000</c:v>
                </c:pt>
                <c:pt idx="697">
                  <c:v>698000</c:v>
                </c:pt>
                <c:pt idx="698">
                  <c:v>699000</c:v>
                </c:pt>
                <c:pt idx="699">
                  <c:v>700000</c:v>
                </c:pt>
                <c:pt idx="700">
                  <c:v>701000</c:v>
                </c:pt>
                <c:pt idx="701">
                  <c:v>702000</c:v>
                </c:pt>
                <c:pt idx="702">
                  <c:v>703000</c:v>
                </c:pt>
                <c:pt idx="703">
                  <c:v>704000</c:v>
                </c:pt>
                <c:pt idx="704">
                  <c:v>705000</c:v>
                </c:pt>
                <c:pt idx="705">
                  <c:v>706000</c:v>
                </c:pt>
                <c:pt idx="706">
                  <c:v>707000</c:v>
                </c:pt>
                <c:pt idx="707">
                  <c:v>708000</c:v>
                </c:pt>
                <c:pt idx="708">
                  <c:v>709000</c:v>
                </c:pt>
                <c:pt idx="709">
                  <c:v>710000</c:v>
                </c:pt>
                <c:pt idx="710">
                  <c:v>711000</c:v>
                </c:pt>
                <c:pt idx="711">
                  <c:v>712000</c:v>
                </c:pt>
                <c:pt idx="712">
                  <c:v>713000</c:v>
                </c:pt>
                <c:pt idx="713">
                  <c:v>714000</c:v>
                </c:pt>
                <c:pt idx="714">
                  <c:v>715000</c:v>
                </c:pt>
                <c:pt idx="715">
                  <c:v>716000</c:v>
                </c:pt>
                <c:pt idx="716">
                  <c:v>717000</c:v>
                </c:pt>
                <c:pt idx="717">
                  <c:v>718000</c:v>
                </c:pt>
                <c:pt idx="718">
                  <c:v>719000</c:v>
                </c:pt>
                <c:pt idx="719">
                  <c:v>720000</c:v>
                </c:pt>
                <c:pt idx="720">
                  <c:v>721000</c:v>
                </c:pt>
                <c:pt idx="721">
                  <c:v>722000</c:v>
                </c:pt>
                <c:pt idx="722">
                  <c:v>723000</c:v>
                </c:pt>
                <c:pt idx="723">
                  <c:v>724000</c:v>
                </c:pt>
                <c:pt idx="724">
                  <c:v>725000</c:v>
                </c:pt>
                <c:pt idx="725">
                  <c:v>726000</c:v>
                </c:pt>
                <c:pt idx="726">
                  <c:v>727000</c:v>
                </c:pt>
                <c:pt idx="727">
                  <c:v>728000</c:v>
                </c:pt>
                <c:pt idx="728">
                  <c:v>729000</c:v>
                </c:pt>
                <c:pt idx="729">
                  <c:v>730000</c:v>
                </c:pt>
                <c:pt idx="730">
                  <c:v>731000</c:v>
                </c:pt>
                <c:pt idx="731">
                  <c:v>732000</c:v>
                </c:pt>
                <c:pt idx="732">
                  <c:v>733000</c:v>
                </c:pt>
                <c:pt idx="733">
                  <c:v>734000</c:v>
                </c:pt>
                <c:pt idx="734">
                  <c:v>735000</c:v>
                </c:pt>
                <c:pt idx="735">
                  <c:v>736000</c:v>
                </c:pt>
                <c:pt idx="736">
                  <c:v>737000</c:v>
                </c:pt>
                <c:pt idx="737">
                  <c:v>738000</c:v>
                </c:pt>
                <c:pt idx="738">
                  <c:v>739000</c:v>
                </c:pt>
                <c:pt idx="739">
                  <c:v>740000</c:v>
                </c:pt>
                <c:pt idx="740">
                  <c:v>741000</c:v>
                </c:pt>
                <c:pt idx="741">
                  <c:v>742000</c:v>
                </c:pt>
                <c:pt idx="742">
                  <c:v>743000</c:v>
                </c:pt>
                <c:pt idx="743">
                  <c:v>744000</c:v>
                </c:pt>
                <c:pt idx="744">
                  <c:v>745000</c:v>
                </c:pt>
                <c:pt idx="745">
                  <c:v>746000</c:v>
                </c:pt>
                <c:pt idx="746">
                  <c:v>747000</c:v>
                </c:pt>
                <c:pt idx="747">
                  <c:v>748000</c:v>
                </c:pt>
                <c:pt idx="748">
                  <c:v>749000</c:v>
                </c:pt>
                <c:pt idx="749">
                  <c:v>750000</c:v>
                </c:pt>
                <c:pt idx="750">
                  <c:v>751000</c:v>
                </c:pt>
                <c:pt idx="751">
                  <c:v>752000</c:v>
                </c:pt>
                <c:pt idx="752">
                  <c:v>753000</c:v>
                </c:pt>
                <c:pt idx="753">
                  <c:v>754000</c:v>
                </c:pt>
                <c:pt idx="754">
                  <c:v>755000</c:v>
                </c:pt>
                <c:pt idx="755">
                  <c:v>756000</c:v>
                </c:pt>
                <c:pt idx="756">
                  <c:v>757000</c:v>
                </c:pt>
                <c:pt idx="757">
                  <c:v>758000</c:v>
                </c:pt>
                <c:pt idx="758">
                  <c:v>759000</c:v>
                </c:pt>
                <c:pt idx="759">
                  <c:v>760000</c:v>
                </c:pt>
                <c:pt idx="760">
                  <c:v>761000</c:v>
                </c:pt>
                <c:pt idx="761">
                  <c:v>762000</c:v>
                </c:pt>
                <c:pt idx="762">
                  <c:v>763000</c:v>
                </c:pt>
                <c:pt idx="763">
                  <c:v>764000</c:v>
                </c:pt>
                <c:pt idx="764">
                  <c:v>765000</c:v>
                </c:pt>
                <c:pt idx="765">
                  <c:v>766000</c:v>
                </c:pt>
                <c:pt idx="766">
                  <c:v>767000</c:v>
                </c:pt>
                <c:pt idx="767">
                  <c:v>768000</c:v>
                </c:pt>
                <c:pt idx="768">
                  <c:v>769000</c:v>
                </c:pt>
                <c:pt idx="769">
                  <c:v>770000</c:v>
                </c:pt>
                <c:pt idx="770">
                  <c:v>771000</c:v>
                </c:pt>
                <c:pt idx="771">
                  <c:v>772000</c:v>
                </c:pt>
                <c:pt idx="772">
                  <c:v>773000</c:v>
                </c:pt>
                <c:pt idx="773">
                  <c:v>774000</c:v>
                </c:pt>
                <c:pt idx="774">
                  <c:v>775000</c:v>
                </c:pt>
                <c:pt idx="775">
                  <c:v>776000</c:v>
                </c:pt>
                <c:pt idx="776">
                  <c:v>777000</c:v>
                </c:pt>
                <c:pt idx="777">
                  <c:v>778000</c:v>
                </c:pt>
                <c:pt idx="778">
                  <c:v>779000</c:v>
                </c:pt>
                <c:pt idx="779">
                  <c:v>780000</c:v>
                </c:pt>
                <c:pt idx="780">
                  <c:v>781000</c:v>
                </c:pt>
                <c:pt idx="781">
                  <c:v>782000</c:v>
                </c:pt>
                <c:pt idx="782">
                  <c:v>783000</c:v>
                </c:pt>
                <c:pt idx="783">
                  <c:v>784000</c:v>
                </c:pt>
                <c:pt idx="784">
                  <c:v>785000</c:v>
                </c:pt>
                <c:pt idx="785">
                  <c:v>786000</c:v>
                </c:pt>
                <c:pt idx="786">
                  <c:v>787000</c:v>
                </c:pt>
                <c:pt idx="787">
                  <c:v>788000</c:v>
                </c:pt>
                <c:pt idx="788">
                  <c:v>789000</c:v>
                </c:pt>
                <c:pt idx="789">
                  <c:v>790000</c:v>
                </c:pt>
                <c:pt idx="790">
                  <c:v>791000</c:v>
                </c:pt>
                <c:pt idx="791">
                  <c:v>792000</c:v>
                </c:pt>
                <c:pt idx="792">
                  <c:v>793000</c:v>
                </c:pt>
                <c:pt idx="793">
                  <c:v>794000</c:v>
                </c:pt>
                <c:pt idx="794">
                  <c:v>795000</c:v>
                </c:pt>
                <c:pt idx="795">
                  <c:v>796000</c:v>
                </c:pt>
                <c:pt idx="796">
                  <c:v>797000</c:v>
                </c:pt>
                <c:pt idx="797">
                  <c:v>798000</c:v>
                </c:pt>
                <c:pt idx="798">
                  <c:v>799000</c:v>
                </c:pt>
                <c:pt idx="799">
                  <c:v>800000</c:v>
                </c:pt>
                <c:pt idx="800">
                  <c:v>801000</c:v>
                </c:pt>
                <c:pt idx="801">
                  <c:v>802000</c:v>
                </c:pt>
                <c:pt idx="802">
                  <c:v>803000</c:v>
                </c:pt>
                <c:pt idx="803">
                  <c:v>804000</c:v>
                </c:pt>
                <c:pt idx="804">
                  <c:v>805000</c:v>
                </c:pt>
                <c:pt idx="805">
                  <c:v>806000</c:v>
                </c:pt>
                <c:pt idx="806">
                  <c:v>807000</c:v>
                </c:pt>
                <c:pt idx="807">
                  <c:v>808000</c:v>
                </c:pt>
                <c:pt idx="808">
                  <c:v>809000</c:v>
                </c:pt>
                <c:pt idx="809">
                  <c:v>810000</c:v>
                </c:pt>
                <c:pt idx="810">
                  <c:v>811000</c:v>
                </c:pt>
                <c:pt idx="811">
                  <c:v>812000</c:v>
                </c:pt>
                <c:pt idx="812">
                  <c:v>813000</c:v>
                </c:pt>
                <c:pt idx="813">
                  <c:v>814000</c:v>
                </c:pt>
                <c:pt idx="814">
                  <c:v>815000</c:v>
                </c:pt>
                <c:pt idx="815">
                  <c:v>816000</c:v>
                </c:pt>
                <c:pt idx="816">
                  <c:v>817000</c:v>
                </c:pt>
                <c:pt idx="817">
                  <c:v>818000</c:v>
                </c:pt>
                <c:pt idx="818">
                  <c:v>819000</c:v>
                </c:pt>
                <c:pt idx="819">
                  <c:v>820000</c:v>
                </c:pt>
                <c:pt idx="820">
                  <c:v>821000</c:v>
                </c:pt>
                <c:pt idx="821">
                  <c:v>822000</c:v>
                </c:pt>
                <c:pt idx="822">
                  <c:v>823000</c:v>
                </c:pt>
                <c:pt idx="823">
                  <c:v>824000</c:v>
                </c:pt>
                <c:pt idx="824">
                  <c:v>825000</c:v>
                </c:pt>
                <c:pt idx="825">
                  <c:v>826000</c:v>
                </c:pt>
                <c:pt idx="826">
                  <c:v>827000</c:v>
                </c:pt>
                <c:pt idx="827">
                  <c:v>828000</c:v>
                </c:pt>
                <c:pt idx="828">
                  <c:v>829000</c:v>
                </c:pt>
                <c:pt idx="829">
                  <c:v>830000</c:v>
                </c:pt>
                <c:pt idx="830">
                  <c:v>831000</c:v>
                </c:pt>
                <c:pt idx="831">
                  <c:v>832000</c:v>
                </c:pt>
                <c:pt idx="832">
                  <c:v>833000</c:v>
                </c:pt>
                <c:pt idx="833">
                  <c:v>834000</c:v>
                </c:pt>
                <c:pt idx="834">
                  <c:v>835000</c:v>
                </c:pt>
                <c:pt idx="835">
                  <c:v>836000</c:v>
                </c:pt>
                <c:pt idx="836">
                  <c:v>837000</c:v>
                </c:pt>
                <c:pt idx="837">
                  <c:v>838000</c:v>
                </c:pt>
                <c:pt idx="838">
                  <c:v>839000</c:v>
                </c:pt>
                <c:pt idx="839">
                  <c:v>840000</c:v>
                </c:pt>
                <c:pt idx="840">
                  <c:v>841000</c:v>
                </c:pt>
                <c:pt idx="841">
                  <c:v>842000</c:v>
                </c:pt>
                <c:pt idx="842">
                  <c:v>843000</c:v>
                </c:pt>
                <c:pt idx="843">
                  <c:v>844000</c:v>
                </c:pt>
                <c:pt idx="844">
                  <c:v>845000</c:v>
                </c:pt>
                <c:pt idx="845">
                  <c:v>846000</c:v>
                </c:pt>
                <c:pt idx="846">
                  <c:v>847000</c:v>
                </c:pt>
                <c:pt idx="847">
                  <c:v>848000</c:v>
                </c:pt>
                <c:pt idx="848">
                  <c:v>849000</c:v>
                </c:pt>
                <c:pt idx="849">
                  <c:v>850000</c:v>
                </c:pt>
                <c:pt idx="850">
                  <c:v>851000</c:v>
                </c:pt>
                <c:pt idx="851">
                  <c:v>852000</c:v>
                </c:pt>
                <c:pt idx="852">
                  <c:v>853000</c:v>
                </c:pt>
                <c:pt idx="853">
                  <c:v>854000</c:v>
                </c:pt>
                <c:pt idx="854">
                  <c:v>855000</c:v>
                </c:pt>
                <c:pt idx="855">
                  <c:v>856000</c:v>
                </c:pt>
                <c:pt idx="856">
                  <c:v>857000</c:v>
                </c:pt>
                <c:pt idx="857">
                  <c:v>858000</c:v>
                </c:pt>
                <c:pt idx="858">
                  <c:v>859000</c:v>
                </c:pt>
                <c:pt idx="859">
                  <c:v>860000</c:v>
                </c:pt>
                <c:pt idx="860">
                  <c:v>861000</c:v>
                </c:pt>
                <c:pt idx="861">
                  <c:v>862000</c:v>
                </c:pt>
                <c:pt idx="862">
                  <c:v>863000</c:v>
                </c:pt>
                <c:pt idx="863">
                  <c:v>864000</c:v>
                </c:pt>
                <c:pt idx="864">
                  <c:v>865000</c:v>
                </c:pt>
                <c:pt idx="865">
                  <c:v>866000</c:v>
                </c:pt>
                <c:pt idx="866">
                  <c:v>867000</c:v>
                </c:pt>
                <c:pt idx="867">
                  <c:v>868000</c:v>
                </c:pt>
                <c:pt idx="868">
                  <c:v>869000</c:v>
                </c:pt>
                <c:pt idx="869">
                  <c:v>870000</c:v>
                </c:pt>
                <c:pt idx="870">
                  <c:v>871000</c:v>
                </c:pt>
                <c:pt idx="871">
                  <c:v>872000</c:v>
                </c:pt>
                <c:pt idx="872">
                  <c:v>873000</c:v>
                </c:pt>
                <c:pt idx="873">
                  <c:v>874000</c:v>
                </c:pt>
                <c:pt idx="874">
                  <c:v>875000</c:v>
                </c:pt>
                <c:pt idx="875">
                  <c:v>876000</c:v>
                </c:pt>
                <c:pt idx="876">
                  <c:v>877000</c:v>
                </c:pt>
                <c:pt idx="877">
                  <c:v>878000</c:v>
                </c:pt>
                <c:pt idx="878">
                  <c:v>879000</c:v>
                </c:pt>
                <c:pt idx="879">
                  <c:v>880000</c:v>
                </c:pt>
                <c:pt idx="880">
                  <c:v>881000</c:v>
                </c:pt>
                <c:pt idx="881">
                  <c:v>882000</c:v>
                </c:pt>
                <c:pt idx="882">
                  <c:v>883000</c:v>
                </c:pt>
                <c:pt idx="883">
                  <c:v>884000</c:v>
                </c:pt>
                <c:pt idx="884">
                  <c:v>885000</c:v>
                </c:pt>
                <c:pt idx="885">
                  <c:v>886000</c:v>
                </c:pt>
                <c:pt idx="886">
                  <c:v>887000</c:v>
                </c:pt>
                <c:pt idx="887">
                  <c:v>888000</c:v>
                </c:pt>
                <c:pt idx="888">
                  <c:v>889000</c:v>
                </c:pt>
                <c:pt idx="889">
                  <c:v>890000</c:v>
                </c:pt>
                <c:pt idx="890">
                  <c:v>891000</c:v>
                </c:pt>
                <c:pt idx="891">
                  <c:v>892000</c:v>
                </c:pt>
                <c:pt idx="892">
                  <c:v>893000</c:v>
                </c:pt>
                <c:pt idx="893">
                  <c:v>894000</c:v>
                </c:pt>
                <c:pt idx="894">
                  <c:v>895000</c:v>
                </c:pt>
                <c:pt idx="895">
                  <c:v>896000</c:v>
                </c:pt>
                <c:pt idx="896">
                  <c:v>897000</c:v>
                </c:pt>
                <c:pt idx="897">
                  <c:v>898000</c:v>
                </c:pt>
                <c:pt idx="898">
                  <c:v>899000</c:v>
                </c:pt>
                <c:pt idx="899">
                  <c:v>900000</c:v>
                </c:pt>
                <c:pt idx="900">
                  <c:v>901000</c:v>
                </c:pt>
                <c:pt idx="901">
                  <c:v>902000</c:v>
                </c:pt>
                <c:pt idx="902">
                  <c:v>903000</c:v>
                </c:pt>
                <c:pt idx="903">
                  <c:v>904000</c:v>
                </c:pt>
                <c:pt idx="904">
                  <c:v>905000</c:v>
                </c:pt>
                <c:pt idx="905">
                  <c:v>906000</c:v>
                </c:pt>
                <c:pt idx="906">
                  <c:v>907000</c:v>
                </c:pt>
                <c:pt idx="907">
                  <c:v>908000</c:v>
                </c:pt>
                <c:pt idx="908">
                  <c:v>909000</c:v>
                </c:pt>
                <c:pt idx="909">
                  <c:v>910000</c:v>
                </c:pt>
                <c:pt idx="910">
                  <c:v>911000</c:v>
                </c:pt>
                <c:pt idx="911">
                  <c:v>912000</c:v>
                </c:pt>
                <c:pt idx="912">
                  <c:v>913000</c:v>
                </c:pt>
                <c:pt idx="913">
                  <c:v>914000</c:v>
                </c:pt>
                <c:pt idx="914">
                  <c:v>915000</c:v>
                </c:pt>
                <c:pt idx="915">
                  <c:v>916000</c:v>
                </c:pt>
                <c:pt idx="916">
                  <c:v>917000</c:v>
                </c:pt>
                <c:pt idx="917">
                  <c:v>918000</c:v>
                </c:pt>
                <c:pt idx="918">
                  <c:v>919000</c:v>
                </c:pt>
                <c:pt idx="919">
                  <c:v>920000</c:v>
                </c:pt>
                <c:pt idx="920">
                  <c:v>921000</c:v>
                </c:pt>
                <c:pt idx="921">
                  <c:v>922000</c:v>
                </c:pt>
                <c:pt idx="922">
                  <c:v>923000</c:v>
                </c:pt>
                <c:pt idx="923">
                  <c:v>924000</c:v>
                </c:pt>
                <c:pt idx="924">
                  <c:v>925000</c:v>
                </c:pt>
                <c:pt idx="925">
                  <c:v>926000</c:v>
                </c:pt>
                <c:pt idx="926">
                  <c:v>927000</c:v>
                </c:pt>
                <c:pt idx="927">
                  <c:v>928000</c:v>
                </c:pt>
                <c:pt idx="928">
                  <c:v>929000</c:v>
                </c:pt>
                <c:pt idx="929">
                  <c:v>930000</c:v>
                </c:pt>
                <c:pt idx="930">
                  <c:v>931000</c:v>
                </c:pt>
                <c:pt idx="931">
                  <c:v>932000</c:v>
                </c:pt>
                <c:pt idx="932">
                  <c:v>933000</c:v>
                </c:pt>
                <c:pt idx="933">
                  <c:v>934000</c:v>
                </c:pt>
                <c:pt idx="934">
                  <c:v>935000</c:v>
                </c:pt>
                <c:pt idx="935">
                  <c:v>936000</c:v>
                </c:pt>
                <c:pt idx="936">
                  <c:v>937000</c:v>
                </c:pt>
                <c:pt idx="937">
                  <c:v>938000</c:v>
                </c:pt>
                <c:pt idx="938">
                  <c:v>939000</c:v>
                </c:pt>
                <c:pt idx="939">
                  <c:v>940000</c:v>
                </c:pt>
                <c:pt idx="940">
                  <c:v>941000</c:v>
                </c:pt>
                <c:pt idx="941">
                  <c:v>942000</c:v>
                </c:pt>
                <c:pt idx="942">
                  <c:v>943000</c:v>
                </c:pt>
                <c:pt idx="943">
                  <c:v>944000</c:v>
                </c:pt>
                <c:pt idx="944">
                  <c:v>945000</c:v>
                </c:pt>
                <c:pt idx="945">
                  <c:v>946000</c:v>
                </c:pt>
                <c:pt idx="946">
                  <c:v>947000</c:v>
                </c:pt>
                <c:pt idx="947">
                  <c:v>948000</c:v>
                </c:pt>
                <c:pt idx="948">
                  <c:v>949000</c:v>
                </c:pt>
                <c:pt idx="949">
                  <c:v>950000</c:v>
                </c:pt>
                <c:pt idx="950">
                  <c:v>951000</c:v>
                </c:pt>
                <c:pt idx="951">
                  <c:v>952000</c:v>
                </c:pt>
                <c:pt idx="952">
                  <c:v>953000</c:v>
                </c:pt>
                <c:pt idx="953">
                  <c:v>954000</c:v>
                </c:pt>
                <c:pt idx="954">
                  <c:v>955000</c:v>
                </c:pt>
                <c:pt idx="955">
                  <c:v>956000</c:v>
                </c:pt>
                <c:pt idx="956">
                  <c:v>957000</c:v>
                </c:pt>
                <c:pt idx="957">
                  <c:v>958000</c:v>
                </c:pt>
                <c:pt idx="958">
                  <c:v>959000</c:v>
                </c:pt>
                <c:pt idx="959">
                  <c:v>960000</c:v>
                </c:pt>
                <c:pt idx="960">
                  <c:v>961000</c:v>
                </c:pt>
                <c:pt idx="961">
                  <c:v>962000</c:v>
                </c:pt>
                <c:pt idx="962">
                  <c:v>963000</c:v>
                </c:pt>
                <c:pt idx="963">
                  <c:v>964000</c:v>
                </c:pt>
                <c:pt idx="964">
                  <c:v>965000</c:v>
                </c:pt>
                <c:pt idx="965">
                  <c:v>966000</c:v>
                </c:pt>
                <c:pt idx="966">
                  <c:v>967000</c:v>
                </c:pt>
                <c:pt idx="967">
                  <c:v>968000</c:v>
                </c:pt>
                <c:pt idx="968">
                  <c:v>969000</c:v>
                </c:pt>
                <c:pt idx="969">
                  <c:v>970000</c:v>
                </c:pt>
                <c:pt idx="970">
                  <c:v>971000</c:v>
                </c:pt>
                <c:pt idx="971">
                  <c:v>972000</c:v>
                </c:pt>
                <c:pt idx="972">
                  <c:v>973000</c:v>
                </c:pt>
                <c:pt idx="973">
                  <c:v>974000</c:v>
                </c:pt>
                <c:pt idx="974">
                  <c:v>975000</c:v>
                </c:pt>
                <c:pt idx="975">
                  <c:v>976000</c:v>
                </c:pt>
                <c:pt idx="976">
                  <c:v>977000</c:v>
                </c:pt>
                <c:pt idx="977">
                  <c:v>978000</c:v>
                </c:pt>
                <c:pt idx="978">
                  <c:v>979000</c:v>
                </c:pt>
                <c:pt idx="979">
                  <c:v>980000</c:v>
                </c:pt>
                <c:pt idx="980">
                  <c:v>981000</c:v>
                </c:pt>
                <c:pt idx="981">
                  <c:v>982000</c:v>
                </c:pt>
                <c:pt idx="982">
                  <c:v>983000</c:v>
                </c:pt>
                <c:pt idx="983">
                  <c:v>984000</c:v>
                </c:pt>
                <c:pt idx="984">
                  <c:v>985000</c:v>
                </c:pt>
                <c:pt idx="985">
                  <c:v>986000</c:v>
                </c:pt>
                <c:pt idx="986">
                  <c:v>987000</c:v>
                </c:pt>
                <c:pt idx="987">
                  <c:v>988000</c:v>
                </c:pt>
                <c:pt idx="988">
                  <c:v>989000</c:v>
                </c:pt>
                <c:pt idx="989">
                  <c:v>990000</c:v>
                </c:pt>
                <c:pt idx="990">
                  <c:v>991000</c:v>
                </c:pt>
                <c:pt idx="991">
                  <c:v>992000</c:v>
                </c:pt>
                <c:pt idx="992">
                  <c:v>993000</c:v>
                </c:pt>
                <c:pt idx="993">
                  <c:v>994000</c:v>
                </c:pt>
                <c:pt idx="994">
                  <c:v>995000</c:v>
                </c:pt>
                <c:pt idx="995">
                  <c:v>996000</c:v>
                </c:pt>
                <c:pt idx="996">
                  <c:v>997000</c:v>
                </c:pt>
                <c:pt idx="997">
                  <c:v>998000</c:v>
                </c:pt>
                <c:pt idx="998">
                  <c:v>999000</c:v>
                </c:pt>
                <c:pt idx="999">
                  <c:v>1000000</c:v>
                </c:pt>
                <c:pt idx="1000">
                  <c:v>1001000</c:v>
                </c:pt>
                <c:pt idx="1001">
                  <c:v>1002000</c:v>
                </c:pt>
                <c:pt idx="1002">
                  <c:v>1003000</c:v>
                </c:pt>
                <c:pt idx="1003">
                  <c:v>1004000</c:v>
                </c:pt>
                <c:pt idx="1004">
                  <c:v>1005000</c:v>
                </c:pt>
                <c:pt idx="1005">
                  <c:v>1006000</c:v>
                </c:pt>
                <c:pt idx="1006">
                  <c:v>1007000</c:v>
                </c:pt>
                <c:pt idx="1007">
                  <c:v>1008000</c:v>
                </c:pt>
                <c:pt idx="1008">
                  <c:v>1009000</c:v>
                </c:pt>
                <c:pt idx="1009">
                  <c:v>1010000</c:v>
                </c:pt>
                <c:pt idx="1010">
                  <c:v>1011000</c:v>
                </c:pt>
                <c:pt idx="1011">
                  <c:v>1012000</c:v>
                </c:pt>
                <c:pt idx="1012">
                  <c:v>1013000</c:v>
                </c:pt>
                <c:pt idx="1013">
                  <c:v>1014000</c:v>
                </c:pt>
                <c:pt idx="1014">
                  <c:v>1015000</c:v>
                </c:pt>
                <c:pt idx="1015">
                  <c:v>1016000</c:v>
                </c:pt>
                <c:pt idx="1016">
                  <c:v>1017000</c:v>
                </c:pt>
                <c:pt idx="1017">
                  <c:v>1018000</c:v>
                </c:pt>
                <c:pt idx="1018">
                  <c:v>1019000</c:v>
                </c:pt>
                <c:pt idx="1019">
                  <c:v>1020000</c:v>
                </c:pt>
                <c:pt idx="1020">
                  <c:v>1021000</c:v>
                </c:pt>
                <c:pt idx="1021">
                  <c:v>1022000</c:v>
                </c:pt>
                <c:pt idx="1022">
                  <c:v>1023000</c:v>
                </c:pt>
                <c:pt idx="1023">
                  <c:v>1024000</c:v>
                </c:pt>
                <c:pt idx="1024">
                  <c:v>1025000</c:v>
                </c:pt>
                <c:pt idx="1025">
                  <c:v>1026000</c:v>
                </c:pt>
                <c:pt idx="1026">
                  <c:v>1027000</c:v>
                </c:pt>
                <c:pt idx="1027">
                  <c:v>1028000</c:v>
                </c:pt>
                <c:pt idx="1028">
                  <c:v>1029000</c:v>
                </c:pt>
                <c:pt idx="1029">
                  <c:v>1030000</c:v>
                </c:pt>
                <c:pt idx="1030">
                  <c:v>1031000</c:v>
                </c:pt>
                <c:pt idx="1031">
                  <c:v>1032000</c:v>
                </c:pt>
                <c:pt idx="1032">
                  <c:v>1033000</c:v>
                </c:pt>
                <c:pt idx="1033">
                  <c:v>1034000</c:v>
                </c:pt>
                <c:pt idx="1034">
                  <c:v>1035000</c:v>
                </c:pt>
                <c:pt idx="1035">
                  <c:v>1036000</c:v>
                </c:pt>
                <c:pt idx="1036">
                  <c:v>1037000</c:v>
                </c:pt>
                <c:pt idx="1037">
                  <c:v>1038000</c:v>
                </c:pt>
                <c:pt idx="1038">
                  <c:v>1039000</c:v>
                </c:pt>
                <c:pt idx="1039">
                  <c:v>1040000</c:v>
                </c:pt>
                <c:pt idx="1040">
                  <c:v>1041000</c:v>
                </c:pt>
                <c:pt idx="1041">
                  <c:v>1042000</c:v>
                </c:pt>
                <c:pt idx="1042">
                  <c:v>1043000</c:v>
                </c:pt>
                <c:pt idx="1043">
                  <c:v>1044000</c:v>
                </c:pt>
                <c:pt idx="1044">
                  <c:v>1045000</c:v>
                </c:pt>
                <c:pt idx="1045">
                  <c:v>1046000</c:v>
                </c:pt>
                <c:pt idx="1046">
                  <c:v>1047000</c:v>
                </c:pt>
                <c:pt idx="1047">
                  <c:v>1048000</c:v>
                </c:pt>
                <c:pt idx="1048">
                  <c:v>1049000</c:v>
                </c:pt>
                <c:pt idx="1049">
                  <c:v>1050000</c:v>
                </c:pt>
                <c:pt idx="1050">
                  <c:v>1051000</c:v>
                </c:pt>
                <c:pt idx="1051">
                  <c:v>1052000</c:v>
                </c:pt>
                <c:pt idx="1052">
                  <c:v>1053000</c:v>
                </c:pt>
                <c:pt idx="1053">
                  <c:v>1054000</c:v>
                </c:pt>
                <c:pt idx="1054">
                  <c:v>1055000</c:v>
                </c:pt>
                <c:pt idx="1055">
                  <c:v>1056000</c:v>
                </c:pt>
                <c:pt idx="1056">
                  <c:v>1057000</c:v>
                </c:pt>
                <c:pt idx="1057">
                  <c:v>1058000</c:v>
                </c:pt>
                <c:pt idx="1058">
                  <c:v>1059000</c:v>
                </c:pt>
                <c:pt idx="1059">
                  <c:v>1060000</c:v>
                </c:pt>
                <c:pt idx="1060">
                  <c:v>1061000</c:v>
                </c:pt>
                <c:pt idx="1061">
                  <c:v>1062000</c:v>
                </c:pt>
                <c:pt idx="1062">
                  <c:v>1063000</c:v>
                </c:pt>
                <c:pt idx="1063">
                  <c:v>1064000</c:v>
                </c:pt>
                <c:pt idx="1064">
                  <c:v>1065000</c:v>
                </c:pt>
                <c:pt idx="1065">
                  <c:v>1066000</c:v>
                </c:pt>
                <c:pt idx="1066">
                  <c:v>1067000</c:v>
                </c:pt>
                <c:pt idx="1067">
                  <c:v>1068000</c:v>
                </c:pt>
                <c:pt idx="1068">
                  <c:v>1069000</c:v>
                </c:pt>
                <c:pt idx="1069">
                  <c:v>1070000</c:v>
                </c:pt>
                <c:pt idx="1070">
                  <c:v>1071000</c:v>
                </c:pt>
                <c:pt idx="1071">
                  <c:v>1072000</c:v>
                </c:pt>
                <c:pt idx="1072">
                  <c:v>1073000</c:v>
                </c:pt>
                <c:pt idx="1073">
                  <c:v>1074000</c:v>
                </c:pt>
                <c:pt idx="1074">
                  <c:v>1075000</c:v>
                </c:pt>
                <c:pt idx="1075">
                  <c:v>1076000</c:v>
                </c:pt>
                <c:pt idx="1076">
                  <c:v>1077000</c:v>
                </c:pt>
                <c:pt idx="1077">
                  <c:v>1078000</c:v>
                </c:pt>
                <c:pt idx="1078">
                  <c:v>1079000</c:v>
                </c:pt>
                <c:pt idx="1079">
                  <c:v>1080000</c:v>
                </c:pt>
                <c:pt idx="1080">
                  <c:v>1081000</c:v>
                </c:pt>
                <c:pt idx="1081">
                  <c:v>1082000</c:v>
                </c:pt>
                <c:pt idx="1082">
                  <c:v>1083000</c:v>
                </c:pt>
                <c:pt idx="1083">
                  <c:v>1084000</c:v>
                </c:pt>
                <c:pt idx="1084">
                  <c:v>1085000</c:v>
                </c:pt>
                <c:pt idx="1085">
                  <c:v>1086000</c:v>
                </c:pt>
                <c:pt idx="1086">
                  <c:v>1087000</c:v>
                </c:pt>
                <c:pt idx="1087">
                  <c:v>1088000</c:v>
                </c:pt>
                <c:pt idx="1088">
                  <c:v>1089000</c:v>
                </c:pt>
                <c:pt idx="1089">
                  <c:v>1090000</c:v>
                </c:pt>
                <c:pt idx="1090">
                  <c:v>1091000</c:v>
                </c:pt>
                <c:pt idx="1091">
                  <c:v>1092000</c:v>
                </c:pt>
                <c:pt idx="1092">
                  <c:v>1093000</c:v>
                </c:pt>
                <c:pt idx="1093">
                  <c:v>1094000</c:v>
                </c:pt>
                <c:pt idx="1094">
                  <c:v>1095000</c:v>
                </c:pt>
                <c:pt idx="1095">
                  <c:v>1096000</c:v>
                </c:pt>
                <c:pt idx="1096">
                  <c:v>1097000</c:v>
                </c:pt>
                <c:pt idx="1097">
                  <c:v>1098000</c:v>
                </c:pt>
                <c:pt idx="1098">
                  <c:v>1099000</c:v>
                </c:pt>
                <c:pt idx="1099">
                  <c:v>1100000</c:v>
                </c:pt>
                <c:pt idx="1100">
                  <c:v>1101000</c:v>
                </c:pt>
                <c:pt idx="1101">
                  <c:v>1102000</c:v>
                </c:pt>
                <c:pt idx="1102">
                  <c:v>1103000</c:v>
                </c:pt>
                <c:pt idx="1103">
                  <c:v>1104000</c:v>
                </c:pt>
                <c:pt idx="1104">
                  <c:v>1105000</c:v>
                </c:pt>
                <c:pt idx="1105">
                  <c:v>1106000</c:v>
                </c:pt>
                <c:pt idx="1106">
                  <c:v>1107000</c:v>
                </c:pt>
                <c:pt idx="1107">
                  <c:v>1108000</c:v>
                </c:pt>
                <c:pt idx="1108">
                  <c:v>1109000</c:v>
                </c:pt>
                <c:pt idx="1109">
                  <c:v>1110000</c:v>
                </c:pt>
                <c:pt idx="1110">
                  <c:v>1111000</c:v>
                </c:pt>
                <c:pt idx="1111">
                  <c:v>1112000</c:v>
                </c:pt>
                <c:pt idx="1112">
                  <c:v>1113000</c:v>
                </c:pt>
                <c:pt idx="1113">
                  <c:v>1114000</c:v>
                </c:pt>
                <c:pt idx="1114">
                  <c:v>1115000</c:v>
                </c:pt>
                <c:pt idx="1115">
                  <c:v>1116000</c:v>
                </c:pt>
                <c:pt idx="1116">
                  <c:v>1117000</c:v>
                </c:pt>
                <c:pt idx="1117">
                  <c:v>1118000</c:v>
                </c:pt>
                <c:pt idx="1118">
                  <c:v>1119000</c:v>
                </c:pt>
                <c:pt idx="1119">
                  <c:v>1120000</c:v>
                </c:pt>
                <c:pt idx="1120">
                  <c:v>1121000</c:v>
                </c:pt>
                <c:pt idx="1121">
                  <c:v>1122000</c:v>
                </c:pt>
                <c:pt idx="1122">
                  <c:v>1123000</c:v>
                </c:pt>
                <c:pt idx="1123">
                  <c:v>1124000</c:v>
                </c:pt>
                <c:pt idx="1124">
                  <c:v>1125000</c:v>
                </c:pt>
                <c:pt idx="1125">
                  <c:v>1126000</c:v>
                </c:pt>
                <c:pt idx="1126">
                  <c:v>1127000</c:v>
                </c:pt>
                <c:pt idx="1127">
                  <c:v>1128000</c:v>
                </c:pt>
                <c:pt idx="1128">
                  <c:v>1129000</c:v>
                </c:pt>
                <c:pt idx="1129">
                  <c:v>1130000</c:v>
                </c:pt>
                <c:pt idx="1130">
                  <c:v>1131000</c:v>
                </c:pt>
                <c:pt idx="1131">
                  <c:v>1132000</c:v>
                </c:pt>
                <c:pt idx="1132">
                  <c:v>1133000</c:v>
                </c:pt>
                <c:pt idx="1133">
                  <c:v>1134000</c:v>
                </c:pt>
                <c:pt idx="1134">
                  <c:v>1135000</c:v>
                </c:pt>
                <c:pt idx="1135">
                  <c:v>1136000</c:v>
                </c:pt>
                <c:pt idx="1136">
                  <c:v>1137000</c:v>
                </c:pt>
                <c:pt idx="1137">
                  <c:v>1138000</c:v>
                </c:pt>
                <c:pt idx="1138">
                  <c:v>1139000</c:v>
                </c:pt>
                <c:pt idx="1139">
                  <c:v>1140000</c:v>
                </c:pt>
                <c:pt idx="1140">
                  <c:v>1141000</c:v>
                </c:pt>
                <c:pt idx="1141">
                  <c:v>1142000</c:v>
                </c:pt>
                <c:pt idx="1142">
                  <c:v>1143000</c:v>
                </c:pt>
                <c:pt idx="1143">
                  <c:v>1144000</c:v>
                </c:pt>
                <c:pt idx="1144">
                  <c:v>1145000</c:v>
                </c:pt>
                <c:pt idx="1145">
                  <c:v>1146000</c:v>
                </c:pt>
                <c:pt idx="1146">
                  <c:v>1147000</c:v>
                </c:pt>
                <c:pt idx="1147">
                  <c:v>1148000</c:v>
                </c:pt>
                <c:pt idx="1148">
                  <c:v>1149000</c:v>
                </c:pt>
                <c:pt idx="1149">
                  <c:v>1150000</c:v>
                </c:pt>
                <c:pt idx="1150">
                  <c:v>1151000</c:v>
                </c:pt>
                <c:pt idx="1151">
                  <c:v>1152000</c:v>
                </c:pt>
                <c:pt idx="1152">
                  <c:v>1153000</c:v>
                </c:pt>
                <c:pt idx="1153">
                  <c:v>1154000</c:v>
                </c:pt>
                <c:pt idx="1154">
                  <c:v>1155000</c:v>
                </c:pt>
                <c:pt idx="1155">
                  <c:v>1156000</c:v>
                </c:pt>
                <c:pt idx="1156">
                  <c:v>1157000</c:v>
                </c:pt>
                <c:pt idx="1157">
                  <c:v>1158000</c:v>
                </c:pt>
                <c:pt idx="1158">
                  <c:v>1159000</c:v>
                </c:pt>
                <c:pt idx="1159">
                  <c:v>1160000</c:v>
                </c:pt>
                <c:pt idx="1160">
                  <c:v>1161000</c:v>
                </c:pt>
                <c:pt idx="1161">
                  <c:v>1162000</c:v>
                </c:pt>
                <c:pt idx="1162">
                  <c:v>1163000</c:v>
                </c:pt>
                <c:pt idx="1163">
                  <c:v>1164000</c:v>
                </c:pt>
                <c:pt idx="1164">
                  <c:v>1165000</c:v>
                </c:pt>
                <c:pt idx="1165">
                  <c:v>1166000</c:v>
                </c:pt>
                <c:pt idx="1166">
                  <c:v>1167000</c:v>
                </c:pt>
                <c:pt idx="1167">
                  <c:v>1168000</c:v>
                </c:pt>
                <c:pt idx="1168">
                  <c:v>1169000</c:v>
                </c:pt>
                <c:pt idx="1169">
                  <c:v>1170000</c:v>
                </c:pt>
                <c:pt idx="1170">
                  <c:v>1171000</c:v>
                </c:pt>
                <c:pt idx="1171">
                  <c:v>1172000</c:v>
                </c:pt>
                <c:pt idx="1172">
                  <c:v>1173000</c:v>
                </c:pt>
                <c:pt idx="1173">
                  <c:v>1174000</c:v>
                </c:pt>
                <c:pt idx="1174">
                  <c:v>1175000</c:v>
                </c:pt>
                <c:pt idx="1175">
                  <c:v>1176000</c:v>
                </c:pt>
                <c:pt idx="1176">
                  <c:v>1177000</c:v>
                </c:pt>
                <c:pt idx="1177">
                  <c:v>1178000</c:v>
                </c:pt>
                <c:pt idx="1178">
                  <c:v>1179000</c:v>
                </c:pt>
                <c:pt idx="1179">
                  <c:v>1180000</c:v>
                </c:pt>
                <c:pt idx="1180">
                  <c:v>1181000</c:v>
                </c:pt>
                <c:pt idx="1181">
                  <c:v>1182000</c:v>
                </c:pt>
                <c:pt idx="1182">
                  <c:v>1183000</c:v>
                </c:pt>
                <c:pt idx="1183">
                  <c:v>1184000</c:v>
                </c:pt>
                <c:pt idx="1184">
                  <c:v>1185000</c:v>
                </c:pt>
                <c:pt idx="1185">
                  <c:v>1186000</c:v>
                </c:pt>
                <c:pt idx="1186">
                  <c:v>1187000</c:v>
                </c:pt>
                <c:pt idx="1187">
                  <c:v>1188000</c:v>
                </c:pt>
                <c:pt idx="1188">
                  <c:v>1189000</c:v>
                </c:pt>
                <c:pt idx="1189">
                  <c:v>1190000</c:v>
                </c:pt>
                <c:pt idx="1190">
                  <c:v>1191000</c:v>
                </c:pt>
                <c:pt idx="1191">
                  <c:v>1192000</c:v>
                </c:pt>
                <c:pt idx="1192">
                  <c:v>1193000</c:v>
                </c:pt>
                <c:pt idx="1193">
                  <c:v>1194000</c:v>
                </c:pt>
                <c:pt idx="1194">
                  <c:v>1195000</c:v>
                </c:pt>
                <c:pt idx="1195">
                  <c:v>1196000</c:v>
                </c:pt>
                <c:pt idx="1196">
                  <c:v>1197000</c:v>
                </c:pt>
                <c:pt idx="1197">
                  <c:v>1198000</c:v>
                </c:pt>
                <c:pt idx="1198">
                  <c:v>1199000</c:v>
                </c:pt>
                <c:pt idx="1199">
                  <c:v>1200000</c:v>
                </c:pt>
                <c:pt idx="1200">
                  <c:v>1201000</c:v>
                </c:pt>
                <c:pt idx="1201">
                  <c:v>1202000</c:v>
                </c:pt>
                <c:pt idx="1202">
                  <c:v>1203000</c:v>
                </c:pt>
                <c:pt idx="1203">
                  <c:v>1204000</c:v>
                </c:pt>
                <c:pt idx="1204">
                  <c:v>1205000</c:v>
                </c:pt>
                <c:pt idx="1205">
                  <c:v>1206000</c:v>
                </c:pt>
                <c:pt idx="1206">
                  <c:v>1207000</c:v>
                </c:pt>
                <c:pt idx="1207">
                  <c:v>1208000</c:v>
                </c:pt>
                <c:pt idx="1208">
                  <c:v>1209000</c:v>
                </c:pt>
                <c:pt idx="1209">
                  <c:v>1210000</c:v>
                </c:pt>
                <c:pt idx="1210">
                  <c:v>1211000</c:v>
                </c:pt>
                <c:pt idx="1211">
                  <c:v>1212000</c:v>
                </c:pt>
                <c:pt idx="1212">
                  <c:v>1213000</c:v>
                </c:pt>
                <c:pt idx="1213">
                  <c:v>1214000</c:v>
                </c:pt>
                <c:pt idx="1214">
                  <c:v>1215000</c:v>
                </c:pt>
                <c:pt idx="1215">
                  <c:v>1216000</c:v>
                </c:pt>
                <c:pt idx="1216">
                  <c:v>1217000</c:v>
                </c:pt>
                <c:pt idx="1217">
                  <c:v>1218000</c:v>
                </c:pt>
                <c:pt idx="1218">
                  <c:v>1219000</c:v>
                </c:pt>
                <c:pt idx="1219">
                  <c:v>1220000</c:v>
                </c:pt>
                <c:pt idx="1220">
                  <c:v>1221000</c:v>
                </c:pt>
                <c:pt idx="1221">
                  <c:v>1222000</c:v>
                </c:pt>
                <c:pt idx="1222">
                  <c:v>1223000</c:v>
                </c:pt>
                <c:pt idx="1223">
                  <c:v>1224000</c:v>
                </c:pt>
                <c:pt idx="1224">
                  <c:v>1225000</c:v>
                </c:pt>
                <c:pt idx="1225">
                  <c:v>1226000</c:v>
                </c:pt>
                <c:pt idx="1226">
                  <c:v>1227000</c:v>
                </c:pt>
                <c:pt idx="1227">
                  <c:v>1228000</c:v>
                </c:pt>
                <c:pt idx="1228">
                  <c:v>1229000</c:v>
                </c:pt>
                <c:pt idx="1229">
                  <c:v>1230000</c:v>
                </c:pt>
                <c:pt idx="1230">
                  <c:v>1231000</c:v>
                </c:pt>
                <c:pt idx="1231">
                  <c:v>1232000</c:v>
                </c:pt>
                <c:pt idx="1232">
                  <c:v>1233000</c:v>
                </c:pt>
                <c:pt idx="1233">
                  <c:v>1234000</c:v>
                </c:pt>
                <c:pt idx="1234">
                  <c:v>1235000</c:v>
                </c:pt>
                <c:pt idx="1235">
                  <c:v>1236000</c:v>
                </c:pt>
                <c:pt idx="1236">
                  <c:v>1237000</c:v>
                </c:pt>
                <c:pt idx="1237">
                  <c:v>1238000</c:v>
                </c:pt>
                <c:pt idx="1238">
                  <c:v>1239000</c:v>
                </c:pt>
                <c:pt idx="1239">
                  <c:v>1240000</c:v>
                </c:pt>
                <c:pt idx="1240">
                  <c:v>1241000</c:v>
                </c:pt>
                <c:pt idx="1241">
                  <c:v>1242000</c:v>
                </c:pt>
                <c:pt idx="1242">
                  <c:v>1243000</c:v>
                </c:pt>
                <c:pt idx="1243">
                  <c:v>1244000</c:v>
                </c:pt>
                <c:pt idx="1244">
                  <c:v>1245000</c:v>
                </c:pt>
                <c:pt idx="1245">
                  <c:v>1246000</c:v>
                </c:pt>
                <c:pt idx="1246">
                  <c:v>1247000</c:v>
                </c:pt>
                <c:pt idx="1247">
                  <c:v>1248000</c:v>
                </c:pt>
                <c:pt idx="1248">
                  <c:v>1249000</c:v>
                </c:pt>
                <c:pt idx="1249">
                  <c:v>1250000</c:v>
                </c:pt>
                <c:pt idx="1250">
                  <c:v>1251000</c:v>
                </c:pt>
                <c:pt idx="1251">
                  <c:v>1252000</c:v>
                </c:pt>
                <c:pt idx="1252">
                  <c:v>1253000</c:v>
                </c:pt>
                <c:pt idx="1253">
                  <c:v>1254000</c:v>
                </c:pt>
                <c:pt idx="1254">
                  <c:v>1255000</c:v>
                </c:pt>
                <c:pt idx="1255">
                  <c:v>1256000</c:v>
                </c:pt>
                <c:pt idx="1256">
                  <c:v>1257000</c:v>
                </c:pt>
                <c:pt idx="1257">
                  <c:v>1258000</c:v>
                </c:pt>
                <c:pt idx="1258">
                  <c:v>1259000</c:v>
                </c:pt>
                <c:pt idx="1259">
                  <c:v>1260000</c:v>
                </c:pt>
                <c:pt idx="1260">
                  <c:v>1261000</c:v>
                </c:pt>
                <c:pt idx="1261">
                  <c:v>1262000</c:v>
                </c:pt>
                <c:pt idx="1262">
                  <c:v>1263000</c:v>
                </c:pt>
                <c:pt idx="1263">
                  <c:v>1264000</c:v>
                </c:pt>
                <c:pt idx="1264">
                  <c:v>1265000</c:v>
                </c:pt>
                <c:pt idx="1265">
                  <c:v>1266000</c:v>
                </c:pt>
                <c:pt idx="1266">
                  <c:v>1267000</c:v>
                </c:pt>
                <c:pt idx="1267">
                  <c:v>1268000</c:v>
                </c:pt>
                <c:pt idx="1268">
                  <c:v>1269000</c:v>
                </c:pt>
                <c:pt idx="1269">
                  <c:v>1270000</c:v>
                </c:pt>
                <c:pt idx="1270">
                  <c:v>1271000</c:v>
                </c:pt>
                <c:pt idx="1271">
                  <c:v>1272000</c:v>
                </c:pt>
                <c:pt idx="1272">
                  <c:v>1273000</c:v>
                </c:pt>
                <c:pt idx="1273">
                  <c:v>1274000</c:v>
                </c:pt>
                <c:pt idx="1274">
                  <c:v>1275000</c:v>
                </c:pt>
                <c:pt idx="1275">
                  <c:v>1276000</c:v>
                </c:pt>
                <c:pt idx="1276">
                  <c:v>1277000</c:v>
                </c:pt>
                <c:pt idx="1277">
                  <c:v>1278000</c:v>
                </c:pt>
                <c:pt idx="1278">
                  <c:v>1279000</c:v>
                </c:pt>
                <c:pt idx="1279">
                  <c:v>1280000</c:v>
                </c:pt>
                <c:pt idx="1280">
                  <c:v>1281000</c:v>
                </c:pt>
                <c:pt idx="1281">
                  <c:v>1282000</c:v>
                </c:pt>
                <c:pt idx="1282">
                  <c:v>1283000</c:v>
                </c:pt>
                <c:pt idx="1283">
                  <c:v>1284000</c:v>
                </c:pt>
                <c:pt idx="1284">
                  <c:v>1285000</c:v>
                </c:pt>
                <c:pt idx="1285">
                  <c:v>1286000</c:v>
                </c:pt>
                <c:pt idx="1286">
                  <c:v>1287000</c:v>
                </c:pt>
                <c:pt idx="1287">
                  <c:v>1288000</c:v>
                </c:pt>
                <c:pt idx="1288">
                  <c:v>1289000</c:v>
                </c:pt>
                <c:pt idx="1289">
                  <c:v>1290000</c:v>
                </c:pt>
                <c:pt idx="1290">
                  <c:v>1291000</c:v>
                </c:pt>
                <c:pt idx="1291">
                  <c:v>1292000</c:v>
                </c:pt>
                <c:pt idx="1292">
                  <c:v>1293000</c:v>
                </c:pt>
                <c:pt idx="1293">
                  <c:v>1294000</c:v>
                </c:pt>
                <c:pt idx="1294">
                  <c:v>1295000</c:v>
                </c:pt>
                <c:pt idx="1295">
                  <c:v>1296000</c:v>
                </c:pt>
                <c:pt idx="1296">
                  <c:v>1297000</c:v>
                </c:pt>
                <c:pt idx="1297">
                  <c:v>1298000</c:v>
                </c:pt>
                <c:pt idx="1298">
                  <c:v>1299000</c:v>
                </c:pt>
                <c:pt idx="1299">
                  <c:v>1300000</c:v>
                </c:pt>
                <c:pt idx="1300">
                  <c:v>1301000</c:v>
                </c:pt>
                <c:pt idx="1301">
                  <c:v>1302000</c:v>
                </c:pt>
                <c:pt idx="1302">
                  <c:v>1303000</c:v>
                </c:pt>
                <c:pt idx="1303">
                  <c:v>1304000</c:v>
                </c:pt>
                <c:pt idx="1304">
                  <c:v>1305000</c:v>
                </c:pt>
                <c:pt idx="1305">
                  <c:v>1306000</c:v>
                </c:pt>
                <c:pt idx="1306">
                  <c:v>1307000</c:v>
                </c:pt>
                <c:pt idx="1307">
                  <c:v>1308000</c:v>
                </c:pt>
                <c:pt idx="1308">
                  <c:v>1309000</c:v>
                </c:pt>
                <c:pt idx="1309">
                  <c:v>1310000</c:v>
                </c:pt>
                <c:pt idx="1310">
                  <c:v>1311000</c:v>
                </c:pt>
                <c:pt idx="1311">
                  <c:v>1312000</c:v>
                </c:pt>
                <c:pt idx="1312">
                  <c:v>1313000</c:v>
                </c:pt>
                <c:pt idx="1313">
                  <c:v>1314000</c:v>
                </c:pt>
                <c:pt idx="1314">
                  <c:v>1315000</c:v>
                </c:pt>
                <c:pt idx="1315">
                  <c:v>1316000</c:v>
                </c:pt>
                <c:pt idx="1316">
                  <c:v>1317000</c:v>
                </c:pt>
                <c:pt idx="1317">
                  <c:v>1318000</c:v>
                </c:pt>
                <c:pt idx="1318">
                  <c:v>1319000</c:v>
                </c:pt>
                <c:pt idx="1319">
                  <c:v>1320000</c:v>
                </c:pt>
                <c:pt idx="1320">
                  <c:v>1321000</c:v>
                </c:pt>
                <c:pt idx="1321">
                  <c:v>1322000</c:v>
                </c:pt>
                <c:pt idx="1322">
                  <c:v>1323000</c:v>
                </c:pt>
                <c:pt idx="1323">
                  <c:v>1324000</c:v>
                </c:pt>
                <c:pt idx="1324">
                  <c:v>1325000</c:v>
                </c:pt>
                <c:pt idx="1325">
                  <c:v>1326000</c:v>
                </c:pt>
                <c:pt idx="1326">
                  <c:v>1327000</c:v>
                </c:pt>
                <c:pt idx="1327">
                  <c:v>1328000</c:v>
                </c:pt>
                <c:pt idx="1328">
                  <c:v>1329000</c:v>
                </c:pt>
                <c:pt idx="1329">
                  <c:v>1330000</c:v>
                </c:pt>
                <c:pt idx="1330">
                  <c:v>1331000</c:v>
                </c:pt>
                <c:pt idx="1331">
                  <c:v>1332000</c:v>
                </c:pt>
                <c:pt idx="1332">
                  <c:v>1333000</c:v>
                </c:pt>
                <c:pt idx="1333">
                  <c:v>1334000</c:v>
                </c:pt>
                <c:pt idx="1334">
                  <c:v>1335000</c:v>
                </c:pt>
                <c:pt idx="1335">
                  <c:v>1336000</c:v>
                </c:pt>
                <c:pt idx="1336">
                  <c:v>1337000</c:v>
                </c:pt>
                <c:pt idx="1337">
                  <c:v>1338000</c:v>
                </c:pt>
                <c:pt idx="1338">
                  <c:v>1339000</c:v>
                </c:pt>
                <c:pt idx="1339">
                  <c:v>1340000</c:v>
                </c:pt>
                <c:pt idx="1340">
                  <c:v>1341000</c:v>
                </c:pt>
                <c:pt idx="1341">
                  <c:v>1342000</c:v>
                </c:pt>
                <c:pt idx="1342">
                  <c:v>1343000</c:v>
                </c:pt>
                <c:pt idx="1343">
                  <c:v>1344000</c:v>
                </c:pt>
                <c:pt idx="1344">
                  <c:v>1345000</c:v>
                </c:pt>
                <c:pt idx="1345">
                  <c:v>1346000</c:v>
                </c:pt>
                <c:pt idx="1346">
                  <c:v>1347000</c:v>
                </c:pt>
                <c:pt idx="1347">
                  <c:v>1348000</c:v>
                </c:pt>
                <c:pt idx="1348">
                  <c:v>1349000</c:v>
                </c:pt>
                <c:pt idx="1349">
                  <c:v>1350000</c:v>
                </c:pt>
                <c:pt idx="1350">
                  <c:v>1351000</c:v>
                </c:pt>
                <c:pt idx="1351">
                  <c:v>1352000</c:v>
                </c:pt>
                <c:pt idx="1352">
                  <c:v>1353000</c:v>
                </c:pt>
                <c:pt idx="1353">
                  <c:v>1354000</c:v>
                </c:pt>
                <c:pt idx="1354">
                  <c:v>1355000</c:v>
                </c:pt>
                <c:pt idx="1355">
                  <c:v>1356000</c:v>
                </c:pt>
                <c:pt idx="1356">
                  <c:v>1357000</c:v>
                </c:pt>
                <c:pt idx="1357">
                  <c:v>1358000</c:v>
                </c:pt>
                <c:pt idx="1358">
                  <c:v>1359000</c:v>
                </c:pt>
                <c:pt idx="1359">
                  <c:v>1360000</c:v>
                </c:pt>
                <c:pt idx="1360">
                  <c:v>1361000</c:v>
                </c:pt>
                <c:pt idx="1361">
                  <c:v>1362000</c:v>
                </c:pt>
                <c:pt idx="1362">
                  <c:v>1363000</c:v>
                </c:pt>
                <c:pt idx="1363">
                  <c:v>1364000</c:v>
                </c:pt>
                <c:pt idx="1364">
                  <c:v>1365000</c:v>
                </c:pt>
                <c:pt idx="1365">
                  <c:v>1366000</c:v>
                </c:pt>
                <c:pt idx="1366">
                  <c:v>1367000</c:v>
                </c:pt>
                <c:pt idx="1367">
                  <c:v>1368000</c:v>
                </c:pt>
                <c:pt idx="1368">
                  <c:v>1369000</c:v>
                </c:pt>
                <c:pt idx="1369">
                  <c:v>1370000</c:v>
                </c:pt>
                <c:pt idx="1370">
                  <c:v>1371000</c:v>
                </c:pt>
                <c:pt idx="1371">
                  <c:v>1372000</c:v>
                </c:pt>
                <c:pt idx="1372">
                  <c:v>1373000</c:v>
                </c:pt>
                <c:pt idx="1373">
                  <c:v>1374000</c:v>
                </c:pt>
                <c:pt idx="1374">
                  <c:v>1375000</c:v>
                </c:pt>
                <c:pt idx="1375">
                  <c:v>1376000</c:v>
                </c:pt>
                <c:pt idx="1376">
                  <c:v>1377000</c:v>
                </c:pt>
                <c:pt idx="1377">
                  <c:v>1378000</c:v>
                </c:pt>
                <c:pt idx="1378">
                  <c:v>1379000</c:v>
                </c:pt>
                <c:pt idx="1379">
                  <c:v>1380000</c:v>
                </c:pt>
                <c:pt idx="1380">
                  <c:v>1381000</c:v>
                </c:pt>
                <c:pt idx="1381">
                  <c:v>1382000</c:v>
                </c:pt>
                <c:pt idx="1382">
                  <c:v>1383000</c:v>
                </c:pt>
                <c:pt idx="1383">
                  <c:v>1384000</c:v>
                </c:pt>
                <c:pt idx="1384">
                  <c:v>1385000</c:v>
                </c:pt>
                <c:pt idx="1385">
                  <c:v>1386000</c:v>
                </c:pt>
                <c:pt idx="1386">
                  <c:v>1387000</c:v>
                </c:pt>
                <c:pt idx="1387">
                  <c:v>1388000</c:v>
                </c:pt>
                <c:pt idx="1388">
                  <c:v>1389000</c:v>
                </c:pt>
                <c:pt idx="1389">
                  <c:v>1390000</c:v>
                </c:pt>
                <c:pt idx="1390">
                  <c:v>1391000</c:v>
                </c:pt>
                <c:pt idx="1391">
                  <c:v>1392000</c:v>
                </c:pt>
                <c:pt idx="1392">
                  <c:v>1393000</c:v>
                </c:pt>
                <c:pt idx="1393">
                  <c:v>1394000</c:v>
                </c:pt>
                <c:pt idx="1394">
                  <c:v>1395000</c:v>
                </c:pt>
                <c:pt idx="1395">
                  <c:v>1396000</c:v>
                </c:pt>
                <c:pt idx="1396">
                  <c:v>1397000</c:v>
                </c:pt>
                <c:pt idx="1397">
                  <c:v>1398000</c:v>
                </c:pt>
                <c:pt idx="1398">
                  <c:v>1399000</c:v>
                </c:pt>
                <c:pt idx="1399">
                  <c:v>1400000</c:v>
                </c:pt>
                <c:pt idx="1400">
                  <c:v>1401000</c:v>
                </c:pt>
                <c:pt idx="1401">
                  <c:v>1402000</c:v>
                </c:pt>
                <c:pt idx="1402">
                  <c:v>1403000</c:v>
                </c:pt>
                <c:pt idx="1403">
                  <c:v>1404000</c:v>
                </c:pt>
                <c:pt idx="1404">
                  <c:v>1405000</c:v>
                </c:pt>
                <c:pt idx="1405">
                  <c:v>1406000</c:v>
                </c:pt>
                <c:pt idx="1406">
                  <c:v>1407000</c:v>
                </c:pt>
                <c:pt idx="1407">
                  <c:v>1408000</c:v>
                </c:pt>
                <c:pt idx="1408">
                  <c:v>1409000</c:v>
                </c:pt>
                <c:pt idx="1409">
                  <c:v>1410000</c:v>
                </c:pt>
                <c:pt idx="1410">
                  <c:v>1411000</c:v>
                </c:pt>
                <c:pt idx="1411">
                  <c:v>1412000</c:v>
                </c:pt>
                <c:pt idx="1412">
                  <c:v>1413000</c:v>
                </c:pt>
                <c:pt idx="1413">
                  <c:v>1414000</c:v>
                </c:pt>
                <c:pt idx="1414">
                  <c:v>1415000</c:v>
                </c:pt>
                <c:pt idx="1415">
                  <c:v>1416000</c:v>
                </c:pt>
                <c:pt idx="1416">
                  <c:v>1417000</c:v>
                </c:pt>
                <c:pt idx="1417">
                  <c:v>1418000</c:v>
                </c:pt>
                <c:pt idx="1418">
                  <c:v>1419000</c:v>
                </c:pt>
                <c:pt idx="1419">
                  <c:v>1420000</c:v>
                </c:pt>
                <c:pt idx="1420">
                  <c:v>1421000</c:v>
                </c:pt>
                <c:pt idx="1421">
                  <c:v>1422000</c:v>
                </c:pt>
                <c:pt idx="1422">
                  <c:v>1423000</c:v>
                </c:pt>
                <c:pt idx="1423">
                  <c:v>1424000</c:v>
                </c:pt>
                <c:pt idx="1424">
                  <c:v>1425000</c:v>
                </c:pt>
                <c:pt idx="1425">
                  <c:v>1426000</c:v>
                </c:pt>
                <c:pt idx="1426">
                  <c:v>1427000</c:v>
                </c:pt>
                <c:pt idx="1427">
                  <c:v>1428000</c:v>
                </c:pt>
                <c:pt idx="1428">
                  <c:v>1429000</c:v>
                </c:pt>
                <c:pt idx="1429">
                  <c:v>1430000</c:v>
                </c:pt>
                <c:pt idx="1430">
                  <c:v>1431000</c:v>
                </c:pt>
                <c:pt idx="1431">
                  <c:v>1432000</c:v>
                </c:pt>
                <c:pt idx="1432">
                  <c:v>1433000</c:v>
                </c:pt>
                <c:pt idx="1433">
                  <c:v>1434000</c:v>
                </c:pt>
                <c:pt idx="1434">
                  <c:v>1435000</c:v>
                </c:pt>
                <c:pt idx="1435">
                  <c:v>1436000</c:v>
                </c:pt>
                <c:pt idx="1436">
                  <c:v>1437000</c:v>
                </c:pt>
                <c:pt idx="1437">
                  <c:v>1438000</c:v>
                </c:pt>
                <c:pt idx="1438">
                  <c:v>1439000</c:v>
                </c:pt>
                <c:pt idx="1439">
                  <c:v>1440000</c:v>
                </c:pt>
                <c:pt idx="1440">
                  <c:v>1441000</c:v>
                </c:pt>
                <c:pt idx="1441">
                  <c:v>1442000</c:v>
                </c:pt>
                <c:pt idx="1442">
                  <c:v>1443000</c:v>
                </c:pt>
                <c:pt idx="1443">
                  <c:v>1444000</c:v>
                </c:pt>
                <c:pt idx="1444">
                  <c:v>1445000</c:v>
                </c:pt>
                <c:pt idx="1445">
                  <c:v>1446000</c:v>
                </c:pt>
                <c:pt idx="1446">
                  <c:v>1447000</c:v>
                </c:pt>
                <c:pt idx="1447">
                  <c:v>1448000</c:v>
                </c:pt>
                <c:pt idx="1448">
                  <c:v>1449000</c:v>
                </c:pt>
                <c:pt idx="1449">
                  <c:v>1450000</c:v>
                </c:pt>
                <c:pt idx="1450">
                  <c:v>1451000</c:v>
                </c:pt>
                <c:pt idx="1451">
                  <c:v>1452000</c:v>
                </c:pt>
                <c:pt idx="1452">
                  <c:v>1453000</c:v>
                </c:pt>
                <c:pt idx="1453">
                  <c:v>1454000</c:v>
                </c:pt>
                <c:pt idx="1454">
                  <c:v>1455000</c:v>
                </c:pt>
                <c:pt idx="1455">
                  <c:v>1456000</c:v>
                </c:pt>
                <c:pt idx="1456">
                  <c:v>1457000</c:v>
                </c:pt>
                <c:pt idx="1457">
                  <c:v>1458000</c:v>
                </c:pt>
                <c:pt idx="1458">
                  <c:v>1459000</c:v>
                </c:pt>
                <c:pt idx="1459">
                  <c:v>1460000</c:v>
                </c:pt>
                <c:pt idx="1460">
                  <c:v>1461000</c:v>
                </c:pt>
                <c:pt idx="1461">
                  <c:v>1462000</c:v>
                </c:pt>
                <c:pt idx="1462">
                  <c:v>1463000</c:v>
                </c:pt>
                <c:pt idx="1463">
                  <c:v>1464000</c:v>
                </c:pt>
                <c:pt idx="1464">
                  <c:v>1465000</c:v>
                </c:pt>
                <c:pt idx="1465">
                  <c:v>1466000</c:v>
                </c:pt>
                <c:pt idx="1466">
                  <c:v>1467000</c:v>
                </c:pt>
                <c:pt idx="1467">
                  <c:v>1468000</c:v>
                </c:pt>
                <c:pt idx="1468">
                  <c:v>1469000</c:v>
                </c:pt>
                <c:pt idx="1469">
                  <c:v>1470000</c:v>
                </c:pt>
                <c:pt idx="1470">
                  <c:v>1471000</c:v>
                </c:pt>
                <c:pt idx="1471">
                  <c:v>1472000</c:v>
                </c:pt>
                <c:pt idx="1472">
                  <c:v>1473000</c:v>
                </c:pt>
                <c:pt idx="1473">
                  <c:v>1474000</c:v>
                </c:pt>
                <c:pt idx="1474">
                  <c:v>1475000</c:v>
                </c:pt>
                <c:pt idx="1475">
                  <c:v>1476000</c:v>
                </c:pt>
                <c:pt idx="1476">
                  <c:v>1477000</c:v>
                </c:pt>
                <c:pt idx="1477">
                  <c:v>1478000</c:v>
                </c:pt>
                <c:pt idx="1478">
                  <c:v>1479000</c:v>
                </c:pt>
                <c:pt idx="1479">
                  <c:v>1480000</c:v>
                </c:pt>
                <c:pt idx="1480">
                  <c:v>1481000</c:v>
                </c:pt>
                <c:pt idx="1481">
                  <c:v>1482000</c:v>
                </c:pt>
                <c:pt idx="1482">
                  <c:v>1483000</c:v>
                </c:pt>
                <c:pt idx="1483">
                  <c:v>1484000</c:v>
                </c:pt>
                <c:pt idx="1484">
                  <c:v>1485000</c:v>
                </c:pt>
                <c:pt idx="1485">
                  <c:v>1486000</c:v>
                </c:pt>
                <c:pt idx="1486">
                  <c:v>1487000</c:v>
                </c:pt>
                <c:pt idx="1487">
                  <c:v>1488000</c:v>
                </c:pt>
                <c:pt idx="1488">
                  <c:v>1489000</c:v>
                </c:pt>
                <c:pt idx="1489">
                  <c:v>1490000</c:v>
                </c:pt>
                <c:pt idx="1490">
                  <c:v>1491000</c:v>
                </c:pt>
                <c:pt idx="1491">
                  <c:v>1492000</c:v>
                </c:pt>
                <c:pt idx="1492">
                  <c:v>1493000</c:v>
                </c:pt>
                <c:pt idx="1493">
                  <c:v>1494000</c:v>
                </c:pt>
                <c:pt idx="1494">
                  <c:v>1495000</c:v>
                </c:pt>
                <c:pt idx="1495">
                  <c:v>1496000</c:v>
                </c:pt>
                <c:pt idx="1496">
                  <c:v>1497000</c:v>
                </c:pt>
                <c:pt idx="1497">
                  <c:v>1498000</c:v>
                </c:pt>
                <c:pt idx="1498">
                  <c:v>1499000</c:v>
                </c:pt>
                <c:pt idx="1499">
                  <c:v>1500000</c:v>
                </c:pt>
                <c:pt idx="1500">
                  <c:v>1501000</c:v>
                </c:pt>
                <c:pt idx="1501">
                  <c:v>1502000</c:v>
                </c:pt>
                <c:pt idx="1502">
                  <c:v>1503000</c:v>
                </c:pt>
                <c:pt idx="1503">
                  <c:v>1504000</c:v>
                </c:pt>
                <c:pt idx="1504">
                  <c:v>1505000</c:v>
                </c:pt>
                <c:pt idx="1505">
                  <c:v>1506000</c:v>
                </c:pt>
                <c:pt idx="1506">
                  <c:v>1507000</c:v>
                </c:pt>
                <c:pt idx="1507">
                  <c:v>1508000</c:v>
                </c:pt>
                <c:pt idx="1508">
                  <c:v>1509000</c:v>
                </c:pt>
                <c:pt idx="1509">
                  <c:v>1510000</c:v>
                </c:pt>
                <c:pt idx="1510">
                  <c:v>1511000</c:v>
                </c:pt>
                <c:pt idx="1511">
                  <c:v>1512000</c:v>
                </c:pt>
                <c:pt idx="1512">
                  <c:v>1513000</c:v>
                </c:pt>
                <c:pt idx="1513">
                  <c:v>1514000</c:v>
                </c:pt>
                <c:pt idx="1514">
                  <c:v>1515000</c:v>
                </c:pt>
                <c:pt idx="1515">
                  <c:v>1516000</c:v>
                </c:pt>
                <c:pt idx="1516">
                  <c:v>1517000</c:v>
                </c:pt>
                <c:pt idx="1517">
                  <c:v>1518000</c:v>
                </c:pt>
                <c:pt idx="1518">
                  <c:v>1519000</c:v>
                </c:pt>
                <c:pt idx="1519">
                  <c:v>1520000</c:v>
                </c:pt>
                <c:pt idx="1520">
                  <c:v>1521000</c:v>
                </c:pt>
                <c:pt idx="1521">
                  <c:v>1522000</c:v>
                </c:pt>
                <c:pt idx="1522">
                  <c:v>1523000</c:v>
                </c:pt>
                <c:pt idx="1523">
                  <c:v>1524000</c:v>
                </c:pt>
                <c:pt idx="1524">
                  <c:v>1525000</c:v>
                </c:pt>
                <c:pt idx="1525">
                  <c:v>1526000</c:v>
                </c:pt>
                <c:pt idx="1526">
                  <c:v>1527000</c:v>
                </c:pt>
                <c:pt idx="1527">
                  <c:v>1528000</c:v>
                </c:pt>
                <c:pt idx="1528">
                  <c:v>1529000</c:v>
                </c:pt>
                <c:pt idx="1529">
                  <c:v>1530000</c:v>
                </c:pt>
                <c:pt idx="1530">
                  <c:v>1531000</c:v>
                </c:pt>
                <c:pt idx="1531">
                  <c:v>1532000</c:v>
                </c:pt>
                <c:pt idx="1532">
                  <c:v>1533000</c:v>
                </c:pt>
                <c:pt idx="1533">
                  <c:v>1534000</c:v>
                </c:pt>
                <c:pt idx="1534">
                  <c:v>1535000</c:v>
                </c:pt>
                <c:pt idx="1535">
                  <c:v>1536000</c:v>
                </c:pt>
                <c:pt idx="1536">
                  <c:v>1537000</c:v>
                </c:pt>
                <c:pt idx="1537">
                  <c:v>1538000</c:v>
                </c:pt>
                <c:pt idx="1538">
                  <c:v>1539000</c:v>
                </c:pt>
                <c:pt idx="1539">
                  <c:v>1540000</c:v>
                </c:pt>
                <c:pt idx="1540">
                  <c:v>1541000</c:v>
                </c:pt>
                <c:pt idx="1541">
                  <c:v>1542000</c:v>
                </c:pt>
                <c:pt idx="1542">
                  <c:v>1543000</c:v>
                </c:pt>
                <c:pt idx="1543">
                  <c:v>1544000</c:v>
                </c:pt>
                <c:pt idx="1544">
                  <c:v>1545000</c:v>
                </c:pt>
                <c:pt idx="1545">
                  <c:v>1546000</c:v>
                </c:pt>
                <c:pt idx="1546">
                  <c:v>1547000</c:v>
                </c:pt>
                <c:pt idx="1547">
                  <c:v>1548000</c:v>
                </c:pt>
                <c:pt idx="1548">
                  <c:v>1549000</c:v>
                </c:pt>
                <c:pt idx="1549">
                  <c:v>1550000</c:v>
                </c:pt>
                <c:pt idx="1550">
                  <c:v>1551000</c:v>
                </c:pt>
                <c:pt idx="1551">
                  <c:v>1552000</c:v>
                </c:pt>
                <c:pt idx="1552">
                  <c:v>1553000</c:v>
                </c:pt>
                <c:pt idx="1553">
                  <c:v>1554000</c:v>
                </c:pt>
                <c:pt idx="1554">
                  <c:v>1555000</c:v>
                </c:pt>
                <c:pt idx="1555">
                  <c:v>1556000</c:v>
                </c:pt>
                <c:pt idx="1556">
                  <c:v>1557000</c:v>
                </c:pt>
                <c:pt idx="1557">
                  <c:v>1558000</c:v>
                </c:pt>
                <c:pt idx="1558">
                  <c:v>1559000</c:v>
                </c:pt>
                <c:pt idx="1559">
                  <c:v>1560000</c:v>
                </c:pt>
                <c:pt idx="1560">
                  <c:v>1561000</c:v>
                </c:pt>
                <c:pt idx="1561">
                  <c:v>1562000</c:v>
                </c:pt>
                <c:pt idx="1562">
                  <c:v>1563000</c:v>
                </c:pt>
                <c:pt idx="1563">
                  <c:v>1564000</c:v>
                </c:pt>
                <c:pt idx="1564">
                  <c:v>1565000</c:v>
                </c:pt>
                <c:pt idx="1565">
                  <c:v>1566000</c:v>
                </c:pt>
                <c:pt idx="1566">
                  <c:v>1567000</c:v>
                </c:pt>
                <c:pt idx="1567">
                  <c:v>1568000</c:v>
                </c:pt>
                <c:pt idx="1568">
                  <c:v>1569000</c:v>
                </c:pt>
                <c:pt idx="1569">
                  <c:v>1570000</c:v>
                </c:pt>
                <c:pt idx="1570">
                  <c:v>1571000</c:v>
                </c:pt>
                <c:pt idx="1571">
                  <c:v>1572000</c:v>
                </c:pt>
                <c:pt idx="1572">
                  <c:v>1573000</c:v>
                </c:pt>
                <c:pt idx="1573">
                  <c:v>1574000</c:v>
                </c:pt>
                <c:pt idx="1574">
                  <c:v>1575000</c:v>
                </c:pt>
                <c:pt idx="1575">
                  <c:v>1576000</c:v>
                </c:pt>
                <c:pt idx="1576">
                  <c:v>1577000</c:v>
                </c:pt>
                <c:pt idx="1577">
                  <c:v>1578000</c:v>
                </c:pt>
                <c:pt idx="1578">
                  <c:v>1579000</c:v>
                </c:pt>
                <c:pt idx="1579">
                  <c:v>1580000</c:v>
                </c:pt>
                <c:pt idx="1580">
                  <c:v>1581000</c:v>
                </c:pt>
                <c:pt idx="1581">
                  <c:v>1582000</c:v>
                </c:pt>
                <c:pt idx="1582">
                  <c:v>1583000</c:v>
                </c:pt>
                <c:pt idx="1583">
                  <c:v>1584000</c:v>
                </c:pt>
                <c:pt idx="1584">
                  <c:v>1585000</c:v>
                </c:pt>
                <c:pt idx="1585">
                  <c:v>1586000</c:v>
                </c:pt>
                <c:pt idx="1586">
                  <c:v>1587000</c:v>
                </c:pt>
                <c:pt idx="1587">
                  <c:v>1588000</c:v>
                </c:pt>
                <c:pt idx="1588">
                  <c:v>1589000</c:v>
                </c:pt>
                <c:pt idx="1589">
                  <c:v>1590000</c:v>
                </c:pt>
                <c:pt idx="1590">
                  <c:v>1591000</c:v>
                </c:pt>
                <c:pt idx="1591">
                  <c:v>1592000</c:v>
                </c:pt>
                <c:pt idx="1592">
                  <c:v>1593000</c:v>
                </c:pt>
                <c:pt idx="1593">
                  <c:v>1594000</c:v>
                </c:pt>
                <c:pt idx="1594">
                  <c:v>1595000</c:v>
                </c:pt>
                <c:pt idx="1595">
                  <c:v>1596000</c:v>
                </c:pt>
                <c:pt idx="1596">
                  <c:v>1597000</c:v>
                </c:pt>
                <c:pt idx="1597">
                  <c:v>1598000</c:v>
                </c:pt>
                <c:pt idx="1598">
                  <c:v>1599000</c:v>
                </c:pt>
                <c:pt idx="1599">
                  <c:v>1600000</c:v>
                </c:pt>
                <c:pt idx="1600">
                  <c:v>1601000</c:v>
                </c:pt>
                <c:pt idx="1601">
                  <c:v>1602000</c:v>
                </c:pt>
                <c:pt idx="1602">
                  <c:v>1603000</c:v>
                </c:pt>
                <c:pt idx="1603">
                  <c:v>1604000</c:v>
                </c:pt>
                <c:pt idx="1604">
                  <c:v>1605000</c:v>
                </c:pt>
                <c:pt idx="1605">
                  <c:v>1606000</c:v>
                </c:pt>
                <c:pt idx="1606">
                  <c:v>1607000</c:v>
                </c:pt>
                <c:pt idx="1607">
                  <c:v>1608000</c:v>
                </c:pt>
                <c:pt idx="1608">
                  <c:v>1609000</c:v>
                </c:pt>
                <c:pt idx="1609">
                  <c:v>1610000</c:v>
                </c:pt>
                <c:pt idx="1610">
                  <c:v>1611000</c:v>
                </c:pt>
                <c:pt idx="1611">
                  <c:v>1612000</c:v>
                </c:pt>
                <c:pt idx="1612">
                  <c:v>1613000</c:v>
                </c:pt>
                <c:pt idx="1613">
                  <c:v>1614000</c:v>
                </c:pt>
                <c:pt idx="1614">
                  <c:v>1615000</c:v>
                </c:pt>
                <c:pt idx="1615">
                  <c:v>1616000</c:v>
                </c:pt>
                <c:pt idx="1616">
                  <c:v>1617000</c:v>
                </c:pt>
                <c:pt idx="1617">
                  <c:v>1618000</c:v>
                </c:pt>
                <c:pt idx="1618">
                  <c:v>1619000</c:v>
                </c:pt>
                <c:pt idx="1619">
                  <c:v>1620000</c:v>
                </c:pt>
                <c:pt idx="1620">
                  <c:v>1621000</c:v>
                </c:pt>
                <c:pt idx="1621">
                  <c:v>1622000</c:v>
                </c:pt>
                <c:pt idx="1622">
                  <c:v>1623000</c:v>
                </c:pt>
                <c:pt idx="1623">
                  <c:v>1624000</c:v>
                </c:pt>
                <c:pt idx="1624">
                  <c:v>1625000</c:v>
                </c:pt>
                <c:pt idx="1625">
                  <c:v>1626000</c:v>
                </c:pt>
                <c:pt idx="1626">
                  <c:v>1627000</c:v>
                </c:pt>
                <c:pt idx="1627">
                  <c:v>1628000</c:v>
                </c:pt>
                <c:pt idx="1628">
                  <c:v>1629000</c:v>
                </c:pt>
                <c:pt idx="1629">
                  <c:v>1630000</c:v>
                </c:pt>
                <c:pt idx="1630">
                  <c:v>1631000</c:v>
                </c:pt>
                <c:pt idx="1631">
                  <c:v>1632000</c:v>
                </c:pt>
                <c:pt idx="1632">
                  <c:v>1633000</c:v>
                </c:pt>
                <c:pt idx="1633">
                  <c:v>1634000</c:v>
                </c:pt>
                <c:pt idx="1634">
                  <c:v>1635000</c:v>
                </c:pt>
                <c:pt idx="1635">
                  <c:v>1636000</c:v>
                </c:pt>
                <c:pt idx="1636">
                  <c:v>1637000</c:v>
                </c:pt>
                <c:pt idx="1637">
                  <c:v>1638000</c:v>
                </c:pt>
                <c:pt idx="1638">
                  <c:v>1639000</c:v>
                </c:pt>
                <c:pt idx="1639">
                  <c:v>1640000</c:v>
                </c:pt>
                <c:pt idx="1640">
                  <c:v>1641000</c:v>
                </c:pt>
                <c:pt idx="1641">
                  <c:v>1642000</c:v>
                </c:pt>
                <c:pt idx="1642">
                  <c:v>1643000</c:v>
                </c:pt>
                <c:pt idx="1643">
                  <c:v>1644000</c:v>
                </c:pt>
                <c:pt idx="1644">
                  <c:v>1645000</c:v>
                </c:pt>
                <c:pt idx="1645">
                  <c:v>1646000</c:v>
                </c:pt>
                <c:pt idx="1646">
                  <c:v>1647000</c:v>
                </c:pt>
                <c:pt idx="1647">
                  <c:v>1648000</c:v>
                </c:pt>
                <c:pt idx="1648">
                  <c:v>1649000</c:v>
                </c:pt>
                <c:pt idx="1649">
                  <c:v>1650000</c:v>
                </c:pt>
                <c:pt idx="1650">
                  <c:v>1651000</c:v>
                </c:pt>
                <c:pt idx="1651">
                  <c:v>1652000</c:v>
                </c:pt>
                <c:pt idx="1652">
                  <c:v>1653000</c:v>
                </c:pt>
                <c:pt idx="1653">
                  <c:v>1654000</c:v>
                </c:pt>
                <c:pt idx="1654">
                  <c:v>1655000</c:v>
                </c:pt>
                <c:pt idx="1655">
                  <c:v>1656000</c:v>
                </c:pt>
                <c:pt idx="1656">
                  <c:v>1657000</c:v>
                </c:pt>
                <c:pt idx="1657">
                  <c:v>1658000</c:v>
                </c:pt>
                <c:pt idx="1658">
                  <c:v>1659000</c:v>
                </c:pt>
                <c:pt idx="1659">
                  <c:v>1660000</c:v>
                </c:pt>
                <c:pt idx="1660">
                  <c:v>1661000</c:v>
                </c:pt>
                <c:pt idx="1661">
                  <c:v>1662000</c:v>
                </c:pt>
                <c:pt idx="1662">
                  <c:v>1663000</c:v>
                </c:pt>
                <c:pt idx="1663">
                  <c:v>1664000</c:v>
                </c:pt>
                <c:pt idx="1664">
                  <c:v>1665000</c:v>
                </c:pt>
                <c:pt idx="1665">
                  <c:v>1666000</c:v>
                </c:pt>
                <c:pt idx="1666">
                  <c:v>1667000</c:v>
                </c:pt>
                <c:pt idx="1667">
                  <c:v>1668000</c:v>
                </c:pt>
                <c:pt idx="1668">
                  <c:v>1669000</c:v>
                </c:pt>
                <c:pt idx="1669">
                  <c:v>1670000</c:v>
                </c:pt>
                <c:pt idx="1670">
                  <c:v>1671000</c:v>
                </c:pt>
                <c:pt idx="1671">
                  <c:v>1672000</c:v>
                </c:pt>
                <c:pt idx="1672">
                  <c:v>1673000</c:v>
                </c:pt>
                <c:pt idx="1673">
                  <c:v>1674000</c:v>
                </c:pt>
                <c:pt idx="1674">
                  <c:v>1675000</c:v>
                </c:pt>
                <c:pt idx="1675">
                  <c:v>1676000</c:v>
                </c:pt>
                <c:pt idx="1676">
                  <c:v>1677000</c:v>
                </c:pt>
                <c:pt idx="1677">
                  <c:v>1678000</c:v>
                </c:pt>
                <c:pt idx="1678">
                  <c:v>1679000</c:v>
                </c:pt>
                <c:pt idx="1679">
                  <c:v>1680000</c:v>
                </c:pt>
                <c:pt idx="1680">
                  <c:v>1681000</c:v>
                </c:pt>
                <c:pt idx="1681">
                  <c:v>1682000</c:v>
                </c:pt>
                <c:pt idx="1682">
                  <c:v>1683000</c:v>
                </c:pt>
                <c:pt idx="1683">
                  <c:v>1684000</c:v>
                </c:pt>
                <c:pt idx="1684">
                  <c:v>1685000</c:v>
                </c:pt>
                <c:pt idx="1685">
                  <c:v>1686000</c:v>
                </c:pt>
                <c:pt idx="1686">
                  <c:v>1687000</c:v>
                </c:pt>
                <c:pt idx="1687">
                  <c:v>1688000</c:v>
                </c:pt>
                <c:pt idx="1688">
                  <c:v>1689000</c:v>
                </c:pt>
                <c:pt idx="1689">
                  <c:v>1690000</c:v>
                </c:pt>
                <c:pt idx="1690">
                  <c:v>1691000</c:v>
                </c:pt>
                <c:pt idx="1691">
                  <c:v>1692000</c:v>
                </c:pt>
                <c:pt idx="1692">
                  <c:v>1693000</c:v>
                </c:pt>
                <c:pt idx="1693">
                  <c:v>1694000</c:v>
                </c:pt>
                <c:pt idx="1694">
                  <c:v>1695000</c:v>
                </c:pt>
                <c:pt idx="1695">
                  <c:v>1696000</c:v>
                </c:pt>
                <c:pt idx="1696">
                  <c:v>1697000</c:v>
                </c:pt>
                <c:pt idx="1697">
                  <c:v>1698000</c:v>
                </c:pt>
                <c:pt idx="1698">
                  <c:v>1699000</c:v>
                </c:pt>
                <c:pt idx="1699">
                  <c:v>1700000</c:v>
                </c:pt>
                <c:pt idx="1700">
                  <c:v>1701000</c:v>
                </c:pt>
                <c:pt idx="1701">
                  <c:v>1702000</c:v>
                </c:pt>
                <c:pt idx="1702">
                  <c:v>1703000</c:v>
                </c:pt>
                <c:pt idx="1703">
                  <c:v>1704000</c:v>
                </c:pt>
                <c:pt idx="1704">
                  <c:v>1705000</c:v>
                </c:pt>
                <c:pt idx="1705">
                  <c:v>1706000</c:v>
                </c:pt>
                <c:pt idx="1706">
                  <c:v>1707000</c:v>
                </c:pt>
                <c:pt idx="1707">
                  <c:v>1708000</c:v>
                </c:pt>
                <c:pt idx="1708">
                  <c:v>1709000</c:v>
                </c:pt>
                <c:pt idx="1709">
                  <c:v>1710000</c:v>
                </c:pt>
                <c:pt idx="1710">
                  <c:v>1711000</c:v>
                </c:pt>
                <c:pt idx="1711">
                  <c:v>1712000</c:v>
                </c:pt>
                <c:pt idx="1712">
                  <c:v>1713000</c:v>
                </c:pt>
                <c:pt idx="1713">
                  <c:v>1714000</c:v>
                </c:pt>
                <c:pt idx="1714">
                  <c:v>1715000</c:v>
                </c:pt>
                <c:pt idx="1715">
                  <c:v>1716000</c:v>
                </c:pt>
                <c:pt idx="1716">
                  <c:v>1717000</c:v>
                </c:pt>
                <c:pt idx="1717">
                  <c:v>1718000</c:v>
                </c:pt>
                <c:pt idx="1718">
                  <c:v>1719000</c:v>
                </c:pt>
                <c:pt idx="1719">
                  <c:v>1720000</c:v>
                </c:pt>
                <c:pt idx="1720">
                  <c:v>1721000</c:v>
                </c:pt>
                <c:pt idx="1721">
                  <c:v>1722000</c:v>
                </c:pt>
                <c:pt idx="1722">
                  <c:v>1723000</c:v>
                </c:pt>
                <c:pt idx="1723">
                  <c:v>1724000</c:v>
                </c:pt>
                <c:pt idx="1724">
                  <c:v>1725000</c:v>
                </c:pt>
                <c:pt idx="1725">
                  <c:v>1726000</c:v>
                </c:pt>
                <c:pt idx="1726">
                  <c:v>1727000</c:v>
                </c:pt>
                <c:pt idx="1727">
                  <c:v>1728000</c:v>
                </c:pt>
                <c:pt idx="1728">
                  <c:v>1729000</c:v>
                </c:pt>
                <c:pt idx="1729">
                  <c:v>1730000</c:v>
                </c:pt>
                <c:pt idx="1730">
                  <c:v>1731000</c:v>
                </c:pt>
                <c:pt idx="1731">
                  <c:v>1732000</c:v>
                </c:pt>
                <c:pt idx="1732">
                  <c:v>1733000</c:v>
                </c:pt>
                <c:pt idx="1733">
                  <c:v>1734000</c:v>
                </c:pt>
                <c:pt idx="1734">
                  <c:v>1735000</c:v>
                </c:pt>
                <c:pt idx="1735">
                  <c:v>1736000</c:v>
                </c:pt>
                <c:pt idx="1736">
                  <c:v>1737000</c:v>
                </c:pt>
                <c:pt idx="1737">
                  <c:v>1738000</c:v>
                </c:pt>
                <c:pt idx="1738">
                  <c:v>1739000</c:v>
                </c:pt>
                <c:pt idx="1739">
                  <c:v>1740000</c:v>
                </c:pt>
                <c:pt idx="1740">
                  <c:v>1741000</c:v>
                </c:pt>
                <c:pt idx="1741">
                  <c:v>1742000</c:v>
                </c:pt>
                <c:pt idx="1742">
                  <c:v>1743000</c:v>
                </c:pt>
                <c:pt idx="1743">
                  <c:v>1744000</c:v>
                </c:pt>
                <c:pt idx="1744">
                  <c:v>1745000</c:v>
                </c:pt>
                <c:pt idx="1745">
                  <c:v>1746000</c:v>
                </c:pt>
                <c:pt idx="1746">
                  <c:v>1747000</c:v>
                </c:pt>
                <c:pt idx="1747">
                  <c:v>1748000</c:v>
                </c:pt>
                <c:pt idx="1748">
                  <c:v>1749000</c:v>
                </c:pt>
                <c:pt idx="1749">
                  <c:v>1750000</c:v>
                </c:pt>
                <c:pt idx="1750">
                  <c:v>1751000</c:v>
                </c:pt>
                <c:pt idx="1751">
                  <c:v>1752000</c:v>
                </c:pt>
                <c:pt idx="1752">
                  <c:v>1753000</c:v>
                </c:pt>
                <c:pt idx="1753">
                  <c:v>1754000</c:v>
                </c:pt>
                <c:pt idx="1754">
                  <c:v>1755000</c:v>
                </c:pt>
                <c:pt idx="1755">
                  <c:v>1756000</c:v>
                </c:pt>
                <c:pt idx="1756">
                  <c:v>1757000</c:v>
                </c:pt>
                <c:pt idx="1757">
                  <c:v>1758000</c:v>
                </c:pt>
                <c:pt idx="1758">
                  <c:v>1759000</c:v>
                </c:pt>
                <c:pt idx="1759">
                  <c:v>1760000</c:v>
                </c:pt>
                <c:pt idx="1760">
                  <c:v>1761000</c:v>
                </c:pt>
                <c:pt idx="1761">
                  <c:v>1762000</c:v>
                </c:pt>
                <c:pt idx="1762">
                  <c:v>1763000</c:v>
                </c:pt>
                <c:pt idx="1763">
                  <c:v>1764000</c:v>
                </c:pt>
                <c:pt idx="1764">
                  <c:v>1765000</c:v>
                </c:pt>
                <c:pt idx="1765">
                  <c:v>1766000</c:v>
                </c:pt>
                <c:pt idx="1766">
                  <c:v>1767000</c:v>
                </c:pt>
                <c:pt idx="1767">
                  <c:v>1768000</c:v>
                </c:pt>
                <c:pt idx="1768">
                  <c:v>1769000</c:v>
                </c:pt>
                <c:pt idx="1769">
                  <c:v>1770000</c:v>
                </c:pt>
                <c:pt idx="1770">
                  <c:v>1771000</c:v>
                </c:pt>
                <c:pt idx="1771">
                  <c:v>1772000</c:v>
                </c:pt>
                <c:pt idx="1772">
                  <c:v>1773000</c:v>
                </c:pt>
                <c:pt idx="1773">
                  <c:v>1774000</c:v>
                </c:pt>
                <c:pt idx="1774">
                  <c:v>1775000</c:v>
                </c:pt>
                <c:pt idx="1775">
                  <c:v>1776000</c:v>
                </c:pt>
                <c:pt idx="1776">
                  <c:v>1777000</c:v>
                </c:pt>
                <c:pt idx="1777">
                  <c:v>1778000</c:v>
                </c:pt>
                <c:pt idx="1778">
                  <c:v>1779000</c:v>
                </c:pt>
                <c:pt idx="1779">
                  <c:v>1780000</c:v>
                </c:pt>
                <c:pt idx="1780">
                  <c:v>1781000</c:v>
                </c:pt>
                <c:pt idx="1781">
                  <c:v>1782000</c:v>
                </c:pt>
                <c:pt idx="1782">
                  <c:v>1783000</c:v>
                </c:pt>
                <c:pt idx="1783">
                  <c:v>1784000</c:v>
                </c:pt>
                <c:pt idx="1784">
                  <c:v>1785000</c:v>
                </c:pt>
                <c:pt idx="1785">
                  <c:v>1786000</c:v>
                </c:pt>
                <c:pt idx="1786">
                  <c:v>1787000</c:v>
                </c:pt>
                <c:pt idx="1787">
                  <c:v>1788000</c:v>
                </c:pt>
                <c:pt idx="1788">
                  <c:v>1789000</c:v>
                </c:pt>
                <c:pt idx="1789">
                  <c:v>1790000</c:v>
                </c:pt>
                <c:pt idx="1790">
                  <c:v>1791000</c:v>
                </c:pt>
                <c:pt idx="1791">
                  <c:v>1792000</c:v>
                </c:pt>
                <c:pt idx="1792">
                  <c:v>1793000</c:v>
                </c:pt>
                <c:pt idx="1793">
                  <c:v>1794000</c:v>
                </c:pt>
                <c:pt idx="1794">
                  <c:v>1795000</c:v>
                </c:pt>
                <c:pt idx="1795">
                  <c:v>1796000</c:v>
                </c:pt>
                <c:pt idx="1796">
                  <c:v>1797000</c:v>
                </c:pt>
                <c:pt idx="1797">
                  <c:v>1798000</c:v>
                </c:pt>
                <c:pt idx="1798">
                  <c:v>1799000</c:v>
                </c:pt>
                <c:pt idx="1799">
                  <c:v>1800000</c:v>
                </c:pt>
                <c:pt idx="1800">
                  <c:v>1801000</c:v>
                </c:pt>
                <c:pt idx="1801">
                  <c:v>1802000</c:v>
                </c:pt>
                <c:pt idx="1802">
                  <c:v>1803000</c:v>
                </c:pt>
                <c:pt idx="1803">
                  <c:v>1804000</c:v>
                </c:pt>
                <c:pt idx="1804">
                  <c:v>1805000</c:v>
                </c:pt>
                <c:pt idx="1805">
                  <c:v>1806000</c:v>
                </c:pt>
                <c:pt idx="1806">
                  <c:v>1807000</c:v>
                </c:pt>
                <c:pt idx="1807">
                  <c:v>1808000</c:v>
                </c:pt>
                <c:pt idx="1808">
                  <c:v>1809000</c:v>
                </c:pt>
                <c:pt idx="1809">
                  <c:v>1810000</c:v>
                </c:pt>
                <c:pt idx="1810">
                  <c:v>1811000</c:v>
                </c:pt>
                <c:pt idx="1811">
                  <c:v>1812000</c:v>
                </c:pt>
                <c:pt idx="1812">
                  <c:v>1813000</c:v>
                </c:pt>
                <c:pt idx="1813">
                  <c:v>1814000</c:v>
                </c:pt>
                <c:pt idx="1814">
                  <c:v>1815000</c:v>
                </c:pt>
                <c:pt idx="1815">
                  <c:v>1816000</c:v>
                </c:pt>
                <c:pt idx="1816">
                  <c:v>1817000</c:v>
                </c:pt>
                <c:pt idx="1817">
                  <c:v>1818000</c:v>
                </c:pt>
                <c:pt idx="1818">
                  <c:v>1819000</c:v>
                </c:pt>
                <c:pt idx="1819">
                  <c:v>1820000</c:v>
                </c:pt>
                <c:pt idx="1820">
                  <c:v>1821000</c:v>
                </c:pt>
                <c:pt idx="1821">
                  <c:v>1822000</c:v>
                </c:pt>
                <c:pt idx="1822">
                  <c:v>1823000</c:v>
                </c:pt>
                <c:pt idx="1823">
                  <c:v>1824000</c:v>
                </c:pt>
                <c:pt idx="1824">
                  <c:v>1825000</c:v>
                </c:pt>
                <c:pt idx="1825">
                  <c:v>1826000</c:v>
                </c:pt>
                <c:pt idx="1826">
                  <c:v>1827000</c:v>
                </c:pt>
                <c:pt idx="1827">
                  <c:v>1828000</c:v>
                </c:pt>
                <c:pt idx="1828">
                  <c:v>1829000</c:v>
                </c:pt>
                <c:pt idx="1829">
                  <c:v>1830000</c:v>
                </c:pt>
                <c:pt idx="1830">
                  <c:v>1831000</c:v>
                </c:pt>
                <c:pt idx="1831">
                  <c:v>1832000</c:v>
                </c:pt>
                <c:pt idx="1832">
                  <c:v>1833000</c:v>
                </c:pt>
                <c:pt idx="1833">
                  <c:v>1834000</c:v>
                </c:pt>
                <c:pt idx="1834">
                  <c:v>1835000</c:v>
                </c:pt>
                <c:pt idx="1835">
                  <c:v>1836000</c:v>
                </c:pt>
                <c:pt idx="1836">
                  <c:v>1837000</c:v>
                </c:pt>
                <c:pt idx="1837">
                  <c:v>1838000</c:v>
                </c:pt>
                <c:pt idx="1838">
                  <c:v>1839000</c:v>
                </c:pt>
                <c:pt idx="1839">
                  <c:v>1840000</c:v>
                </c:pt>
                <c:pt idx="1840">
                  <c:v>1841000</c:v>
                </c:pt>
                <c:pt idx="1841">
                  <c:v>1842000</c:v>
                </c:pt>
                <c:pt idx="1842">
                  <c:v>1843000</c:v>
                </c:pt>
                <c:pt idx="1843">
                  <c:v>1844000</c:v>
                </c:pt>
                <c:pt idx="1844">
                  <c:v>1845000</c:v>
                </c:pt>
                <c:pt idx="1845">
                  <c:v>1846000</c:v>
                </c:pt>
                <c:pt idx="1846">
                  <c:v>1847000</c:v>
                </c:pt>
                <c:pt idx="1847">
                  <c:v>1848000</c:v>
                </c:pt>
                <c:pt idx="1848">
                  <c:v>1849000</c:v>
                </c:pt>
                <c:pt idx="1849">
                  <c:v>1850000</c:v>
                </c:pt>
                <c:pt idx="1850">
                  <c:v>1851000</c:v>
                </c:pt>
                <c:pt idx="1851">
                  <c:v>1852000</c:v>
                </c:pt>
                <c:pt idx="1852">
                  <c:v>1853000</c:v>
                </c:pt>
                <c:pt idx="1853">
                  <c:v>1854000</c:v>
                </c:pt>
                <c:pt idx="1854">
                  <c:v>1855000</c:v>
                </c:pt>
                <c:pt idx="1855">
                  <c:v>1856000</c:v>
                </c:pt>
                <c:pt idx="1856">
                  <c:v>1857000</c:v>
                </c:pt>
                <c:pt idx="1857">
                  <c:v>1858000</c:v>
                </c:pt>
                <c:pt idx="1858">
                  <c:v>1859000</c:v>
                </c:pt>
                <c:pt idx="1859">
                  <c:v>1860000</c:v>
                </c:pt>
                <c:pt idx="1860">
                  <c:v>1861000</c:v>
                </c:pt>
                <c:pt idx="1861">
                  <c:v>1862000</c:v>
                </c:pt>
                <c:pt idx="1862">
                  <c:v>1863000</c:v>
                </c:pt>
                <c:pt idx="1863">
                  <c:v>1864000</c:v>
                </c:pt>
                <c:pt idx="1864">
                  <c:v>1865000</c:v>
                </c:pt>
                <c:pt idx="1865">
                  <c:v>1866000</c:v>
                </c:pt>
                <c:pt idx="1866">
                  <c:v>1867000</c:v>
                </c:pt>
                <c:pt idx="1867">
                  <c:v>1868000</c:v>
                </c:pt>
                <c:pt idx="1868">
                  <c:v>1869000</c:v>
                </c:pt>
                <c:pt idx="1869">
                  <c:v>1870000</c:v>
                </c:pt>
                <c:pt idx="1870">
                  <c:v>1871000</c:v>
                </c:pt>
                <c:pt idx="1871">
                  <c:v>1872000</c:v>
                </c:pt>
                <c:pt idx="1872">
                  <c:v>1873000</c:v>
                </c:pt>
                <c:pt idx="1873">
                  <c:v>1874000</c:v>
                </c:pt>
                <c:pt idx="1874">
                  <c:v>1875000</c:v>
                </c:pt>
                <c:pt idx="1875">
                  <c:v>1876000</c:v>
                </c:pt>
                <c:pt idx="1876">
                  <c:v>1877000</c:v>
                </c:pt>
                <c:pt idx="1877">
                  <c:v>1878000</c:v>
                </c:pt>
                <c:pt idx="1878">
                  <c:v>1879000</c:v>
                </c:pt>
                <c:pt idx="1879">
                  <c:v>1880000</c:v>
                </c:pt>
                <c:pt idx="1880">
                  <c:v>1881000</c:v>
                </c:pt>
                <c:pt idx="1881">
                  <c:v>1882000</c:v>
                </c:pt>
                <c:pt idx="1882">
                  <c:v>1883000</c:v>
                </c:pt>
                <c:pt idx="1883">
                  <c:v>1884000</c:v>
                </c:pt>
                <c:pt idx="1884">
                  <c:v>1885000</c:v>
                </c:pt>
                <c:pt idx="1885">
                  <c:v>1886000</c:v>
                </c:pt>
                <c:pt idx="1886">
                  <c:v>1887000</c:v>
                </c:pt>
                <c:pt idx="1887">
                  <c:v>1888000</c:v>
                </c:pt>
                <c:pt idx="1888">
                  <c:v>1889000</c:v>
                </c:pt>
                <c:pt idx="1889">
                  <c:v>1890000</c:v>
                </c:pt>
                <c:pt idx="1890">
                  <c:v>1891000</c:v>
                </c:pt>
                <c:pt idx="1891">
                  <c:v>1892000</c:v>
                </c:pt>
                <c:pt idx="1892">
                  <c:v>1893000</c:v>
                </c:pt>
                <c:pt idx="1893">
                  <c:v>1894000</c:v>
                </c:pt>
                <c:pt idx="1894">
                  <c:v>1895000</c:v>
                </c:pt>
                <c:pt idx="1895">
                  <c:v>1896000</c:v>
                </c:pt>
                <c:pt idx="1896">
                  <c:v>1897000</c:v>
                </c:pt>
                <c:pt idx="1897">
                  <c:v>1898000</c:v>
                </c:pt>
                <c:pt idx="1898">
                  <c:v>1899000</c:v>
                </c:pt>
                <c:pt idx="1899">
                  <c:v>1900000</c:v>
                </c:pt>
                <c:pt idx="1900">
                  <c:v>1901000</c:v>
                </c:pt>
                <c:pt idx="1901">
                  <c:v>1902000</c:v>
                </c:pt>
                <c:pt idx="1902">
                  <c:v>1903000</c:v>
                </c:pt>
                <c:pt idx="1903">
                  <c:v>1904000</c:v>
                </c:pt>
                <c:pt idx="1904">
                  <c:v>1905000</c:v>
                </c:pt>
                <c:pt idx="1905">
                  <c:v>1906000</c:v>
                </c:pt>
                <c:pt idx="1906">
                  <c:v>1907000</c:v>
                </c:pt>
                <c:pt idx="1907">
                  <c:v>1908000</c:v>
                </c:pt>
                <c:pt idx="1908">
                  <c:v>1909000</c:v>
                </c:pt>
                <c:pt idx="1909">
                  <c:v>1910000</c:v>
                </c:pt>
                <c:pt idx="1910">
                  <c:v>1911000</c:v>
                </c:pt>
                <c:pt idx="1911">
                  <c:v>1912000</c:v>
                </c:pt>
                <c:pt idx="1912">
                  <c:v>1913000</c:v>
                </c:pt>
                <c:pt idx="1913">
                  <c:v>1914000</c:v>
                </c:pt>
                <c:pt idx="1914">
                  <c:v>1915000</c:v>
                </c:pt>
                <c:pt idx="1915">
                  <c:v>1916000</c:v>
                </c:pt>
                <c:pt idx="1916">
                  <c:v>1917000</c:v>
                </c:pt>
                <c:pt idx="1917">
                  <c:v>1918000</c:v>
                </c:pt>
                <c:pt idx="1918">
                  <c:v>1919000</c:v>
                </c:pt>
                <c:pt idx="1919">
                  <c:v>1920000</c:v>
                </c:pt>
                <c:pt idx="1920">
                  <c:v>1921000</c:v>
                </c:pt>
                <c:pt idx="1921">
                  <c:v>1922000</c:v>
                </c:pt>
                <c:pt idx="1922">
                  <c:v>1923000</c:v>
                </c:pt>
                <c:pt idx="1923">
                  <c:v>1924000</c:v>
                </c:pt>
                <c:pt idx="1924">
                  <c:v>1925000</c:v>
                </c:pt>
                <c:pt idx="1925">
                  <c:v>1926000</c:v>
                </c:pt>
                <c:pt idx="1926">
                  <c:v>1927000</c:v>
                </c:pt>
                <c:pt idx="1927">
                  <c:v>1928000</c:v>
                </c:pt>
                <c:pt idx="1928">
                  <c:v>1929000</c:v>
                </c:pt>
                <c:pt idx="1929">
                  <c:v>1930000</c:v>
                </c:pt>
                <c:pt idx="1930">
                  <c:v>1931000</c:v>
                </c:pt>
                <c:pt idx="1931">
                  <c:v>1932000</c:v>
                </c:pt>
                <c:pt idx="1932">
                  <c:v>1933000</c:v>
                </c:pt>
                <c:pt idx="1933">
                  <c:v>1934000</c:v>
                </c:pt>
                <c:pt idx="1934">
                  <c:v>1935000</c:v>
                </c:pt>
                <c:pt idx="1935">
                  <c:v>1936000</c:v>
                </c:pt>
                <c:pt idx="1936">
                  <c:v>1937000</c:v>
                </c:pt>
                <c:pt idx="1937">
                  <c:v>1938000</c:v>
                </c:pt>
                <c:pt idx="1938">
                  <c:v>1939000</c:v>
                </c:pt>
                <c:pt idx="1939">
                  <c:v>1940000</c:v>
                </c:pt>
                <c:pt idx="1940">
                  <c:v>1941000</c:v>
                </c:pt>
                <c:pt idx="1941">
                  <c:v>1942000</c:v>
                </c:pt>
                <c:pt idx="1942">
                  <c:v>1943000</c:v>
                </c:pt>
                <c:pt idx="1943">
                  <c:v>1944000</c:v>
                </c:pt>
                <c:pt idx="1944">
                  <c:v>1945000</c:v>
                </c:pt>
                <c:pt idx="1945">
                  <c:v>1946000</c:v>
                </c:pt>
                <c:pt idx="1946">
                  <c:v>1947000</c:v>
                </c:pt>
                <c:pt idx="1947">
                  <c:v>1948000</c:v>
                </c:pt>
                <c:pt idx="1948">
                  <c:v>1949000</c:v>
                </c:pt>
                <c:pt idx="1949">
                  <c:v>1950000</c:v>
                </c:pt>
                <c:pt idx="1950">
                  <c:v>1951000</c:v>
                </c:pt>
                <c:pt idx="1951">
                  <c:v>1952000</c:v>
                </c:pt>
                <c:pt idx="1952">
                  <c:v>1953000</c:v>
                </c:pt>
                <c:pt idx="1953">
                  <c:v>1954000</c:v>
                </c:pt>
                <c:pt idx="1954">
                  <c:v>1955000</c:v>
                </c:pt>
                <c:pt idx="1955">
                  <c:v>1956000</c:v>
                </c:pt>
                <c:pt idx="1956">
                  <c:v>1957000</c:v>
                </c:pt>
                <c:pt idx="1957">
                  <c:v>1958000</c:v>
                </c:pt>
                <c:pt idx="1958">
                  <c:v>1959000</c:v>
                </c:pt>
                <c:pt idx="1959">
                  <c:v>1960000</c:v>
                </c:pt>
                <c:pt idx="1960">
                  <c:v>1961000</c:v>
                </c:pt>
                <c:pt idx="1961">
                  <c:v>1962000</c:v>
                </c:pt>
                <c:pt idx="1962">
                  <c:v>1963000</c:v>
                </c:pt>
                <c:pt idx="1963">
                  <c:v>1964000</c:v>
                </c:pt>
                <c:pt idx="1964">
                  <c:v>1965000</c:v>
                </c:pt>
                <c:pt idx="1965">
                  <c:v>1966000</c:v>
                </c:pt>
                <c:pt idx="1966">
                  <c:v>1967000</c:v>
                </c:pt>
                <c:pt idx="1967">
                  <c:v>1968000</c:v>
                </c:pt>
                <c:pt idx="1968">
                  <c:v>1969000</c:v>
                </c:pt>
                <c:pt idx="1969">
                  <c:v>1970000</c:v>
                </c:pt>
                <c:pt idx="1970">
                  <c:v>1971000</c:v>
                </c:pt>
                <c:pt idx="1971">
                  <c:v>1972000</c:v>
                </c:pt>
                <c:pt idx="1972">
                  <c:v>1973000</c:v>
                </c:pt>
                <c:pt idx="1973">
                  <c:v>1974000</c:v>
                </c:pt>
                <c:pt idx="1974">
                  <c:v>1975000</c:v>
                </c:pt>
                <c:pt idx="1975">
                  <c:v>1976000</c:v>
                </c:pt>
                <c:pt idx="1976">
                  <c:v>1977000</c:v>
                </c:pt>
                <c:pt idx="1977">
                  <c:v>1978000</c:v>
                </c:pt>
                <c:pt idx="1978">
                  <c:v>1979000</c:v>
                </c:pt>
                <c:pt idx="1979">
                  <c:v>1980000</c:v>
                </c:pt>
                <c:pt idx="1980">
                  <c:v>1981000</c:v>
                </c:pt>
                <c:pt idx="1981">
                  <c:v>1982000</c:v>
                </c:pt>
                <c:pt idx="1982">
                  <c:v>1983000</c:v>
                </c:pt>
                <c:pt idx="1983">
                  <c:v>1984000</c:v>
                </c:pt>
                <c:pt idx="1984">
                  <c:v>1985000</c:v>
                </c:pt>
                <c:pt idx="1985">
                  <c:v>1986000</c:v>
                </c:pt>
                <c:pt idx="1986">
                  <c:v>1987000</c:v>
                </c:pt>
                <c:pt idx="1987">
                  <c:v>1988000</c:v>
                </c:pt>
                <c:pt idx="1988">
                  <c:v>1989000</c:v>
                </c:pt>
                <c:pt idx="1989">
                  <c:v>1990000</c:v>
                </c:pt>
                <c:pt idx="1990">
                  <c:v>1991000</c:v>
                </c:pt>
                <c:pt idx="1991">
                  <c:v>1992000</c:v>
                </c:pt>
                <c:pt idx="1992">
                  <c:v>1993000</c:v>
                </c:pt>
                <c:pt idx="1993">
                  <c:v>1994000</c:v>
                </c:pt>
                <c:pt idx="1994">
                  <c:v>1995000</c:v>
                </c:pt>
                <c:pt idx="1995">
                  <c:v>1996000</c:v>
                </c:pt>
                <c:pt idx="1996">
                  <c:v>1997000</c:v>
                </c:pt>
                <c:pt idx="1997">
                  <c:v>1998000</c:v>
                </c:pt>
                <c:pt idx="1998">
                  <c:v>1999000</c:v>
                </c:pt>
                <c:pt idx="1999">
                  <c:v>2000000</c:v>
                </c:pt>
                <c:pt idx="2000">
                  <c:v>2001000</c:v>
                </c:pt>
                <c:pt idx="2001">
                  <c:v>2002000</c:v>
                </c:pt>
                <c:pt idx="2002">
                  <c:v>2003000</c:v>
                </c:pt>
                <c:pt idx="2003">
                  <c:v>2004000</c:v>
                </c:pt>
                <c:pt idx="2004">
                  <c:v>2005000</c:v>
                </c:pt>
                <c:pt idx="2005">
                  <c:v>2006000</c:v>
                </c:pt>
                <c:pt idx="2006">
                  <c:v>2007000</c:v>
                </c:pt>
                <c:pt idx="2007">
                  <c:v>2008000</c:v>
                </c:pt>
                <c:pt idx="2008">
                  <c:v>2009000</c:v>
                </c:pt>
                <c:pt idx="2009">
                  <c:v>2010000</c:v>
                </c:pt>
                <c:pt idx="2010">
                  <c:v>2011000</c:v>
                </c:pt>
                <c:pt idx="2011">
                  <c:v>2012000</c:v>
                </c:pt>
                <c:pt idx="2012">
                  <c:v>2013000</c:v>
                </c:pt>
                <c:pt idx="2013">
                  <c:v>2014000</c:v>
                </c:pt>
                <c:pt idx="2014">
                  <c:v>2015000</c:v>
                </c:pt>
                <c:pt idx="2015">
                  <c:v>2016000</c:v>
                </c:pt>
                <c:pt idx="2016">
                  <c:v>2017000</c:v>
                </c:pt>
                <c:pt idx="2017">
                  <c:v>2018000</c:v>
                </c:pt>
                <c:pt idx="2018">
                  <c:v>2019000</c:v>
                </c:pt>
                <c:pt idx="2019">
                  <c:v>2020000</c:v>
                </c:pt>
                <c:pt idx="2020">
                  <c:v>2021000</c:v>
                </c:pt>
                <c:pt idx="2021">
                  <c:v>2022000</c:v>
                </c:pt>
                <c:pt idx="2022">
                  <c:v>2023000</c:v>
                </c:pt>
                <c:pt idx="2023">
                  <c:v>2024000</c:v>
                </c:pt>
                <c:pt idx="2024">
                  <c:v>2025000</c:v>
                </c:pt>
                <c:pt idx="2025">
                  <c:v>2026000</c:v>
                </c:pt>
                <c:pt idx="2026">
                  <c:v>2027000</c:v>
                </c:pt>
                <c:pt idx="2027">
                  <c:v>2028000</c:v>
                </c:pt>
                <c:pt idx="2028">
                  <c:v>2029000</c:v>
                </c:pt>
                <c:pt idx="2029">
                  <c:v>2030000</c:v>
                </c:pt>
                <c:pt idx="2030">
                  <c:v>2031000</c:v>
                </c:pt>
                <c:pt idx="2031">
                  <c:v>2032000</c:v>
                </c:pt>
                <c:pt idx="2032">
                  <c:v>2033000</c:v>
                </c:pt>
                <c:pt idx="2033">
                  <c:v>2034000</c:v>
                </c:pt>
                <c:pt idx="2034">
                  <c:v>2035000</c:v>
                </c:pt>
                <c:pt idx="2035">
                  <c:v>2036000</c:v>
                </c:pt>
                <c:pt idx="2036">
                  <c:v>2037000</c:v>
                </c:pt>
                <c:pt idx="2037">
                  <c:v>2038000</c:v>
                </c:pt>
                <c:pt idx="2038">
                  <c:v>2039000</c:v>
                </c:pt>
                <c:pt idx="2039">
                  <c:v>2040000</c:v>
                </c:pt>
                <c:pt idx="2040">
                  <c:v>2041000</c:v>
                </c:pt>
                <c:pt idx="2041">
                  <c:v>2042000</c:v>
                </c:pt>
                <c:pt idx="2042">
                  <c:v>2043000</c:v>
                </c:pt>
                <c:pt idx="2043">
                  <c:v>2044000</c:v>
                </c:pt>
                <c:pt idx="2044">
                  <c:v>2045000</c:v>
                </c:pt>
                <c:pt idx="2045">
                  <c:v>2046000</c:v>
                </c:pt>
                <c:pt idx="2046">
                  <c:v>2047000</c:v>
                </c:pt>
                <c:pt idx="2047">
                  <c:v>2048000</c:v>
                </c:pt>
                <c:pt idx="2048">
                  <c:v>2049000</c:v>
                </c:pt>
                <c:pt idx="2049">
                  <c:v>2050000</c:v>
                </c:pt>
                <c:pt idx="2050">
                  <c:v>2051000</c:v>
                </c:pt>
                <c:pt idx="2051">
                  <c:v>2052000</c:v>
                </c:pt>
                <c:pt idx="2052">
                  <c:v>2053000</c:v>
                </c:pt>
                <c:pt idx="2053">
                  <c:v>2054000</c:v>
                </c:pt>
                <c:pt idx="2054">
                  <c:v>2055000</c:v>
                </c:pt>
                <c:pt idx="2055">
                  <c:v>2056000</c:v>
                </c:pt>
                <c:pt idx="2056">
                  <c:v>2057000</c:v>
                </c:pt>
                <c:pt idx="2057">
                  <c:v>2058000</c:v>
                </c:pt>
                <c:pt idx="2058">
                  <c:v>2059000</c:v>
                </c:pt>
                <c:pt idx="2059">
                  <c:v>2060000</c:v>
                </c:pt>
                <c:pt idx="2060">
                  <c:v>2061000</c:v>
                </c:pt>
                <c:pt idx="2061">
                  <c:v>2062000</c:v>
                </c:pt>
                <c:pt idx="2062">
                  <c:v>2063000</c:v>
                </c:pt>
                <c:pt idx="2063">
                  <c:v>2064000</c:v>
                </c:pt>
                <c:pt idx="2064">
                  <c:v>2065000</c:v>
                </c:pt>
                <c:pt idx="2065">
                  <c:v>2066000</c:v>
                </c:pt>
                <c:pt idx="2066">
                  <c:v>2067000</c:v>
                </c:pt>
                <c:pt idx="2067">
                  <c:v>2068000</c:v>
                </c:pt>
                <c:pt idx="2068">
                  <c:v>2069000</c:v>
                </c:pt>
                <c:pt idx="2069">
                  <c:v>2070000</c:v>
                </c:pt>
                <c:pt idx="2070">
                  <c:v>2071000</c:v>
                </c:pt>
                <c:pt idx="2071">
                  <c:v>2072000</c:v>
                </c:pt>
                <c:pt idx="2072">
                  <c:v>2073000</c:v>
                </c:pt>
                <c:pt idx="2073">
                  <c:v>2074000</c:v>
                </c:pt>
                <c:pt idx="2074">
                  <c:v>2075000</c:v>
                </c:pt>
                <c:pt idx="2075">
                  <c:v>2076000</c:v>
                </c:pt>
                <c:pt idx="2076">
                  <c:v>2077000</c:v>
                </c:pt>
                <c:pt idx="2077">
                  <c:v>2078000</c:v>
                </c:pt>
                <c:pt idx="2078">
                  <c:v>2079000</c:v>
                </c:pt>
                <c:pt idx="2079">
                  <c:v>2080000</c:v>
                </c:pt>
                <c:pt idx="2080">
                  <c:v>2081000</c:v>
                </c:pt>
                <c:pt idx="2081">
                  <c:v>2082000</c:v>
                </c:pt>
                <c:pt idx="2082">
                  <c:v>2083000</c:v>
                </c:pt>
                <c:pt idx="2083">
                  <c:v>2084000</c:v>
                </c:pt>
                <c:pt idx="2084">
                  <c:v>2085000</c:v>
                </c:pt>
                <c:pt idx="2085">
                  <c:v>2086000</c:v>
                </c:pt>
                <c:pt idx="2086">
                  <c:v>2087000</c:v>
                </c:pt>
                <c:pt idx="2087">
                  <c:v>2088000</c:v>
                </c:pt>
                <c:pt idx="2088">
                  <c:v>2089000</c:v>
                </c:pt>
                <c:pt idx="2089">
                  <c:v>2090000</c:v>
                </c:pt>
                <c:pt idx="2090">
                  <c:v>2091000</c:v>
                </c:pt>
                <c:pt idx="2091">
                  <c:v>2092000</c:v>
                </c:pt>
                <c:pt idx="2092">
                  <c:v>2093000</c:v>
                </c:pt>
                <c:pt idx="2093">
                  <c:v>2094000</c:v>
                </c:pt>
                <c:pt idx="2094">
                  <c:v>2095000</c:v>
                </c:pt>
                <c:pt idx="2095">
                  <c:v>2096000</c:v>
                </c:pt>
                <c:pt idx="2096">
                  <c:v>2097000</c:v>
                </c:pt>
                <c:pt idx="2097">
                  <c:v>2098000</c:v>
                </c:pt>
                <c:pt idx="2098">
                  <c:v>2099000</c:v>
                </c:pt>
                <c:pt idx="2099">
                  <c:v>2100000</c:v>
                </c:pt>
                <c:pt idx="2100">
                  <c:v>2101000</c:v>
                </c:pt>
                <c:pt idx="2101">
                  <c:v>2102000</c:v>
                </c:pt>
                <c:pt idx="2102">
                  <c:v>2103000</c:v>
                </c:pt>
                <c:pt idx="2103">
                  <c:v>2104000</c:v>
                </c:pt>
                <c:pt idx="2104">
                  <c:v>2105000</c:v>
                </c:pt>
                <c:pt idx="2105">
                  <c:v>2106000</c:v>
                </c:pt>
                <c:pt idx="2106">
                  <c:v>2107000</c:v>
                </c:pt>
                <c:pt idx="2107">
                  <c:v>2108000</c:v>
                </c:pt>
                <c:pt idx="2108">
                  <c:v>2109000</c:v>
                </c:pt>
                <c:pt idx="2109">
                  <c:v>2110000</c:v>
                </c:pt>
                <c:pt idx="2110">
                  <c:v>2111000</c:v>
                </c:pt>
                <c:pt idx="2111">
                  <c:v>2112000</c:v>
                </c:pt>
                <c:pt idx="2112">
                  <c:v>2113000</c:v>
                </c:pt>
                <c:pt idx="2113">
                  <c:v>2114000</c:v>
                </c:pt>
                <c:pt idx="2114">
                  <c:v>2115000</c:v>
                </c:pt>
                <c:pt idx="2115">
                  <c:v>2116000</c:v>
                </c:pt>
                <c:pt idx="2116">
                  <c:v>2117000</c:v>
                </c:pt>
                <c:pt idx="2117">
                  <c:v>2118000</c:v>
                </c:pt>
                <c:pt idx="2118">
                  <c:v>2119000</c:v>
                </c:pt>
                <c:pt idx="2119">
                  <c:v>2120000</c:v>
                </c:pt>
                <c:pt idx="2120">
                  <c:v>2121000</c:v>
                </c:pt>
                <c:pt idx="2121">
                  <c:v>2122000</c:v>
                </c:pt>
                <c:pt idx="2122">
                  <c:v>2123000</c:v>
                </c:pt>
                <c:pt idx="2123">
                  <c:v>2124000</c:v>
                </c:pt>
                <c:pt idx="2124">
                  <c:v>2125000</c:v>
                </c:pt>
                <c:pt idx="2125">
                  <c:v>2126000</c:v>
                </c:pt>
                <c:pt idx="2126">
                  <c:v>2127000</c:v>
                </c:pt>
                <c:pt idx="2127">
                  <c:v>2128000</c:v>
                </c:pt>
                <c:pt idx="2128">
                  <c:v>2129000</c:v>
                </c:pt>
                <c:pt idx="2129">
                  <c:v>2130000</c:v>
                </c:pt>
                <c:pt idx="2130">
                  <c:v>2131000</c:v>
                </c:pt>
                <c:pt idx="2131">
                  <c:v>2132000</c:v>
                </c:pt>
                <c:pt idx="2132">
                  <c:v>2133000</c:v>
                </c:pt>
                <c:pt idx="2133">
                  <c:v>2134000</c:v>
                </c:pt>
                <c:pt idx="2134">
                  <c:v>2135000</c:v>
                </c:pt>
                <c:pt idx="2135">
                  <c:v>2136000</c:v>
                </c:pt>
                <c:pt idx="2136">
                  <c:v>2137000</c:v>
                </c:pt>
                <c:pt idx="2137">
                  <c:v>2138000</c:v>
                </c:pt>
                <c:pt idx="2138">
                  <c:v>2139000</c:v>
                </c:pt>
                <c:pt idx="2139">
                  <c:v>2140000</c:v>
                </c:pt>
                <c:pt idx="2140">
                  <c:v>2141000</c:v>
                </c:pt>
                <c:pt idx="2141">
                  <c:v>2142000</c:v>
                </c:pt>
                <c:pt idx="2142">
                  <c:v>2143000</c:v>
                </c:pt>
                <c:pt idx="2143">
                  <c:v>2144000</c:v>
                </c:pt>
                <c:pt idx="2144">
                  <c:v>2145000</c:v>
                </c:pt>
                <c:pt idx="2145">
                  <c:v>2146000</c:v>
                </c:pt>
                <c:pt idx="2146">
                  <c:v>2147000</c:v>
                </c:pt>
                <c:pt idx="2147">
                  <c:v>2148000</c:v>
                </c:pt>
                <c:pt idx="2148">
                  <c:v>2149000</c:v>
                </c:pt>
                <c:pt idx="2149">
                  <c:v>2150000</c:v>
                </c:pt>
                <c:pt idx="2150">
                  <c:v>2151000</c:v>
                </c:pt>
                <c:pt idx="2151">
                  <c:v>2152000</c:v>
                </c:pt>
                <c:pt idx="2152">
                  <c:v>2153000</c:v>
                </c:pt>
                <c:pt idx="2153">
                  <c:v>2154000</c:v>
                </c:pt>
                <c:pt idx="2154">
                  <c:v>2155000</c:v>
                </c:pt>
                <c:pt idx="2155">
                  <c:v>2156000</c:v>
                </c:pt>
                <c:pt idx="2156">
                  <c:v>2157000</c:v>
                </c:pt>
                <c:pt idx="2157">
                  <c:v>2158000</c:v>
                </c:pt>
                <c:pt idx="2158">
                  <c:v>2159000</c:v>
                </c:pt>
                <c:pt idx="2159">
                  <c:v>2160000</c:v>
                </c:pt>
                <c:pt idx="2160">
                  <c:v>2161000</c:v>
                </c:pt>
                <c:pt idx="2161">
                  <c:v>2162000</c:v>
                </c:pt>
                <c:pt idx="2162">
                  <c:v>2163000</c:v>
                </c:pt>
                <c:pt idx="2163">
                  <c:v>2164000</c:v>
                </c:pt>
                <c:pt idx="2164">
                  <c:v>2165000</c:v>
                </c:pt>
                <c:pt idx="2165">
                  <c:v>2166000</c:v>
                </c:pt>
                <c:pt idx="2166">
                  <c:v>2167000</c:v>
                </c:pt>
                <c:pt idx="2167">
                  <c:v>2168000</c:v>
                </c:pt>
                <c:pt idx="2168">
                  <c:v>2169000</c:v>
                </c:pt>
                <c:pt idx="2169">
                  <c:v>2170000</c:v>
                </c:pt>
                <c:pt idx="2170">
                  <c:v>2171000</c:v>
                </c:pt>
                <c:pt idx="2171">
                  <c:v>2172000</c:v>
                </c:pt>
                <c:pt idx="2172">
                  <c:v>2173000</c:v>
                </c:pt>
                <c:pt idx="2173">
                  <c:v>2174000</c:v>
                </c:pt>
                <c:pt idx="2174">
                  <c:v>2175000</c:v>
                </c:pt>
                <c:pt idx="2175">
                  <c:v>2176000</c:v>
                </c:pt>
                <c:pt idx="2176">
                  <c:v>2177000</c:v>
                </c:pt>
                <c:pt idx="2177">
                  <c:v>2178000</c:v>
                </c:pt>
                <c:pt idx="2178">
                  <c:v>2179000</c:v>
                </c:pt>
                <c:pt idx="2179">
                  <c:v>2180000</c:v>
                </c:pt>
                <c:pt idx="2180">
                  <c:v>2181000</c:v>
                </c:pt>
                <c:pt idx="2181">
                  <c:v>2182000</c:v>
                </c:pt>
                <c:pt idx="2182">
                  <c:v>2183000</c:v>
                </c:pt>
                <c:pt idx="2183">
                  <c:v>2184000</c:v>
                </c:pt>
                <c:pt idx="2184">
                  <c:v>2185000</c:v>
                </c:pt>
                <c:pt idx="2185">
                  <c:v>2186000</c:v>
                </c:pt>
                <c:pt idx="2186">
                  <c:v>2187000</c:v>
                </c:pt>
                <c:pt idx="2187">
                  <c:v>2188000</c:v>
                </c:pt>
                <c:pt idx="2188">
                  <c:v>2189000</c:v>
                </c:pt>
                <c:pt idx="2189">
                  <c:v>2190000</c:v>
                </c:pt>
                <c:pt idx="2190">
                  <c:v>2191000</c:v>
                </c:pt>
                <c:pt idx="2191">
                  <c:v>2192000</c:v>
                </c:pt>
                <c:pt idx="2192">
                  <c:v>2193000</c:v>
                </c:pt>
                <c:pt idx="2193">
                  <c:v>2194000</c:v>
                </c:pt>
                <c:pt idx="2194">
                  <c:v>2195000</c:v>
                </c:pt>
                <c:pt idx="2195">
                  <c:v>2196000</c:v>
                </c:pt>
                <c:pt idx="2196">
                  <c:v>2197000</c:v>
                </c:pt>
                <c:pt idx="2197">
                  <c:v>2198000</c:v>
                </c:pt>
                <c:pt idx="2198">
                  <c:v>2199000</c:v>
                </c:pt>
                <c:pt idx="2199">
                  <c:v>2200000</c:v>
                </c:pt>
                <c:pt idx="2200">
                  <c:v>2201000</c:v>
                </c:pt>
                <c:pt idx="2201">
                  <c:v>2202000</c:v>
                </c:pt>
                <c:pt idx="2202">
                  <c:v>2203000</c:v>
                </c:pt>
                <c:pt idx="2203">
                  <c:v>2204000</c:v>
                </c:pt>
                <c:pt idx="2204">
                  <c:v>2205000</c:v>
                </c:pt>
                <c:pt idx="2205">
                  <c:v>2206000</c:v>
                </c:pt>
                <c:pt idx="2206">
                  <c:v>2207000</c:v>
                </c:pt>
                <c:pt idx="2207">
                  <c:v>2208000</c:v>
                </c:pt>
                <c:pt idx="2208">
                  <c:v>2209000</c:v>
                </c:pt>
                <c:pt idx="2209">
                  <c:v>2210000</c:v>
                </c:pt>
                <c:pt idx="2210">
                  <c:v>2211000</c:v>
                </c:pt>
                <c:pt idx="2211">
                  <c:v>2212000</c:v>
                </c:pt>
                <c:pt idx="2212">
                  <c:v>2213000</c:v>
                </c:pt>
                <c:pt idx="2213">
                  <c:v>2214000</c:v>
                </c:pt>
                <c:pt idx="2214">
                  <c:v>2215000</c:v>
                </c:pt>
                <c:pt idx="2215">
                  <c:v>2216000</c:v>
                </c:pt>
                <c:pt idx="2216">
                  <c:v>2217000</c:v>
                </c:pt>
                <c:pt idx="2217">
                  <c:v>2218000</c:v>
                </c:pt>
                <c:pt idx="2218">
                  <c:v>2219000</c:v>
                </c:pt>
                <c:pt idx="2219">
                  <c:v>2220000</c:v>
                </c:pt>
                <c:pt idx="2220">
                  <c:v>2221000</c:v>
                </c:pt>
                <c:pt idx="2221">
                  <c:v>2222000</c:v>
                </c:pt>
                <c:pt idx="2222">
                  <c:v>2223000</c:v>
                </c:pt>
                <c:pt idx="2223">
                  <c:v>2224000</c:v>
                </c:pt>
                <c:pt idx="2224">
                  <c:v>2225000</c:v>
                </c:pt>
                <c:pt idx="2225">
                  <c:v>2226000</c:v>
                </c:pt>
                <c:pt idx="2226">
                  <c:v>2227000</c:v>
                </c:pt>
                <c:pt idx="2227">
                  <c:v>2228000</c:v>
                </c:pt>
                <c:pt idx="2228">
                  <c:v>2229000</c:v>
                </c:pt>
                <c:pt idx="2229">
                  <c:v>2230000</c:v>
                </c:pt>
                <c:pt idx="2230">
                  <c:v>2231000</c:v>
                </c:pt>
                <c:pt idx="2231">
                  <c:v>2232000</c:v>
                </c:pt>
                <c:pt idx="2232">
                  <c:v>2233000</c:v>
                </c:pt>
                <c:pt idx="2233">
                  <c:v>2234000</c:v>
                </c:pt>
                <c:pt idx="2234">
                  <c:v>2235000</c:v>
                </c:pt>
                <c:pt idx="2235">
                  <c:v>2236000</c:v>
                </c:pt>
                <c:pt idx="2236">
                  <c:v>2237000</c:v>
                </c:pt>
                <c:pt idx="2237">
                  <c:v>2238000</c:v>
                </c:pt>
                <c:pt idx="2238">
                  <c:v>2239000</c:v>
                </c:pt>
                <c:pt idx="2239">
                  <c:v>2240000</c:v>
                </c:pt>
                <c:pt idx="2240">
                  <c:v>2241000</c:v>
                </c:pt>
                <c:pt idx="2241">
                  <c:v>2242000</c:v>
                </c:pt>
                <c:pt idx="2242">
                  <c:v>2243000</c:v>
                </c:pt>
                <c:pt idx="2243">
                  <c:v>2244000</c:v>
                </c:pt>
                <c:pt idx="2244">
                  <c:v>2245000</c:v>
                </c:pt>
                <c:pt idx="2245">
                  <c:v>2246000</c:v>
                </c:pt>
                <c:pt idx="2246">
                  <c:v>2247000</c:v>
                </c:pt>
                <c:pt idx="2247">
                  <c:v>2248000</c:v>
                </c:pt>
                <c:pt idx="2248">
                  <c:v>2249000</c:v>
                </c:pt>
                <c:pt idx="2249">
                  <c:v>2250000</c:v>
                </c:pt>
                <c:pt idx="2250">
                  <c:v>2251000</c:v>
                </c:pt>
                <c:pt idx="2251">
                  <c:v>2252000</c:v>
                </c:pt>
                <c:pt idx="2252">
                  <c:v>2253000</c:v>
                </c:pt>
                <c:pt idx="2253">
                  <c:v>2254000</c:v>
                </c:pt>
                <c:pt idx="2254">
                  <c:v>2255000</c:v>
                </c:pt>
                <c:pt idx="2255">
                  <c:v>2256000</c:v>
                </c:pt>
                <c:pt idx="2256">
                  <c:v>2257000</c:v>
                </c:pt>
                <c:pt idx="2257">
                  <c:v>2258000</c:v>
                </c:pt>
                <c:pt idx="2258">
                  <c:v>2259000</c:v>
                </c:pt>
                <c:pt idx="2259">
                  <c:v>2260000</c:v>
                </c:pt>
                <c:pt idx="2260">
                  <c:v>2261000</c:v>
                </c:pt>
                <c:pt idx="2261">
                  <c:v>2262000</c:v>
                </c:pt>
                <c:pt idx="2262">
                  <c:v>2263000</c:v>
                </c:pt>
                <c:pt idx="2263">
                  <c:v>2264000</c:v>
                </c:pt>
                <c:pt idx="2264">
                  <c:v>2265000</c:v>
                </c:pt>
                <c:pt idx="2265">
                  <c:v>2266000</c:v>
                </c:pt>
                <c:pt idx="2266">
                  <c:v>2267000</c:v>
                </c:pt>
                <c:pt idx="2267">
                  <c:v>2268000</c:v>
                </c:pt>
                <c:pt idx="2268">
                  <c:v>2269000</c:v>
                </c:pt>
                <c:pt idx="2269">
                  <c:v>2270000</c:v>
                </c:pt>
                <c:pt idx="2270">
                  <c:v>2271000</c:v>
                </c:pt>
                <c:pt idx="2271">
                  <c:v>2272000</c:v>
                </c:pt>
                <c:pt idx="2272">
                  <c:v>2273000</c:v>
                </c:pt>
                <c:pt idx="2273">
                  <c:v>2274000</c:v>
                </c:pt>
                <c:pt idx="2274">
                  <c:v>2275000</c:v>
                </c:pt>
                <c:pt idx="2275">
                  <c:v>2276000</c:v>
                </c:pt>
                <c:pt idx="2276">
                  <c:v>2277000</c:v>
                </c:pt>
                <c:pt idx="2277">
                  <c:v>2278000</c:v>
                </c:pt>
                <c:pt idx="2278">
                  <c:v>2279000</c:v>
                </c:pt>
                <c:pt idx="2279">
                  <c:v>2280000</c:v>
                </c:pt>
                <c:pt idx="2280">
                  <c:v>2281000</c:v>
                </c:pt>
                <c:pt idx="2281">
                  <c:v>2282000</c:v>
                </c:pt>
                <c:pt idx="2282">
                  <c:v>2283000</c:v>
                </c:pt>
                <c:pt idx="2283">
                  <c:v>2284000</c:v>
                </c:pt>
                <c:pt idx="2284">
                  <c:v>2285000</c:v>
                </c:pt>
                <c:pt idx="2285">
                  <c:v>2286000</c:v>
                </c:pt>
                <c:pt idx="2286">
                  <c:v>2287000</c:v>
                </c:pt>
                <c:pt idx="2287">
                  <c:v>2288000</c:v>
                </c:pt>
                <c:pt idx="2288">
                  <c:v>2289000</c:v>
                </c:pt>
                <c:pt idx="2289">
                  <c:v>2290000</c:v>
                </c:pt>
                <c:pt idx="2290">
                  <c:v>2291000</c:v>
                </c:pt>
                <c:pt idx="2291">
                  <c:v>2292000</c:v>
                </c:pt>
                <c:pt idx="2292">
                  <c:v>2293000</c:v>
                </c:pt>
                <c:pt idx="2293">
                  <c:v>2294000</c:v>
                </c:pt>
                <c:pt idx="2294">
                  <c:v>2295000</c:v>
                </c:pt>
                <c:pt idx="2295">
                  <c:v>2296000</c:v>
                </c:pt>
                <c:pt idx="2296">
                  <c:v>2297000</c:v>
                </c:pt>
                <c:pt idx="2297">
                  <c:v>2298000</c:v>
                </c:pt>
                <c:pt idx="2298">
                  <c:v>2299000</c:v>
                </c:pt>
                <c:pt idx="2299">
                  <c:v>2300000</c:v>
                </c:pt>
                <c:pt idx="2300">
                  <c:v>2301000</c:v>
                </c:pt>
                <c:pt idx="2301">
                  <c:v>2302000</c:v>
                </c:pt>
                <c:pt idx="2302">
                  <c:v>2303000</c:v>
                </c:pt>
                <c:pt idx="2303">
                  <c:v>2304000</c:v>
                </c:pt>
                <c:pt idx="2304">
                  <c:v>2305000</c:v>
                </c:pt>
                <c:pt idx="2305">
                  <c:v>2306000</c:v>
                </c:pt>
                <c:pt idx="2306">
                  <c:v>2307000</c:v>
                </c:pt>
                <c:pt idx="2307">
                  <c:v>2308000</c:v>
                </c:pt>
                <c:pt idx="2308">
                  <c:v>2309000</c:v>
                </c:pt>
                <c:pt idx="2309">
                  <c:v>2310000</c:v>
                </c:pt>
                <c:pt idx="2310">
                  <c:v>2311000</c:v>
                </c:pt>
                <c:pt idx="2311">
                  <c:v>2312000</c:v>
                </c:pt>
                <c:pt idx="2312">
                  <c:v>2313000</c:v>
                </c:pt>
                <c:pt idx="2313">
                  <c:v>2314000</c:v>
                </c:pt>
                <c:pt idx="2314">
                  <c:v>2315000</c:v>
                </c:pt>
                <c:pt idx="2315">
                  <c:v>2316000</c:v>
                </c:pt>
                <c:pt idx="2316">
                  <c:v>2317000</c:v>
                </c:pt>
                <c:pt idx="2317">
                  <c:v>2318000</c:v>
                </c:pt>
                <c:pt idx="2318">
                  <c:v>2319000</c:v>
                </c:pt>
                <c:pt idx="2319">
                  <c:v>2320000</c:v>
                </c:pt>
                <c:pt idx="2320">
                  <c:v>2321000</c:v>
                </c:pt>
                <c:pt idx="2321">
                  <c:v>2322000</c:v>
                </c:pt>
                <c:pt idx="2322">
                  <c:v>2323000</c:v>
                </c:pt>
                <c:pt idx="2323">
                  <c:v>2324000</c:v>
                </c:pt>
                <c:pt idx="2324">
                  <c:v>2325000</c:v>
                </c:pt>
                <c:pt idx="2325">
                  <c:v>2326000</c:v>
                </c:pt>
                <c:pt idx="2326">
                  <c:v>2327000</c:v>
                </c:pt>
                <c:pt idx="2327">
                  <c:v>2328000</c:v>
                </c:pt>
                <c:pt idx="2328">
                  <c:v>2329000</c:v>
                </c:pt>
                <c:pt idx="2329">
                  <c:v>2330000</c:v>
                </c:pt>
                <c:pt idx="2330">
                  <c:v>2331000</c:v>
                </c:pt>
                <c:pt idx="2331">
                  <c:v>2332000</c:v>
                </c:pt>
                <c:pt idx="2332">
                  <c:v>2333000</c:v>
                </c:pt>
                <c:pt idx="2333">
                  <c:v>2334000</c:v>
                </c:pt>
                <c:pt idx="2334">
                  <c:v>2335000</c:v>
                </c:pt>
                <c:pt idx="2335">
                  <c:v>2336000</c:v>
                </c:pt>
                <c:pt idx="2336">
                  <c:v>2337000</c:v>
                </c:pt>
                <c:pt idx="2337">
                  <c:v>2338000</c:v>
                </c:pt>
                <c:pt idx="2338">
                  <c:v>2339000</c:v>
                </c:pt>
                <c:pt idx="2339">
                  <c:v>2340000</c:v>
                </c:pt>
                <c:pt idx="2340">
                  <c:v>2341000</c:v>
                </c:pt>
                <c:pt idx="2341">
                  <c:v>2342000</c:v>
                </c:pt>
                <c:pt idx="2342">
                  <c:v>2343000</c:v>
                </c:pt>
                <c:pt idx="2343">
                  <c:v>2344000</c:v>
                </c:pt>
                <c:pt idx="2344">
                  <c:v>2345000</c:v>
                </c:pt>
                <c:pt idx="2345">
                  <c:v>2346000</c:v>
                </c:pt>
                <c:pt idx="2346">
                  <c:v>2347000</c:v>
                </c:pt>
                <c:pt idx="2347">
                  <c:v>2348000</c:v>
                </c:pt>
                <c:pt idx="2348">
                  <c:v>2349000</c:v>
                </c:pt>
                <c:pt idx="2349">
                  <c:v>2350000</c:v>
                </c:pt>
                <c:pt idx="2350">
                  <c:v>2351000</c:v>
                </c:pt>
                <c:pt idx="2351">
                  <c:v>2352000</c:v>
                </c:pt>
                <c:pt idx="2352">
                  <c:v>2353000</c:v>
                </c:pt>
                <c:pt idx="2353">
                  <c:v>2354000</c:v>
                </c:pt>
                <c:pt idx="2354">
                  <c:v>2355000</c:v>
                </c:pt>
                <c:pt idx="2355">
                  <c:v>2356000</c:v>
                </c:pt>
                <c:pt idx="2356">
                  <c:v>2357000</c:v>
                </c:pt>
                <c:pt idx="2357">
                  <c:v>2358000</c:v>
                </c:pt>
                <c:pt idx="2358">
                  <c:v>2359000</c:v>
                </c:pt>
                <c:pt idx="2359">
                  <c:v>2360000</c:v>
                </c:pt>
                <c:pt idx="2360">
                  <c:v>2361000</c:v>
                </c:pt>
                <c:pt idx="2361">
                  <c:v>2362000</c:v>
                </c:pt>
                <c:pt idx="2362">
                  <c:v>2363000</c:v>
                </c:pt>
                <c:pt idx="2363">
                  <c:v>2364000</c:v>
                </c:pt>
                <c:pt idx="2364">
                  <c:v>2365000</c:v>
                </c:pt>
                <c:pt idx="2365">
                  <c:v>2366000</c:v>
                </c:pt>
                <c:pt idx="2366">
                  <c:v>2367000</c:v>
                </c:pt>
                <c:pt idx="2367">
                  <c:v>2368000</c:v>
                </c:pt>
                <c:pt idx="2368">
                  <c:v>2369000</c:v>
                </c:pt>
                <c:pt idx="2369">
                  <c:v>2370000</c:v>
                </c:pt>
                <c:pt idx="2370">
                  <c:v>2371000</c:v>
                </c:pt>
                <c:pt idx="2371">
                  <c:v>2372000</c:v>
                </c:pt>
                <c:pt idx="2372">
                  <c:v>2373000</c:v>
                </c:pt>
                <c:pt idx="2373">
                  <c:v>2374000</c:v>
                </c:pt>
                <c:pt idx="2374">
                  <c:v>2375000</c:v>
                </c:pt>
                <c:pt idx="2375">
                  <c:v>2376000</c:v>
                </c:pt>
                <c:pt idx="2376">
                  <c:v>2377000</c:v>
                </c:pt>
                <c:pt idx="2377">
                  <c:v>2378000</c:v>
                </c:pt>
                <c:pt idx="2378">
                  <c:v>2379000</c:v>
                </c:pt>
                <c:pt idx="2379">
                  <c:v>2380000</c:v>
                </c:pt>
                <c:pt idx="2380">
                  <c:v>2381000</c:v>
                </c:pt>
                <c:pt idx="2381">
                  <c:v>2382000</c:v>
                </c:pt>
                <c:pt idx="2382">
                  <c:v>2383000</c:v>
                </c:pt>
                <c:pt idx="2383">
                  <c:v>2384000</c:v>
                </c:pt>
                <c:pt idx="2384">
                  <c:v>2385000</c:v>
                </c:pt>
                <c:pt idx="2385">
                  <c:v>2386000</c:v>
                </c:pt>
                <c:pt idx="2386">
                  <c:v>2387000</c:v>
                </c:pt>
                <c:pt idx="2387">
                  <c:v>2388000</c:v>
                </c:pt>
                <c:pt idx="2388">
                  <c:v>2389000</c:v>
                </c:pt>
                <c:pt idx="2389">
                  <c:v>2390000</c:v>
                </c:pt>
                <c:pt idx="2390">
                  <c:v>2391000</c:v>
                </c:pt>
                <c:pt idx="2391">
                  <c:v>2392000</c:v>
                </c:pt>
                <c:pt idx="2392">
                  <c:v>2393000</c:v>
                </c:pt>
                <c:pt idx="2393">
                  <c:v>2394000</c:v>
                </c:pt>
                <c:pt idx="2394">
                  <c:v>2395000</c:v>
                </c:pt>
                <c:pt idx="2395">
                  <c:v>2396000</c:v>
                </c:pt>
                <c:pt idx="2396">
                  <c:v>2397000</c:v>
                </c:pt>
                <c:pt idx="2397">
                  <c:v>2398000</c:v>
                </c:pt>
                <c:pt idx="2398">
                  <c:v>2399000</c:v>
                </c:pt>
                <c:pt idx="2399">
                  <c:v>2400000</c:v>
                </c:pt>
                <c:pt idx="2400">
                  <c:v>2401000</c:v>
                </c:pt>
                <c:pt idx="2401">
                  <c:v>2402000</c:v>
                </c:pt>
                <c:pt idx="2402">
                  <c:v>2403000</c:v>
                </c:pt>
                <c:pt idx="2403">
                  <c:v>2404000</c:v>
                </c:pt>
                <c:pt idx="2404">
                  <c:v>2405000</c:v>
                </c:pt>
                <c:pt idx="2405">
                  <c:v>2406000</c:v>
                </c:pt>
                <c:pt idx="2406">
                  <c:v>2407000</c:v>
                </c:pt>
                <c:pt idx="2407">
                  <c:v>2408000</c:v>
                </c:pt>
                <c:pt idx="2408">
                  <c:v>2409000</c:v>
                </c:pt>
                <c:pt idx="2409">
                  <c:v>2410000</c:v>
                </c:pt>
                <c:pt idx="2410">
                  <c:v>2411000</c:v>
                </c:pt>
                <c:pt idx="2411">
                  <c:v>2412000</c:v>
                </c:pt>
                <c:pt idx="2412">
                  <c:v>2413000</c:v>
                </c:pt>
                <c:pt idx="2413">
                  <c:v>2414000</c:v>
                </c:pt>
                <c:pt idx="2414">
                  <c:v>2415000</c:v>
                </c:pt>
                <c:pt idx="2415">
                  <c:v>2416000</c:v>
                </c:pt>
                <c:pt idx="2416">
                  <c:v>2417000</c:v>
                </c:pt>
                <c:pt idx="2417">
                  <c:v>2418000</c:v>
                </c:pt>
                <c:pt idx="2418">
                  <c:v>2419000</c:v>
                </c:pt>
                <c:pt idx="2419">
                  <c:v>2420000</c:v>
                </c:pt>
                <c:pt idx="2420">
                  <c:v>2421000</c:v>
                </c:pt>
                <c:pt idx="2421">
                  <c:v>2422000</c:v>
                </c:pt>
                <c:pt idx="2422">
                  <c:v>2423000</c:v>
                </c:pt>
                <c:pt idx="2423">
                  <c:v>2424000</c:v>
                </c:pt>
                <c:pt idx="2424">
                  <c:v>2425000</c:v>
                </c:pt>
                <c:pt idx="2425">
                  <c:v>2426000</c:v>
                </c:pt>
                <c:pt idx="2426">
                  <c:v>2427000</c:v>
                </c:pt>
                <c:pt idx="2427">
                  <c:v>2428000</c:v>
                </c:pt>
                <c:pt idx="2428">
                  <c:v>2429000</c:v>
                </c:pt>
                <c:pt idx="2429">
                  <c:v>2430000</c:v>
                </c:pt>
                <c:pt idx="2430">
                  <c:v>2431000</c:v>
                </c:pt>
                <c:pt idx="2431">
                  <c:v>2432000</c:v>
                </c:pt>
                <c:pt idx="2432">
                  <c:v>2433000</c:v>
                </c:pt>
                <c:pt idx="2433">
                  <c:v>2434000</c:v>
                </c:pt>
                <c:pt idx="2434">
                  <c:v>2435000</c:v>
                </c:pt>
                <c:pt idx="2435">
                  <c:v>2436000</c:v>
                </c:pt>
                <c:pt idx="2436">
                  <c:v>2437000</c:v>
                </c:pt>
                <c:pt idx="2437">
                  <c:v>2438000</c:v>
                </c:pt>
                <c:pt idx="2438">
                  <c:v>2439000</c:v>
                </c:pt>
                <c:pt idx="2439">
                  <c:v>2440000</c:v>
                </c:pt>
                <c:pt idx="2440">
                  <c:v>2441000</c:v>
                </c:pt>
                <c:pt idx="2441">
                  <c:v>2442000</c:v>
                </c:pt>
                <c:pt idx="2442">
                  <c:v>2443000</c:v>
                </c:pt>
                <c:pt idx="2443">
                  <c:v>2444000</c:v>
                </c:pt>
                <c:pt idx="2444">
                  <c:v>2445000</c:v>
                </c:pt>
                <c:pt idx="2445">
                  <c:v>2446000</c:v>
                </c:pt>
                <c:pt idx="2446">
                  <c:v>2447000</c:v>
                </c:pt>
                <c:pt idx="2447">
                  <c:v>2448000</c:v>
                </c:pt>
                <c:pt idx="2448">
                  <c:v>2449000</c:v>
                </c:pt>
                <c:pt idx="2449">
                  <c:v>2450000</c:v>
                </c:pt>
                <c:pt idx="2450">
                  <c:v>2451000</c:v>
                </c:pt>
                <c:pt idx="2451">
                  <c:v>2452000</c:v>
                </c:pt>
                <c:pt idx="2452">
                  <c:v>2453000</c:v>
                </c:pt>
                <c:pt idx="2453">
                  <c:v>2454000</c:v>
                </c:pt>
                <c:pt idx="2454">
                  <c:v>2455000</c:v>
                </c:pt>
                <c:pt idx="2455">
                  <c:v>2456000</c:v>
                </c:pt>
                <c:pt idx="2456">
                  <c:v>2457000</c:v>
                </c:pt>
                <c:pt idx="2457">
                  <c:v>2458000</c:v>
                </c:pt>
                <c:pt idx="2458">
                  <c:v>2459000</c:v>
                </c:pt>
                <c:pt idx="2459">
                  <c:v>2460000</c:v>
                </c:pt>
                <c:pt idx="2460">
                  <c:v>2461000</c:v>
                </c:pt>
                <c:pt idx="2461">
                  <c:v>2462000</c:v>
                </c:pt>
                <c:pt idx="2462">
                  <c:v>2463000</c:v>
                </c:pt>
                <c:pt idx="2463">
                  <c:v>2464000</c:v>
                </c:pt>
                <c:pt idx="2464">
                  <c:v>2465000</c:v>
                </c:pt>
                <c:pt idx="2465">
                  <c:v>2466000</c:v>
                </c:pt>
                <c:pt idx="2466">
                  <c:v>2467000</c:v>
                </c:pt>
                <c:pt idx="2467">
                  <c:v>2468000</c:v>
                </c:pt>
                <c:pt idx="2468">
                  <c:v>2469000</c:v>
                </c:pt>
                <c:pt idx="2469">
                  <c:v>2470000</c:v>
                </c:pt>
                <c:pt idx="2470">
                  <c:v>2471000</c:v>
                </c:pt>
                <c:pt idx="2471">
                  <c:v>2472000</c:v>
                </c:pt>
                <c:pt idx="2472">
                  <c:v>2473000</c:v>
                </c:pt>
                <c:pt idx="2473">
                  <c:v>2474000</c:v>
                </c:pt>
                <c:pt idx="2474">
                  <c:v>2475000</c:v>
                </c:pt>
                <c:pt idx="2475">
                  <c:v>2476000</c:v>
                </c:pt>
                <c:pt idx="2476">
                  <c:v>2477000</c:v>
                </c:pt>
                <c:pt idx="2477">
                  <c:v>2478000</c:v>
                </c:pt>
                <c:pt idx="2478">
                  <c:v>2479000</c:v>
                </c:pt>
                <c:pt idx="2479">
                  <c:v>2480000</c:v>
                </c:pt>
                <c:pt idx="2480">
                  <c:v>2481000</c:v>
                </c:pt>
                <c:pt idx="2481">
                  <c:v>2482000</c:v>
                </c:pt>
                <c:pt idx="2482">
                  <c:v>2483000</c:v>
                </c:pt>
                <c:pt idx="2483">
                  <c:v>2484000</c:v>
                </c:pt>
                <c:pt idx="2484">
                  <c:v>2485000</c:v>
                </c:pt>
                <c:pt idx="2485">
                  <c:v>2486000</c:v>
                </c:pt>
                <c:pt idx="2486">
                  <c:v>2487000</c:v>
                </c:pt>
                <c:pt idx="2487">
                  <c:v>2488000</c:v>
                </c:pt>
                <c:pt idx="2488">
                  <c:v>2489000</c:v>
                </c:pt>
                <c:pt idx="2489">
                  <c:v>2490000</c:v>
                </c:pt>
                <c:pt idx="2490">
                  <c:v>2491000</c:v>
                </c:pt>
                <c:pt idx="2491">
                  <c:v>2492000</c:v>
                </c:pt>
                <c:pt idx="2492">
                  <c:v>2493000</c:v>
                </c:pt>
                <c:pt idx="2493">
                  <c:v>2494000</c:v>
                </c:pt>
                <c:pt idx="2494">
                  <c:v>2495000</c:v>
                </c:pt>
                <c:pt idx="2495">
                  <c:v>2496000</c:v>
                </c:pt>
                <c:pt idx="2496">
                  <c:v>2497000</c:v>
                </c:pt>
                <c:pt idx="2497">
                  <c:v>2498000</c:v>
                </c:pt>
                <c:pt idx="2498">
                  <c:v>2499000</c:v>
                </c:pt>
                <c:pt idx="2499">
                  <c:v>2500000</c:v>
                </c:pt>
                <c:pt idx="2500">
                  <c:v>2501000</c:v>
                </c:pt>
                <c:pt idx="2501">
                  <c:v>2502000</c:v>
                </c:pt>
                <c:pt idx="2502">
                  <c:v>2503000</c:v>
                </c:pt>
                <c:pt idx="2503">
                  <c:v>2504000</c:v>
                </c:pt>
                <c:pt idx="2504">
                  <c:v>2505000</c:v>
                </c:pt>
                <c:pt idx="2505">
                  <c:v>2506000</c:v>
                </c:pt>
                <c:pt idx="2506">
                  <c:v>2507000</c:v>
                </c:pt>
                <c:pt idx="2507">
                  <c:v>2508000</c:v>
                </c:pt>
                <c:pt idx="2508">
                  <c:v>2509000</c:v>
                </c:pt>
                <c:pt idx="2509">
                  <c:v>2510000</c:v>
                </c:pt>
                <c:pt idx="2510">
                  <c:v>2511000</c:v>
                </c:pt>
                <c:pt idx="2511">
                  <c:v>2512000</c:v>
                </c:pt>
                <c:pt idx="2512">
                  <c:v>2513000</c:v>
                </c:pt>
                <c:pt idx="2513">
                  <c:v>2514000</c:v>
                </c:pt>
                <c:pt idx="2514">
                  <c:v>2515000</c:v>
                </c:pt>
                <c:pt idx="2515">
                  <c:v>2516000</c:v>
                </c:pt>
                <c:pt idx="2516">
                  <c:v>2517000</c:v>
                </c:pt>
                <c:pt idx="2517">
                  <c:v>2518000</c:v>
                </c:pt>
                <c:pt idx="2518">
                  <c:v>2519000</c:v>
                </c:pt>
                <c:pt idx="2519">
                  <c:v>2520000</c:v>
                </c:pt>
                <c:pt idx="2520">
                  <c:v>2521000</c:v>
                </c:pt>
                <c:pt idx="2521">
                  <c:v>2522000</c:v>
                </c:pt>
                <c:pt idx="2522">
                  <c:v>2523000</c:v>
                </c:pt>
                <c:pt idx="2523">
                  <c:v>2524000</c:v>
                </c:pt>
                <c:pt idx="2524">
                  <c:v>2525000</c:v>
                </c:pt>
                <c:pt idx="2525">
                  <c:v>2526000</c:v>
                </c:pt>
                <c:pt idx="2526">
                  <c:v>2527000</c:v>
                </c:pt>
                <c:pt idx="2527">
                  <c:v>2528000</c:v>
                </c:pt>
                <c:pt idx="2528">
                  <c:v>2529000</c:v>
                </c:pt>
                <c:pt idx="2529">
                  <c:v>2530000</c:v>
                </c:pt>
                <c:pt idx="2530">
                  <c:v>2531000</c:v>
                </c:pt>
                <c:pt idx="2531">
                  <c:v>2532000</c:v>
                </c:pt>
                <c:pt idx="2532">
                  <c:v>2533000</c:v>
                </c:pt>
                <c:pt idx="2533">
                  <c:v>2534000</c:v>
                </c:pt>
                <c:pt idx="2534">
                  <c:v>2535000</c:v>
                </c:pt>
                <c:pt idx="2535">
                  <c:v>2536000</c:v>
                </c:pt>
                <c:pt idx="2536">
                  <c:v>2537000</c:v>
                </c:pt>
                <c:pt idx="2537">
                  <c:v>2538000</c:v>
                </c:pt>
                <c:pt idx="2538">
                  <c:v>2539000</c:v>
                </c:pt>
                <c:pt idx="2539">
                  <c:v>2540000</c:v>
                </c:pt>
                <c:pt idx="2540">
                  <c:v>2541000</c:v>
                </c:pt>
                <c:pt idx="2541">
                  <c:v>2542000</c:v>
                </c:pt>
                <c:pt idx="2542">
                  <c:v>2543000</c:v>
                </c:pt>
                <c:pt idx="2543">
                  <c:v>2544000</c:v>
                </c:pt>
                <c:pt idx="2544">
                  <c:v>2545000</c:v>
                </c:pt>
                <c:pt idx="2545">
                  <c:v>2546000</c:v>
                </c:pt>
                <c:pt idx="2546">
                  <c:v>2547000</c:v>
                </c:pt>
                <c:pt idx="2547">
                  <c:v>2548000</c:v>
                </c:pt>
                <c:pt idx="2548">
                  <c:v>2549000</c:v>
                </c:pt>
                <c:pt idx="2549">
                  <c:v>2550000</c:v>
                </c:pt>
                <c:pt idx="2550">
                  <c:v>2551000</c:v>
                </c:pt>
                <c:pt idx="2551">
                  <c:v>2552000</c:v>
                </c:pt>
                <c:pt idx="2552">
                  <c:v>2553000</c:v>
                </c:pt>
                <c:pt idx="2553">
                  <c:v>2554000</c:v>
                </c:pt>
                <c:pt idx="2554">
                  <c:v>2555000</c:v>
                </c:pt>
                <c:pt idx="2555">
                  <c:v>2556000</c:v>
                </c:pt>
                <c:pt idx="2556">
                  <c:v>2557000</c:v>
                </c:pt>
                <c:pt idx="2557">
                  <c:v>2558000</c:v>
                </c:pt>
                <c:pt idx="2558">
                  <c:v>2559000</c:v>
                </c:pt>
                <c:pt idx="2559">
                  <c:v>2560000</c:v>
                </c:pt>
                <c:pt idx="2560">
                  <c:v>2561000</c:v>
                </c:pt>
                <c:pt idx="2561">
                  <c:v>2562000</c:v>
                </c:pt>
                <c:pt idx="2562">
                  <c:v>2563000</c:v>
                </c:pt>
                <c:pt idx="2563">
                  <c:v>2564000</c:v>
                </c:pt>
                <c:pt idx="2564">
                  <c:v>2565000</c:v>
                </c:pt>
                <c:pt idx="2565">
                  <c:v>2566000</c:v>
                </c:pt>
                <c:pt idx="2566">
                  <c:v>2567000</c:v>
                </c:pt>
                <c:pt idx="2567">
                  <c:v>2568000</c:v>
                </c:pt>
                <c:pt idx="2568">
                  <c:v>2569000</c:v>
                </c:pt>
                <c:pt idx="2569">
                  <c:v>2570000</c:v>
                </c:pt>
                <c:pt idx="2570">
                  <c:v>2571000</c:v>
                </c:pt>
                <c:pt idx="2571">
                  <c:v>2572000</c:v>
                </c:pt>
                <c:pt idx="2572">
                  <c:v>2573000</c:v>
                </c:pt>
                <c:pt idx="2573">
                  <c:v>2574000</c:v>
                </c:pt>
                <c:pt idx="2574">
                  <c:v>2575000</c:v>
                </c:pt>
                <c:pt idx="2575">
                  <c:v>2576000</c:v>
                </c:pt>
                <c:pt idx="2576">
                  <c:v>2577000</c:v>
                </c:pt>
                <c:pt idx="2577">
                  <c:v>2578000</c:v>
                </c:pt>
                <c:pt idx="2578">
                  <c:v>2579000</c:v>
                </c:pt>
                <c:pt idx="2579">
                  <c:v>2580000</c:v>
                </c:pt>
                <c:pt idx="2580">
                  <c:v>2581000</c:v>
                </c:pt>
                <c:pt idx="2581">
                  <c:v>2582000</c:v>
                </c:pt>
                <c:pt idx="2582">
                  <c:v>2583000</c:v>
                </c:pt>
                <c:pt idx="2583">
                  <c:v>2584000</c:v>
                </c:pt>
                <c:pt idx="2584">
                  <c:v>2585000</c:v>
                </c:pt>
                <c:pt idx="2585">
                  <c:v>2586000</c:v>
                </c:pt>
                <c:pt idx="2586">
                  <c:v>2587000</c:v>
                </c:pt>
                <c:pt idx="2587">
                  <c:v>2588000</c:v>
                </c:pt>
                <c:pt idx="2588">
                  <c:v>2589000</c:v>
                </c:pt>
                <c:pt idx="2589">
                  <c:v>2590000</c:v>
                </c:pt>
                <c:pt idx="2590">
                  <c:v>2591000</c:v>
                </c:pt>
                <c:pt idx="2591">
                  <c:v>2592000</c:v>
                </c:pt>
                <c:pt idx="2592">
                  <c:v>2593000</c:v>
                </c:pt>
                <c:pt idx="2593">
                  <c:v>2594000</c:v>
                </c:pt>
                <c:pt idx="2594">
                  <c:v>2595000</c:v>
                </c:pt>
                <c:pt idx="2595">
                  <c:v>2596000</c:v>
                </c:pt>
                <c:pt idx="2596">
                  <c:v>2597000</c:v>
                </c:pt>
                <c:pt idx="2597">
                  <c:v>2598000</c:v>
                </c:pt>
                <c:pt idx="2598">
                  <c:v>2599000</c:v>
                </c:pt>
                <c:pt idx="2599">
                  <c:v>2600000</c:v>
                </c:pt>
                <c:pt idx="2600">
                  <c:v>2601000</c:v>
                </c:pt>
                <c:pt idx="2601">
                  <c:v>2602000</c:v>
                </c:pt>
                <c:pt idx="2602">
                  <c:v>2603000</c:v>
                </c:pt>
                <c:pt idx="2603">
                  <c:v>2604000</c:v>
                </c:pt>
                <c:pt idx="2604">
                  <c:v>2605000</c:v>
                </c:pt>
                <c:pt idx="2605">
                  <c:v>2606000</c:v>
                </c:pt>
                <c:pt idx="2606">
                  <c:v>2607000</c:v>
                </c:pt>
                <c:pt idx="2607">
                  <c:v>2608000</c:v>
                </c:pt>
                <c:pt idx="2608">
                  <c:v>2609000</c:v>
                </c:pt>
                <c:pt idx="2609">
                  <c:v>2610000</c:v>
                </c:pt>
                <c:pt idx="2610">
                  <c:v>2611000</c:v>
                </c:pt>
                <c:pt idx="2611">
                  <c:v>2612000</c:v>
                </c:pt>
                <c:pt idx="2612">
                  <c:v>2613000</c:v>
                </c:pt>
                <c:pt idx="2613">
                  <c:v>2614000</c:v>
                </c:pt>
                <c:pt idx="2614">
                  <c:v>2615000</c:v>
                </c:pt>
                <c:pt idx="2615">
                  <c:v>2616000</c:v>
                </c:pt>
                <c:pt idx="2616">
                  <c:v>2617000</c:v>
                </c:pt>
                <c:pt idx="2617">
                  <c:v>2618000</c:v>
                </c:pt>
                <c:pt idx="2618">
                  <c:v>2619000</c:v>
                </c:pt>
                <c:pt idx="2619">
                  <c:v>2620000</c:v>
                </c:pt>
                <c:pt idx="2620">
                  <c:v>2621000</c:v>
                </c:pt>
                <c:pt idx="2621">
                  <c:v>2622000</c:v>
                </c:pt>
                <c:pt idx="2622">
                  <c:v>2623000</c:v>
                </c:pt>
                <c:pt idx="2623">
                  <c:v>2624000</c:v>
                </c:pt>
                <c:pt idx="2624">
                  <c:v>2625000</c:v>
                </c:pt>
                <c:pt idx="2625">
                  <c:v>2626000</c:v>
                </c:pt>
                <c:pt idx="2626">
                  <c:v>2627000</c:v>
                </c:pt>
                <c:pt idx="2627">
                  <c:v>2628000</c:v>
                </c:pt>
                <c:pt idx="2628">
                  <c:v>2629000</c:v>
                </c:pt>
                <c:pt idx="2629">
                  <c:v>2630000</c:v>
                </c:pt>
                <c:pt idx="2630">
                  <c:v>2631000</c:v>
                </c:pt>
                <c:pt idx="2631">
                  <c:v>2632000</c:v>
                </c:pt>
                <c:pt idx="2632">
                  <c:v>2633000</c:v>
                </c:pt>
                <c:pt idx="2633">
                  <c:v>2634000</c:v>
                </c:pt>
                <c:pt idx="2634">
                  <c:v>2635000</c:v>
                </c:pt>
                <c:pt idx="2635">
                  <c:v>2636000</c:v>
                </c:pt>
                <c:pt idx="2636">
                  <c:v>2637000</c:v>
                </c:pt>
                <c:pt idx="2637">
                  <c:v>2638000</c:v>
                </c:pt>
                <c:pt idx="2638">
                  <c:v>2639000</c:v>
                </c:pt>
                <c:pt idx="2639">
                  <c:v>2640000</c:v>
                </c:pt>
                <c:pt idx="2640">
                  <c:v>2641000</c:v>
                </c:pt>
                <c:pt idx="2641">
                  <c:v>2642000</c:v>
                </c:pt>
                <c:pt idx="2642">
                  <c:v>2643000</c:v>
                </c:pt>
                <c:pt idx="2643">
                  <c:v>2644000</c:v>
                </c:pt>
                <c:pt idx="2644">
                  <c:v>2645000</c:v>
                </c:pt>
                <c:pt idx="2645">
                  <c:v>2646000</c:v>
                </c:pt>
                <c:pt idx="2646">
                  <c:v>2647000</c:v>
                </c:pt>
                <c:pt idx="2647">
                  <c:v>2648000</c:v>
                </c:pt>
                <c:pt idx="2648">
                  <c:v>2649000</c:v>
                </c:pt>
                <c:pt idx="2649">
                  <c:v>2650000</c:v>
                </c:pt>
                <c:pt idx="2650">
                  <c:v>2651000</c:v>
                </c:pt>
                <c:pt idx="2651">
                  <c:v>2652000</c:v>
                </c:pt>
                <c:pt idx="2652">
                  <c:v>2653000</c:v>
                </c:pt>
                <c:pt idx="2653">
                  <c:v>2654000</c:v>
                </c:pt>
                <c:pt idx="2654">
                  <c:v>2655000</c:v>
                </c:pt>
                <c:pt idx="2655">
                  <c:v>2656000</c:v>
                </c:pt>
                <c:pt idx="2656">
                  <c:v>2657000</c:v>
                </c:pt>
                <c:pt idx="2657">
                  <c:v>2658000</c:v>
                </c:pt>
                <c:pt idx="2658">
                  <c:v>2659000</c:v>
                </c:pt>
                <c:pt idx="2659">
                  <c:v>2660000</c:v>
                </c:pt>
                <c:pt idx="2660">
                  <c:v>2661000</c:v>
                </c:pt>
                <c:pt idx="2661">
                  <c:v>2662000</c:v>
                </c:pt>
                <c:pt idx="2662">
                  <c:v>2663000</c:v>
                </c:pt>
                <c:pt idx="2663">
                  <c:v>2664000</c:v>
                </c:pt>
                <c:pt idx="2664">
                  <c:v>2665000</c:v>
                </c:pt>
                <c:pt idx="2665">
                  <c:v>2666000</c:v>
                </c:pt>
                <c:pt idx="2666">
                  <c:v>2667000</c:v>
                </c:pt>
                <c:pt idx="2667">
                  <c:v>2668000</c:v>
                </c:pt>
                <c:pt idx="2668">
                  <c:v>2669000</c:v>
                </c:pt>
                <c:pt idx="2669">
                  <c:v>2670000</c:v>
                </c:pt>
                <c:pt idx="2670">
                  <c:v>2671000</c:v>
                </c:pt>
                <c:pt idx="2671">
                  <c:v>2672000</c:v>
                </c:pt>
                <c:pt idx="2672">
                  <c:v>2673000</c:v>
                </c:pt>
                <c:pt idx="2673">
                  <c:v>2674000</c:v>
                </c:pt>
                <c:pt idx="2674">
                  <c:v>2675000</c:v>
                </c:pt>
                <c:pt idx="2675">
                  <c:v>2676000</c:v>
                </c:pt>
                <c:pt idx="2676">
                  <c:v>2677000</c:v>
                </c:pt>
                <c:pt idx="2677">
                  <c:v>2678000</c:v>
                </c:pt>
                <c:pt idx="2678">
                  <c:v>2679000</c:v>
                </c:pt>
                <c:pt idx="2679">
                  <c:v>2680000</c:v>
                </c:pt>
                <c:pt idx="2680">
                  <c:v>2681000</c:v>
                </c:pt>
                <c:pt idx="2681">
                  <c:v>2682000</c:v>
                </c:pt>
                <c:pt idx="2682">
                  <c:v>2683000</c:v>
                </c:pt>
                <c:pt idx="2683">
                  <c:v>2684000</c:v>
                </c:pt>
                <c:pt idx="2684">
                  <c:v>2685000</c:v>
                </c:pt>
                <c:pt idx="2685">
                  <c:v>2686000</c:v>
                </c:pt>
                <c:pt idx="2686">
                  <c:v>2687000</c:v>
                </c:pt>
                <c:pt idx="2687">
                  <c:v>2688000</c:v>
                </c:pt>
                <c:pt idx="2688">
                  <c:v>2689000</c:v>
                </c:pt>
                <c:pt idx="2689">
                  <c:v>2690000</c:v>
                </c:pt>
                <c:pt idx="2690">
                  <c:v>2691000</c:v>
                </c:pt>
                <c:pt idx="2691">
                  <c:v>2692000</c:v>
                </c:pt>
                <c:pt idx="2692">
                  <c:v>2693000</c:v>
                </c:pt>
                <c:pt idx="2693">
                  <c:v>2694000</c:v>
                </c:pt>
                <c:pt idx="2694">
                  <c:v>2695000</c:v>
                </c:pt>
                <c:pt idx="2695">
                  <c:v>2696000</c:v>
                </c:pt>
                <c:pt idx="2696">
                  <c:v>2697000</c:v>
                </c:pt>
                <c:pt idx="2697">
                  <c:v>2698000</c:v>
                </c:pt>
                <c:pt idx="2698">
                  <c:v>2699000</c:v>
                </c:pt>
                <c:pt idx="2699">
                  <c:v>2700000</c:v>
                </c:pt>
                <c:pt idx="2700">
                  <c:v>2701000</c:v>
                </c:pt>
                <c:pt idx="2701">
                  <c:v>2702000</c:v>
                </c:pt>
                <c:pt idx="2702">
                  <c:v>2703000</c:v>
                </c:pt>
                <c:pt idx="2703">
                  <c:v>2704000</c:v>
                </c:pt>
                <c:pt idx="2704">
                  <c:v>2705000</c:v>
                </c:pt>
                <c:pt idx="2705">
                  <c:v>2706000</c:v>
                </c:pt>
                <c:pt idx="2706">
                  <c:v>2707000</c:v>
                </c:pt>
                <c:pt idx="2707">
                  <c:v>2708000</c:v>
                </c:pt>
                <c:pt idx="2708">
                  <c:v>2709000</c:v>
                </c:pt>
                <c:pt idx="2709">
                  <c:v>2710000</c:v>
                </c:pt>
                <c:pt idx="2710">
                  <c:v>2711000</c:v>
                </c:pt>
                <c:pt idx="2711">
                  <c:v>2712000</c:v>
                </c:pt>
                <c:pt idx="2712">
                  <c:v>2713000</c:v>
                </c:pt>
                <c:pt idx="2713">
                  <c:v>2714000</c:v>
                </c:pt>
                <c:pt idx="2714">
                  <c:v>2715000</c:v>
                </c:pt>
                <c:pt idx="2715">
                  <c:v>2716000</c:v>
                </c:pt>
                <c:pt idx="2716">
                  <c:v>2717000</c:v>
                </c:pt>
                <c:pt idx="2717">
                  <c:v>2718000</c:v>
                </c:pt>
                <c:pt idx="2718">
                  <c:v>2719000</c:v>
                </c:pt>
                <c:pt idx="2719">
                  <c:v>2720000</c:v>
                </c:pt>
                <c:pt idx="2720">
                  <c:v>2721000</c:v>
                </c:pt>
                <c:pt idx="2721">
                  <c:v>2722000</c:v>
                </c:pt>
                <c:pt idx="2722">
                  <c:v>2723000</c:v>
                </c:pt>
                <c:pt idx="2723">
                  <c:v>2724000</c:v>
                </c:pt>
                <c:pt idx="2724">
                  <c:v>2725000</c:v>
                </c:pt>
                <c:pt idx="2725">
                  <c:v>2726000</c:v>
                </c:pt>
                <c:pt idx="2726">
                  <c:v>2727000</c:v>
                </c:pt>
                <c:pt idx="2727">
                  <c:v>2728000</c:v>
                </c:pt>
                <c:pt idx="2728">
                  <c:v>2729000</c:v>
                </c:pt>
                <c:pt idx="2729">
                  <c:v>2730000</c:v>
                </c:pt>
                <c:pt idx="2730">
                  <c:v>2731000</c:v>
                </c:pt>
                <c:pt idx="2731">
                  <c:v>2732000</c:v>
                </c:pt>
                <c:pt idx="2732">
                  <c:v>2733000</c:v>
                </c:pt>
                <c:pt idx="2733">
                  <c:v>2734000</c:v>
                </c:pt>
                <c:pt idx="2734">
                  <c:v>2735000</c:v>
                </c:pt>
                <c:pt idx="2735">
                  <c:v>2736000</c:v>
                </c:pt>
                <c:pt idx="2736">
                  <c:v>2737000</c:v>
                </c:pt>
                <c:pt idx="2737">
                  <c:v>2738000</c:v>
                </c:pt>
                <c:pt idx="2738">
                  <c:v>2739000</c:v>
                </c:pt>
                <c:pt idx="2739">
                  <c:v>2740000</c:v>
                </c:pt>
                <c:pt idx="2740">
                  <c:v>2741000</c:v>
                </c:pt>
                <c:pt idx="2741">
                  <c:v>2742000</c:v>
                </c:pt>
                <c:pt idx="2742">
                  <c:v>2743000</c:v>
                </c:pt>
                <c:pt idx="2743">
                  <c:v>2744000</c:v>
                </c:pt>
                <c:pt idx="2744">
                  <c:v>2745000</c:v>
                </c:pt>
                <c:pt idx="2745">
                  <c:v>2746000</c:v>
                </c:pt>
                <c:pt idx="2746">
                  <c:v>2747000</c:v>
                </c:pt>
                <c:pt idx="2747">
                  <c:v>2748000</c:v>
                </c:pt>
                <c:pt idx="2748">
                  <c:v>2749000</c:v>
                </c:pt>
                <c:pt idx="2749">
                  <c:v>2750000</c:v>
                </c:pt>
                <c:pt idx="2750">
                  <c:v>2751000</c:v>
                </c:pt>
                <c:pt idx="2751">
                  <c:v>2752000</c:v>
                </c:pt>
                <c:pt idx="2752">
                  <c:v>2753000</c:v>
                </c:pt>
                <c:pt idx="2753">
                  <c:v>2754000</c:v>
                </c:pt>
                <c:pt idx="2754">
                  <c:v>2755000</c:v>
                </c:pt>
                <c:pt idx="2755">
                  <c:v>2756000</c:v>
                </c:pt>
                <c:pt idx="2756">
                  <c:v>2757000</c:v>
                </c:pt>
                <c:pt idx="2757">
                  <c:v>2758000</c:v>
                </c:pt>
                <c:pt idx="2758">
                  <c:v>2759000</c:v>
                </c:pt>
                <c:pt idx="2759">
                  <c:v>2760000</c:v>
                </c:pt>
                <c:pt idx="2760">
                  <c:v>2761000</c:v>
                </c:pt>
                <c:pt idx="2761">
                  <c:v>2762000</c:v>
                </c:pt>
                <c:pt idx="2762">
                  <c:v>2763000</c:v>
                </c:pt>
                <c:pt idx="2763">
                  <c:v>2764000</c:v>
                </c:pt>
                <c:pt idx="2764">
                  <c:v>2765000</c:v>
                </c:pt>
                <c:pt idx="2765">
                  <c:v>2766000</c:v>
                </c:pt>
                <c:pt idx="2766">
                  <c:v>2767000</c:v>
                </c:pt>
                <c:pt idx="2767">
                  <c:v>2768000</c:v>
                </c:pt>
                <c:pt idx="2768">
                  <c:v>2769000</c:v>
                </c:pt>
                <c:pt idx="2769">
                  <c:v>2770000</c:v>
                </c:pt>
                <c:pt idx="2770">
                  <c:v>2771000</c:v>
                </c:pt>
                <c:pt idx="2771">
                  <c:v>2772000</c:v>
                </c:pt>
                <c:pt idx="2772">
                  <c:v>2773000</c:v>
                </c:pt>
                <c:pt idx="2773">
                  <c:v>2774000</c:v>
                </c:pt>
                <c:pt idx="2774">
                  <c:v>2775000</c:v>
                </c:pt>
                <c:pt idx="2775">
                  <c:v>2776000</c:v>
                </c:pt>
                <c:pt idx="2776">
                  <c:v>2777000</c:v>
                </c:pt>
                <c:pt idx="2777">
                  <c:v>2778000</c:v>
                </c:pt>
                <c:pt idx="2778">
                  <c:v>2779000</c:v>
                </c:pt>
                <c:pt idx="2779">
                  <c:v>2780000</c:v>
                </c:pt>
                <c:pt idx="2780">
                  <c:v>2781000</c:v>
                </c:pt>
                <c:pt idx="2781">
                  <c:v>2782000</c:v>
                </c:pt>
                <c:pt idx="2782">
                  <c:v>2783000</c:v>
                </c:pt>
                <c:pt idx="2783">
                  <c:v>2784000</c:v>
                </c:pt>
                <c:pt idx="2784">
                  <c:v>2785000</c:v>
                </c:pt>
                <c:pt idx="2785">
                  <c:v>2786000</c:v>
                </c:pt>
                <c:pt idx="2786">
                  <c:v>2787000</c:v>
                </c:pt>
                <c:pt idx="2787">
                  <c:v>2788000</c:v>
                </c:pt>
                <c:pt idx="2788">
                  <c:v>2789000</c:v>
                </c:pt>
                <c:pt idx="2789">
                  <c:v>2790000</c:v>
                </c:pt>
                <c:pt idx="2790">
                  <c:v>2791000</c:v>
                </c:pt>
                <c:pt idx="2791">
                  <c:v>2792000</c:v>
                </c:pt>
                <c:pt idx="2792">
                  <c:v>2793000</c:v>
                </c:pt>
                <c:pt idx="2793">
                  <c:v>2794000</c:v>
                </c:pt>
                <c:pt idx="2794">
                  <c:v>2795000</c:v>
                </c:pt>
                <c:pt idx="2795">
                  <c:v>2796000</c:v>
                </c:pt>
                <c:pt idx="2796">
                  <c:v>2797000</c:v>
                </c:pt>
                <c:pt idx="2797">
                  <c:v>2798000</c:v>
                </c:pt>
                <c:pt idx="2798">
                  <c:v>2799000</c:v>
                </c:pt>
                <c:pt idx="2799">
                  <c:v>2800000</c:v>
                </c:pt>
                <c:pt idx="2800">
                  <c:v>2801000</c:v>
                </c:pt>
                <c:pt idx="2801">
                  <c:v>2802000</c:v>
                </c:pt>
                <c:pt idx="2802">
                  <c:v>2803000</c:v>
                </c:pt>
                <c:pt idx="2803">
                  <c:v>2804000</c:v>
                </c:pt>
                <c:pt idx="2804">
                  <c:v>2805000</c:v>
                </c:pt>
                <c:pt idx="2805">
                  <c:v>2806000</c:v>
                </c:pt>
                <c:pt idx="2806">
                  <c:v>2807000</c:v>
                </c:pt>
                <c:pt idx="2807">
                  <c:v>2808000</c:v>
                </c:pt>
                <c:pt idx="2808">
                  <c:v>2809000</c:v>
                </c:pt>
                <c:pt idx="2809">
                  <c:v>2810000</c:v>
                </c:pt>
                <c:pt idx="2810">
                  <c:v>2811000</c:v>
                </c:pt>
                <c:pt idx="2811">
                  <c:v>2812000</c:v>
                </c:pt>
                <c:pt idx="2812">
                  <c:v>2813000</c:v>
                </c:pt>
                <c:pt idx="2813">
                  <c:v>2814000</c:v>
                </c:pt>
                <c:pt idx="2814">
                  <c:v>2815000</c:v>
                </c:pt>
                <c:pt idx="2815">
                  <c:v>2816000</c:v>
                </c:pt>
                <c:pt idx="2816">
                  <c:v>2817000</c:v>
                </c:pt>
                <c:pt idx="2817">
                  <c:v>2818000</c:v>
                </c:pt>
                <c:pt idx="2818">
                  <c:v>2819000</c:v>
                </c:pt>
                <c:pt idx="2819">
                  <c:v>2820000</c:v>
                </c:pt>
                <c:pt idx="2820">
                  <c:v>2821000</c:v>
                </c:pt>
                <c:pt idx="2821">
                  <c:v>2822000</c:v>
                </c:pt>
                <c:pt idx="2822">
                  <c:v>2823000</c:v>
                </c:pt>
                <c:pt idx="2823">
                  <c:v>2824000</c:v>
                </c:pt>
                <c:pt idx="2824">
                  <c:v>2825000</c:v>
                </c:pt>
                <c:pt idx="2825">
                  <c:v>2826000</c:v>
                </c:pt>
                <c:pt idx="2826">
                  <c:v>2827000</c:v>
                </c:pt>
                <c:pt idx="2827">
                  <c:v>2828000</c:v>
                </c:pt>
                <c:pt idx="2828">
                  <c:v>2829000</c:v>
                </c:pt>
                <c:pt idx="2829">
                  <c:v>2830000</c:v>
                </c:pt>
                <c:pt idx="2830">
                  <c:v>2831000</c:v>
                </c:pt>
                <c:pt idx="2831">
                  <c:v>2832000</c:v>
                </c:pt>
                <c:pt idx="2832">
                  <c:v>2833000</c:v>
                </c:pt>
                <c:pt idx="2833">
                  <c:v>2834000</c:v>
                </c:pt>
                <c:pt idx="2834">
                  <c:v>2835000</c:v>
                </c:pt>
                <c:pt idx="2835">
                  <c:v>2836000</c:v>
                </c:pt>
                <c:pt idx="2836">
                  <c:v>2837000</c:v>
                </c:pt>
                <c:pt idx="2837">
                  <c:v>2838000</c:v>
                </c:pt>
                <c:pt idx="2838">
                  <c:v>2839000</c:v>
                </c:pt>
                <c:pt idx="2839">
                  <c:v>2840000</c:v>
                </c:pt>
                <c:pt idx="2840">
                  <c:v>2841000</c:v>
                </c:pt>
                <c:pt idx="2841">
                  <c:v>2842000</c:v>
                </c:pt>
                <c:pt idx="2842">
                  <c:v>2843000</c:v>
                </c:pt>
                <c:pt idx="2843">
                  <c:v>2844000</c:v>
                </c:pt>
                <c:pt idx="2844">
                  <c:v>2845000</c:v>
                </c:pt>
                <c:pt idx="2845">
                  <c:v>2846000</c:v>
                </c:pt>
                <c:pt idx="2846">
                  <c:v>2847000</c:v>
                </c:pt>
                <c:pt idx="2847">
                  <c:v>2848000</c:v>
                </c:pt>
                <c:pt idx="2848">
                  <c:v>2849000</c:v>
                </c:pt>
                <c:pt idx="2849">
                  <c:v>2850000</c:v>
                </c:pt>
                <c:pt idx="2850">
                  <c:v>2851000</c:v>
                </c:pt>
                <c:pt idx="2851">
                  <c:v>2852000</c:v>
                </c:pt>
                <c:pt idx="2852">
                  <c:v>2853000</c:v>
                </c:pt>
                <c:pt idx="2853">
                  <c:v>2854000</c:v>
                </c:pt>
                <c:pt idx="2854">
                  <c:v>2855000</c:v>
                </c:pt>
                <c:pt idx="2855">
                  <c:v>2856000</c:v>
                </c:pt>
                <c:pt idx="2856">
                  <c:v>2857000</c:v>
                </c:pt>
                <c:pt idx="2857">
                  <c:v>2858000</c:v>
                </c:pt>
                <c:pt idx="2858">
                  <c:v>2859000</c:v>
                </c:pt>
                <c:pt idx="2859">
                  <c:v>2860000</c:v>
                </c:pt>
                <c:pt idx="2860">
                  <c:v>2861000</c:v>
                </c:pt>
                <c:pt idx="2861">
                  <c:v>2862000</c:v>
                </c:pt>
                <c:pt idx="2862">
                  <c:v>2863000</c:v>
                </c:pt>
                <c:pt idx="2863">
                  <c:v>2864000</c:v>
                </c:pt>
                <c:pt idx="2864">
                  <c:v>2865000</c:v>
                </c:pt>
                <c:pt idx="2865">
                  <c:v>2866000</c:v>
                </c:pt>
                <c:pt idx="2866">
                  <c:v>2867000</c:v>
                </c:pt>
                <c:pt idx="2867">
                  <c:v>2868000</c:v>
                </c:pt>
                <c:pt idx="2868">
                  <c:v>2869000</c:v>
                </c:pt>
                <c:pt idx="2869">
                  <c:v>2870000</c:v>
                </c:pt>
                <c:pt idx="2870">
                  <c:v>2871000</c:v>
                </c:pt>
                <c:pt idx="2871">
                  <c:v>2872000</c:v>
                </c:pt>
                <c:pt idx="2872">
                  <c:v>2873000</c:v>
                </c:pt>
                <c:pt idx="2873">
                  <c:v>2874000</c:v>
                </c:pt>
                <c:pt idx="2874">
                  <c:v>2875000</c:v>
                </c:pt>
                <c:pt idx="2875">
                  <c:v>2876000</c:v>
                </c:pt>
                <c:pt idx="2876">
                  <c:v>2877000</c:v>
                </c:pt>
                <c:pt idx="2877">
                  <c:v>2878000</c:v>
                </c:pt>
                <c:pt idx="2878">
                  <c:v>2879000</c:v>
                </c:pt>
                <c:pt idx="2879">
                  <c:v>2880000</c:v>
                </c:pt>
                <c:pt idx="2880">
                  <c:v>2881000</c:v>
                </c:pt>
                <c:pt idx="2881">
                  <c:v>2882000</c:v>
                </c:pt>
                <c:pt idx="2882">
                  <c:v>2883000</c:v>
                </c:pt>
                <c:pt idx="2883">
                  <c:v>2884000</c:v>
                </c:pt>
                <c:pt idx="2884">
                  <c:v>2885000</c:v>
                </c:pt>
                <c:pt idx="2885">
                  <c:v>2886000</c:v>
                </c:pt>
                <c:pt idx="2886">
                  <c:v>2887000</c:v>
                </c:pt>
                <c:pt idx="2887">
                  <c:v>2888000</c:v>
                </c:pt>
                <c:pt idx="2888">
                  <c:v>2889000</c:v>
                </c:pt>
                <c:pt idx="2889">
                  <c:v>2890000</c:v>
                </c:pt>
                <c:pt idx="2890">
                  <c:v>2891000</c:v>
                </c:pt>
                <c:pt idx="2891">
                  <c:v>2892000</c:v>
                </c:pt>
                <c:pt idx="2892">
                  <c:v>2893000</c:v>
                </c:pt>
                <c:pt idx="2893">
                  <c:v>2894000</c:v>
                </c:pt>
                <c:pt idx="2894">
                  <c:v>2895000</c:v>
                </c:pt>
                <c:pt idx="2895">
                  <c:v>2896000</c:v>
                </c:pt>
                <c:pt idx="2896">
                  <c:v>2897000</c:v>
                </c:pt>
                <c:pt idx="2897">
                  <c:v>2898000</c:v>
                </c:pt>
                <c:pt idx="2898">
                  <c:v>2899000</c:v>
                </c:pt>
                <c:pt idx="2899">
                  <c:v>2900000</c:v>
                </c:pt>
                <c:pt idx="2900">
                  <c:v>2901000</c:v>
                </c:pt>
                <c:pt idx="2901">
                  <c:v>2902000</c:v>
                </c:pt>
                <c:pt idx="2902">
                  <c:v>2903000</c:v>
                </c:pt>
                <c:pt idx="2903">
                  <c:v>2904000</c:v>
                </c:pt>
                <c:pt idx="2904">
                  <c:v>2905000</c:v>
                </c:pt>
                <c:pt idx="2905">
                  <c:v>2906000</c:v>
                </c:pt>
                <c:pt idx="2906">
                  <c:v>2907000</c:v>
                </c:pt>
                <c:pt idx="2907">
                  <c:v>2908000</c:v>
                </c:pt>
                <c:pt idx="2908">
                  <c:v>2909000</c:v>
                </c:pt>
                <c:pt idx="2909">
                  <c:v>2910000</c:v>
                </c:pt>
                <c:pt idx="2910">
                  <c:v>2911000</c:v>
                </c:pt>
                <c:pt idx="2911">
                  <c:v>2912000</c:v>
                </c:pt>
                <c:pt idx="2912">
                  <c:v>2913000</c:v>
                </c:pt>
                <c:pt idx="2913">
                  <c:v>2914000</c:v>
                </c:pt>
                <c:pt idx="2914">
                  <c:v>2915000</c:v>
                </c:pt>
                <c:pt idx="2915">
                  <c:v>2916000</c:v>
                </c:pt>
                <c:pt idx="2916">
                  <c:v>2917000</c:v>
                </c:pt>
                <c:pt idx="2917">
                  <c:v>2918000</c:v>
                </c:pt>
                <c:pt idx="2918">
                  <c:v>2919000</c:v>
                </c:pt>
                <c:pt idx="2919">
                  <c:v>2920000</c:v>
                </c:pt>
                <c:pt idx="2920">
                  <c:v>2921000</c:v>
                </c:pt>
                <c:pt idx="2921">
                  <c:v>2922000</c:v>
                </c:pt>
                <c:pt idx="2922">
                  <c:v>2923000</c:v>
                </c:pt>
                <c:pt idx="2923">
                  <c:v>2924000</c:v>
                </c:pt>
                <c:pt idx="2924">
                  <c:v>2925000</c:v>
                </c:pt>
                <c:pt idx="2925">
                  <c:v>2926000</c:v>
                </c:pt>
                <c:pt idx="2926">
                  <c:v>2927000</c:v>
                </c:pt>
                <c:pt idx="2927">
                  <c:v>2928000</c:v>
                </c:pt>
                <c:pt idx="2928">
                  <c:v>2929000</c:v>
                </c:pt>
                <c:pt idx="2929">
                  <c:v>2930000</c:v>
                </c:pt>
                <c:pt idx="2930">
                  <c:v>2931000</c:v>
                </c:pt>
                <c:pt idx="2931">
                  <c:v>2932000</c:v>
                </c:pt>
                <c:pt idx="2932">
                  <c:v>2933000</c:v>
                </c:pt>
                <c:pt idx="2933">
                  <c:v>2934000</c:v>
                </c:pt>
                <c:pt idx="2934">
                  <c:v>2935000</c:v>
                </c:pt>
                <c:pt idx="2935">
                  <c:v>2936000</c:v>
                </c:pt>
                <c:pt idx="2936">
                  <c:v>2937000</c:v>
                </c:pt>
                <c:pt idx="2937">
                  <c:v>2938000</c:v>
                </c:pt>
                <c:pt idx="2938">
                  <c:v>2939000</c:v>
                </c:pt>
                <c:pt idx="2939">
                  <c:v>2940000</c:v>
                </c:pt>
                <c:pt idx="2940">
                  <c:v>2941000</c:v>
                </c:pt>
                <c:pt idx="2941">
                  <c:v>2942000</c:v>
                </c:pt>
                <c:pt idx="2942">
                  <c:v>2943000</c:v>
                </c:pt>
                <c:pt idx="2943">
                  <c:v>2944000</c:v>
                </c:pt>
                <c:pt idx="2944">
                  <c:v>2945000</c:v>
                </c:pt>
                <c:pt idx="2945">
                  <c:v>2946000</c:v>
                </c:pt>
                <c:pt idx="2946">
                  <c:v>2947000</c:v>
                </c:pt>
                <c:pt idx="2947">
                  <c:v>2948000</c:v>
                </c:pt>
                <c:pt idx="2948">
                  <c:v>2949000</c:v>
                </c:pt>
                <c:pt idx="2949">
                  <c:v>2950000</c:v>
                </c:pt>
                <c:pt idx="2950">
                  <c:v>2951000</c:v>
                </c:pt>
                <c:pt idx="2951">
                  <c:v>2952000</c:v>
                </c:pt>
                <c:pt idx="2952">
                  <c:v>2953000</c:v>
                </c:pt>
                <c:pt idx="2953">
                  <c:v>2954000</c:v>
                </c:pt>
                <c:pt idx="2954">
                  <c:v>2955000</c:v>
                </c:pt>
                <c:pt idx="2955">
                  <c:v>2956000</c:v>
                </c:pt>
                <c:pt idx="2956">
                  <c:v>2957000</c:v>
                </c:pt>
                <c:pt idx="2957">
                  <c:v>2958000</c:v>
                </c:pt>
                <c:pt idx="2958">
                  <c:v>2959000</c:v>
                </c:pt>
                <c:pt idx="2959">
                  <c:v>2960000</c:v>
                </c:pt>
                <c:pt idx="2960">
                  <c:v>2961000</c:v>
                </c:pt>
                <c:pt idx="2961">
                  <c:v>2962000</c:v>
                </c:pt>
                <c:pt idx="2962">
                  <c:v>2963000</c:v>
                </c:pt>
                <c:pt idx="2963">
                  <c:v>2964000</c:v>
                </c:pt>
                <c:pt idx="2964">
                  <c:v>2965000</c:v>
                </c:pt>
                <c:pt idx="2965">
                  <c:v>2966000</c:v>
                </c:pt>
                <c:pt idx="2966">
                  <c:v>2967000</c:v>
                </c:pt>
                <c:pt idx="2967">
                  <c:v>2968000</c:v>
                </c:pt>
                <c:pt idx="2968">
                  <c:v>2969000</c:v>
                </c:pt>
                <c:pt idx="2969">
                  <c:v>2970000</c:v>
                </c:pt>
                <c:pt idx="2970">
                  <c:v>2971000</c:v>
                </c:pt>
                <c:pt idx="2971">
                  <c:v>2972000</c:v>
                </c:pt>
                <c:pt idx="2972">
                  <c:v>2973000</c:v>
                </c:pt>
                <c:pt idx="2973">
                  <c:v>2974000</c:v>
                </c:pt>
                <c:pt idx="2974">
                  <c:v>2975000</c:v>
                </c:pt>
                <c:pt idx="2975">
                  <c:v>2976000</c:v>
                </c:pt>
                <c:pt idx="2976">
                  <c:v>2977000</c:v>
                </c:pt>
                <c:pt idx="2977">
                  <c:v>2978000</c:v>
                </c:pt>
                <c:pt idx="2978">
                  <c:v>2979000</c:v>
                </c:pt>
                <c:pt idx="2979">
                  <c:v>2980000</c:v>
                </c:pt>
                <c:pt idx="2980">
                  <c:v>2981000</c:v>
                </c:pt>
                <c:pt idx="2981">
                  <c:v>2982000</c:v>
                </c:pt>
                <c:pt idx="2982">
                  <c:v>2983000</c:v>
                </c:pt>
                <c:pt idx="2983">
                  <c:v>2984000</c:v>
                </c:pt>
                <c:pt idx="2984">
                  <c:v>2985000</c:v>
                </c:pt>
                <c:pt idx="2985">
                  <c:v>2986000</c:v>
                </c:pt>
                <c:pt idx="2986">
                  <c:v>2987000</c:v>
                </c:pt>
                <c:pt idx="2987">
                  <c:v>2988000</c:v>
                </c:pt>
                <c:pt idx="2988">
                  <c:v>2989000</c:v>
                </c:pt>
                <c:pt idx="2989">
                  <c:v>2990000</c:v>
                </c:pt>
                <c:pt idx="2990">
                  <c:v>2991000</c:v>
                </c:pt>
                <c:pt idx="2991">
                  <c:v>2992000</c:v>
                </c:pt>
                <c:pt idx="2992">
                  <c:v>2993000</c:v>
                </c:pt>
                <c:pt idx="2993">
                  <c:v>2994000</c:v>
                </c:pt>
                <c:pt idx="2994">
                  <c:v>2995000</c:v>
                </c:pt>
                <c:pt idx="2995">
                  <c:v>2996000</c:v>
                </c:pt>
                <c:pt idx="2996">
                  <c:v>2997000</c:v>
                </c:pt>
                <c:pt idx="2997">
                  <c:v>2998000</c:v>
                </c:pt>
                <c:pt idx="2998">
                  <c:v>2999000</c:v>
                </c:pt>
                <c:pt idx="2999">
                  <c:v>3000000</c:v>
                </c:pt>
                <c:pt idx="3000">
                  <c:v>3001000</c:v>
                </c:pt>
                <c:pt idx="3001">
                  <c:v>3002000</c:v>
                </c:pt>
                <c:pt idx="3002">
                  <c:v>3003000</c:v>
                </c:pt>
                <c:pt idx="3003">
                  <c:v>3004000</c:v>
                </c:pt>
                <c:pt idx="3004">
                  <c:v>3005000</c:v>
                </c:pt>
                <c:pt idx="3005">
                  <c:v>3006000</c:v>
                </c:pt>
                <c:pt idx="3006">
                  <c:v>3007000</c:v>
                </c:pt>
                <c:pt idx="3007">
                  <c:v>3008000</c:v>
                </c:pt>
                <c:pt idx="3008">
                  <c:v>3009000</c:v>
                </c:pt>
                <c:pt idx="3009">
                  <c:v>3010000</c:v>
                </c:pt>
                <c:pt idx="3010">
                  <c:v>3011000</c:v>
                </c:pt>
                <c:pt idx="3011">
                  <c:v>3012000</c:v>
                </c:pt>
                <c:pt idx="3012">
                  <c:v>3013000</c:v>
                </c:pt>
                <c:pt idx="3013">
                  <c:v>3014000</c:v>
                </c:pt>
                <c:pt idx="3014">
                  <c:v>3015000</c:v>
                </c:pt>
                <c:pt idx="3015">
                  <c:v>3016000</c:v>
                </c:pt>
                <c:pt idx="3016">
                  <c:v>3017000</c:v>
                </c:pt>
                <c:pt idx="3017">
                  <c:v>3018000</c:v>
                </c:pt>
                <c:pt idx="3018">
                  <c:v>3019000</c:v>
                </c:pt>
                <c:pt idx="3019">
                  <c:v>3020000</c:v>
                </c:pt>
                <c:pt idx="3020">
                  <c:v>3021000</c:v>
                </c:pt>
                <c:pt idx="3021">
                  <c:v>3022000</c:v>
                </c:pt>
                <c:pt idx="3022">
                  <c:v>3023000</c:v>
                </c:pt>
                <c:pt idx="3023">
                  <c:v>3024000</c:v>
                </c:pt>
                <c:pt idx="3024">
                  <c:v>3025000</c:v>
                </c:pt>
                <c:pt idx="3025">
                  <c:v>3026000</c:v>
                </c:pt>
                <c:pt idx="3026">
                  <c:v>3027000</c:v>
                </c:pt>
                <c:pt idx="3027">
                  <c:v>3028000</c:v>
                </c:pt>
                <c:pt idx="3028">
                  <c:v>3029000</c:v>
                </c:pt>
                <c:pt idx="3029">
                  <c:v>3030000</c:v>
                </c:pt>
                <c:pt idx="3030">
                  <c:v>3031000</c:v>
                </c:pt>
                <c:pt idx="3031">
                  <c:v>3032000</c:v>
                </c:pt>
                <c:pt idx="3032">
                  <c:v>3033000</c:v>
                </c:pt>
                <c:pt idx="3033">
                  <c:v>3034000</c:v>
                </c:pt>
                <c:pt idx="3034">
                  <c:v>3035000</c:v>
                </c:pt>
                <c:pt idx="3035">
                  <c:v>3036000</c:v>
                </c:pt>
                <c:pt idx="3036">
                  <c:v>3037000</c:v>
                </c:pt>
                <c:pt idx="3037">
                  <c:v>3038000</c:v>
                </c:pt>
                <c:pt idx="3038">
                  <c:v>3039000</c:v>
                </c:pt>
                <c:pt idx="3039">
                  <c:v>3040000</c:v>
                </c:pt>
                <c:pt idx="3040">
                  <c:v>3041000</c:v>
                </c:pt>
                <c:pt idx="3041">
                  <c:v>3042000</c:v>
                </c:pt>
                <c:pt idx="3042">
                  <c:v>3043000</c:v>
                </c:pt>
                <c:pt idx="3043">
                  <c:v>3044000</c:v>
                </c:pt>
                <c:pt idx="3044">
                  <c:v>3045000</c:v>
                </c:pt>
                <c:pt idx="3045">
                  <c:v>3046000</c:v>
                </c:pt>
                <c:pt idx="3046">
                  <c:v>3047000</c:v>
                </c:pt>
                <c:pt idx="3047">
                  <c:v>3048000</c:v>
                </c:pt>
                <c:pt idx="3048">
                  <c:v>3049000</c:v>
                </c:pt>
                <c:pt idx="3049">
                  <c:v>3050000</c:v>
                </c:pt>
                <c:pt idx="3050">
                  <c:v>3051000</c:v>
                </c:pt>
                <c:pt idx="3051">
                  <c:v>3052000</c:v>
                </c:pt>
                <c:pt idx="3052">
                  <c:v>3053000</c:v>
                </c:pt>
                <c:pt idx="3053">
                  <c:v>3054000</c:v>
                </c:pt>
                <c:pt idx="3054">
                  <c:v>3055000</c:v>
                </c:pt>
                <c:pt idx="3055">
                  <c:v>3056000</c:v>
                </c:pt>
                <c:pt idx="3056">
                  <c:v>3057000</c:v>
                </c:pt>
                <c:pt idx="3057">
                  <c:v>3058000</c:v>
                </c:pt>
                <c:pt idx="3058">
                  <c:v>3059000</c:v>
                </c:pt>
                <c:pt idx="3059">
                  <c:v>3060000</c:v>
                </c:pt>
                <c:pt idx="3060">
                  <c:v>3061000</c:v>
                </c:pt>
                <c:pt idx="3061">
                  <c:v>3062000</c:v>
                </c:pt>
                <c:pt idx="3062">
                  <c:v>3063000</c:v>
                </c:pt>
                <c:pt idx="3063">
                  <c:v>3064000</c:v>
                </c:pt>
                <c:pt idx="3064">
                  <c:v>3065000</c:v>
                </c:pt>
                <c:pt idx="3065">
                  <c:v>3066000</c:v>
                </c:pt>
                <c:pt idx="3066">
                  <c:v>3067000</c:v>
                </c:pt>
                <c:pt idx="3067">
                  <c:v>3068000</c:v>
                </c:pt>
                <c:pt idx="3068">
                  <c:v>3069000</c:v>
                </c:pt>
                <c:pt idx="3069">
                  <c:v>3070000</c:v>
                </c:pt>
                <c:pt idx="3070">
                  <c:v>3071000</c:v>
                </c:pt>
                <c:pt idx="3071">
                  <c:v>3072000</c:v>
                </c:pt>
                <c:pt idx="3072">
                  <c:v>3073000</c:v>
                </c:pt>
                <c:pt idx="3073">
                  <c:v>3074000</c:v>
                </c:pt>
                <c:pt idx="3074">
                  <c:v>3075000</c:v>
                </c:pt>
                <c:pt idx="3075">
                  <c:v>3076000</c:v>
                </c:pt>
                <c:pt idx="3076">
                  <c:v>3077000</c:v>
                </c:pt>
                <c:pt idx="3077">
                  <c:v>3078000</c:v>
                </c:pt>
                <c:pt idx="3078">
                  <c:v>3079000</c:v>
                </c:pt>
                <c:pt idx="3079">
                  <c:v>3080000</c:v>
                </c:pt>
                <c:pt idx="3080">
                  <c:v>3081000</c:v>
                </c:pt>
                <c:pt idx="3081">
                  <c:v>3082000</c:v>
                </c:pt>
                <c:pt idx="3082">
                  <c:v>3083000</c:v>
                </c:pt>
                <c:pt idx="3083">
                  <c:v>3084000</c:v>
                </c:pt>
                <c:pt idx="3084">
                  <c:v>3085000</c:v>
                </c:pt>
                <c:pt idx="3085">
                  <c:v>3086000</c:v>
                </c:pt>
                <c:pt idx="3086">
                  <c:v>3087000</c:v>
                </c:pt>
                <c:pt idx="3087">
                  <c:v>3088000</c:v>
                </c:pt>
                <c:pt idx="3088">
                  <c:v>3089000</c:v>
                </c:pt>
                <c:pt idx="3089">
                  <c:v>3090000</c:v>
                </c:pt>
                <c:pt idx="3090">
                  <c:v>3091000</c:v>
                </c:pt>
                <c:pt idx="3091">
                  <c:v>3092000</c:v>
                </c:pt>
                <c:pt idx="3092">
                  <c:v>3093000</c:v>
                </c:pt>
                <c:pt idx="3093">
                  <c:v>3094000</c:v>
                </c:pt>
                <c:pt idx="3094">
                  <c:v>3095000</c:v>
                </c:pt>
                <c:pt idx="3095">
                  <c:v>3096000</c:v>
                </c:pt>
                <c:pt idx="3096">
                  <c:v>3097000</c:v>
                </c:pt>
                <c:pt idx="3097">
                  <c:v>3098000</c:v>
                </c:pt>
                <c:pt idx="3098">
                  <c:v>3099000</c:v>
                </c:pt>
                <c:pt idx="3099">
                  <c:v>3100000</c:v>
                </c:pt>
                <c:pt idx="3100">
                  <c:v>3101000</c:v>
                </c:pt>
                <c:pt idx="3101">
                  <c:v>3102000</c:v>
                </c:pt>
                <c:pt idx="3102">
                  <c:v>3103000</c:v>
                </c:pt>
                <c:pt idx="3103">
                  <c:v>3104000</c:v>
                </c:pt>
                <c:pt idx="3104">
                  <c:v>3105000</c:v>
                </c:pt>
                <c:pt idx="3105">
                  <c:v>3106000</c:v>
                </c:pt>
                <c:pt idx="3106">
                  <c:v>3107000</c:v>
                </c:pt>
                <c:pt idx="3107">
                  <c:v>3108000</c:v>
                </c:pt>
                <c:pt idx="3108">
                  <c:v>3109000</c:v>
                </c:pt>
                <c:pt idx="3109">
                  <c:v>3110000</c:v>
                </c:pt>
                <c:pt idx="3110">
                  <c:v>3111000</c:v>
                </c:pt>
                <c:pt idx="3111">
                  <c:v>3112000</c:v>
                </c:pt>
                <c:pt idx="3112">
                  <c:v>3113000</c:v>
                </c:pt>
                <c:pt idx="3113">
                  <c:v>3114000</c:v>
                </c:pt>
                <c:pt idx="3114">
                  <c:v>3115000</c:v>
                </c:pt>
                <c:pt idx="3115">
                  <c:v>3116000</c:v>
                </c:pt>
                <c:pt idx="3116">
                  <c:v>3117000</c:v>
                </c:pt>
                <c:pt idx="3117">
                  <c:v>3118000</c:v>
                </c:pt>
                <c:pt idx="3118">
                  <c:v>3119000</c:v>
                </c:pt>
                <c:pt idx="3119">
                  <c:v>3120000</c:v>
                </c:pt>
                <c:pt idx="3120">
                  <c:v>3121000</c:v>
                </c:pt>
                <c:pt idx="3121">
                  <c:v>3122000</c:v>
                </c:pt>
                <c:pt idx="3122">
                  <c:v>3123000</c:v>
                </c:pt>
                <c:pt idx="3123">
                  <c:v>3124000</c:v>
                </c:pt>
                <c:pt idx="3124">
                  <c:v>3125000</c:v>
                </c:pt>
                <c:pt idx="3125">
                  <c:v>3126000</c:v>
                </c:pt>
                <c:pt idx="3126">
                  <c:v>3127000</c:v>
                </c:pt>
                <c:pt idx="3127">
                  <c:v>3128000</c:v>
                </c:pt>
                <c:pt idx="3128">
                  <c:v>3129000</c:v>
                </c:pt>
                <c:pt idx="3129">
                  <c:v>3130000</c:v>
                </c:pt>
                <c:pt idx="3130">
                  <c:v>3131000</c:v>
                </c:pt>
                <c:pt idx="3131">
                  <c:v>3132000</c:v>
                </c:pt>
                <c:pt idx="3132">
                  <c:v>3133000</c:v>
                </c:pt>
                <c:pt idx="3133">
                  <c:v>3134000</c:v>
                </c:pt>
                <c:pt idx="3134">
                  <c:v>3135000</c:v>
                </c:pt>
                <c:pt idx="3135">
                  <c:v>3136000</c:v>
                </c:pt>
                <c:pt idx="3136">
                  <c:v>3137000</c:v>
                </c:pt>
                <c:pt idx="3137">
                  <c:v>3138000</c:v>
                </c:pt>
                <c:pt idx="3138">
                  <c:v>3139000</c:v>
                </c:pt>
                <c:pt idx="3139">
                  <c:v>3140000</c:v>
                </c:pt>
                <c:pt idx="3140">
                  <c:v>3141000</c:v>
                </c:pt>
                <c:pt idx="3141">
                  <c:v>3142000</c:v>
                </c:pt>
                <c:pt idx="3142">
                  <c:v>3143000</c:v>
                </c:pt>
                <c:pt idx="3143">
                  <c:v>3144000</c:v>
                </c:pt>
                <c:pt idx="3144">
                  <c:v>3145000</c:v>
                </c:pt>
                <c:pt idx="3145">
                  <c:v>3146000</c:v>
                </c:pt>
                <c:pt idx="3146">
                  <c:v>3147000</c:v>
                </c:pt>
                <c:pt idx="3147">
                  <c:v>3148000</c:v>
                </c:pt>
                <c:pt idx="3148">
                  <c:v>3149000</c:v>
                </c:pt>
                <c:pt idx="3149">
                  <c:v>3150000</c:v>
                </c:pt>
                <c:pt idx="3150">
                  <c:v>3151000</c:v>
                </c:pt>
                <c:pt idx="3151">
                  <c:v>3152000</c:v>
                </c:pt>
                <c:pt idx="3152">
                  <c:v>3153000</c:v>
                </c:pt>
                <c:pt idx="3153">
                  <c:v>3154000</c:v>
                </c:pt>
                <c:pt idx="3154">
                  <c:v>3155000</c:v>
                </c:pt>
                <c:pt idx="3155">
                  <c:v>3156000</c:v>
                </c:pt>
                <c:pt idx="3156">
                  <c:v>3157000</c:v>
                </c:pt>
                <c:pt idx="3157">
                  <c:v>3158000</c:v>
                </c:pt>
                <c:pt idx="3158">
                  <c:v>3159000</c:v>
                </c:pt>
                <c:pt idx="3159">
                  <c:v>3160000</c:v>
                </c:pt>
                <c:pt idx="3160">
                  <c:v>3161000</c:v>
                </c:pt>
                <c:pt idx="3161">
                  <c:v>3162000</c:v>
                </c:pt>
                <c:pt idx="3162">
                  <c:v>3163000</c:v>
                </c:pt>
                <c:pt idx="3163">
                  <c:v>3164000</c:v>
                </c:pt>
                <c:pt idx="3164">
                  <c:v>3165000</c:v>
                </c:pt>
                <c:pt idx="3165">
                  <c:v>3166000</c:v>
                </c:pt>
                <c:pt idx="3166">
                  <c:v>3167000</c:v>
                </c:pt>
                <c:pt idx="3167">
                  <c:v>3168000</c:v>
                </c:pt>
                <c:pt idx="3168">
                  <c:v>3169000</c:v>
                </c:pt>
                <c:pt idx="3169">
                  <c:v>3170000</c:v>
                </c:pt>
                <c:pt idx="3170">
                  <c:v>3171000</c:v>
                </c:pt>
                <c:pt idx="3171">
                  <c:v>3172000</c:v>
                </c:pt>
                <c:pt idx="3172">
                  <c:v>3173000</c:v>
                </c:pt>
                <c:pt idx="3173">
                  <c:v>3174000</c:v>
                </c:pt>
                <c:pt idx="3174">
                  <c:v>3175000</c:v>
                </c:pt>
                <c:pt idx="3175">
                  <c:v>3176000</c:v>
                </c:pt>
                <c:pt idx="3176">
                  <c:v>3177000</c:v>
                </c:pt>
                <c:pt idx="3177">
                  <c:v>3178000</c:v>
                </c:pt>
                <c:pt idx="3178">
                  <c:v>3179000</c:v>
                </c:pt>
                <c:pt idx="3179">
                  <c:v>3180000</c:v>
                </c:pt>
                <c:pt idx="3180">
                  <c:v>3181000</c:v>
                </c:pt>
                <c:pt idx="3181">
                  <c:v>3182000</c:v>
                </c:pt>
                <c:pt idx="3182">
                  <c:v>3183000</c:v>
                </c:pt>
                <c:pt idx="3183">
                  <c:v>3184000</c:v>
                </c:pt>
                <c:pt idx="3184">
                  <c:v>3185000</c:v>
                </c:pt>
                <c:pt idx="3185">
                  <c:v>3186000</c:v>
                </c:pt>
                <c:pt idx="3186">
                  <c:v>3187000</c:v>
                </c:pt>
                <c:pt idx="3187">
                  <c:v>3188000</c:v>
                </c:pt>
                <c:pt idx="3188">
                  <c:v>3189000</c:v>
                </c:pt>
                <c:pt idx="3189">
                  <c:v>3190000</c:v>
                </c:pt>
                <c:pt idx="3190">
                  <c:v>3191000</c:v>
                </c:pt>
                <c:pt idx="3191">
                  <c:v>3192000</c:v>
                </c:pt>
                <c:pt idx="3192">
                  <c:v>3193000</c:v>
                </c:pt>
                <c:pt idx="3193">
                  <c:v>3194000</c:v>
                </c:pt>
                <c:pt idx="3194">
                  <c:v>3195000</c:v>
                </c:pt>
                <c:pt idx="3195">
                  <c:v>3196000</c:v>
                </c:pt>
                <c:pt idx="3196">
                  <c:v>3197000</c:v>
                </c:pt>
                <c:pt idx="3197">
                  <c:v>3198000</c:v>
                </c:pt>
                <c:pt idx="3198">
                  <c:v>3199000</c:v>
                </c:pt>
                <c:pt idx="3199">
                  <c:v>3200000</c:v>
                </c:pt>
                <c:pt idx="3200">
                  <c:v>3201000</c:v>
                </c:pt>
                <c:pt idx="3201">
                  <c:v>3202000</c:v>
                </c:pt>
                <c:pt idx="3202">
                  <c:v>3203000</c:v>
                </c:pt>
                <c:pt idx="3203">
                  <c:v>3204000</c:v>
                </c:pt>
                <c:pt idx="3204">
                  <c:v>3205000</c:v>
                </c:pt>
                <c:pt idx="3205">
                  <c:v>3206000</c:v>
                </c:pt>
                <c:pt idx="3206">
                  <c:v>3207000</c:v>
                </c:pt>
                <c:pt idx="3207">
                  <c:v>3208000</c:v>
                </c:pt>
                <c:pt idx="3208">
                  <c:v>3209000</c:v>
                </c:pt>
                <c:pt idx="3209">
                  <c:v>3210000</c:v>
                </c:pt>
                <c:pt idx="3210">
                  <c:v>3211000</c:v>
                </c:pt>
                <c:pt idx="3211">
                  <c:v>3212000</c:v>
                </c:pt>
                <c:pt idx="3212">
                  <c:v>3213000</c:v>
                </c:pt>
                <c:pt idx="3213">
                  <c:v>3214000</c:v>
                </c:pt>
                <c:pt idx="3214">
                  <c:v>3215000</c:v>
                </c:pt>
                <c:pt idx="3215">
                  <c:v>3216000</c:v>
                </c:pt>
                <c:pt idx="3216">
                  <c:v>3217000</c:v>
                </c:pt>
                <c:pt idx="3217">
                  <c:v>3218000</c:v>
                </c:pt>
                <c:pt idx="3218">
                  <c:v>3219000</c:v>
                </c:pt>
                <c:pt idx="3219">
                  <c:v>3220000</c:v>
                </c:pt>
                <c:pt idx="3220">
                  <c:v>3221000</c:v>
                </c:pt>
                <c:pt idx="3221">
                  <c:v>3222000</c:v>
                </c:pt>
                <c:pt idx="3222">
                  <c:v>3223000</c:v>
                </c:pt>
                <c:pt idx="3223">
                  <c:v>3224000</c:v>
                </c:pt>
                <c:pt idx="3224">
                  <c:v>3225000</c:v>
                </c:pt>
                <c:pt idx="3225">
                  <c:v>3226000</c:v>
                </c:pt>
                <c:pt idx="3226">
                  <c:v>3227000</c:v>
                </c:pt>
                <c:pt idx="3227">
                  <c:v>3228000</c:v>
                </c:pt>
                <c:pt idx="3228">
                  <c:v>3229000</c:v>
                </c:pt>
                <c:pt idx="3229">
                  <c:v>3230000</c:v>
                </c:pt>
                <c:pt idx="3230">
                  <c:v>3231000</c:v>
                </c:pt>
                <c:pt idx="3231">
                  <c:v>3232000</c:v>
                </c:pt>
                <c:pt idx="3232">
                  <c:v>3233000</c:v>
                </c:pt>
                <c:pt idx="3233">
                  <c:v>3234000</c:v>
                </c:pt>
                <c:pt idx="3234">
                  <c:v>3235000</c:v>
                </c:pt>
                <c:pt idx="3235">
                  <c:v>3236000</c:v>
                </c:pt>
                <c:pt idx="3236">
                  <c:v>3237000</c:v>
                </c:pt>
                <c:pt idx="3237">
                  <c:v>3238000</c:v>
                </c:pt>
                <c:pt idx="3238">
                  <c:v>3239000</c:v>
                </c:pt>
                <c:pt idx="3239">
                  <c:v>3240000</c:v>
                </c:pt>
                <c:pt idx="3240">
                  <c:v>3241000</c:v>
                </c:pt>
                <c:pt idx="3241">
                  <c:v>3242000</c:v>
                </c:pt>
                <c:pt idx="3242">
                  <c:v>3243000</c:v>
                </c:pt>
                <c:pt idx="3243">
                  <c:v>3244000</c:v>
                </c:pt>
                <c:pt idx="3244">
                  <c:v>3245000</c:v>
                </c:pt>
                <c:pt idx="3245">
                  <c:v>3246000</c:v>
                </c:pt>
                <c:pt idx="3246">
                  <c:v>3247000</c:v>
                </c:pt>
                <c:pt idx="3247">
                  <c:v>3248000</c:v>
                </c:pt>
                <c:pt idx="3248">
                  <c:v>3249000</c:v>
                </c:pt>
                <c:pt idx="3249">
                  <c:v>3250000</c:v>
                </c:pt>
                <c:pt idx="3250">
                  <c:v>3251000</c:v>
                </c:pt>
                <c:pt idx="3251">
                  <c:v>3252000</c:v>
                </c:pt>
                <c:pt idx="3252">
                  <c:v>3253000</c:v>
                </c:pt>
                <c:pt idx="3253">
                  <c:v>3254000</c:v>
                </c:pt>
                <c:pt idx="3254">
                  <c:v>3255000</c:v>
                </c:pt>
                <c:pt idx="3255">
                  <c:v>3256000</c:v>
                </c:pt>
                <c:pt idx="3256">
                  <c:v>3257000</c:v>
                </c:pt>
                <c:pt idx="3257">
                  <c:v>3258000</c:v>
                </c:pt>
                <c:pt idx="3258">
                  <c:v>3259000</c:v>
                </c:pt>
                <c:pt idx="3259">
                  <c:v>3260000</c:v>
                </c:pt>
                <c:pt idx="3260">
                  <c:v>3261000</c:v>
                </c:pt>
                <c:pt idx="3261">
                  <c:v>3262000</c:v>
                </c:pt>
                <c:pt idx="3262">
                  <c:v>3263000</c:v>
                </c:pt>
                <c:pt idx="3263">
                  <c:v>3264000</c:v>
                </c:pt>
                <c:pt idx="3264">
                  <c:v>3265000</c:v>
                </c:pt>
                <c:pt idx="3265">
                  <c:v>3266000</c:v>
                </c:pt>
                <c:pt idx="3266">
                  <c:v>3267000</c:v>
                </c:pt>
                <c:pt idx="3267">
                  <c:v>3268000</c:v>
                </c:pt>
                <c:pt idx="3268">
                  <c:v>3269000</c:v>
                </c:pt>
                <c:pt idx="3269">
                  <c:v>3270000</c:v>
                </c:pt>
                <c:pt idx="3270">
                  <c:v>3271000</c:v>
                </c:pt>
                <c:pt idx="3271">
                  <c:v>3272000</c:v>
                </c:pt>
                <c:pt idx="3272">
                  <c:v>3273000</c:v>
                </c:pt>
                <c:pt idx="3273">
                  <c:v>3274000</c:v>
                </c:pt>
                <c:pt idx="3274">
                  <c:v>3275000</c:v>
                </c:pt>
                <c:pt idx="3275">
                  <c:v>3276000</c:v>
                </c:pt>
                <c:pt idx="3276">
                  <c:v>3277000</c:v>
                </c:pt>
                <c:pt idx="3277">
                  <c:v>3278000</c:v>
                </c:pt>
                <c:pt idx="3278">
                  <c:v>3279000</c:v>
                </c:pt>
                <c:pt idx="3279">
                  <c:v>3280000</c:v>
                </c:pt>
                <c:pt idx="3280">
                  <c:v>3281000</c:v>
                </c:pt>
                <c:pt idx="3281">
                  <c:v>3282000</c:v>
                </c:pt>
                <c:pt idx="3282">
                  <c:v>3283000</c:v>
                </c:pt>
                <c:pt idx="3283">
                  <c:v>3284000</c:v>
                </c:pt>
                <c:pt idx="3284">
                  <c:v>3285000</c:v>
                </c:pt>
                <c:pt idx="3285">
                  <c:v>3286000</c:v>
                </c:pt>
                <c:pt idx="3286">
                  <c:v>3287000</c:v>
                </c:pt>
                <c:pt idx="3287">
                  <c:v>3288000</c:v>
                </c:pt>
                <c:pt idx="3288">
                  <c:v>3289000</c:v>
                </c:pt>
                <c:pt idx="3289">
                  <c:v>3290000</c:v>
                </c:pt>
                <c:pt idx="3290">
                  <c:v>3291000</c:v>
                </c:pt>
                <c:pt idx="3291">
                  <c:v>3292000</c:v>
                </c:pt>
                <c:pt idx="3292">
                  <c:v>3293000</c:v>
                </c:pt>
                <c:pt idx="3293">
                  <c:v>3294000</c:v>
                </c:pt>
                <c:pt idx="3294">
                  <c:v>3295000</c:v>
                </c:pt>
                <c:pt idx="3295">
                  <c:v>3296000</c:v>
                </c:pt>
                <c:pt idx="3296">
                  <c:v>3297000</c:v>
                </c:pt>
                <c:pt idx="3297">
                  <c:v>3298000</c:v>
                </c:pt>
                <c:pt idx="3298">
                  <c:v>3299000</c:v>
                </c:pt>
                <c:pt idx="3299">
                  <c:v>3300000</c:v>
                </c:pt>
                <c:pt idx="3300">
                  <c:v>3301000</c:v>
                </c:pt>
                <c:pt idx="3301">
                  <c:v>3302000</c:v>
                </c:pt>
                <c:pt idx="3302">
                  <c:v>3303000</c:v>
                </c:pt>
                <c:pt idx="3303">
                  <c:v>3304000</c:v>
                </c:pt>
                <c:pt idx="3304">
                  <c:v>3305000</c:v>
                </c:pt>
                <c:pt idx="3305">
                  <c:v>3306000</c:v>
                </c:pt>
                <c:pt idx="3306">
                  <c:v>3307000</c:v>
                </c:pt>
                <c:pt idx="3307">
                  <c:v>3308000</c:v>
                </c:pt>
                <c:pt idx="3308">
                  <c:v>3309000</c:v>
                </c:pt>
                <c:pt idx="3309">
                  <c:v>3310000</c:v>
                </c:pt>
                <c:pt idx="3310">
                  <c:v>3311000</c:v>
                </c:pt>
                <c:pt idx="3311">
                  <c:v>3312000</c:v>
                </c:pt>
                <c:pt idx="3312">
                  <c:v>3313000</c:v>
                </c:pt>
                <c:pt idx="3313">
                  <c:v>3314000</c:v>
                </c:pt>
                <c:pt idx="3314">
                  <c:v>3315000</c:v>
                </c:pt>
                <c:pt idx="3315">
                  <c:v>3316000</c:v>
                </c:pt>
                <c:pt idx="3316">
                  <c:v>3317000</c:v>
                </c:pt>
                <c:pt idx="3317">
                  <c:v>3318000</c:v>
                </c:pt>
                <c:pt idx="3318">
                  <c:v>3319000</c:v>
                </c:pt>
                <c:pt idx="3319">
                  <c:v>3320000</c:v>
                </c:pt>
                <c:pt idx="3320">
                  <c:v>3321000</c:v>
                </c:pt>
                <c:pt idx="3321">
                  <c:v>3322000</c:v>
                </c:pt>
                <c:pt idx="3322">
                  <c:v>3323000</c:v>
                </c:pt>
                <c:pt idx="3323">
                  <c:v>3324000</c:v>
                </c:pt>
                <c:pt idx="3324">
                  <c:v>3325000</c:v>
                </c:pt>
                <c:pt idx="3325">
                  <c:v>3326000</c:v>
                </c:pt>
                <c:pt idx="3326">
                  <c:v>3327000</c:v>
                </c:pt>
                <c:pt idx="3327">
                  <c:v>3328000</c:v>
                </c:pt>
                <c:pt idx="3328">
                  <c:v>3329000</c:v>
                </c:pt>
                <c:pt idx="3329">
                  <c:v>3330000</c:v>
                </c:pt>
                <c:pt idx="3330">
                  <c:v>3331000</c:v>
                </c:pt>
                <c:pt idx="3331">
                  <c:v>3332000</c:v>
                </c:pt>
                <c:pt idx="3332">
                  <c:v>3333000</c:v>
                </c:pt>
                <c:pt idx="3333">
                  <c:v>3334000</c:v>
                </c:pt>
                <c:pt idx="3334">
                  <c:v>3335000</c:v>
                </c:pt>
                <c:pt idx="3335">
                  <c:v>3336000</c:v>
                </c:pt>
                <c:pt idx="3336">
                  <c:v>3337000</c:v>
                </c:pt>
                <c:pt idx="3337">
                  <c:v>3338000</c:v>
                </c:pt>
                <c:pt idx="3338">
                  <c:v>3339000</c:v>
                </c:pt>
                <c:pt idx="3339">
                  <c:v>3340000</c:v>
                </c:pt>
                <c:pt idx="3340">
                  <c:v>3341000</c:v>
                </c:pt>
                <c:pt idx="3341">
                  <c:v>3342000</c:v>
                </c:pt>
                <c:pt idx="3342">
                  <c:v>3343000</c:v>
                </c:pt>
                <c:pt idx="3343">
                  <c:v>3344000</c:v>
                </c:pt>
                <c:pt idx="3344">
                  <c:v>3345000</c:v>
                </c:pt>
                <c:pt idx="3345">
                  <c:v>3346000</c:v>
                </c:pt>
                <c:pt idx="3346">
                  <c:v>3347000</c:v>
                </c:pt>
                <c:pt idx="3347">
                  <c:v>3348000</c:v>
                </c:pt>
                <c:pt idx="3348">
                  <c:v>3349000</c:v>
                </c:pt>
                <c:pt idx="3349">
                  <c:v>3350000</c:v>
                </c:pt>
                <c:pt idx="3350">
                  <c:v>3351000</c:v>
                </c:pt>
                <c:pt idx="3351">
                  <c:v>3352000</c:v>
                </c:pt>
                <c:pt idx="3352">
                  <c:v>3353000</c:v>
                </c:pt>
                <c:pt idx="3353">
                  <c:v>3354000</c:v>
                </c:pt>
                <c:pt idx="3354">
                  <c:v>3355000</c:v>
                </c:pt>
                <c:pt idx="3355">
                  <c:v>3356000</c:v>
                </c:pt>
                <c:pt idx="3356">
                  <c:v>3357000</c:v>
                </c:pt>
                <c:pt idx="3357">
                  <c:v>3358000</c:v>
                </c:pt>
                <c:pt idx="3358">
                  <c:v>3359000</c:v>
                </c:pt>
                <c:pt idx="3359">
                  <c:v>3360000</c:v>
                </c:pt>
                <c:pt idx="3360">
                  <c:v>3361000</c:v>
                </c:pt>
                <c:pt idx="3361">
                  <c:v>3362000</c:v>
                </c:pt>
                <c:pt idx="3362">
                  <c:v>3363000</c:v>
                </c:pt>
                <c:pt idx="3363">
                  <c:v>3364000</c:v>
                </c:pt>
                <c:pt idx="3364">
                  <c:v>3365000</c:v>
                </c:pt>
                <c:pt idx="3365">
                  <c:v>3366000</c:v>
                </c:pt>
                <c:pt idx="3366">
                  <c:v>3367000</c:v>
                </c:pt>
                <c:pt idx="3367">
                  <c:v>3368000</c:v>
                </c:pt>
                <c:pt idx="3368">
                  <c:v>3369000</c:v>
                </c:pt>
                <c:pt idx="3369">
                  <c:v>3370000</c:v>
                </c:pt>
                <c:pt idx="3370">
                  <c:v>3371000</c:v>
                </c:pt>
                <c:pt idx="3371">
                  <c:v>3372000</c:v>
                </c:pt>
                <c:pt idx="3372">
                  <c:v>3373000</c:v>
                </c:pt>
                <c:pt idx="3373">
                  <c:v>3374000</c:v>
                </c:pt>
                <c:pt idx="3374">
                  <c:v>3375000</c:v>
                </c:pt>
                <c:pt idx="3375">
                  <c:v>3376000</c:v>
                </c:pt>
                <c:pt idx="3376">
                  <c:v>3377000</c:v>
                </c:pt>
                <c:pt idx="3377">
                  <c:v>3378000</c:v>
                </c:pt>
                <c:pt idx="3378">
                  <c:v>3379000</c:v>
                </c:pt>
                <c:pt idx="3379">
                  <c:v>3380000</c:v>
                </c:pt>
                <c:pt idx="3380">
                  <c:v>3381000</c:v>
                </c:pt>
                <c:pt idx="3381">
                  <c:v>3382000</c:v>
                </c:pt>
                <c:pt idx="3382">
                  <c:v>3383000</c:v>
                </c:pt>
                <c:pt idx="3383">
                  <c:v>3384000</c:v>
                </c:pt>
                <c:pt idx="3384">
                  <c:v>3385000</c:v>
                </c:pt>
                <c:pt idx="3385">
                  <c:v>3386000</c:v>
                </c:pt>
                <c:pt idx="3386">
                  <c:v>3387000</c:v>
                </c:pt>
                <c:pt idx="3387">
                  <c:v>3388000</c:v>
                </c:pt>
                <c:pt idx="3388">
                  <c:v>3389000</c:v>
                </c:pt>
                <c:pt idx="3389">
                  <c:v>3390000</c:v>
                </c:pt>
                <c:pt idx="3390">
                  <c:v>3391000</c:v>
                </c:pt>
                <c:pt idx="3391">
                  <c:v>3392000</c:v>
                </c:pt>
                <c:pt idx="3392">
                  <c:v>3393000</c:v>
                </c:pt>
                <c:pt idx="3393">
                  <c:v>3394000</c:v>
                </c:pt>
                <c:pt idx="3394">
                  <c:v>3395000</c:v>
                </c:pt>
                <c:pt idx="3395">
                  <c:v>3396000</c:v>
                </c:pt>
                <c:pt idx="3396">
                  <c:v>3397000</c:v>
                </c:pt>
                <c:pt idx="3397">
                  <c:v>3398000</c:v>
                </c:pt>
                <c:pt idx="3398">
                  <c:v>3399000</c:v>
                </c:pt>
                <c:pt idx="3399">
                  <c:v>3400000</c:v>
                </c:pt>
                <c:pt idx="3400">
                  <c:v>3401000</c:v>
                </c:pt>
                <c:pt idx="3401">
                  <c:v>3402000</c:v>
                </c:pt>
                <c:pt idx="3402">
                  <c:v>3403000</c:v>
                </c:pt>
                <c:pt idx="3403">
                  <c:v>3404000</c:v>
                </c:pt>
                <c:pt idx="3404">
                  <c:v>3405000</c:v>
                </c:pt>
                <c:pt idx="3405">
                  <c:v>3406000</c:v>
                </c:pt>
                <c:pt idx="3406">
                  <c:v>3407000</c:v>
                </c:pt>
                <c:pt idx="3407">
                  <c:v>3408000</c:v>
                </c:pt>
                <c:pt idx="3408">
                  <c:v>3409000</c:v>
                </c:pt>
                <c:pt idx="3409">
                  <c:v>3410000</c:v>
                </c:pt>
                <c:pt idx="3410">
                  <c:v>3411000</c:v>
                </c:pt>
                <c:pt idx="3411">
                  <c:v>3412000</c:v>
                </c:pt>
                <c:pt idx="3412">
                  <c:v>3413000</c:v>
                </c:pt>
                <c:pt idx="3413">
                  <c:v>3414000</c:v>
                </c:pt>
                <c:pt idx="3414">
                  <c:v>3415000</c:v>
                </c:pt>
                <c:pt idx="3415">
                  <c:v>3416000</c:v>
                </c:pt>
                <c:pt idx="3416">
                  <c:v>3417000</c:v>
                </c:pt>
                <c:pt idx="3417">
                  <c:v>3418000</c:v>
                </c:pt>
                <c:pt idx="3418">
                  <c:v>3419000</c:v>
                </c:pt>
                <c:pt idx="3419">
                  <c:v>3420000</c:v>
                </c:pt>
                <c:pt idx="3420">
                  <c:v>3421000</c:v>
                </c:pt>
                <c:pt idx="3421">
                  <c:v>3422000</c:v>
                </c:pt>
                <c:pt idx="3422">
                  <c:v>3423000</c:v>
                </c:pt>
                <c:pt idx="3423">
                  <c:v>3424000</c:v>
                </c:pt>
                <c:pt idx="3424">
                  <c:v>3425000</c:v>
                </c:pt>
                <c:pt idx="3425">
                  <c:v>3426000</c:v>
                </c:pt>
                <c:pt idx="3426">
                  <c:v>3427000</c:v>
                </c:pt>
                <c:pt idx="3427">
                  <c:v>3428000</c:v>
                </c:pt>
                <c:pt idx="3428">
                  <c:v>3429000</c:v>
                </c:pt>
                <c:pt idx="3429">
                  <c:v>3430000</c:v>
                </c:pt>
                <c:pt idx="3430">
                  <c:v>3431000</c:v>
                </c:pt>
                <c:pt idx="3431">
                  <c:v>3432000</c:v>
                </c:pt>
                <c:pt idx="3432">
                  <c:v>3433000</c:v>
                </c:pt>
                <c:pt idx="3433">
                  <c:v>3434000</c:v>
                </c:pt>
                <c:pt idx="3434">
                  <c:v>3435000</c:v>
                </c:pt>
                <c:pt idx="3435">
                  <c:v>3436000</c:v>
                </c:pt>
                <c:pt idx="3436">
                  <c:v>3437000</c:v>
                </c:pt>
                <c:pt idx="3437">
                  <c:v>3438000</c:v>
                </c:pt>
                <c:pt idx="3438">
                  <c:v>3439000</c:v>
                </c:pt>
                <c:pt idx="3439">
                  <c:v>3440000</c:v>
                </c:pt>
                <c:pt idx="3440">
                  <c:v>3441000</c:v>
                </c:pt>
                <c:pt idx="3441">
                  <c:v>3442000</c:v>
                </c:pt>
                <c:pt idx="3442">
                  <c:v>3443000</c:v>
                </c:pt>
                <c:pt idx="3443">
                  <c:v>3444000</c:v>
                </c:pt>
                <c:pt idx="3444">
                  <c:v>3445000</c:v>
                </c:pt>
                <c:pt idx="3445">
                  <c:v>3446000</c:v>
                </c:pt>
                <c:pt idx="3446">
                  <c:v>3447000</c:v>
                </c:pt>
                <c:pt idx="3447">
                  <c:v>3448000</c:v>
                </c:pt>
                <c:pt idx="3448">
                  <c:v>3449000</c:v>
                </c:pt>
                <c:pt idx="3449">
                  <c:v>3450000</c:v>
                </c:pt>
                <c:pt idx="3450">
                  <c:v>3451000</c:v>
                </c:pt>
                <c:pt idx="3451">
                  <c:v>3452000</c:v>
                </c:pt>
                <c:pt idx="3452">
                  <c:v>3453000</c:v>
                </c:pt>
                <c:pt idx="3453">
                  <c:v>3454000</c:v>
                </c:pt>
                <c:pt idx="3454">
                  <c:v>3455000</c:v>
                </c:pt>
                <c:pt idx="3455">
                  <c:v>3456000</c:v>
                </c:pt>
                <c:pt idx="3456">
                  <c:v>3457000</c:v>
                </c:pt>
                <c:pt idx="3457">
                  <c:v>3458000</c:v>
                </c:pt>
                <c:pt idx="3458">
                  <c:v>3459000</c:v>
                </c:pt>
                <c:pt idx="3459">
                  <c:v>3460000</c:v>
                </c:pt>
                <c:pt idx="3460">
                  <c:v>3461000</c:v>
                </c:pt>
                <c:pt idx="3461">
                  <c:v>3462000</c:v>
                </c:pt>
                <c:pt idx="3462">
                  <c:v>3463000</c:v>
                </c:pt>
                <c:pt idx="3463">
                  <c:v>3464000</c:v>
                </c:pt>
                <c:pt idx="3464">
                  <c:v>3465000</c:v>
                </c:pt>
                <c:pt idx="3465">
                  <c:v>3466000</c:v>
                </c:pt>
                <c:pt idx="3466">
                  <c:v>3467000</c:v>
                </c:pt>
                <c:pt idx="3467">
                  <c:v>3468000</c:v>
                </c:pt>
                <c:pt idx="3468">
                  <c:v>3469000</c:v>
                </c:pt>
                <c:pt idx="3469">
                  <c:v>3470000</c:v>
                </c:pt>
                <c:pt idx="3470">
                  <c:v>3471000</c:v>
                </c:pt>
                <c:pt idx="3471">
                  <c:v>3472000</c:v>
                </c:pt>
                <c:pt idx="3472">
                  <c:v>3473000</c:v>
                </c:pt>
                <c:pt idx="3473">
                  <c:v>3474000</c:v>
                </c:pt>
                <c:pt idx="3474">
                  <c:v>3475000</c:v>
                </c:pt>
                <c:pt idx="3475">
                  <c:v>3476000</c:v>
                </c:pt>
                <c:pt idx="3476">
                  <c:v>3477000</c:v>
                </c:pt>
                <c:pt idx="3477">
                  <c:v>3478000</c:v>
                </c:pt>
                <c:pt idx="3478">
                  <c:v>3479000</c:v>
                </c:pt>
                <c:pt idx="3479">
                  <c:v>3480000</c:v>
                </c:pt>
                <c:pt idx="3480">
                  <c:v>3481000</c:v>
                </c:pt>
                <c:pt idx="3481">
                  <c:v>3482000</c:v>
                </c:pt>
                <c:pt idx="3482">
                  <c:v>3483000</c:v>
                </c:pt>
                <c:pt idx="3483">
                  <c:v>3484000</c:v>
                </c:pt>
                <c:pt idx="3484">
                  <c:v>3485000</c:v>
                </c:pt>
                <c:pt idx="3485">
                  <c:v>3486000</c:v>
                </c:pt>
                <c:pt idx="3486">
                  <c:v>3487000</c:v>
                </c:pt>
                <c:pt idx="3487">
                  <c:v>3488000</c:v>
                </c:pt>
                <c:pt idx="3488">
                  <c:v>3489000</c:v>
                </c:pt>
                <c:pt idx="3489">
                  <c:v>3490000</c:v>
                </c:pt>
                <c:pt idx="3490">
                  <c:v>3491000</c:v>
                </c:pt>
                <c:pt idx="3491">
                  <c:v>3492000</c:v>
                </c:pt>
                <c:pt idx="3492">
                  <c:v>3493000</c:v>
                </c:pt>
                <c:pt idx="3493">
                  <c:v>3494000</c:v>
                </c:pt>
                <c:pt idx="3494">
                  <c:v>3495000</c:v>
                </c:pt>
                <c:pt idx="3495">
                  <c:v>3496000</c:v>
                </c:pt>
                <c:pt idx="3496">
                  <c:v>3497000</c:v>
                </c:pt>
                <c:pt idx="3497">
                  <c:v>3498000</c:v>
                </c:pt>
                <c:pt idx="3498">
                  <c:v>3499000</c:v>
                </c:pt>
                <c:pt idx="3499">
                  <c:v>3500000</c:v>
                </c:pt>
                <c:pt idx="3500">
                  <c:v>3501000</c:v>
                </c:pt>
                <c:pt idx="3501">
                  <c:v>3502000</c:v>
                </c:pt>
                <c:pt idx="3502">
                  <c:v>3503000</c:v>
                </c:pt>
                <c:pt idx="3503">
                  <c:v>3504000</c:v>
                </c:pt>
                <c:pt idx="3504">
                  <c:v>3505000</c:v>
                </c:pt>
                <c:pt idx="3505">
                  <c:v>3506000</c:v>
                </c:pt>
                <c:pt idx="3506">
                  <c:v>3507000</c:v>
                </c:pt>
                <c:pt idx="3507">
                  <c:v>3508000</c:v>
                </c:pt>
                <c:pt idx="3508">
                  <c:v>3509000</c:v>
                </c:pt>
                <c:pt idx="3509">
                  <c:v>3510000</c:v>
                </c:pt>
                <c:pt idx="3510">
                  <c:v>3511000</c:v>
                </c:pt>
                <c:pt idx="3511">
                  <c:v>3512000</c:v>
                </c:pt>
                <c:pt idx="3512">
                  <c:v>3513000</c:v>
                </c:pt>
                <c:pt idx="3513">
                  <c:v>3514000</c:v>
                </c:pt>
                <c:pt idx="3514">
                  <c:v>3515000</c:v>
                </c:pt>
                <c:pt idx="3515">
                  <c:v>3516000</c:v>
                </c:pt>
                <c:pt idx="3516">
                  <c:v>3517000</c:v>
                </c:pt>
                <c:pt idx="3517">
                  <c:v>3518000</c:v>
                </c:pt>
                <c:pt idx="3518">
                  <c:v>3519000</c:v>
                </c:pt>
                <c:pt idx="3519">
                  <c:v>3520000</c:v>
                </c:pt>
                <c:pt idx="3520">
                  <c:v>3521000</c:v>
                </c:pt>
                <c:pt idx="3521">
                  <c:v>3522000</c:v>
                </c:pt>
                <c:pt idx="3522">
                  <c:v>3523000</c:v>
                </c:pt>
                <c:pt idx="3523">
                  <c:v>3524000</c:v>
                </c:pt>
                <c:pt idx="3524">
                  <c:v>3525000</c:v>
                </c:pt>
                <c:pt idx="3525">
                  <c:v>3526000</c:v>
                </c:pt>
                <c:pt idx="3526">
                  <c:v>3527000</c:v>
                </c:pt>
                <c:pt idx="3527">
                  <c:v>3528000</c:v>
                </c:pt>
                <c:pt idx="3528">
                  <c:v>3529000</c:v>
                </c:pt>
                <c:pt idx="3529">
                  <c:v>3530000</c:v>
                </c:pt>
                <c:pt idx="3530">
                  <c:v>3531000</c:v>
                </c:pt>
                <c:pt idx="3531">
                  <c:v>3532000</c:v>
                </c:pt>
                <c:pt idx="3532">
                  <c:v>3533000</c:v>
                </c:pt>
                <c:pt idx="3533">
                  <c:v>3534000</c:v>
                </c:pt>
                <c:pt idx="3534">
                  <c:v>3535000</c:v>
                </c:pt>
                <c:pt idx="3535">
                  <c:v>3536000</c:v>
                </c:pt>
                <c:pt idx="3536">
                  <c:v>3537000</c:v>
                </c:pt>
                <c:pt idx="3537">
                  <c:v>3538000</c:v>
                </c:pt>
                <c:pt idx="3538">
                  <c:v>3539000</c:v>
                </c:pt>
                <c:pt idx="3539">
                  <c:v>3540000</c:v>
                </c:pt>
                <c:pt idx="3540">
                  <c:v>3541000</c:v>
                </c:pt>
                <c:pt idx="3541">
                  <c:v>3542000</c:v>
                </c:pt>
                <c:pt idx="3542">
                  <c:v>3543000</c:v>
                </c:pt>
                <c:pt idx="3543">
                  <c:v>3544000</c:v>
                </c:pt>
                <c:pt idx="3544">
                  <c:v>3545000</c:v>
                </c:pt>
                <c:pt idx="3545">
                  <c:v>3546000</c:v>
                </c:pt>
                <c:pt idx="3546">
                  <c:v>3547000</c:v>
                </c:pt>
                <c:pt idx="3547">
                  <c:v>3548000</c:v>
                </c:pt>
                <c:pt idx="3548">
                  <c:v>3549000</c:v>
                </c:pt>
                <c:pt idx="3549">
                  <c:v>3550000</c:v>
                </c:pt>
                <c:pt idx="3550">
                  <c:v>3551000</c:v>
                </c:pt>
                <c:pt idx="3551">
                  <c:v>3552000</c:v>
                </c:pt>
                <c:pt idx="3552">
                  <c:v>3553000</c:v>
                </c:pt>
                <c:pt idx="3553">
                  <c:v>3554000</c:v>
                </c:pt>
                <c:pt idx="3554">
                  <c:v>3555000</c:v>
                </c:pt>
                <c:pt idx="3555">
                  <c:v>3556000</c:v>
                </c:pt>
                <c:pt idx="3556">
                  <c:v>3557000</c:v>
                </c:pt>
                <c:pt idx="3557">
                  <c:v>3558000</c:v>
                </c:pt>
                <c:pt idx="3558">
                  <c:v>3559000</c:v>
                </c:pt>
                <c:pt idx="3559">
                  <c:v>3560000</c:v>
                </c:pt>
                <c:pt idx="3560">
                  <c:v>3561000</c:v>
                </c:pt>
                <c:pt idx="3561">
                  <c:v>3562000</c:v>
                </c:pt>
                <c:pt idx="3562">
                  <c:v>3563000</c:v>
                </c:pt>
                <c:pt idx="3563">
                  <c:v>3564000</c:v>
                </c:pt>
                <c:pt idx="3564">
                  <c:v>3565000</c:v>
                </c:pt>
                <c:pt idx="3565">
                  <c:v>3566000</c:v>
                </c:pt>
                <c:pt idx="3566">
                  <c:v>3567000</c:v>
                </c:pt>
                <c:pt idx="3567">
                  <c:v>3568000</c:v>
                </c:pt>
                <c:pt idx="3568">
                  <c:v>3569000</c:v>
                </c:pt>
                <c:pt idx="3569">
                  <c:v>3570000</c:v>
                </c:pt>
                <c:pt idx="3570">
                  <c:v>3571000</c:v>
                </c:pt>
                <c:pt idx="3571">
                  <c:v>3572000</c:v>
                </c:pt>
                <c:pt idx="3572">
                  <c:v>3573000</c:v>
                </c:pt>
                <c:pt idx="3573">
                  <c:v>3574000</c:v>
                </c:pt>
                <c:pt idx="3574">
                  <c:v>3575000</c:v>
                </c:pt>
                <c:pt idx="3575">
                  <c:v>3576000</c:v>
                </c:pt>
                <c:pt idx="3576">
                  <c:v>3577000</c:v>
                </c:pt>
                <c:pt idx="3577">
                  <c:v>3578000</c:v>
                </c:pt>
                <c:pt idx="3578">
                  <c:v>3579000</c:v>
                </c:pt>
                <c:pt idx="3579">
                  <c:v>3580000</c:v>
                </c:pt>
                <c:pt idx="3580">
                  <c:v>3581000</c:v>
                </c:pt>
                <c:pt idx="3581">
                  <c:v>3582000</c:v>
                </c:pt>
                <c:pt idx="3582">
                  <c:v>3583000</c:v>
                </c:pt>
                <c:pt idx="3583">
                  <c:v>3584000</c:v>
                </c:pt>
                <c:pt idx="3584">
                  <c:v>3585000</c:v>
                </c:pt>
                <c:pt idx="3585">
                  <c:v>3586000</c:v>
                </c:pt>
                <c:pt idx="3586">
                  <c:v>3587000</c:v>
                </c:pt>
                <c:pt idx="3587">
                  <c:v>3588000</c:v>
                </c:pt>
                <c:pt idx="3588">
                  <c:v>3589000</c:v>
                </c:pt>
                <c:pt idx="3589">
                  <c:v>3590000</c:v>
                </c:pt>
                <c:pt idx="3590">
                  <c:v>3591000</c:v>
                </c:pt>
                <c:pt idx="3591">
                  <c:v>3592000</c:v>
                </c:pt>
                <c:pt idx="3592">
                  <c:v>3593000</c:v>
                </c:pt>
                <c:pt idx="3593">
                  <c:v>3594000</c:v>
                </c:pt>
                <c:pt idx="3594">
                  <c:v>3595000</c:v>
                </c:pt>
                <c:pt idx="3595">
                  <c:v>3596000</c:v>
                </c:pt>
                <c:pt idx="3596">
                  <c:v>3597000</c:v>
                </c:pt>
                <c:pt idx="3597">
                  <c:v>3598000</c:v>
                </c:pt>
                <c:pt idx="3598">
                  <c:v>3599000</c:v>
                </c:pt>
                <c:pt idx="3599">
                  <c:v>3600000</c:v>
                </c:pt>
                <c:pt idx="3600">
                  <c:v>3601000</c:v>
                </c:pt>
                <c:pt idx="3601">
                  <c:v>3602000</c:v>
                </c:pt>
                <c:pt idx="3602">
                  <c:v>3603000</c:v>
                </c:pt>
                <c:pt idx="3603">
                  <c:v>3604000</c:v>
                </c:pt>
                <c:pt idx="3604">
                  <c:v>3605000</c:v>
                </c:pt>
                <c:pt idx="3605">
                  <c:v>3606000</c:v>
                </c:pt>
                <c:pt idx="3606">
                  <c:v>3607000</c:v>
                </c:pt>
                <c:pt idx="3607">
                  <c:v>3608000</c:v>
                </c:pt>
                <c:pt idx="3608">
                  <c:v>3609000</c:v>
                </c:pt>
                <c:pt idx="3609">
                  <c:v>3610000</c:v>
                </c:pt>
                <c:pt idx="3610">
                  <c:v>3611000</c:v>
                </c:pt>
                <c:pt idx="3611">
                  <c:v>3612000</c:v>
                </c:pt>
                <c:pt idx="3612">
                  <c:v>3613000</c:v>
                </c:pt>
                <c:pt idx="3613">
                  <c:v>3614000</c:v>
                </c:pt>
                <c:pt idx="3614">
                  <c:v>3615000</c:v>
                </c:pt>
                <c:pt idx="3615">
                  <c:v>3616000</c:v>
                </c:pt>
                <c:pt idx="3616">
                  <c:v>3617000</c:v>
                </c:pt>
                <c:pt idx="3617">
                  <c:v>3618000</c:v>
                </c:pt>
                <c:pt idx="3618">
                  <c:v>3619000</c:v>
                </c:pt>
                <c:pt idx="3619">
                  <c:v>3620000</c:v>
                </c:pt>
                <c:pt idx="3620">
                  <c:v>3621000</c:v>
                </c:pt>
                <c:pt idx="3621">
                  <c:v>3622000</c:v>
                </c:pt>
                <c:pt idx="3622">
                  <c:v>3623000</c:v>
                </c:pt>
                <c:pt idx="3623">
                  <c:v>3624000</c:v>
                </c:pt>
                <c:pt idx="3624">
                  <c:v>3625000</c:v>
                </c:pt>
                <c:pt idx="3625">
                  <c:v>3626000</c:v>
                </c:pt>
                <c:pt idx="3626">
                  <c:v>3627000</c:v>
                </c:pt>
                <c:pt idx="3627">
                  <c:v>3628000</c:v>
                </c:pt>
                <c:pt idx="3628">
                  <c:v>3629000</c:v>
                </c:pt>
                <c:pt idx="3629">
                  <c:v>3630000</c:v>
                </c:pt>
                <c:pt idx="3630">
                  <c:v>3631000</c:v>
                </c:pt>
                <c:pt idx="3631">
                  <c:v>3632000</c:v>
                </c:pt>
                <c:pt idx="3632">
                  <c:v>3633000</c:v>
                </c:pt>
                <c:pt idx="3633">
                  <c:v>3634000</c:v>
                </c:pt>
                <c:pt idx="3634">
                  <c:v>3635000</c:v>
                </c:pt>
                <c:pt idx="3635">
                  <c:v>3636000</c:v>
                </c:pt>
                <c:pt idx="3636">
                  <c:v>3637000</c:v>
                </c:pt>
                <c:pt idx="3637">
                  <c:v>3638000</c:v>
                </c:pt>
                <c:pt idx="3638">
                  <c:v>3639000</c:v>
                </c:pt>
                <c:pt idx="3639">
                  <c:v>3640000</c:v>
                </c:pt>
                <c:pt idx="3640">
                  <c:v>3641000</c:v>
                </c:pt>
                <c:pt idx="3641">
                  <c:v>3642000</c:v>
                </c:pt>
                <c:pt idx="3642">
                  <c:v>3643000</c:v>
                </c:pt>
                <c:pt idx="3643">
                  <c:v>3644000</c:v>
                </c:pt>
                <c:pt idx="3644">
                  <c:v>3645000</c:v>
                </c:pt>
                <c:pt idx="3645">
                  <c:v>3646000</c:v>
                </c:pt>
                <c:pt idx="3646">
                  <c:v>3647000</c:v>
                </c:pt>
                <c:pt idx="3647">
                  <c:v>3648000</c:v>
                </c:pt>
                <c:pt idx="3648">
                  <c:v>3649000</c:v>
                </c:pt>
                <c:pt idx="3649">
                  <c:v>3650000</c:v>
                </c:pt>
                <c:pt idx="3650">
                  <c:v>3651000</c:v>
                </c:pt>
                <c:pt idx="3651">
                  <c:v>3652000</c:v>
                </c:pt>
                <c:pt idx="3652">
                  <c:v>3653000</c:v>
                </c:pt>
                <c:pt idx="3653">
                  <c:v>3654000</c:v>
                </c:pt>
                <c:pt idx="3654">
                  <c:v>3655000</c:v>
                </c:pt>
                <c:pt idx="3655">
                  <c:v>3656000</c:v>
                </c:pt>
                <c:pt idx="3656">
                  <c:v>3657000</c:v>
                </c:pt>
                <c:pt idx="3657">
                  <c:v>3658000</c:v>
                </c:pt>
                <c:pt idx="3658">
                  <c:v>3659000</c:v>
                </c:pt>
                <c:pt idx="3659">
                  <c:v>3660000</c:v>
                </c:pt>
                <c:pt idx="3660">
                  <c:v>3661000</c:v>
                </c:pt>
                <c:pt idx="3661">
                  <c:v>3662000</c:v>
                </c:pt>
                <c:pt idx="3662">
                  <c:v>3663000</c:v>
                </c:pt>
                <c:pt idx="3663">
                  <c:v>3664000</c:v>
                </c:pt>
                <c:pt idx="3664">
                  <c:v>3665000</c:v>
                </c:pt>
                <c:pt idx="3665">
                  <c:v>3666000</c:v>
                </c:pt>
                <c:pt idx="3666">
                  <c:v>3667000</c:v>
                </c:pt>
                <c:pt idx="3667">
                  <c:v>3668000</c:v>
                </c:pt>
                <c:pt idx="3668">
                  <c:v>3669000</c:v>
                </c:pt>
                <c:pt idx="3669">
                  <c:v>3670000</c:v>
                </c:pt>
                <c:pt idx="3670">
                  <c:v>3671000</c:v>
                </c:pt>
                <c:pt idx="3671">
                  <c:v>3672000</c:v>
                </c:pt>
                <c:pt idx="3672">
                  <c:v>3673000</c:v>
                </c:pt>
                <c:pt idx="3673">
                  <c:v>3674000</c:v>
                </c:pt>
                <c:pt idx="3674">
                  <c:v>3675000</c:v>
                </c:pt>
                <c:pt idx="3675">
                  <c:v>3676000</c:v>
                </c:pt>
                <c:pt idx="3676">
                  <c:v>3677000</c:v>
                </c:pt>
                <c:pt idx="3677">
                  <c:v>3678000</c:v>
                </c:pt>
                <c:pt idx="3678">
                  <c:v>3679000</c:v>
                </c:pt>
                <c:pt idx="3679">
                  <c:v>3680000</c:v>
                </c:pt>
                <c:pt idx="3680">
                  <c:v>3681000</c:v>
                </c:pt>
                <c:pt idx="3681">
                  <c:v>3682000</c:v>
                </c:pt>
                <c:pt idx="3682">
                  <c:v>3683000</c:v>
                </c:pt>
                <c:pt idx="3683">
                  <c:v>3684000</c:v>
                </c:pt>
                <c:pt idx="3684">
                  <c:v>3685000</c:v>
                </c:pt>
                <c:pt idx="3685">
                  <c:v>3686000</c:v>
                </c:pt>
                <c:pt idx="3686">
                  <c:v>3687000</c:v>
                </c:pt>
                <c:pt idx="3687">
                  <c:v>3688000</c:v>
                </c:pt>
                <c:pt idx="3688">
                  <c:v>3689000</c:v>
                </c:pt>
                <c:pt idx="3689">
                  <c:v>3690000</c:v>
                </c:pt>
                <c:pt idx="3690">
                  <c:v>3691000</c:v>
                </c:pt>
                <c:pt idx="3691">
                  <c:v>3692000</c:v>
                </c:pt>
                <c:pt idx="3692">
                  <c:v>3693000</c:v>
                </c:pt>
                <c:pt idx="3693">
                  <c:v>3694000</c:v>
                </c:pt>
                <c:pt idx="3694">
                  <c:v>3695000</c:v>
                </c:pt>
                <c:pt idx="3695">
                  <c:v>3696000</c:v>
                </c:pt>
                <c:pt idx="3696">
                  <c:v>3697000</c:v>
                </c:pt>
                <c:pt idx="3697">
                  <c:v>3698000</c:v>
                </c:pt>
                <c:pt idx="3698">
                  <c:v>3699000</c:v>
                </c:pt>
                <c:pt idx="3699">
                  <c:v>3700000</c:v>
                </c:pt>
                <c:pt idx="3700">
                  <c:v>3701000</c:v>
                </c:pt>
                <c:pt idx="3701">
                  <c:v>3702000</c:v>
                </c:pt>
                <c:pt idx="3702">
                  <c:v>3703000</c:v>
                </c:pt>
                <c:pt idx="3703">
                  <c:v>3704000</c:v>
                </c:pt>
                <c:pt idx="3704">
                  <c:v>3705000</c:v>
                </c:pt>
                <c:pt idx="3705">
                  <c:v>3706000</c:v>
                </c:pt>
                <c:pt idx="3706">
                  <c:v>3707000</c:v>
                </c:pt>
                <c:pt idx="3707">
                  <c:v>3708000</c:v>
                </c:pt>
                <c:pt idx="3708">
                  <c:v>3709000</c:v>
                </c:pt>
                <c:pt idx="3709">
                  <c:v>3710000</c:v>
                </c:pt>
                <c:pt idx="3710">
                  <c:v>3711000</c:v>
                </c:pt>
                <c:pt idx="3711">
                  <c:v>3712000</c:v>
                </c:pt>
                <c:pt idx="3712">
                  <c:v>3713000</c:v>
                </c:pt>
                <c:pt idx="3713">
                  <c:v>3714000</c:v>
                </c:pt>
                <c:pt idx="3714">
                  <c:v>3715000</c:v>
                </c:pt>
                <c:pt idx="3715">
                  <c:v>3716000</c:v>
                </c:pt>
                <c:pt idx="3716">
                  <c:v>3717000</c:v>
                </c:pt>
                <c:pt idx="3717">
                  <c:v>3718000</c:v>
                </c:pt>
                <c:pt idx="3718">
                  <c:v>3719000</c:v>
                </c:pt>
                <c:pt idx="3719">
                  <c:v>3720000</c:v>
                </c:pt>
                <c:pt idx="3720">
                  <c:v>3721000</c:v>
                </c:pt>
                <c:pt idx="3721">
                  <c:v>3722000</c:v>
                </c:pt>
                <c:pt idx="3722">
                  <c:v>3723000</c:v>
                </c:pt>
                <c:pt idx="3723">
                  <c:v>3724000</c:v>
                </c:pt>
                <c:pt idx="3724">
                  <c:v>3725000</c:v>
                </c:pt>
                <c:pt idx="3725">
                  <c:v>3726000</c:v>
                </c:pt>
                <c:pt idx="3726">
                  <c:v>3727000</c:v>
                </c:pt>
                <c:pt idx="3727">
                  <c:v>3728000</c:v>
                </c:pt>
                <c:pt idx="3728">
                  <c:v>3729000</c:v>
                </c:pt>
                <c:pt idx="3729">
                  <c:v>3730000</c:v>
                </c:pt>
                <c:pt idx="3730">
                  <c:v>3731000</c:v>
                </c:pt>
                <c:pt idx="3731">
                  <c:v>3732000</c:v>
                </c:pt>
                <c:pt idx="3732">
                  <c:v>3733000</c:v>
                </c:pt>
                <c:pt idx="3733">
                  <c:v>3734000</c:v>
                </c:pt>
                <c:pt idx="3734">
                  <c:v>3735000</c:v>
                </c:pt>
                <c:pt idx="3735">
                  <c:v>3736000</c:v>
                </c:pt>
                <c:pt idx="3736">
                  <c:v>3737000</c:v>
                </c:pt>
                <c:pt idx="3737">
                  <c:v>3738000</c:v>
                </c:pt>
                <c:pt idx="3738">
                  <c:v>3739000</c:v>
                </c:pt>
                <c:pt idx="3739">
                  <c:v>3740000</c:v>
                </c:pt>
                <c:pt idx="3740">
                  <c:v>3741000</c:v>
                </c:pt>
                <c:pt idx="3741">
                  <c:v>3742000</c:v>
                </c:pt>
                <c:pt idx="3742">
                  <c:v>3743000</c:v>
                </c:pt>
                <c:pt idx="3743">
                  <c:v>3744000</c:v>
                </c:pt>
                <c:pt idx="3744">
                  <c:v>3745000</c:v>
                </c:pt>
                <c:pt idx="3745">
                  <c:v>3746000</c:v>
                </c:pt>
                <c:pt idx="3746">
                  <c:v>3747000</c:v>
                </c:pt>
                <c:pt idx="3747">
                  <c:v>3748000</c:v>
                </c:pt>
                <c:pt idx="3748">
                  <c:v>3749000</c:v>
                </c:pt>
                <c:pt idx="3749">
                  <c:v>3750000</c:v>
                </c:pt>
                <c:pt idx="3750">
                  <c:v>3751000</c:v>
                </c:pt>
                <c:pt idx="3751">
                  <c:v>3752000</c:v>
                </c:pt>
                <c:pt idx="3752">
                  <c:v>3753000</c:v>
                </c:pt>
                <c:pt idx="3753">
                  <c:v>3754000</c:v>
                </c:pt>
                <c:pt idx="3754">
                  <c:v>3755000</c:v>
                </c:pt>
                <c:pt idx="3755">
                  <c:v>3756000</c:v>
                </c:pt>
                <c:pt idx="3756">
                  <c:v>3757000</c:v>
                </c:pt>
                <c:pt idx="3757">
                  <c:v>3758000</c:v>
                </c:pt>
                <c:pt idx="3758">
                  <c:v>3759000</c:v>
                </c:pt>
                <c:pt idx="3759">
                  <c:v>3760000</c:v>
                </c:pt>
                <c:pt idx="3760">
                  <c:v>3761000</c:v>
                </c:pt>
                <c:pt idx="3761">
                  <c:v>3762000</c:v>
                </c:pt>
                <c:pt idx="3762">
                  <c:v>3763000</c:v>
                </c:pt>
                <c:pt idx="3763">
                  <c:v>3764000</c:v>
                </c:pt>
                <c:pt idx="3764">
                  <c:v>3765000</c:v>
                </c:pt>
                <c:pt idx="3765">
                  <c:v>3766000</c:v>
                </c:pt>
                <c:pt idx="3766">
                  <c:v>3767000</c:v>
                </c:pt>
                <c:pt idx="3767">
                  <c:v>3768000</c:v>
                </c:pt>
                <c:pt idx="3768">
                  <c:v>3769000</c:v>
                </c:pt>
                <c:pt idx="3769">
                  <c:v>3770000</c:v>
                </c:pt>
                <c:pt idx="3770">
                  <c:v>3771000</c:v>
                </c:pt>
                <c:pt idx="3771">
                  <c:v>3772000</c:v>
                </c:pt>
                <c:pt idx="3772">
                  <c:v>3773000</c:v>
                </c:pt>
                <c:pt idx="3773">
                  <c:v>3774000</c:v>
                </c:pt>
                <c:pt idx="3774">
                  <c:v>3775000</c:v>
                </c:pt>
                <c:pt idx="3775">
                  <c:v>3776000</c:v>
                </c:pt>
                <c:pt idx="3776">
                  <c:v>3777000</c:v>
                </c:pt>
                <c:pt idx="3777">
                  <c:v>3778000</c:v>
                </c:pt>
                <c:pt idx="3778">
                  <c:v>3779000</c:v>
                </c:pt>
                <c:pt idx="3779">
                  <c:v>3780000</c:v>
                </c:pt>
                <c:pt idx="3780">
                  <c:v>3781000</c:v>
                </c:pt>
                <c:pt idx="3781">
                  <c:v>3782000</c:v>
                </c:pt>
                <c:pt idx="3782">
                  <c:v>3783000</c:v>
                </c:pt>
                <c:pt idx="3783">
                  <c:v>3784000</c:v>
                </c:pt>
                <c:pt idx="3784">
                  <c:v>3785000</c:v>
                </c:pt>
                <c:pt idx="3785">
                  <c:v>3786000</c:v>
                </c:pt>
                <c:pt idx="3786">
                  <c:v>3787000</c:v>
                </c:pt>
                <c:pt idx="3787">
                  <c:v>3788000</c:v>
                </c:pt>
                <c:pt idx="3788">
                  <c:v>3789000</c:v>
                </c:pt>
                <c:pt idx="3789">
                  <c:v>3790000</c:v>
                </c:pt>
                <c:pt idx="3790">
                  <c:v>3791000</c:v>
                </c:pt>
                <c:pt idx="3791">
                  <c:v>3792000</c:v>
                </c:pt>
                <c:pt idx="3792">
                  <c:v>3793000</c:v>
                </c:pt>
                <c:pt idx="3793">
                  <c:v>3794000</c:v>
                </c:pt>
                <c:pt idx="3794">
                  <c:v>3795000</c:v>
                </c:pt>
                <c:pt idx="3795">
                  <c:v>3796000</c:v>
                </c:pt>
                <c:pt idx="3796">
                  <c:v>3797000</c:v>
                </c:pt>
                <c:pt idx="3797">
                  <c:v>3798000</c:v>
                </c:pt>
                <c:pt idx="3798">
                  <c:v>3799000</c:v>
                </c:pt>
                <c:pt idx="3799">
                  <c:v>3800000</c:v>
                </c:pt>
                <c:pt idx="3800">
                  <c:v>3801000</c:v>
                </c:pt>
                <c:pt idx="3801">
                  <c:v>3802000</c:v>
                </c:pt>
                <c:pt idx="3802">
                  <c:v>3803000</c:v>
                </c:pt>
                <c:pt idx="3803">
                  <c:v>3804000</c:v>
                </c:pt>
                <c:pt idx="3804">
                  <c:v>3805000</c:v>
                </c:pt>
                <c:pt idx="3805">
                  <c:v>3806000</c:v>
                </c:pt>
                <c:pt idx="3806">
                  <c:v>3807000</c:v>
                </c:pt>
                <c:pt idx="3807">
                  <c:v>3808000</c:v>
                </c:pt>
                <c:pt idx="3808">
                  <c:v>3809000</c:v>
                </c:pt>
                <c:pt idx="3809">
                  <c:v>3810000</c:v>
                </c:pt>
                <c:pt idx="3810">
                  <c:v>3811000</c:v>
                </c:pt>
                <c:pt idx="3811">
                  <c:v>3812000</c:v>
                </c:pt>
                <c:pt idx="3812">
                  <c:v>3813000</c:v>
                </c:pt>
                <c:pt idx="3813">
                  <c:v>3814000</c:v>
                </c:pt>
                <c:pt idx="3814">
                  <c:v>3815000</c:v>
                </c:pt>
                <c:pt idx="3815">
                  <c:v>3816000</c:v>
                </c:pt>
                <c:pt idx="3816">
                  <c:v>3817000</c:v>
                </c:pt>
                <c:pt idx="3817">
                  <c:v>3818000</c:v>
                </c:pt>
                <c:pt idx="3818">
                  <c:v>3819000</c:v>
                </c:pt>
                <c:pt idx="3819">
                  <c:v>3820000</c:v>
                </c:pt>
                <c:pt idx="3820">
                  <c:v>3821000</c:v>
                </c:pt>
                <c:pt idx="3821">
                  <c:v>3822000</c:v>
                </c:pt>
                <c:pt idx="3822">
                  <c:v>3823000</c:v>
                </c:pt>
                <c:pt idx="3823">
                  <c:v>3824000</c:v>
                </c:pt>
                <c:pt idx="3824">
                  <c:v>3825000</c:v>
                </c:pt>
                <c:pt idx="3825">
                  <c:v>3826000</c:v>
                </c:pt>
                <c:pt idx="3826">
                  <c:v>3827000</c:v>
                </c:pt>
                <c:pt idx="3827">
                  <c:v>3828000</c:v>
                </c:pt>
                <c:pt idx="3828">
                  <c:v>3829000</c:v>
                </c:pt>
                <c:pt idx="3829">
                  <c:v>3830000</c:v>
                </c:pt>
                <c:pt idx="3830">
                  <c:v>3831000</c:v>
                </c:pt>
                <c:pt idx="3831">
                  <c:v>3832000</c:v>
                </c:pt>
                <c:pt idx="3832">
                  <c:v>3833000</c:v>
                </c:pt>
                <c:pt idx="3833">
                  <c:v>3834000</c:v>
                </c:pt>
                <c:pt idx="3834">
                  <c:v>3835000</c:v>
                </c:pt>
                <c:pt idx="3835">
                  <c:v>3836000</c:v>
                </c:pt>
                <c:pt idx="3836">
                  <c:v>3837000</c:v>
                </c:pt>
                <c:pt idx="3837">
                  <c:v>3838000</c:v>
                </c:pt>
                <c:pt idx="3838">
                  <c:v>3839000</c:v>
                </c:pt>
                <c:pt idx="3839">
                  <c:v>3840000</c:v>
                </c:pt>
                <c:pt idx="3840">
                  <c:v>3841000</c:v>
                </c:pt>
                <c:pt idx="3841">
                  <c:v>3842000</c:v>
                </c:pt>
                <c:pt idx="3842">
                  <c:v>3843000</c:v>
                </c:pt>
                <c:pt idx="3843">
                  <c:v>3844000</c:v>
                </c:pt>
                <c:pt idx="3844">
                  <c:v>3845000</c:v>
                </c:pt>
                <c:pt idx="3845">
                  <c:v>3846000</c:v>
                </c:pt>
                <c:pt idx="3846">
                  <c:v>3847000</c:v>
                </c:pt>
                <c:pt idx="3847">
                  <c:v>3848000</c:v>
                </c:pt>
                <c:pt idx="3848">
                  <c:v>3849000</c:v>
                </c:pt>
                <c:pt idx="3849">
                  <c:v>3850000</c:v>
                </c:pt>
                <c:pt idx="3850">
                  <c:v>3851000</c:v>
                </c:pt>
                <c:pt idx="3851">
                  <c:v>3852000</c:v>
                </c:pt>
                <c:pt idx="3852">
                  <c:v>3853000</c:v>
                </c:pt>
                <c:pt idx="3853">
                  <c:v>3854000</c:v>
                </c:pt>
                <c:pt idx="3854">
                  <c:v>3855000</c:v>
                </c:pt>
                <c:pt idx="3855">
                  <c:v>3856000</c:v>
                </c:pt>
                <c:pt idx="3856">
                  <c:v>3857000</c:v>
                </c:pt>
                <c:pt idx="3857">
                  <c:v>3858000</c:v>
                </c:pt>
                <c:pt idx="3858">
                  <c:v>3859000</c:v>
                </c:pt>
                <c:pt idx="3859">
                  <c:v>3860000</c:v>
                </c:pt>
                <c:pt idx="3860">
                  <c:v>3861000</c:v>
                </c:pt>
                <c:pt idx="3861">
                  <c:v>3862000</c:v>
                </c:pt>
                <c:pt idx="3862">
                  <c:v>3863000</c:v>
                </c:pt>
                <c:pt idx="3863">
                  <c:v>3864000</c:v>
                </c:pt>
                <c:pt idx="3864">
                  <c:v>3865000</c:v>
                </c:pt>
                <c:pt idx="3865">
                  <c:v>3866000</c:v>
                </c:pt>
                <c:pt idx="3866">
                  <c:v>3867000</c:v>
                </c:pt>
                <c:pt idx="3867">
                  <c:v>3868000</c:v>
                </c:pt>
                <c:pt idx="3868">
                  <c:v>3869000</c:v>
                </c:pt>
                <c:pt idx="3869">
                  <c:v>3870000</c:v>
                </c:pt>
                <c:pt idx="3870">
                  <c:v>3871000</c:v>
                </c:pt>
                <c:pt idx="3871">
                  <c:v>3872000</c:v>
                </c:pt>
                <c:pt idx="3872">
                  <c:v>3873000</c:v>
                </c:pt>
                <c:pt idx="3873">
                  <c:v>3874000</c:v>
                </c:pt>
                <c:pt idx="3874">
                  <c:v>3875000</c:v>
                </c:pt>
                <c:pt idx="3875">
                  <c:v>3876000</c:v>
                </c:pt>
                <c:pt idx="3876">
                  <c:v>3877000</c:v>
                </c:pt>
                <c:pt idx="3877">
                  <c:v>3878000</c:v>
                </c:pt>
                <c:pt idx="3878">
                  <c:v>3879000</c:v>
                </c:pt>
                <c:pt idx="3879">
                  <c:v>3880000</c:v>
                </c:pt>
                <c:pt idx="3880">
                  <c:v>3881000</c:v>
                </c:pt>
                <c:pt idx="3881">
                  <c:v>3882000</c:v>
                </c:pt>
                <c:pt idx="3882">
                  <c:v>3883000</c:v>
                </c:pt>
                <c:pt idx="3883">
                  <c:v>3884000</c:v>
                </c:pt>
                <c:pt idx="3884">
                  <c:v>3885000</c:v>
                </c:pt>
                <c:pt idx="3885">
                  <c:v>3886000</c:v>
                </c:pt>
                <c:pt idx="3886">
                  <c:v>3887000</c:v>
                </c:pt>
                <c:pt idx="3887">
                  <c:v>3888000</c:v>
                </c:pt>
                <c:pt idx="3888">
                  <c:v>3889000</c:v>
                </c:pt>
                <c:pt idx="3889">
                  <c:v>3890000</c:v>
                </c:pt>
                <c:pt idx="3890">
                  <c:v>3891000</c:v>
                </c:pt>
                <c:pt idx="3891">
                  <c:v>3892000</c:v>
                </c:pt>
                <c:pt idx="3892">
                  <c:v>3893000</c:v>
                </c:pt>
                <c:pt idx="3893">
                  <c:v>3894000</c:v>
                </c:pt>
                <c:pt idx="3894">
                  <c:v>3895000</c:v>
                </c:pt>
                <c:pt idx="3895">
                  <c:v>3896000</c:v>
                </c:pt>
                <c:pt idx="3896">
                  <c:v>3897000</c:v>
                </c:pt>
                <c:pt idx="3897">
                  <c:v>3898000</c:v>
                </c:pt>
                <c:pt idx="3898">
                  <c:v>3899000</c:v>
                </c:pt>
                <c:pt idx="3899">
                  <c:v>3900000</c:v>
                </c:pt>
                <c:pt idx="3900">
                  <c:v>3901000</c:v>
                </c:pt>
                <c:pt idx="3901">
                  <c:v>3902000</c:v>
                </c:pt>
                <c:pt idx="3902">
                  <c:v>3903000</c:v>
                </c:pt>
                <c:pt idx="3903">
                  <c:v>3904000</c:v>
                </c:pt>
                <c:pt idx="3904">
                  <c:v>3905000</c:v>
                </c:pt>
                <c:pt idx="3905">
                  <c:v>3906000</c:v>
                </c:pt>
                <c:pt idx="3906">
                  <c:v>3907000</c:v>
                </c:pt>
                <c:pt idx="3907">
                  <c:v>3908000</c:v>
                </c:pt>
                <c:pt idx="3908">
                  <c:v>3909000</c:v>
                </c:pt>
                <c:pt idx="3909">
                  <c:v>3910000</c:v>
                </c:pt>
                <c:pt idx="3910">
                  <c:v>3911000</c:v>
                </c:pt>
                <c:pt idx="3911">
                  <c:v>3912000</c:v>
                </c:pt>
                <c:pt idx="3912">
                  <c:v>3913000</c:v>
                </c:pt>
                <c:pt idx="3913">
                  <c:v>3914000</c:v>
                </c:pt>
                <c:pt idx="3914">
                  <c:v>3915000</c:v>
                </c:pt>
                <c:pt idx="3915">
                  <c:v>3916000</c:v>
                </c:pt>
                <c:pt idx="3916">
                  <c:v>3917000</c:v>
                </c:pt>
                <c:pt idx="3917">
                  <c:v>3918000</c:v>
                </c:pt>
                <c:pt idx="3918">
                  <c:v>3919000</c:v>
                </c:pt>
                <c:pt idx="3919">
                  <c:v>3920000</c:v>
                </c:pt>
                <c:pt idx="3920">
                  <c:v>3921000</c:v>
                </c:pt>
                <c:pt idx="3921">
                  <c:v>3922000</c:v>
                </c:pt>
                <c:pt idx="3922">
                  <c:v>3923000</c:v>
                </c:pt>
                <c:pt idx="3923">
                  <c:v>3924000</c:v>
                </c:pt>
                <c:pt idx="3924">
                  <c:v>3925000</c:v>
                </c:pt>
                <c:pt idx="3925">
                  <c:v>3926000</c:v>
                </c:pt>
                <c:pt idx="3926">
                  <c:v>3927000</c:v>
                </c:pt>
                <c:pt idx="3927">
                  <c:v>3928000</c:v>
                </c:pt>
                <c:pt idx="3928">
                  <c:v>3929000</c:v>
                </c:pt>
                <c:pt idx="3929">
                  <c:v>3930000</c:v>
                </c:pt>
                <c:pt idx="3930">
                  <c:v>3931000</c:v>
                </c:pt>
                <c:pt idx="3931">
                  <c:v>3932000</c:v>
                </c:pt>
                <c:pt idx="3932">
                  <c:v>3933000</c:v>
                </c:pt>
                <c:pt idx="3933">
                  <c:v>3934000</c:v>
                </c:pt>
                <c:pt idx="3934">
                  <c:v>3935000</c:v>
                </c:pt>
                <c:pt idx="3935">
                  <c:v>3936000</c:v>
                </c:pt>
                <c:pt idx="3936">
                  <c:v>3937000</c:v>
                </c:pt>
                <c:pt idx="3937">
                  <c:v>3938000</c:v>
                </c:pt>
                <c:pt idx="3938">
                  <c:v>3939000</c:v>
                </c:pt>
                <c:pt idx="3939">
                  <c:v>3940000</c:v>
                </c:pt>
                <c:pt idx="3940">
                  <c:v>3941000</c:v>
                </c:pt>
                <c:pt idx="3941">
                  <c:v>3942000</c:v>
                </c:pt>
                <c:pt idx="3942">
                  <c:v>3943000</c:v>
                </c:pt>
                <c:pt idx="3943">
                  <c:v>3944000</c:v>
                </c:pt>
                <c:pt idx="3944">
                  <c:v>3945000</c:v>
                </c:pt>
                <c:pt idx="3945">
                  <c:v>3946000</c:v>
                </c:pt>
                <c:pt idx="3946">
                  <c:v>3947000</c:v>
                </c:pt>
                <c:pt idx="3947">
                  <c:v>3948000</c:v>
                </c:pt>
                <c:pt idx="3948">
                  <c:v>3949000</c:v>
                </c:pt>
                <c:pt idx="3949">
                  <c:v>3950000</c:v>
                </c:pt>
                <c:pt idx="3950">
                  <c:v>3951000</c:v>
                </c:pt>
                <c:pt idx="3951">
                  <c:v>3952000</c:v>
                </c:pt>
                <c:pt idx="3952">
                  <c:v>3953000</c:v>
                </c:pt>
                <c:pt idx="3953">
                  <c:v>3954000</c:v>
                </c:pt>
                <c:pt idx="3954">
                  <c:v>3955000</c:v>
                </c:pt>
                <c:pt idx="3955">
                  <c:v>3956000</c:v>
                </c:pt>
                <c:pt idx="3956">
                  <c:v>3957000</c:v>
                </c:pt>
                <c:pt idx="3957">
                  <c:v>3958000</c:v>
                </c:pt>
                <c:pt idx="3958">
                  <c:v>3959000</c:v>
                </c:pt>
                <c:pt idx="3959">
                  <c:v>3960000</c:v>
                </c:pt>
                <c:pt idx="3960">
                  <c:v>3961000</c:v>
                </c:pt>
                <c:pt idx="3961">
                  <c:v>3962000</c:v>
                </c:pt>
                <c:pt idx="3962">
                  <c:v>3963000</c:v>
                </c:pt>
                <c:pt idx="3963">
                  <c:v>3964000</c:v>
                </c:pt>
                <c:pt idx="3964">
                  <c:v>3965000</c:v>
                </c:pt>
                <c:pt idx="3965">
                  <c:v>3966000</c:v>
                </c:pt>
                <c:pt idx="3966">
                  <c:v>3967000</c:v>
                </c:pt>
                <c:pt idx="3967">
                  <c:v>3968000</c:v>
                </c:pt>
                <c:pt idx="3968">
                  <c:v>3969000</c:v>
                </c:pt>
                <c:pt idx="3969">
                  <c:v>3970000</c:v>
                </c:pt>
                <c:pt idx="3970">
                  <c:v>3971000</c:v>
                </c:pt>
                <c:pt idx="3971">
                  <c:v>3972000</c:v>
                </c:pt>
                <c:pt idx="3972">
                  <c:v>3973000</c:v>
                </c:pt>
                <c:pt idx="3973">
                  <c:v>3974000</c:v>
                </c:pt>
                <c:pt idx="3974">
                  <c:v>3975000</c:v>
                </c:pt>
                <c:pt idx="3975">
                  <c:v>3976000</c:v>
                </c:pt>
                <c:pt idx="3976">
                  <c:v>3977000</c:v>
                </c:pt>
                <c:pt idx="3977">
                  <c:v>3978000</c:v>
                </c:pt>
                <c:pt idx="3978">
                  <c:v>3979000</c:v>
                </c:pt>
                <c:pt idx="3979">
                  <c:v>3980000</c:v>
                </c:pt>
                <c:pt idx="3980">
                  <c:v>3981000</c:v>
                </c:pt>
                <c:pt idx="3981">
                  <c:v>3982000</c:v>
                </c:pt>
                <c:pt idx="3982">
                  <c:v>3983000</c:v>
                </c:pt>
                <c:pt idx="3983">
                  <c:v>3984000</c:v>
                </c:pt>
                <c:pt idx="3984">
                  <c:v>3985000</c:v>
                </c:pt>
                <c:pt idx="3985">
                  <c:v>3986000</c:v>
                </c:pt>
                <c:pt idx="3986">
                  <c:v>3987000</c:v>
                </c:pt>
                <c:pt idx="3987">
                  <c:v>3988000</c:v>
                </c:pt>
                <c:pt idx="3988">
                  <c:v>3989000</c:v>
                </c:pt>
                <c:pt idx="3989">
                  <c:v>3990000</c:v>
                </c:pt>
                <c:pt idx="3990">
                  <c:v>3991000</c:v>
                </c:pt>
                <c:pt idx="3991">
                  <c:v>3992000</c:v>
                </c:pt>
                <c:pt idx="3992">
                  <c:v>3993000</c:v>
                </c:pt>
                <c:pt idx="3993">
                  <c:v>3994000</c:v>
                </c:pt>
                <c:pt idx="3994">
                  <c:v>3995000</c:v>
                </c:pt>
                <c:pt idx="3995">
                  <c:v>3996000</c:v>
                </c:pt>
                <c:pt idx="3996">
                  <c:v>3997000</c:v>
                </c:pt>
                <c:pt idx="3997">
                  <c:v>3998000</c:v>
                </c:pt>
                <c:pt idx="3998">
                  <c:v>3999000</c:v>
                </c:pt>
                <c:pt idx="3999">
                  <c:v>4000000</c:v>
                </c:pt>
                <c:pt idx="4000">
                  <c:v>4001000</c:v>
                </c:pt>
                <c:pt idx="4001">
                  <c:v>4002000</c:v>
                </c:pt>
                <c:pt idx="4002">
                  <c:v>4003000</c:v>
                </c:pt>
                <c:pt idx="4003">
                  <c:v>4004000</c:v>
                </c:pt>
                <c:pt idx="4004">
                  <c:v>4005000</c:v>
                </c:pt>
                <c:pt idx="4005">
                  <c:v>4006000</c:v>
                </c:pt>
                <c:pt idx="4006">
                  <c:v>4007000</c:v>
                </c:pt>
                <c:pt idx="4007">
                  <c:v>4008000</c:v>
                </c:pt>
                <c:pt idx="4008">
                  <c:v>4009000</c:v>
                </c:pt>
                <c:pt idx="4009">
                  <c:v>4010000</c:v>
                </c:pt>
                <c:pt idx="4010">
                  <c:v>4011000</c:v>
                </c:pt>
                <c:pt idx="4011">
                  <c:v>4012000</c:v>
                </c:pt>
                <c:pt idx="4012">
                  <c:v>4013000</c:v>
                </c:pt>
                <c:pt idx="4013">
                  <c:v>4014000</c:v>
                </c:pt>
                <c:pt idx="4014">
                  <c:v>4015000</c:v>
                </c:pt>
                <c:pt idx="4015">
                  <c:v>4016000</c:v>
                </c:pt>
                <c:pt idx="4016">
                  <c:v>4017000</c:v>
                </c:pt>
                <c:pt idx="4017">
                  <c:v>4018000</c:v>
                </c:pt>
                <c:pt idx="4018">
                  <c:v>4019000</c:v>
                </c:pt>
                <c:pt idx="4019">
                  <c:v>4020000</c:v>
                </c:pt>
                <c:pt idx="4020">
                  <c:v>4021000</c:v>
                </c:pt>
                <c:pt idx="4021">
                  <c:v>4022000</c:v>
                </c:pt>
                <c:pt idx="4022">
                  <c:v>4023000</c:v>
                </c:pt>
                <c:pt idx="4023">
                  <c:v>4024000</c:v>
                </c:pt>
                <c:pt idx="4024">
                  <c:v>4025000</c:v>
                </c:pt>
                <c:pt idx="4025">
                  <c:v>4026000</c:v>
                </c:pt>
                <c:pt idx="4026">
                  <c:v>4027000</c:v>
                </c:pt>
                <c:pt idx="4027">
                  <c:v>4028000</c:v>
                </c:pt>
                <c:pt idx="4028">
                  <c:v>4029000</c:v>
                </c:pt>
                <c:pt idx="4029">
                  <c:v>4030000</c:v>
                </c:pt>
                <c:pt idx="4030">
                  <c:v>4031000</c:v>
                </c:pt>
                <c:pt idx="4031">
                  <c:v>4032000</c:v>
                </c:pt>
                <c:pt idx="4032">
                  <c:v>4033000</c:v>
                </c:pt>
                <c:pt idx="4033">
                  <c:v>4034000</c:v>
                </c:pt>
                <c:pt idx="4034">
                  <c:v>4035000</c:v>
                </c:pt>
                <c:pt idx="4035">
                  <c:v>4036000</c:v>
                </c:pt>
                <c:pt idx="4036">
                  <c:v>4037000</c:v>
                </c:pt>
                <c:pt idx="4037">
                  <c:v>4038000</c:v>
                </c:pt>
                <c:pt idx="4038">
                  <c:v>4039000</c:v>
                </c:pt>
                <c:pt idx="4039">
                  <c:v>4040000</c:v>
                </c:pt>
                <c:pt idx="4040">
                  <c:v>4041000</c:v>
                </c:pt>
                <c:pt idx="4041">
                  <c:v>4042000</c:v>
                </c:pt>
                <c:pt idx="4042">
                  <c:v>4043000</c:v>
                </c:pt>
                <c:pt idx="4043">
                  <c:v>4044000</c:v>
                </c:pt>
                <c:pt idx="4044">
                  <c:v>4045000</c:v>
                </c:pt>
                <c:pt idx="4045">
                  <c:v>4046000</c:v>
                </c:pt>
                <c:pt idx="4046">
                  <c:v>4047000</c:v>
                </c:pt>
                <c:pt idx="4047">
                  <c:v>4048000</c:v>
                </c:pt>
                <c:pt idx="4048">
                  <c:v>4049000</c:v>
                </c:pt>
                <c:pt idx="4049">
                  <c:v>4050000</c:v>
                </c:pt>
                <c:pt idx="4050">
                  <c:v>4051000</c:v>
                </c:pt>
                <c:pt idx="4051">
                  <c:v>4052000</c:v>
                </c:pt>
                <c:pt idx="4052">
                  <c:v>4053000</c:v>
                </c:pt>
                <c:pt idx="4053">
                  <c:v>4054000</c:v>
                </c:pt>
                <c:pt idx="4054">
                  <c:v>4055000</c:v>
                </c:pt>
                <c:pt idx="4055">
                  <c:v>4056000</c:v>
                </c:pt>
                <c:pt idx="4056">
                  <c:v>4057000</c:v>
                </c:pt>
                <c:pt idx="4057">
                  <c:v>4058000</c:v>
                </c:pt>
                <c:pt idx="4058">
                  <c:v>4059000</c:v>
                </c:pt>
                <c:pt idx="4059">
                  <c:v>4060000</c:v>
                </c:pt>
                <c:pt idx="4060">
                  <c:v>4061000</c:v>
                </c:pt>
                <c:pt idx="4061">
                  <c:v>4062000</c:v>
                </c:pt>
                <c:pt idx="4062">
                  <c:v>4063000</c:v>
                </c:pt>
                <c:pt idx="4063">
                  <c:v>4064000</c:v>
                </c:pt>
                <c:pt idx="4064">
                  <c:v>4065000</c:v>
                </c:pt>
                <c:pt idx="4065">
                  <c:v>4066000</c:v>
                </c:pt>
                <c:pt idx="4066">
                  <c:v>4067000</c:v>
                </c:pt>
                <c:pt idx="4067">
                  <c:v>4068000</c:v>
                </c:pt>
                <c:pt idx="4068">
                  <c:v>4069000</c:v>
                </c:pt>
                <c:pt idx="4069">
                  <c:v>4070000</c:v>
                </c:pt>
                <c:pt idx="4070">
                  <c:v>4071000</c:v>
                </c:pt>
                <c:pt idx="4071">
                  <c:v>4072000</c:v>
                </c:pt>
                <c:pt idx="4072">
                  <c:v>4073000</c:v>
                </c:pt>
                <c:pt idx="4073">
                  <c:v>4074000</c:v>
                </c:pt>
                <c:pt idx="4074">
                  <c:v>4075000</c:v>
                </c:pt>
                <c:pt idx="4075">
                  <c:v>4076000</c:v>
                </c:pt>
                <c:pt idx="4076">
                  <c:v>4077000</c:v>
                </c:pt>
                <c:pt idx="4077">
                  <c:v>4078000</c:v>
                </c:pt>
                <c:pt idx="4078">
                  <c:v>4079000</c:v>
                </c:pt>
                <c:pt idx="4079">
                  <c:v>4080000</c:v>
                </c:pt>
                <c:pt idx="4080">
                  <c:v>4081000</c:v>
                </c:pt>
                <c:pt idx="4081">
                  <c:v>4082000</c:v>
                </c:pt>
                <c:pt idx="4082">
                  <c:v>4083000</c:v>
                </c:pt>
                <c:pt idx="4083">
                  <c:v>4084000</c:v>
                </c:pt>
                <c:pt idx="4084">
                  <c:v>4085000</c:v>
                </c:pt>
                <c:pt idx="4085">
                  <c:v>4086000</c:v>
                </c:pt>
                <c:pt idx="4086">
                  <c:v>4087000</c:v>
                </c:pt>
                <c:pt idx="4087">
                  <c:v>4088000</c:v>
                </c:pt>
                <c:pt idx="4088">
                  <c:v>4089000</c:v>
                </c:pt>
                <c:pt idx="4089">
                  <c:v>4090000</c:v>
                </c:pt>
                <c:pt idx="4090">
                  <c:v>4091000</c:v>
                </c:pt>
                <c:pt idx="4091">
                  <c:v>4092000</c:v>
                </c:pt>
                <c:pt idx="4092">
                  <c:v>4093000</c:v>
                </c:pt>
                <c:pt idx="4093">
                  <c:v>4094000</c:v>
                </c:pt>
                <c:pt idx="4094">
                  <c:v>4095000</c:v>
                </c:pt>
                <c:pt idx="4095">
                  <c:v>4096000</c:v>
                </c:pt>
                <c:pt idx="4096">
                  <c:v>4097000</c:v>
                </c:pt>
                <c:pt idx="4097">
                  <c:v>4098000</c:v>
                </c:pt>
                <c:pt idx="4098">
                  <c:v>4099000</c:v>
                </c:pt>
                <c:pt idx="4099">
                  <c:v>4100000</c:v>
                </c:pt>
                <c:pt idx="4100">
                  <c:v>4101000</c:v>
                </c:pt>
                <c:pt idx="4101">
                  <c:v>4102000</c:v>
                </c:pt>
                <c:pt idx="4102">
                  <c:v>4103000</c:v>
                </c:pt>
                <c:pt idx="4103">
                  <c:v>4104000</c:v>
                </c:pt>
                <c:pt idx="4104">
                  <c:v>4105000</c:v>
                </c:pt>
                <c:pt idx="4105">
                  <c:v>4106000</c:v>
                </c:pt>
                <c:pt idx="4106">
                  <c:v>4107000</c:v>
                </c:pt>
                <c:pt idx="4107">
                  <c:v>4108000</c:v>
                </c:pt>
                <c:pt idx="4108">
                  <c:v>4109000</c:v>
                </c:pt>
                <c:pt idx="4109">
                  <c:v>4110000</c:v>
                </c:pt>
                <c:pt idx="4110">
                  <c:v>4111000</c:v>
                </c:pt>
                <c:pt idx="4111">
                  <c:v>4112000</c:v>
                </c:pt>
                <c:pt idx="4112">
                  <c:v>4113000</c:v>
                </c:pt>
                <c:pt idx="4113">
                  <c:v>4114000</c:v>
                </c:pt>
                <c:pt idx="4114">
                  <c:v>4115000</c:v>
                </c:pt>
                <c:pt idx="4115">
                  <c:v>4116000</c:v>
                </c:pt>
                <c:pt idx="4116">
                  <c:v>4117000</c:v>
                </c:pt>
                <c:pt idx="4117">
                  <c:v>4118000</c:v>
                </c:pt>
                <c:pt idx="4118">
                  <c:v>4119000</c:v>
                </c:pt>
                <c:pt idx="4119">
                  <c:v>4120000</c:v>
                </c:pt>
                <c:pt idx="4120">
                  <c:v>4121000</c:v>
                </c:pt>
                <c:pt idx="4121">
                  <c:v>4122000</c:v>
                </c:pt>
                <c:pt idx="4122">
                  <c:v>4123000</c:v>
                </c:pt>
                <c:pt idx="4123">
                  <c:v>4124000</c:v>
                </c:pt>
                <c:pt idx="4124">
                  <c:v>4125000</c:v>
                </c:pt>
                <c:pt idx="4125">
                  <c:v>4126000</c:v>
                </c:pt>
                <c:pt idx="4126">
                  <c:v>4127000</c:v>
                </c:pt>
                <c:pt idx="4127">
                  <c:v>4128000</c:v>
                </c:pt>
                <c:pt idx="4128">
                  <c:v>4129000</c:v>
                </c:pt>
                <c:pt idx="4129">
                  <c:v>4130000</c:v>
                </c:pt>
                <c:pt idx="4130">
                  <c:v>4131000</c:v>
                </c:pt>
                <c:pt idx="4131">
                  <c:v>4132000</c:v>
                </c:pt>
                <c:pt idx="4132">
                  <c:v>4133000</c:v>
                </c:pt>
                <c:pt idx="4133">
                  <c:v>4134000</c:v>
                </c:pt>
                <c:pt idx="4134">
                  <c:v>4135000</c:v>
                </c:pt>
                <c:pt idx="4135">
                  <c:v>4136000</c:v>
                </c:pt>
                <c:pt idx="4136">
                  <c:v>4137000</c:v>
                </c:pt>
                <c:pt idx="4137">
                  <c:v>4138000</c:v>
                </c:pt>
                <c:pt idx="4138">
                  <c:v>4139000</c:v>
                </c:pt>
                <c:pt idx="4139">
                  <c:v>4140000</c:v>
                </c:pt>
                <c:pt idx="4140">
                  <c:v>4141000</c:v>
                </c:pt>
                <c:pt idx="4141">
                  <c:v>4142000</c:v>
                </c:pt>
                <c:pt idx="4142">
                  <c:v>4143000</c:v>
                </c:pt>
                <c:pt idx="4143">
                  <c:v>4144000</c:v>
                </c:pt>
                <c:pt idx="4144">
                  <c:v>4145000</c:v>
                </c:pt>
                <c:pt idx="4145">
                  <c:v>4146000</c:v>
                </c:pt>
                <c:pt idx="4146">
                  <c:v>4147000</c:v>
                </c:pt>
                <c:pt idx="4147">
                  <c:v>4148000</c:v>
                </c:pt>
                <c:pt idx="4148">
                  <c:v>4149000</c:v>
                </c:pt>
                <c:pt idx="4149">
                  <c:v>4150000</c:v>
                </c:pt>
                <c:pt idx="4150">
                  <c:v>4151000</c:v>
                </c:pt>
                <c:pt idx="4151">
                  <c:v>4152000</c:v>
                </c:pt>
                <c:pt idx="4152">
                  <c:v>4153000</c:v>
                </c:pt>
                <c:pt idx="4153">
                  <c:v>4154000</c:v>
                </c:pt>
                <c:pt idx="4154">
                  <c:v>4155000</c:v>
                </c:pt>
                <c:pt idx="4155">
                  <c:v>4156000</c:v>
                </c:pt>
                <c:pt idx="4156">
                  <c:v>4157000</c:v>
                </c:pt>
                <c:pt idx="4157">
                  <c:v>4158000</c:v>
                </c:pt>
                <c:pt idx="4158">
                  <c:v>4159000</c:v>
                </c:pt>
                <c:pt idx="4159">
                  <c:v>4160000</c:v>
                </c:pt>
                <c:pt idx="4160">
                  <c:v>4161000</c:v>
                </c:pt>
                <c:pt idx="4161">
                  <c:v>4162000</c:v>
                </c:pt>
                <c:pt idx="4162">
                  <c:v>4163000</c:v>
                </c:pt>
                <c:pt idx="4163">
                  <c:v>4164000</c:v>
                </c:pt>
                <c:pt idx="4164">
                  <c:v>4165000</c:v>
                </c:pt>
                <c:pt idx="4165">
                  <c:v>4166000</c:v>
                </c:pt>
                <c:pt idx="4166">
                  <c:v>4167000</c:v>
                </c:pt>
                <c:pt idx="4167">
                  <c:v>4168000</c:v>
                </c:pt>
                <c:pt idx="4168">
                  <c:v>4169000</c:v>
                </c:pt>
                <c:pt idx="4169">
                  <c:v>4170000</c:v>
                </c:pt>
                <c:pt idx="4170">
                  <c:v>4171000</c:v>
                </c:pt>
                <c:pt idx="4171">
                  <c:v>4172000</c:v>
                </c:pt>
                <c:pt idx="4172">
                  <c:v>4173000</c:v>
                </c:pt>
                <c:pt idx="4173">
                  <c:v>4174000</c:v>
                </c:pt>
                <c:pt idx="4174">
                  <c:v>4175000</c:v>
                </c:pt>
                <c:pt idx="4175">
                  <c:v>4176000</c:v>
                </c:pt>
                <c:pt idx="4176">
                  <c:v>4177000</c:v>
                </c:pt>
                <c:pt idx="4177">
                  <c:v>4178000</c:v>
                </c:pt>
                <c:pt idx="4178">
                  <c:v>4179000</c:v>
                </c:pt>
                <c:pt idx="4179">
                  <c:v>4180000</c:v>
                </c:pt>
                <c:pt idx="4180">
                  <c:v>4181000</c:v>
                </c:pt>
                <c:pt idx="4181">
                  <c:v>4182000</c:v>
                </c:pt>
                <c:pt idx="4182">
                  <c:v>4183000</c:v>
                </c:pt>
                <c:pt idx="4183">
                  <c:v>4184000</c:v>
                </c:pt>
                <c:pt idx="4184">
                  <c:v>4185000</c:v>
                </c:pt>
                <c:pt idx="4185">
                  <c:v>4186000</c:v>
                </c:pt>
                <c:pt idx="4186">
                  <c:v>4187000</c:v>
                </c:pt>
                <c:pt idx="4187">
                  <c:v>4188000</c:v>
                </c:pt>
                <c:pt idx="4188">
                  <c:v>4189000</c:v>
                </c:pt>
                <c:pt idx="4189">
                  <c:v>4190000</c:v>
                </c:pt>
                <c:pt idx="4190">
                  <c:v>4191000</c:v>
                </c:pt>
                <c:pt idx="4191">
                  <c:v>4192000</c:v>
                </c:pt>
                <c:pt idx="4192">
                  <c:v>4193000</c:v>
                </c:pt>
                <c:pt idx="4193">
                  <c:v>4194000</c:v>
                </c:pt>
                <c:pt idx="4194">
                  <c:v>4195000</c:v>
                </c:pt>
                <c:pt idx="4195">
                  <c:v>4196000</c:v>
                </c:pt>
                <c:pt idx="4196">
                  <c:v>4197000</c:v>
                </c:pt>
                <c:pt idx="4197">
                  <c:v>4198000</c:v>
                </c:pt>
                <c:pt idx="4198">
                  <c:v>4199000</c:v>
                </c:pt>
                <c:pt idx="4199">
                  <c:v>4200000</c:v>
                </c:pt>
                <c:pt idx="4200">
                  <c:v>4201000</c:v>
                </c:pt>
                <c:pt idx="4201">
                  <c:v>4202000</c:v>
                </c:pt>
                <c:pt idx="4202">
                  <c:v>4203000</c:v>
                </c:pt>
                <c:pt idx="4203">
                  <c:v>4204000</c:v>
                </c:pt>
                <c:pt idx="4204">
                  <c:v>4205000</c:v>
                </c:pt>
                <c:pt idx="4205">
                  <c:v>4206000</c:v>
                </c:pt>
                <c:pt idx="4206">
                  <c:v>4207000</c:v>
                </c:pt>
                <c:pt idx="4207">
                  <c:v>4208000</c:v>
                </c:pt>
                <c:pt idx="4208">
                  <c:v>4209000</c:v>
                </c:pt>
                <c:pt idx="4209">
                  <c:v>4210000</c:v>
                </c:pt>
                <c:pt idx="4210">
                  <c:v>4211000</c:v>
                </c:pt>
                <c:pt idx="4211">
                  <c:v>4212000</c:v>
                </c:pt>
                <c:pt idx="4212">
                  <c:v>4213000</c:v>
                </c:pt>
                <c:pt idx="4213">
                  <c:v>4214000</c:v>
                </c:pt>
                <c:pt idx="4214">
                  <c:v>4215000</c:v>
                </c:pt>
                <c:pt idx="4215">
                  <c:v>4216000</c:v>
                </c:pt>
                <c:pt idx="4216">
                  <c:v>4217000</c:v>
                </c:pt>
                <c:pt idx="4217">
                  <c:v>4218000</c:v>
                </c:pt>
                <c:pt idx="4218">
                  <c:v>4219000</c:v>
                </c:pt>
                <c:pt idx="4219">
                  <c:v>4220000</c:v>
                </c:pt>
                <c:pt idx="4220">
                  <c:v>4221000</c:v>
                </c:pt>
                <c:pt idx="4221">
                  <c:v>4222000</c:v>
                </c:pt>
                <c:pt idx="4222">
                  <c:v>4223000</c:v>
                </c:pt>
                <c:pt idx="4223">
                  <c:v>4224000</c:v>
                </c:pt>
                <c:pt idx="4224">
                  <c:v>4225000</c:v>
                </c:pt>
                <c:pt idx="4225">
                  <c:v>4226000</c:v>
                </c:pt>
                <c:pt idx="4226">
                  <c:v>4227000</c:v>
                </c:pt>
                <c:pt idx="4227">
                  <c:v>4228000</c:v>
                </c:pt>
                <c:pt idx="4228">
                  <c:v>4229000</c:v>
                </c:pt>
                <c:pt idx="4229">
                  <c:v>4230000</c:v>
                </c:pt>
                <c:pt idx="4230">
                  <c:v>4231000</c:v>
                </c:pt>
                <c:pt idx="4231">
                  <c:v>4232000</c:v>
                </c:pt>
                <c:pt idx="4232">
                  <c:v>4233000</c:v>
                </c:pt>
                <c:pt idx="4233">
                  <c:v>4234000</c:v>
                </c:pt>
                <c:pt idx="4234">
                  <c:v>4235000</c:v>
                </c:pt>
                <c:pt idx="4235">
                  <c:v>4236000</c:v>
                </c:pt>
                <c:pt idx="4236">
                  <c:v>4237000</c:v>
                </c:pt>
                <c:pt idx="4237">
                  <c:v>4238000</c:v>
                </c:pt>
                <c:pt idx="4238">
                  <c:v>4239000</c:v>
                </c:pt>
                <c:pt idx="4239">
                  <c:v>4240000</c:v>
                </c:pt>
                <c:pt idx="4240">
                  <c:v>4241000</c:v>
                </c:pt>
                <c:pt idx="4241">
                  <c:v>4242000</c:v>
                </c:pt>
                <c:pt idx="4242">
                  <c:v>4243000</c:v>
                </c:pt>
                <c:pt idx="4243">
                  <c:v>4244000</c:v>
                </c:pt>
                <c:pt idx="4244">
                  <c:v>4245000</c:v>
                </c:pt>
                <c:pt idx="4245">
                  <c:v>4246000</c:v>
                </c:pt>
                <c:pt idx="4246">
                  <c:v>4247000</c:v>
                </c:pt>
                <c:pt idx="4247">
                  <c:v>4248000</c:v>
                </c:pt>
                <c:pt idx="4248">
                  <c:v>4249000</c:v>
                </c:pt>
                <c:pt idx="4249">
                  <c:v>4250000</c:v>
                </c:pt>
                <c:pt idx="4250">
                  <c:v>4251000</c:v>
                </c:pt>
                <c:pt idx="4251">
                  <c:v>4252000</c:v>
                </c:pt>
                <c:pt idx="4252">
                  <c:v>4253000</c:v>
                </c:pt>
                <c:pt idx="4253">
                  <c:v>4254000</c:v>
                </c:pt>
                <c:pt idx="4254">
                  <c:v>4255000</c:v>
                </c:pt>
                <c:pt idx="4255">
                  <c:v>4256000</c:v>
                </c:pt>
                <c:pt idx="4256">
                  <c:v>4257000</c:v>
                </c:pt>
                <c:pt idx="4257">
                  <c:v>4258000</c:v>
                </c:pt>
                <c:pt idx="4258">
                  <c:v>4259000</c:v>
                </c:pt>
                <c:pt idx="4259">
                  <c:v>4260000</c:v>
                </c:pt>
                <c:pt idx="4260">
                  <c:v>4261000</c:v>
                </c:pt>
                <c:pt idx="4261">
                  <c:v>4262000</c:v>
                </c:pt>
                <c:pt idx="4262">
                  <c:v>4263000</c:v>
                </c:pt>
                <c:pt idx="4263">
                  <c:v>4264000</c:v>
                </c:pt>
                <c:pt idx="4264">
                  <c:v>4265000</c:v>
                </c:pt>
                <c:pt idx="4265">
                  <c:v>4266000</c:v>
                </c:pt>
                <c:pt idx="4266">
                  <c:v>4267000</c:v>
                </c:pt>
                <c:pt idx="4267">
                  <c:v>4268000</c:v>
                </c:pt>
                <c:pt idx="4268">
                  <c:v>4269000</c:v>
                </c:pt>
                <c:pt idx="4269">
                  <c:v>4270000</c:v>
                </c:pt>
                <c:pt idx="4270">
                  <c:v>4271000</c:v>
                </c:pt>
                <c:pt idx="4271">
                  <c:v>4272000</c:v>
                </c:pt>
                <c:pt idx="4272">
                  <c:v>4273000</c:v>
                </c:pt>
                <c:pt idx="4273">
                  <c:v>4274000</c:v>
                </c:pt>
                <c:pt idx="4274">
                  <c:v>4275000</c:v>
                </c:pt>
                <c:pt idx="4275">
                  <c:v>4276000</c:v>
                </c:pt>
                <c:pt idx="4276">
                  <c:v>4277000</c:v>
                </c:pt>
                <c:pt idx="4277">
                  <c:v>4278000</c:v>
                </c:pt>
                <c:pt idx="4278">
                  <c:v>4279000</c:v>
                </c:pt>
                <c:pt idx="4279">
                  <c:v>4280000</c:v>
                </c:pt>
                <c:pt idx="4280">
                  <c:v>4281000</c:v>
                </c:pt>
                <c:pt idx="4281">
                  <c:v>4282000</c:v>
                </c:pt>
                <c:pt idx="4282">
                  <c:v>4283000</c:v>
                </c:pt>
                <c:pt idx="4283">
                  <c:v>4284000</c:v>
                </c:pt>
                <c:pt idx="4284">
                  <c:v>4285000</c:v>
                </c:pt>
                <c:pt idx="4285">
                  <c:v>4286000</c:v>
                </c:pt>
                <c:pt idx="4286">
                  <c:v>4287000</c:v>
                </c:pt>
                <c:pt idx="4287">
                  <c:v>4288000</c:v>
                </c:pt>
                <c:pt idx="4288">
                  <c:v>4289000</c:v>
                </c:pt>
                <c:pt idx="4289">
                  <c:v>4290000</c:v>
                </c:pt>
                <c:pt idx="4290">
                  <c:v>4291000</c:v>
                </c:pt>
                <c:pt idx="4291">
                  <c:v>4292000</c:v>
                </c:pt>
                <c:pt idx="4292">
                  <c:v>4293000</c:v>
                </c:pt>
                <c:pt idx="4293">
                  <c:v>4294000</c:v>
                </c:pt>
                <c:pt idx="4294">
                  <c:v>4295000</c:v>
                </c:pt>
                <c:pt idx="4295">
                  <c:v>4296000</c:v>
                </c:pt>
                <c:pt idx="4296">
                  <c:v>4297000</c:v>
                </c:pt>
                <c:pt idx="4297">
                  <c:v>4298000</c:v>
                </c:pt>
                <c:pt idx="4298">
                  <c:v>4299000</c:v>
                </c:pt>
                <c:pt idx="4299">
                  <c:v>4300000</c:v>
                </c:pt>
                <c:pt idx="4300">
                  <c:v>4301000</c:v>
                </c:pt>
                <c:pt idx="4301">
                  <c:v>4302000</c:v>
                </c:pt>
                <c:pt idx="4302">
                  <c:v>4303000</c:v>
                </c:pt>
                <c:pt idx="4303">
                  <c:v>4304000</c:v>
                </c:pt>
                <c:pt idx="4304">
                  <c:v>4305000</c:v>
                </c:pt>
                <c:pt idx="4305">
                  <c:v>4306000</c:v>
                </c:pt>
                <c:pt idx="4306">
                  <c:v>4307000</c:v>
                </c:pt>
                <c:pt idx="4307">
                  <c:v>4308000</c:v>
                </c:pt>
                <c:pt idx="4308">
                  <c:v>4309000</c:v>
                </c:pt>
                <c:pt idx="4309">
                  <c:v>4310000</c:v>
                </c:pt>
                <c:pt idx="4310">
                  <c:v>4311000</c:v>
                </c:pt>
                <c:pt idx="4311">
                  <c:v>4312000</c:v>
                </c:pt>
                <c:pt idx="4312">
                  <c:v>4313000</c:v>
                </c:pt>
                <c:pt idx="4313">
                  <c:v>4314000</c:v>
                </c:pt>
                <c:pt idx="4314">
                  <c:v>4315000</c:v>
                </c:pt>
                <c:pt idx="4315">
                  <c:v>4316000</c:v>
                </c:pt>
                <c:pt idx="4316">
                  <c:v>4317000</c:v>
                </c:pt>
                <c:pt idx="4317">
                  <c:v>4318000</c:v>
                </c:pt>
                <c:pt idx="4318">
                  <c:v>4319000</c:v>
                </c:pt>
                <c:pt idx="4319">
                  <c:v>4320000</c:v>
                </c:pt>
                <c:pt idx="4320">
                  <c:v>4321000</c:v>
                </c:pt>
                <c:pt idx="4321">
                  <c:v>4322000</c:v>
                </c:pt>
                <c:pt idx="4322">
                  <c:v>4323000</c:v>
                </c:pt>
                <c:pt idx="4323">
                  <c:v>4324000</c:v>
                </c:pt>
                <c:pt idx="4324">
                  <c:v>4325000</c:v>
                </c:pt>
                <c:pt idx="4325">
                  <c:v>4326000</c:v>
                </c:pt>
                <c:pt idx="4326">
                  <c:v>4327000</c:v>
                </c:pt>
                <c:pt idx="4327">
                  <c:v>4328000</c:v>
                </c:pt>
                <c:pt idx="4328">
                  <c:v>4329000</c:v>
                </c:pt>
                <c:pt idx="4329">
                  <c:v>4330000</c:v>
                </c:pt>
                <c:pt idx="4330">
                  <c:v>4331000</c:v>
                </c:pt>
                <c:pt idx="4331">
                  <c:v>4332000</c:v>
                </c:pt>
                <c:pt idx="4332">
                  <c:v>4333000</c:v>
                </c:pt>
                <c:pt idx="4333">
                  <c:v>4334000</c:v>
                </c:pt>
                <c:pt idx="4334">
                  <c:v>4335000</c:v>
                </c:pt>
                <c:pt idx="4335">
                  <c:v>4336000</c:v>
                </c:pt>
                <c:pt idx="4336">
                  <c:v>4337000</c:v>
                </c:pt>
                <c:pt idx="4337">
                  <c:v>4338000</c:v>
                </c:pt>
                <c:pt idx="4338">
                  <c:v>4339000</c:v>
                </c:pt>
                <c:pt idx="4339">
                  <c:v>4340000</c:v>
                </c:pt>
                <c:pt idx="4340">
                  <c:v>4341000</c:v>
                </c:pt>
                <c:pt idx="4341">
                  <c:v>4342000</c:v>
                </c:pt>
                <c:pt idx="4342">
                  <c:v>4343000</c:v>
                </c:pt>
                <c:pt idx="4343">
                  <c:v>4344000</c:v>
                </c:pt>
                <c:pt idx="4344">
                  <c:v>4345000</c:v>
                </c:pt>
                <c:pt idx="4345">
                  <c:v>4346000</c:v>
                </c:pt>
                <c:pt idx="4346">
                  <c:v>4347000</c:v>
                </c:pt>
                <c:pt idx="4347">
                  <c:v>4348000</c:v>
                </c:pt>
                <c:pt idx="4348">
                  <c:v>4349000</c:v>
                </c:pt>
                <c:pt idx="4349">
                  <c:v>4350000</c:v>
                </c:pt>
                <c:pt idx="4350">
                  <c:v>4351000</c:v>
                </c:pt>
                <c:pt idx="4351">
                  <c:v>4352000</c:v>
                </c:pt>
                <c:pt idx="4352">
                  <c:v>4353000</c:v>
                </c:pt>
                <c:pt idx="4353">
                  <c:v>4354000</c:v>
                </c:pt>
                <c:pt idx="4354">
                  <c:v>4355000</c:v>
                </c:pt>
                <c:pt idx="4355">
                  <c:v>4356000</c:v>
                </c:pt>
                <c:pt idx="4356">
                  <c:v>4357000</c:v>
                </c:pt>
                <c:pt idx="4357">
                  <c:v>4358000</c:v>
                </c:pt>
                <c:pt idx="4358">
                  <c:v>4359000</c:v>
                </c:pt>
                <c:pt idx="4359">
                  <c:v>4360000</c:v>
                </c:pt>
                <c:pt idx="4360">
                  <c:v>4361000</c:v>
                </c:pt>
                <c:pt idx="4361">
                  <c:v>4362000</c:v>
                </c:pt>
                <c:pt idx="4362">
                  <c:v>4363000</c:v>
                </c:pt>
                <c:pt idx="4363">
                  <c:v>4364000</c:v>
                </c:pt>
                <c:pt idx="4364">
                  <c:v>4365000</c:v>
                </c:pt>
                <c:pt idx="4365">
                  <c:v>4366000</c:v>
                </c:pt>
                <c:pt idx="4366">
                  <c:v>4367000</c:v>
                </c:pt>
                <c:pt idx="4367">
                  <c:v>4368000</c:v>
                </c:pt>
                <c:pt idx="4368">
                  <c:v>4369000</c:v>
                </c:pt>
                <c:pt idx="4369">
                  <c:v>4370000</c:v>
                </c:pt>
                <c:pt idx="4370">
                  <c:v>4371000</c:v>
                </c:pt>
                <c:pt idx="4371">
                  <c:v>4372000</c:v>
                </c:pt>
                <c:pt idx="4372">
                  <c:v>4373000</c:v>
                </c:pt>
                <c:pt idx="4373">
                  <c:v>4374000</c:v>
                </c:pt>
                <c:pt idx="4374">
                  <c:v>4375000</c:v>
                </c:pt>
                <c:pt idx="4375">
                  <c:v>4376000</c:v>
                </c:pt>
                <c:pt idx="4376">
                  <c:v>4377000</c:v>
                </c:pt>
                <c:pt idx="4377">
                  <c:v>4378000</c:v>
                </c:pt>
                <c:pt idx="4378">
                  <c:v>4379000</c:v>
                </c:pt>
                <c:pt idx="4379">
                  <c:v>4380000</c:v>
                </c:pt>
                <c:pt idx="4380">
                  <c:v>4381000</c:v>
                </c:pt>
                <c:pt idx="4381">
                  <c:v>4382000</c:v>
                </c:pt>
                <c:pt idx="4382">
                  <c:v>4383000</c:v>
                </c:pt>
                <c:pt idx="4383">
                  <c:v>4384000</c:v>
                </c:pt>
                <c:pt idx="4384">
                  <c:v>4385000</c:v>
                </c:pt>
                <c:pt idx="4385">
                  <c:v>4386000</c:v>
                </c:pt>
                <c:pt idx="4386">
                  <c:v>4387000</c:v>
                </c:pt>
                <c:pt idx="4387">
                  <c:v>4388000</c:v>
                </c:pt>
                <c:pt idx="4388">
                  <c:v>4389000</c:v>
                </c:pt>
                <c:pt idx="4389">
                  <c:v>4390000</c:v>
                </c:pt>
                <c:pt idx="4390">
                  <c:v>4391000</c:v>
                </c:pt>
                <c:pt idx="4391">
                  <c:v>4392000</c:v>
                </c:pt>
                <c:pt idx="4392">
                  <c:v>4393000</c:v>
                </c:pt>
                <c:pt idx="4393">
                  <c:v>4394000</c:v>
                </c:pt>
                <c:pt idx="4394">
                  <c:v>4395000</c:v>
                </c:pt>
                <c:pt idx="4395">
                  <c:v>4396000</c:v>
                </c:pt>
                <c:pt idx="4396">
                  <c:v>4397000</c:v>
                </c:pt>
                <c:pt idx="4397">
                  <c:v>4398000</c:v>
                </c:pt>
                <c:pt idx="4398">
                  <c:v>4399000</c:v>
                </c:pt>
                <c:pt idx="4399">
                  <c:v>4400000</c:v>
                </c:pt>
                <c:pt idx="4400">
                  <c:v>4401000</c:v>
                </c:pt>
                <c:pt idx="4401">
                  <c:v>4402000</c:v>
                </c:pt>
                <c:pt idx="4402">
                  <c:v>4403000</c:v>
                </c:pt>
                <c:pt idx="4403">
                  <c:v>4404000</c:v>
                </c:pt>
                <c:pt idx="4404">
                  <c:v>4405000</c:v>
                </c:pt>
                <c:pt idx="4405">
                  <c:v>4406000</c:v>
                </c:pt>
                <c:pt idx="4406">
                  <c:v>4407000</c:v>
                </c:pt>
                <c:pt idx="4407">
                  <c:v>4408000</c:v>
                </c:pt>
                <c:pt idx="4408">
                  <c:v>4409000</c:v>
                </c:pt>
                <c:pt idx="4409">
                  <c:v>4410000</c:v>
                </c:pt>
                <c:pt idx="4410">
                  <c:v>4411000</c:v>
                </c:pt>
                <c:pt idx="4411">
                  <c:v>4412000</c:v>
                </c:pt>
                <c:pt idx="4412">
                  <c:v>4413000</c:v>
                </c:pt>
                <c:pt idx="4413">
                  <c:v>4414000</c:v>
                </c:pt>
                <c:pt idx="4414">
                  <c:v>4415000</c:v>
                </c:pt>
                <c:pt idx="4415">
                  <c:v>4416000</c:v>
                </c:pt>
                <c:pt idx="4416">
                  <c:v>4417000</c:v>
                </c:pt>
                <c:pt idx="4417">
                  <c:v>4418000</c:v>
                </c:pt>
                <c:pt idx="4418">
                  <c:v>4419000</c:v>
                </c:pt>
                <c:pt idx="4419">
                  <c:v>4420000</c:v>
                </c:pt>
                <c:pt idx="4420">
                  <c:v>4421000</c:v>
                </c:pt>
                <c:pt idx="4421">
                  <c:v>4422000</c:v>
                </c:pt>
                <c:pt idx="4422">
                  <c:v>4423000</c:v>
                </c:pt>
                <c:pt idx="4423">
                  <c:v>4424000</c:v>
                </c:pt>
                <c:pt idx="4424">
                  <c:v>4425000</c:v>
                </c:pt>
                <c:pt idx="4425">
                  <c:v>4426000</c:v>
                </c:pt>
                <c:pt idx="4426">
                  <c:v>4427000</c:v>
                </c:pt>
                <c:pt idx="4427">
                  <c:v>4428000</c:v>
                </c:pt>
                <c:pt idx="4428">
                  <c:v>4429000</c:v>
                </c:pt>
                <c:pt idx="4429">
                  <c:v>4430000</c:v>
                </c:pt>
                <c:pt idx="4430">
                  <c:v>4431000</c:v>
                </c:pt>
                <c:pt idx="4431">
                  <c:v>4432000</c:v>
                </c:pt>
                <c:pt idx="4432">
                  <c:v>4433000</c:v>
                </c:pt>
                <c:pt idx="4433">
                  <c:v>4434000</c:v>
                </c:pt>
                <c:pt idx="4434">
                  <c:v>4435000</c:v>
                </c:pt>
                <c:pt idx="4435">
                  <c:v>4436000</c:v>
                </c:pt>
                <c:pt idx="4436">
                  <c:v>4437000</c:v>
                </c:pt>
                <c:pt idx="4437">
                  <c:v>4438000</c:v>
                </c:pt>
                <c:pt idx="4438">
                  <c:v>4439000</c:v>
                </c:pt>
                <c:pt idx="4439">
                  <c:v>4440000</c:v>
                </c:pt>
                <c:pt idx="4440">
                  <c:v>4441000</c:v>
                </c:pt>
                <c:pt idx="4441">
                  <c:v>4442000</c:v>
                </c:pt>
                <c:pt idx="4442">
                  <c:v>4443000</c:v>
                </c:pt>
                <c:pt idx="4443">
                  <c:v>4444000</c:v>
                </c:pt>
                <c:pt idx="4444">
                  <c:v>4445000</c:v>
                </c:pt>
                <c:pt idx="4445">
                  <c:v>4446000</c:v>
                </c:pt>
                <c:pt idx="4446">
                  <c:v>4447000</c:v>
                </c:pt>
                <c:pt idx="4447">
                  <c:v>4448000</c:v>
                </c:pt>
                <c:pt idx="4448">
                  <c:v>4449000</c:v>
                </c:pt>
                <c:pt idx="4449">
                  <c:v>4450000</c:v>
                </c:pt>
                <c:pt idx="4450">
                  <c:v>4451000</c:v>
                </c:pt>
                <c:pt idx="4451">
                  <c:v>4452000</c:v>
                </c:pt>
                <c:pt idx="4452">
                  <c:v>4453000</c:v>
                </c:pt>
                <c:pt idx="4453">
                  <c:v>4454000</c:v>
                </c:pt>
                <c:pt idx="4454">
                  <c:v>4455000</c:v>
                </c:pt>
                <c:pt idx="4455">
                  <c:v>4456000</c:v>
                </c:pt>
                <c:pt idx="4456">
                  <c:v>4457000</c:v>
                </c:pt>
                <c:pt idx="4457">
                  <c:v>4458000</c:v>
                </c:pt>
                <c:pt idx="4458">
                  <c:v>4459000</c:v>
                </c:pt>
                <c:pt idx="4459">
                  <c:v>4460000</c:v>
                </c:pt>
                <c:pt idx="4460">
                  <c:v>4461000</c:v>
                </c:pt>
                <c:pt idx="4461">
                  <c:v>4462000</c:v>
                </c:pt>
                <c:pt idx="4462">
                  <c:v>4463000</c:v>
                </c:pt>
                <c:pt idx="4463">
                  <c:v>4464000</c:v>
                </c:pt>
                <c:pt idx="4464">
                  <c:v>4465000</c:v>
                </c:pt>
                <c:pt idx="4465">
                  <c:v>4466000</c:v>
                </c:pt>
                <c:pt idx="4466">
                  <c:v>4467000</c:v>
                </c:pt>
                <c:pt idx="4467">
                  <c:v>4468000</c:v>
                </c:pt>
                <c:pt idx="4468">
                  <c:v>4469000</c:v>
                </c:pt>
                <c:pt idx="4469">
                  <c:v>4470000</c:v>
                </c:pt>
                <c:pt idx="4470">
                  <c:v>4471000</c:v>
                </c:pt>
                <c:pt idx="4471">
                  <c:v>4472000</c:v>
                </c:pt>
                <c:pt idx="4472">
                  <c:v>4473000</c:v>
                </c:pt>
                <c:pt idx="4473">
                  <c:v>4474000</c:v>
                </c:pt>
                <c:pt idx="4474">
                  <c:v>4475000</c:v>
                </c:pt>
                <c:pt idx="4475">
                  <c:v>4476000</c:v>
                </c:pt>
                <c:pt idx="4476">
                  <c:v>4477000</c:v>
                </c:pt>
                <c:pt idx="4477">
                  <c:v>4478000</c:v>
                </c:pt>
                <c:pt idx="4478">
                  <c:v>4479000</c:v>
                </c:pt>
                <c:pt idx="4479">
                  <c:v>4480000</c:v>
                </c:pt>
                <c:pt idx="4480">
                  <c:v>4481000</c:v>
                </c:pt>
                <c:pt idx="4481">
                  <c:v>4482000</c:v>
                </c:pt>
                <c:pt idx="4482">
                  <c:v>4483000</c:v>
                </c:pt>
                <c:pt idx="4483">
                  <c:v>4484000</c:v>
                </c:pt>
                <c:pt idx="4484">
                  <c:v>4485000</c:v>
                </c:pt>
                <c:pt idx="4485">
                  <c:v>4486000</c:v>
                </c:pt>
                <c:pt idx="4486">
                  <c:v>4487000</c:v>
                </c:pt>
                <c:pt idx="4487">
                  <c:v>4488000</c:v>
                </c:pt>
                <c:pt idx="4488">
                  <c:v>4489000</c:v>
                </c:pt>
                <c:pt idx="4489">
                  <c:v>4490000</c:v>
                </c:pt>
                <c:pt idx="4490">
                  <c:v>4491000</c:v>
                </c:pt>
                <c:pt idx="4491">
                  <c:v>4492000</c:v>
                </c:pt>
                <c:pt idx="4492">
                  <c:v>4493000</c:v>
                </c:pt>
                <c:pt idx="4493">
                  <c:v>4494000</c:v>
                </c:pt>
                <c:pt idx="4494">
                  <c:v>4495000</c:v>
                </c:pt>
                <c:pt idx="4495">
                  <c:v>4496000</c:v>
                </c:pt>
                <c:pt idx="4496">
                  <c:v>4497000</c:v>
                </c:pt>
                <c:pt idx="4497">
                  <c:v>4498000</c:v>
                </c:pt>
                <c:pt idx="4498">
                  <c:v>4499000</c:v>
                </c:pt>
                <c:pt idx="4499">
                  <c:v>4500000</c:v>
                </c:pt>
                <c:pt idx="4500">
                  <c:v>4501000</c:v>
                </c:pt>
                <c:pt idx="4501">
                  <c:v>4502000</c:v>
                </c:pt>
                <c:pt idx="4502">
                  <c:v>4503000</c:v>
                </c:pt>
                <c:pt idx="4503">
                  <c:v>4504000</c:v>
                </c:pt>
                <c:pt idx="4504">
                  <c:v>4505000</c:v>
                </c:pt>
                <c:pt idx="4505">
                  <c:v>4506000</c:v>
                </c:pt>
                <c:pt idx="4506">
                  <c:v>4507000</c:v>
                </c:pt>
                <c:pt idx="4507">
                  <c:v>4508000</c:v>
                </c:pt>
                <c:pt idx="4508">
                  <c:v>4509000</c:v>
                </c:pt>
                <c:pt idx="4509">
                  <c:v>4510000</c:v>
                </c:pt>
                <c:pt idx="4510">
                  <c:v>4511000</c:v>
                </c:pt>
                <c:pt idx="4511">
                  <c:v>4512000</c:v>
                </c:pt>
                <c:pt idx="4512">
                  <c:v>4513000</c:v>
                </c:pt>
                <c:pt idx="4513">
                  <c:v>4514000</c:v>
                </c:pt>
                <c:pt idx="4514">
                  <c:v>4515000</c:v>
                </c:pt>
                <c:pt idx="4515">
                  <c:v>4516000</c:v>
                </c:pt>
                <c:pt idx="4516">
                  <c:v>4517000</c:v>
                </c:pt>
                <c:pt idx="4517">
                  <c:v>4518000</c:v>
                </c:pt>
                <c:pt idx="4518">
                  <c:v>4519000</c:v>
                </c:pt>
                <c:pt idx="4519">
                  <c:v>4520000</c:v>
                </c:pt>
                <c:pt idx="4520">
                  <c:v>4521000</c:v>
                </c:pt>
                <c:pt idx="4521">
                  <c:v>4522000</c:v>
                </c:pt>
                <c:pt idx="4522">
                  <c:v>4523000</c:v>
                </c:pt>
                <c:pt idx="4523">
                  <c:v>4524000</c:v>
                </c:pt>
                <c:pt idx="4524">
                  <c:v>4525000</c:v>
                </c:pt>
                <c:pt idx="4525">
                  <c:v>4526000</c:v>
                </c:pt>
                <c:pt idx="4526">
                  <c:v>4527000</c:v>
                </c:pt>
                <c:pt idx="4527">
                  <c:v>4528000</c:v>
                </c:pt>
                <c:pt idx="4528">
                  <c:v>4529000</c:v>
                </c:pt>
                <c:pt idx="4529">
                  <c:v>4530000</c:v>
                </c:pt>
                <c:pt idx="4530">
                  <c:v>4531000</c:v>
                </c:pt>
                <c:pt idx="4531">
                  <c:v>4532000</c:v>
                </c:pt>
                <c:pt idx="4532">
                  <c:v>4533000</c:v>
                </c:pt>
                <c:pt idx="4533">
                  <c:v>4534000</c:v>
                </c:pt>
                <c:pt idx="4534">
                  <c:v>4535000</c:v>
                </c:pt>
                <c:pt idx="4535">
                  <c:v>4536000</c:v>
                </c:pt>
                <c:pt idx="4536">
                  <c:v>4537000</c:v>
                </c:pt>
                <c:pt idx="4537">
                  <c:v>4538000</c:v>
                </c:pt>
                <c:pt idx="4538">
                  <c:v>4539000</c:v>
                </c:pt>
                <c:pt idx="4539">
                  <c:v>4540000</c:v>
                </c:pt>
                <c:pt idx="4540">
                  <c:v>4541000</c:v>
                </c:pt>
                <c:pt idx="4541">
                  <c:v>4542000</c:v>
                </c:pt>
                <c:pt idx="4542">
                  <c:v>4543000</c:v>
                </c:pt>
                <c:pt idx="4543">
                  <c:v>4544000</c:v>
                </c:pt>
                <c:pt idx="4544">
                  <c:v>4545000</c:v>
                </c:pt>
                <c:pt idx="4545">
                  <c:v>4546000</c:v>
                </c:pt>
                <c:pt idx="4546">
                  <c:v>4547000</c:v>
                </c:pt>
                <c:pt idx="4547">
                  <c:v>4548000</c:v>
                </c:pt>
                <c:pt idx="4548">
                  <c:v>4549000</c:v>
                </c:pt>
                <c:pt idx="4549">
                  <c:v>4550000</c:v>
                </c:pt>
                <c:pt idx="4550">
                  <c:v>4551000</c:v>
                </c:pt>
                <c:pt idx="4551">
                  <c:v>4552000</c:v>
                </c:pt>
                <c:pt idx="4552">
                  <c:v>4553000</c:v>
                </c:pt>
                <c:pt idx="4553">
                  <c:v>4554000</c:v>
                </c:pt>
                <c:pt idx="4554">
                  <c:v>4555000</c:v>
                </c:pt>
                <c:pt idx="4555">
                  <c:v>4556000</c:v>
                </c:pt>
                <c:pt idx="4556">
                  <c:v>4557000</c:v>
                </c:pt>
                <c:pt idx="4557">
                  <c:v>4558000</c:v>
                </c:pt>
                <c:pt idx="4558">
                  <c:v>4559000</c:v>
                </c:pt>
                <c:pt idx="4559">
                  <c:v>4560000</c:v>
                </c:pt>
                <c:pt idx="4560">
                  <c:v>4561000</c:v>
                </c:pt>
                <c:pt idx="4561">
                  <c:v>4562000</c:v>
                </c:pt>
                <c:pt idx="4562">
                  <c:v>4563000</c:v>
                </c:pt>
                <c:pt idx="4563">
                  <c:v>4564000</c:v>
                </c:pt>
                <c:pt idx="4564">
                  <c:v>4565000</c:v>
                </c:pt>
                <c:pt idx="4565">
                  <c:v>4566000</c:v>
                </c:pt>
                <c:pt idx="4566">
                  <c:v>4567000</c:v>
                </c:pt>
                <c:pt idx="4567">
                  <c:v>4568000</c:v>
                </c:pt>
                <c:pt idx="4568">
                  <c:v>4569000</c:v>
                </c:pt>
                <c:pt idx="4569">
                  <c:v>4570000</c:v>
                </c:pt>
                <c:pt idx="4570">
                  <c:v>4571000</c:v>
                </c:pt>
                <c:pt idx="4571">
                  <c:v>4572000</c:v>
                </c:pt>
                <c:pt idx="4572">
                  <c:v>4573000</c:v>
                </c:pt>
                <c:pt idx="4573">
                  <c:v>4574000</c:v>
                </c:pt>
                <c:pt idx="4574">
                  <c:v>4575000</c:v>
                </c:pt>
                <c:pt idx="4575">
                  <c:v>4576000</c:v>
                </c:pt>
                <c:pt idx="4576">
                  <c:v>4577000</c:v>
                </c:pt>
                <c:pt idx="4577">
                  <c:v>4578000</c:v>
                </c:pt>
                <c:pt idx="4578">
                  <c:v>4579000</c:v>
                </c:pt>
                <c:pt idx="4579">
                  <c:v>4580000</c:v>
                </c:pt>
                <c:pt idx="4580">
                  <c:v>4581000</c:v>
                </c:pt>
                <c:pt idx="4581">
                  <c:v>4582000</c:v>
                </c:pt>
                <c:pt idx="4582">
                  <c:v>4583000</c:v>
                </c:pt>
                <c:pt idx="4583">
                  <c:v>4584000</c:v>
                </c:pt>
                <c:pt idx="4584">
                  <c:v>4585000</c:v>
                </c:pt>
                <c:pt idx="4585">
                  <c:v>4586000</c:v>
                </c:pt>
                <c:pt idx="4586">
                  <c:v>4587000</c:v>
                </c:pt>
                <c:pt idx="4587">
                  <c:v>4588000</c:v>
                </c:pt>
                <c:pt idx="4588">
                  <c:v>4589000</c:v>
                </c:pt>
                <c:pt idx="4589">
                  <c:v>4590000</c:v>
                </c:pt>
                <c:pt idx="4590">
                  <c:v>4591000</c:v>
                </c:pt>
                <c:pt idx="4591">
                  <c:v>4592000</c:v>
                </c:pt>
                <c:pt idx="4592">
                  <c:v>4593000</c:v>
                </c:pt>
                <c:pt idx="4593">
                  <c:v>4594000</c:v>
                </c:pt>
                <c:pt idx="4594">
                  <c:v>4595000</c:v>
                </c:pt>
                <c:pt idx="4595">
                  <c:v>4596000</c:v>
                </c:pt>
                <c:pt idx="4596">
                  <c:v>4597000</c:v>
                </c:pt>
                <c:pt idx="4597">
                  <c:v>4598000</c:v>
                </c:pt>
                <c:pt idx="4598">
                  <c:v>4599000</c:v>
                </c:pt>
                <c:pt idx="4599">
                  <c:v>4600000</c:v>
                </c:pt>
                <c:pt idx="4600">
                  <c:v>4601000</c:v>
                </c:pt>
                <c:pt idx="4601">
                  <c:v>4602000</c:v>
                </c:pt>
                <c:pt idx="4602">
                  <c:v>4603000</c:v>
                </c:pt>
                <c:pt idx="4603">
                  <c:v>4604000</c:v>
                </c:pt>
                <c:pt idx="4604">
                  <c:v>4605000</c:v>
                </c:pt>
                <c:pt idx="4605">
                  <c:v>4606000</c:v>
                </c:pt>
                <c:pt idx="4606">
                  <c:v>4607000</c:v>
                </c:pt>
                <c:pt idx="4607">
                  <c:v>4608000</c:v>
                </c:pt>
                <c:pt idx="4608">
                  <c:v>4609000</c:v>
                </c:pt>
                <c:pt idx="4609">
                  <c:v>4610000</c:v>
                </c:pt>
                <c:pt idx="4610">
                  <c:v>4611000</c:v>
                </c:pt>
                <c:pt idx="4611">
                  <c:v>4612000</c:v>
                </c:pt>
                <c:pt idx="4612">
                  <c:v>4613000</c:v>
                </c:pt>
                <c:pt idx="4613">
                  <c:v>4614000</c:v>
                </c:pt>
                <c:pt idx="4614">
                  <c:v>4615000</c:v>
                </c:pt>
                <c:pt idx="4615">
                  <c:v>4616000</c:v>
                </c:pt>
                <c:pt idx="4616">
                  <c:v>4617000</c:v>
                </c:pt>
                <c:pt idx="4617">
                  <c:v>4618000</c:v>
                </c:pt>
                <c:pt idx="4618">
                  <c:v>4619000</c:v>
                </c:pt>
                <c:pt idx="4619">
                  <c:v>4620000</c:v>
                </c:pt>
                <c:pt idx="4620">
                  <c:v>4621000</c:v>
                </c:pt>
                <c:pt idx="4621">
                  <c:v>4622000</c:v>
                </c:pt>
                <c:pt idx="4622">
                  <c:v>4623000</c:v>
                </c:pt>
                <c:pt idx="4623">
                  <c:v>4624000</c:v>
                </c:pt>
                <c:pt idx="4624">
                  <c:v>4625000</c:v>
                </c:pt>
                <c:pt idx="4625">
                  <c:v>4626000</c:v>
                </c:pt>
                <c:pt idx="4626">
                  <c:v>4627000</c:v>
                </c:pt>
                <c:pt idx="4627">
                  <c:v>4628000</c:v>
                </c:pt>
                <c:pt idx="4628">
                  <c:v>4629000</c:v>
                </c:pt>
                <c:pt idx="4629">
                  <c:v>4630000</c:v>
                </c:pt>
                <c:pt idx="4630">
                  <c:v>4631000</c:v>
                </c:pt>
                <c:pt idx="4631">
                  <c:v>4632000</c:v>
                </c:pt>
                <c:pt idx="4632">
                  <c:v>4633000</c:v>
                </c:pt>
                <c:pt idx="4633">
                  <c:v>4634000</c:v>
                </c:pt>
                <c:pt idx="4634">
                  <c:v>4635000</c:v>
                </c:pt>
                <c:pt idx="4635">
                  <c:v>4636000</c:v>
                </c:pt>
                <c:pt idx="4636">
                  <c:v>4637000</c:v>
                </c:pt>
                <c:pt idx="4637">
                  <c:v>4638000</c:v>
                </c:pt>
                <c:pt idx="4638">
                  <c:v>4639000</c:v>
                </c:pt>
                <c:pt idx="4639">
                  <c:v>4640000</c:v>
                </c:pt>
                <c:pt idx="4640">
                  <c:v>4641000</c:v>
                </c:pt>
                <c:pt idx="4641">
                  <c:v>4642000</c:v>
                </c:pt>
                <c:pt idx="4642">
                  <c:v>4643000</c:v>
                </c:pt>
                <c:pt idx="4643">
                  <c:v>4644000</c:v>
                </c:pt>
                <c:pt idx="4644">
                  <c:v>4645000</c:v>
                </c:pt>
                <c:pt idx="4645">
                  <c:v>4646000</c:v>
                </c:pt>
                <c:pt idx="4646">
                  <c:v>4647000</c:v>
                </c:pt>
                <c:pt idx="4647">
                  <c:v>4648000</c:v>
                </c:pt>
                <c:pt idx="4648">
                  <c:v>4649000</c:v>
                </c:pt>
                <c:pt idx="4649">
                  <c:v>4650000</c:v>
                </c:pt>
                <c:pt idx="4650">
                  <c:v>4651000</c:v>
                </c:pt>
                <c:pt idx="4651">
                  <c:v>4652000</c:v>
                </c:pt>
                <c:pt idx="4652">
                  <c:v>4653000</c:v>
                </c:pt>
                <c:pt idx="4653">
                  <c:v>4654000</c:v>
                </c:pt>
                <c:pt idx="4654">
                  <c:v>4655000</c:v>
                </c:pt>
                <c:pt idx="4655">
                  <c:v>4656000</c:v>
                </c:pt>
                <c:pt idx="4656">
                  <c:v>4657000</c:v>
                </c:pt>
                <c:pt idx="4657">
                  <c:v>4658000</c:v>
                </c:pt>
                <c:pt idx="4658">
                  <c:v>4659000</c:v>
                </c:pt>
                <c:pt idx="4659">
                  <c:v>4660000</c:v>
                </c:pt>
                <c:pt idx="4660">
                  <c:v>4661000</c:v>
                </c:pt>
                <c:pt idx="4661">
                  <c:v>4662000</c:v>
                </c:pt>
                <c:pt idx="4662">
                  <c:v>4663000</c:v>
                </c:pt>
                <c:pt idx="4663">
                  <c:v>4664000</c:v>
                </c:pt>
                <c:pt idx="4664">
                  <c:v>4665000</c:v>
                </c:pt>
                <c:pt idx="4665">
                  <c:v>4666000</c:v>
                </c:pt>
                <c:pt idx="4666">
                  <c:v>4667000</c:v>
                </c:pt>
                <c:pt idx="4667">
                  <c:v>4668000</c:v>
                </c:pt>
                <c:pt idx="4668">
                  <c:v>4669000</c:v>
                </c:pt>
                <c:pt idx="4669">
                  <c:v>4670000</c:v>
                </c:pt>
                <c:pt idx="4670">
                  <c:v>4671000</c:v>
                </c:pt>
                <c:pt idx="4671">
                  <c:v>4672000</c:v>
                </c:pt>
                <c:pt idx="4672">
                  <c:v>4673000</c:v>
                </c:pt>
                <c:pt idx="4673">
                  <c:v>4674000</c:v>
                </c:pt>
                <c:pt idx="4674">
                  <c:v>4675000</c:v>
                </c:pt>
                <c:pt idx="4675">
                  <c:v>4676000</c:v>
                </c:pt>
                <c:pt idx="4676">
                  <c:v>4677000</c:v>
                </c:pt>
                <c:pt idx="4677">
                  <c:v>4678000</c:v>
                </c:pt>
                <c:pt idx="4678">
                  <c:v>4679000</c:v>
                </c:pt>
                <c:pt idx="4679">
                  <c:v>4680000</c:v>
                </c:pt>
                <c:pt idx="4680">
                  <c:v>4681000</c:v>
                </c:pt>
                <c:pt idx="4681">
                  <c:v>4682000</c:v>
                </c:pt>
                <c:pt idx="4682">
                  <c:v>4683000</c:v>
                </c:pt>
                <c:pt idx="4683">
                  <c:v>4684000</c:v>
                </c:pt>
                <c:pt idx="4684">
                  <c:v>4685000</c:v>
                </c:pt>
                <c:pt idx="4685">
                  <c:v>4686000</c:v>
                </c:pt>
                <c:pt idx="4686">
                  <c:v>4687000</c:v>
                </c:pt>
                <c:pt idx="4687">
                  <c:v>4688000</c:v>
                </c:pt>
                <c:pt idx="4688">
                  <c:v>4689000</c:v>
                </c:pt>
                <c:pt idx="4689">
                  <c:v>4690000</c:v>
                </c:pt>
                <c:pt idx="4690">
                  <c:v>4691000</c:v>
                </c:pt>
                <c:pt idx="4691">
                  <c:v>4692000</c:v>
                </c:pt>
                <c:pt idx="4692">
                  <c:v>4693000</c:v>
                </c:pt>
                <c:pt idx="4693">
                  <c:v>4694000</c:v>
                </c:pt>
                <c:pt idx="4694">
                  <c:v>4695000</c:v>
                </c:pt>
                <c:pt idx="4695">
                  <c:v>4696000</c:v>
                </c:pt>
                <c:pt idx="4696">
                  <c:v>4697000</c:v>
                </c:pt>
                <c:pt idx="4697">
                  <c:v>4698000</c:v>
                </c:pt>
                <c:pt idx="4698">
                  <c:v>4699000</c:v>
                </c:pt>
                <c:pt idx="4699">
                  <c:v>4700000</c:v>
                </c:pt>
                <c:pt idx="4700">
                  <c:v>4701000</c:v>
                </c:pt>
                <c:pt idx="4701">
                  <c:v>4702000</c:v>
                </c:pt>
                <c:pt idx="4702">
                  <c:v>4703000</c:v>
                </c:pt>
                <c:pt idx="4703">
                  <c:v>4704000</c:v>
                </c:pt>
                <c:pt idx="4704">
                  <c:v>4705000</c:v>
                </c:pt>
                <c:pt idx="4705">
                  <c:v>4706000</c:v>
                </c:pt>
                <c:pt idx="4706">
                  <c:v>4707000</c:v>
                </c:pt>
                <c:pt idx="4707">
                  <c:v>4708000</c:v>
                </c:pt>
                <c:pt idx="4708">
                  <c:v>4709000</c:v>
                </c:pt>
                <c:pt idx="4709">
                  <c:v>4710000</c:v>
                </c:pt>
              </c:numCache>
            </c:numRef>
          </c:xVal>
          <c:yVal>
            <c:numRef>
              <c:f>'A_veronii_Hm21_chromosome.fna.m'!$C$2:$C$4711</c:f>
              <c:numCache>
                <c:formatCode>General</c:formatCode>
                <c:ptCount val="4710"/>
                <c:pt idx="0">
                  <c:v>-17</c:v>
                </c:pt>
                <c:pt idx="1">
                  <c:v>11</c:v>
                </c:pt>
                <c:pt idx="2">
                  <c:v>2</c:v>
                </c:pt>
                <c:pt idx="3">
                  <c:v>-72</c:v>
                </c:pt>
                <c:pt idx="4">
                  <c:v>-67</c:v>
                </c:pt>
                <c:pt idx="5">
                  <c:v>-62</c:v>
                </c:pt>
                <c:pt idx="6">
                  <c:v>-97</c:v>
                </c:pt>
                <c:pt idx="7">
                  <c:v>-152</c:v>
                </c:pt>
                <c:pt idx="8">
                  <c:v>-196</c:v>
                </c:pt>
                <c:pt idx="9">
                  <c:v>-224</c:v>
                </c:pt>
                <c:pt idx="10">
                  <c:v>-272</c:v>
                </c:pt>
                <c:pt idx="11">
                  <c:v>-335</c:v>
                </c:pt>
                <c:pt idx="12">
                  <c:v>-347</c:v>
                </c:pt>
                <c:pt idx="13">
                  <c:v>-422</c:v>
                </c:pt>
                <c:pt idx="14">
                  <c:v>-468</c:v>
                </c:pt>
                <c:pt idx="15">
                  <c:v>-494</c:v>
                </c:pt>
                <c:pt idx="16">
                  <c:v>-562</c:v>
                </c:pt>
                <c:pt idx="17">
                  <c:v>-538</c:v>
                </c:pt>
                <c:pt idx="18">
                  <c:v>-576</c:v>
                </c:pt>
                <c:pt idx="19">
                  <c:v>-596</c:v>
                </c:pt>
                <c:pt idx="20">
                  <c:v>-621</c:v>
                </c:pt>
                <c:pt idx="21">
                  <c:v>-650</c:v>
                </c:pt>
                <c:pt idx="22">
                  <c:v>-707</c:v>
                </c:pt>
                <c:pt idx="23">
                  <c:v>-763</c:v>
                </c:pt>
                <c:pt idx="24">
                  <c:v>-809</c:v>
                </c:pt>
                <c:pt idx="25">
                  <c:v>-851</c:v>
                </c:pt>
                <c:pt idx="26">
                  <c:v>-883</c:v>
                </c:pt>
                <c:pt idx="27">
                  <c:v>-910</c:v>
                </c:pt>
                <c:pt idx="28">
                  <c:v>-919</c:v>
                </c:pt>
                <c:pt idx="29">
                  <c:v>-958</c:v>
                </c:pt>
                <c:pt idx="30">
                  <c:v>-975</c:v>
                </c:pt>
                <c:pt idx="31">
                  <c:v>-1009</c:v>
                </c:pt>
                <c:pt idx="32">
                  <c:v>-993</c:v>
                </c:pt>
                <c:pt idx="33">
                  <c:v>-1011</c:v>
                </c:pt>
                <c:pt idx="34">
                  <c:v>-1029</c:v>
                </c:pt>
                <c:pt idx="35">
                  <c:v>-1043</c:v>
                </c:pt>
                <c:pt idx="36">
                  <c:v>-1076</c:v>
                </c:pt>
                <c:pt idx="37">
                  <c:v>-1099</c:v>
                </c:pt>
                <c:pt idx="38">
                  <c:v>-1127</c:v>
                </c:pt>
                <c:pt idx="39">
                  <c:v>-1164</c:v>
                </c:pt>
                <c:pt idx="40">
                  <c:v>-1192</c:v>
                </c:pt>
                <c:pt idx="41">
                  <c:v>-1245</c:v>
                </c:pt>
                <c:pt idx="42">
                  <c:v>-1247</c:v>
                </c:pt>
                <c:pt idx="43">
                  <c:v>-1323</c:v>
                </c:pt>
                <c:pt idx="44">
                  <c:v>-1377</c:v>
                </c:pt>
                <c:pt idx="45">
                  <c:v>-1414</c:v>
                </c:pt>
                <c:pt idx="46">
                  <c:v>-1432</c:v>
                </c:pt>
                <c:pt idx="47">
                  <c:v>-1444</c:v>
                </c:pt>
                <c:pt idx="48">
                  <c:v>-1439</c:v>
                </c:pt>
                <c:pt idx="49">
                  <c:v>-1472</c:v>
                </c:pt>
                <c:pt idx="50">
                  <c:v>-1496</c:v>
                </c:pt>
                <c:pt idx="51">
                  <c:v>-1522</c:v>
                </c:pt>
                <c:pt idx="52">
                  <c:v>-1524</c:v>
                </c:pt>
                <c:pt idx="53">
                  <c:v>-1508</c:v>
                </c:pt>
                <c:pt idx="54">
                  <c:v>-1482</c:v>
                </c:pt>
                <c:pt idx="55">
                  <c:v>-1500</c:v>
                </c:pt>
                <c:pt idx="56">
                  <c:v>-1515</c:v>
                </c:pt>
                <c:pt idx="57">
                  <c:v>-1613</c:v>
                </c:pt>
                <c:pt idx="58">
                  <c:v>-1777</c:v>
                </c:pt>
                <c:pt idx="59">
                  <c:v>-1889</c:v>
                </c:pt>
                <c:pt idx="60">
                  <c:v>-2061</c:v>
                </c:pt>
                <c:pt idx="61">
                  <c:v>-2100</c:v>
                </c:pt>
                <c:pt idx="62">
                  <c:v>-2129</c:v>
                </c:pt>
                <c:pt idx="63">
                  <c:v>-2130</c:v>
                </c:pt>
                <c:pt idx="64">
                  <c:v>-2142</c:v>
                </c:pt>
                <c:pt idx="65">
                  <c:v>-2187</c:v>
                </c:pt>
                <c:pt idx="66">
                  <c:v>-2197</c:v>
                </c:pt>
                <c:pt idx="67">
                  <c:v>-2241</c:v>
                </c:pt>
                <c:pt idx="68">
                  <c:v>-2260</c:v>
                </c:pt>
                <c:pt idx="69">
                  <c:v>-2317</c:v>
                </c:pt>
                <c:pt idx="70">
                  <c:v>-2387</c:v>
                </c:pt>
                <c:pt idx="71">
                  <c:v>-2417</c:v>
                </c:pt>
                <c:pt idx="72">
                  <c:v>-2434</c:v>
                </c:pt>
                <c:pt idx="73">
                  <c:v>-2470</c:v>
                </c:pt>
                <c:pt idx="74">
                  <c:v>-2476</c:v>
                </c:pt>
                <c:pt idx="75">
                  <c:v>-2463</c:v>
                </c:pt>
                <c:pt idx="76">
                  <c:v>-2558</c:v>
                </c:pt>
                <c:pt idx="77">
                  <c:v>-2622</c:v>
                </c:pt>
                <c:pt idx="78">
                  <c:v>-2695</c:v>
                </c:pt>
                <c:pt idx="79">
                  <c:v>-2794</c:v>
                </c:pt>
                <c:pt idx="80">
                  <c:v>-2869</c:v>
                </c:pt>
                <c:pt idx="81">
                  <c:v>-2889</c:v>
                </c:pt>
                <c:pt idx="82">
                  <c:v>-2928</c:v>
                </c:pt>
                <c:pt idx="83">
                  <c:v>-2963</c:v>
                </c:pt>
                <c:pt idx="84">
                  <c:v>-2956</c:v>
                </c:pt>
                <c:pt idx="85">
                  <c:v>-2966</c:v>
                </c:pt>
                <c:pt idx="86">
                  <c:v>-2986</c:v>
                </c:pt>
                <c:pt idx="87">
                  <c:v>-3049</c:v>
                </c:pt>
                <c:pt idx="88">
                  <c:v>-3107</c:v>
                </c:pt>
                <c:pt idx="89">
                  <c:v>-3114</c:v>
                </c:pt>
                <c:pt idx="90">
                  <c:v>-3136</c:v>
                </c:pt>
                <c:pt idx="91">
                  <c:v>-3182</c:v>
                </c:pt>
                <c:pt idx="92">
                  <c:v>-3195</c:v>
                </c:pt>
                <c:pt idx="93">
                  <c:v>-3225</c:v>
                </c:pt>
                <c:pt idx="94">
                  <c:v>-3261</c:v>
                </c:pt>
                <c:pt idx="95">
                  <c:v>-3290</c:v>
                </c:pt>
                <c:pt idx="96">
                  <c:v>-3313</c:v>
                </c:pt>
                <c:pt idx="97">
                  <c:v>-3377</c:v>
                </c:pt>
                <c:pt idx="98">
                  <c:v>-3447</c:v>
                </c:pt>
                <c:pt idx="99">
                  <c:v>-3466</c:v>
                </c:pt>
                <c:pt idx="100">
                  <c:v>-3513</c:v>
                </c:pt>
                <c:pt idx="101">
                  <c:v>-3508</c:v>
                </c:pt>
                <c:pt idx="102">
                  <c:v>-3478</c:v>
                </c:pt>
                <c:pt idx="103">
                  <c:v>-3458</c:v>
                </c:pt>
                <c:pt idx="104">
                  <c:v>-3442</c:v>
                </c:pt>
                <c:pt idx="105">
                  <c:v>-3424</c:v>
                </c:pt>
                <c:pt idx="106">
                  <c:v>-3418</c:v>
                </c:pt>
                <c:pt idx="107">
                  <c:v>-3395</c:v>
                </c:pt>
                <c:pt idx="108">
                  <c:v>-3376</c:v>
                </c:pt>
                <c:pt idx="109">
                  <c:v>-3341</c:v>
                </c:pt>
                <c:pt idx="110">
                  <c:v>-3320</c:v>
                </c:pt>
                <c:pt idx="111">
                  <c:v>-3323</c:v>
                </c:pt>
                <c:pt idx="112">
                  <c:v>-3317</c:v>
                </c:pt>
                <c:pt idx="113">
                  <c:v>-3286</c:v>
                </c:pt>
                <c:pt idx="114">
                  <c:v>-3332</c:v>
                </c:pt>
                <c:pt idx="115">
                  <c:v>-3344</c:v>
                </c:pt>
                <c:pt idx="116">
                  <c:v>-3370</c:v>
                </c:pt>
                <c:pt idx="117">
                  <c:v>-3399</c:v>
                </c:pt>
                <c:pt idx="118">
                  <c:v>-3417</c:v>
                </c:pt>
                <c:pt idx="119">
                  <c:v>-3440</c:v>
                </c:pt>
                <c:pt idx="120">
                  <c:v>-3506</c:v>
                </c:pt>
                <c:pt idx="121">
                  <c:v>-3556</c:v>
                </c:pt>
                <c:pt idx="122">
                  <c:v>-3598</c:v>
                </c:pt>
                <c:pt idx="123">
                  <c:v>-3624</c:v>
                </c:pt>
                <c:pt idx="124">
                  <c:v>-3630</c:v>
                </c:pt>
                <c:pt idx="125">
                  <c:v>-3665</c:v>
                </c:pt>
                <c:pt idx="126">
                  <c:v>-3601</c:v>
                </c:pt>
                <c:pt idx="127">
                  <c:v>-3668</c:v>
                </c:pt>
                <c:pt idx="128">
                  <c:v>-3702</c:v>
                </c:pt>
                <c:pt idx="129">
                  <c:v>-3727</c:v>
                </c:pt>
                <c:pt idx="130">
                  <c:v>-3748</c:v>
                </c:pt>
                <c:pt idx="131">
                  <c:v>-3779</c:v>
                </c:pt>
                <c:pt idx="132">
                  <c:v>-3819</c:v>
                </c:pt>
                <c:pt idx="133">
                  <c:v>-3872</c:v>
                </c:pt>
                <c:pt idx="134">
                  <c:v>-3908</c:v>
                </c:pt>
                <c:pt idx="135">
                  <c:v>-3939</c:v>
                </c:pt>
                <c:pt idx="136">
                  <c:v>-3915</c:v>
                </c:pt>
                <c:pt idx="137">
                  <c:v>-3916</c:v>
                </c:pt>
                <c:pt idx="138">
                  <c:v>-3944</c:v>
                </c:pt>
                <c:pt idx="139">
                  <c:v>-3982</c:v>
                </c:pt>
                <c:pt idx="140">
                  <c:v>-3966</c:v>
                </c:pt>
                <c:pt idx="141">
                  <c:v>-4042</c:v>
                </c:pt>
                <c:pt idx="142">
                  <c:v>-4098</c:v>
                </c:pt>
                <c:pt idx="143">
                  <c:v>-4144</c:v>
                </c:pt>
                <c:pt idx="144">
                  <c:v>-4174</c:v>
                </c:pt>
                <c:pt idx="145">
                  <c:v>-4170</c:v>
                </c:pt>
                <c:pt idx="146">
                  <c:v>-4165</c:v>
                </c:pt>
                <c:pt idx="147">
                  <c:v>-4171</c:v>
                </c:pt>
                <c:pt idx="148">
                  <c:v>-4190</c:v>
                </c:pt>
                <c:pt idx="149">
                  <c:v>-4204</c:v>
                </c:pt>
                <c:pt idx="150">
                  <c:v>-4182</c:v>
                </c:pt>
                <c:pt idx="151">
                  <c:v>-4204</c:v>
                </c:pt>
                <c:pt idx="152">
                  <c:v>-4191</c:v>
                </c:pt>
                <c:pt idx="153">
                  <c:v>-4257</c:v>
                </c:pt>
                <c:pt idx="154">
                  <c:v>-4325</c:v>
                </c:pt>
                <c:pt idx="155">
                  <c:v>-4373</c:v>
                </c:pt>
                <c:pt idx="156">
                  <c:v>-4362</c:v>
                </c:pt>
                <c:pt idx="157">
                  <c:v>-4424</c:v>
                </c:pt>
                <c:pt idx="158">
                  <c:v>-4475</c:v>
                </c:pt>
                <c:pt idx="159">
                  <c:v>-4518</c:v>
                </c:pt>
                <c:pt idx="160">
                  <c:v>-4543</c:v>
                </c:pt>
                <c:pt idx="161">
                  <c:v>-4578</c:v>
                </c:pt>
                <c:pt idx="162">
                  <c:v>-4593</c:v>
                </c:pt>
                <c:pt idx="163">
                  <c:v>-4633</c:v>
                </c:pt>
                <c:pt idx="164">
                  <c:v>-4688</c:v>
                </c:pt>
                <c:pt idx="165">
                  <c:v>-4702</c:v>
                </c:pt>
                <c:pt idx="166">
                  <c:v>-4686</c:v>
                </c:pt>
                <c:pt idx="167">
                  <c:v>-4696</c:v>
                </c:pt>
                <c:pt idx="168">
                  <c:v>-4768</c:v>
                </c:pt>
                <c:pt idx="169">
                  <c:v>-4741</c:v>
                </c:pt>
                <c:pt idx="170">
                  <c:v>-4739</c:v>
                </c:pt>
                <c:pt idx="171">
                  <c:v>-4741</c:v>
                </c:pt>
                <c:pt idx="172">
                  <c:v>-4742</c:v>
                </c:pt>
                <c:pt idx="173">
                  <c:v>-4760</c:v>
                </c:pt>
                <c:pt idx="174">
                  <c:v>-4770</c:v>
                </c:pt>
                <c:pt idx="175">
                  <c:v>-4795</c:v>
                </c:pt>
                <c:pt idx="176">
                  <c:v>-4782</c:v>
                </c:pt>
                <c:pt idx="177">
                  <c:v>-4800</c:v>
                </c:pt>
                <c:pt idx="178">
                  <c:v>-4849</c:v>
                </c:pt>
                <c:pt idx="179">
                  <c:v>-4897</c:v>
                </c:pt>
                <c:pt idx="180">
                  <c:v>-4918</c:v>
                </c:pt>
                <c:pt idx="181">
                  <c:v>-4920</c:v>
                </c:pt>
                <c:pt idx="182">
                  <c:v>-4979</c:v>
                </c:pt>
                <c:pt idx="183">
                  <c:v>-5028</c:v>
                </c:pt>
                <c:pt idx="184">
                  <c:v>-5042</c:v>
                </c:pt>
                <c:pt idx="185">
                  <c:v>-5032</c:v>
                </c:pt>
                <c:pt idx="186">
                  <c:v>-5011</c:v>
                </c:pt>
                <c:pt idx="187">
                  <c:v>-4992</c:v>
                </c:pt>
                <c:pt idx="188">
                  <c:v>-5050</c:v>
                </c:pt>
                <c:pt idx="189">
                  <c:v>-5076</c:v>
                </c:pt>
                <c:pt idx="190">
                  <c:v>-5075</c:v>
                </c:pt>
                <c:pt idx="191">
                  <c:v>-5049</c:v>
                </c:pt>
                <c:pt idx="192">
                  <c:v>-5044</c:v>
                </c:pt>
                <c:pt idx="193">
                  <c:v>-5022</c:v>
                </c:pt>
                <c:pt idx="194">
                  <c:v>-5097</c:v>
                </c:pt>
                <c:pt idx="195">
                  <c:v>-5126</c:v>
                </c:pt>
                <c:pt idx="196">
                  <c:v>-5137</c:v>
                </c:pt>
                <c:pt idx="197">
                  <c:v>-5148</c:v>
                </c:pt>
                <c:pt idx="198">
                  <c:v>-5190</c:v>
                </c:pt>
                <c:pt idx="199">
                  <c:v>-5206</c:v>
                </c:pt>
                <c:pt idx="200">
                  <c:v>-5263</c:v>
                </c:pt>
                <c:pt idx="201">
                  <c:v>-5331</c:v>
                </c:pt>
                <c:pt idx="202">
                  <c:v>-5365</c:v>
                </c:pt>
                <c:pt idx="203">
                  <c:v>-5397</c:v>
                </c:pt>
                <c:pt idx="204">
                  <c:v>-5362</c:v>
                </c:pt>
                <c:pt idx="205">
                  <c:v>-5358</c:v>
                </c:pt>
                <c:pt idx="206">
                  <c:v>-5375</c:v>
                </c:pt>
                <c:pt idx="207">
                  <c:v>-5431</c:v>
                </c:pt>
                <c:pt idx="208">
                  <c:v>-5458</c:v>
                </c:pt>
                <c:pt idx="209">
                  <c:v>-5493</c:v>
                </c:pt>
                <c:pt idx="210">
                  <c:v>-5512</c:v>
                </c:pt>
                <c:pt idx="211">
                  <c:v>-5523</c:v>
                </c:pt>
                <c:pt idx="212">
                  <c:v>-5497</c:v>
                </c:pt>
                <c:pt idx="213">
                  <c:v>-5515</c:v>
                </c:pt>
                <c:pt idx="214">
                  <c:v>-5555</c:v>
                </c:pt>
                <c:pt idx="215">
                  <c:v>-5586</c:v>
                </c:pt>
                <c:pt idx="216">
                  <c:v>-5573</c:v>
                </c:pt>
                <c:pt idx="217">
                  <c:v>-5562</c:v>
                </c:pt>
                <c:pt idx="218">
                  <c:v>-5597</c:v>
                </c:pt>
                <c:pt idx="219">
                  <c:v>-5604</c:v>
                </c:pt>
                <c:pt idx="220">
                  <c:v>-5629</c:v>
                </c:pt>
                <c:pt idx="221">
                  <c:v>-5630</c:v>
                </c:pt>
                <c:pt idx="222">
                  <c:v>-5680</c:v>
                </c:pt>
                <c:pt idx="223">
                  <c:v>-5735</c:v>
                </c:pt>
                <c:pt idx="224">
                  <c:v>-5748</c:v>
                </c:pt>
                <c:pt idx="225">
                  <c:v>-5794</c:v>
                </c:pt>
                <c:pt idx="226">
                  <c:v>-5814</c:v>
                </c:pt>
                <c:pt idx="227">
                  <c:v>-5809</c:v>
                </c:pt>
                <c:pt idx="228">
                  <c:v>-5818</c:v>
                </c:pt>
                <c:pt idx="229">
                  <c:v>-5845</c:v>
                </c:pt>
                <c:pt idx="230">
                  <c:v>-5860</c:v>
                </c:pt>
                <c:pt idx="231">
                  <c:v>-5891</c:v>
                </c:pt>
                <c:pt idx="232">
                  <c:v>-5918</c:v>
                </c:pt>
                <c:pt idx="233">
                  <c:v>-5970</c:v>
                </c:pt>
                <c:pt idx="234">
                  <c:v>-5992</c:v>
                </c:pt>
                <c:pt idx="235">
                  <c:v>-6002</c:v>
                </c:pt>
                <c:pt idx="236">
                  <c:v>-6036</c:v>
                </c:pt>
                <c:pt idx="237">
                  <c:v>-6007</c:v>
                </c:pt>
                <c:pt idx="238">
                  <c:v>-6045</c:v>
                </c:pt>
                <c:pt idx="239">
                  <c:v>-6134</c:v>
                </c:pt>
                <c:pt idx="240">
                  <c:v>-6196</c:v>
                </c:pt>
                <c:pt idx="241">
                  <c:v>-6295</c:v>
                </c:pt>
                <c:pt idx="242">
                  <c:v>-6377</c:v>
                </c:pt>
                <c:pt idx="243">
                  <c:v>-6418</c:v>
                </c:pt>
                <c:pt idx="244">
                  <c:v>-6437</c:v>
                </c:pt>
                <c:pt idx="245">
                  <c:v>-6440</c:v>
                </c:pt>
                <c:pt idx="246">
                  <c:v>-6451</c:v>
                </c:pt>
                <c:pt idx="247">
                  <c:v>-6477</c:v>
                </c:pt>
                <c:pt idx="248">
                  <c:v>-6454</c:v>
                </c:pt>
                <c:pt idx="249">
                  <c:v>-6461</c:v>
                </c:pt>
                <c:pt idx="250">
                  <c:v>-6445</c:v>
                </c:pt>
                <c:pt idx="251">
                  <c:v>-6461</c:v>
                </c:pt>
                <c:pt idx="252">
                  <c:v>-6443</c:v>
                </c:pt>
                <c:pt idx="253">
                  <c:v>-6490</c:v>
                </c:pt>
                <c:pt idx="254">
                  <c:v>-6480</c:v>
                </c:pt>
                <c:pt idx="255">
                  <c:v>-6502</c:v>
                </c:pt>
                <c:pt idx="256">
                  <c:v>-6487</c:v>
                </c:pt>
                <c:pt idx="257">
                  <c:v>-6492</c:v>
                </c:pt>
                <c:pt idx="258">
                  <c:v>-6511</c:v>
                </c:pt>
                <c:pt idx="259">
                  <c:v>-6547</c:v>
                </c:pt>
                <c:pt idx="260">
                  <c:v>-6575</c:v>
                </c:pt>
                <c:pt idx="261">
                  <c:v>-6590</c:v>
                </c:pt>
                <c:pt idx="262">
                  <c:v>-6583</c:v>
                </c:pt>
                <c:pt idx="263">
                  <c:v>-6627</c:v>
                </c:pt>
                <c:pt idx="264">
                  <c:v>-6675</c:v>
                </c:pt>
                <c:pt idx="265">
                  <c:v>-6724</c:v>
                </c:pt>
                <c:pt idx="266">
                  <c:v>-6785</c:v>
                </c:pt>
                <c:pt idx="267">
                  <c:v>-6849</c:v>
                </c:pt>
                <c:pt idx="268">
                  <c:v>-6880</c:v>
                </c:pt>
                <c:pt idx="269">
                  <c:v>-6883</c:v>
                </c:pt>
                <c:pt idx="270">
                  <c:v>-6884</c:v>
                </c:pt>
                <c:pt idx="271">
                  <c:v>-6862</c:v>
                </c:pt>
                <c:pt idx="272">
                  <c:v>-6839</c:v>
                </c:pt>
                <c:pt idx="273">
                  <c:v>-6846</c:v>
                </c:pt>
                <c:pt idx="274">
                  <c:v>-6845</c:v>
                </c:pt>
                <c:pt idx="275">
                  <c:v>-6886</c:v>
                </c:pt>
                <c:pt idx="276">
                  <c:v>-6904</c:v>
                </c:pt>
                <c:pt idx="277">
                  <c:v>-6957</c:v>
                </c:pt>
                <c:pt idx="278">
                  <c:v>-6968</c:v>
                </c:pt>
                <c:pt idx="279">
                  <c:v>-7020</c:v>
                </c:pt>
                <c:pt idx="280">
                  <c:v>-7062</c:v>
                </c:pt>
                <c:pt idx="281">
                  <c:v>-7101</c:v>
                </c:pt>
                <c:pt idx="282">
                  <c:v>-7083</c:v>
                </c:pt>
                <c:pt idx="283">
                  <c:v>-7108</c:v>
                </c:pt>
                <c:pt idx="284">
                  <c:v>-7140</c:v>
                </c:pt>
                <c:pt idx="285">
                  <c:v>-7180</c:v>
                </c:pt>
                <c:pt idx="286">
                  <c:v>-7209</c:v>
                </c:pt>
                <c:pt idx="287">
                  <c:v>-7200</c:v>
                </c:pt>
                <c:pt idx="288">
                  <c:v>-7252</c:v>
                </c:pt>
                <c:pt idx="289">
                  <c:v>-7251</c:v>
                </c:pt>
                <c:pt idx="290">
                  <c:v>-7286</c:v>
                </c:pt>
                <c:pt idx="291">
                  <c:v>-7312</c:v>
                </c:pt>
                <c:pt idx="292">
                  <c:v>-7406</c:v>
                </c:pt>
                <c:pt idx="293">
                  <c:v>-7424</c:v>
                </c:pt>
                <c:pt idx="294">
                  <c:v>-7483</c:v>
                </c:pt>
                <c:pt idx="295">
                  <c:v>-7534</c:v>
                </c:pt>
                <c:pt idx="296">
                  <c:v>-7610</c:v>
                </c:pt>
                <c:pt idx="297">
                  <c:v>-7633</c:v>
                </c:pt>
                <c:pt idx="298">
                  <c:v>-7652</c:v>
                </c:pt>
                <c:pt idx="299">
                  <c:v>-7709</c:v>
                </c:pt>
                <c:pt idx="300">
                  <c:v>-7728</c:v>
                </c:pt>
                <c:pt idx="301">
                  <c:v>-7734</c:v>
                </c:pt>
                <c:pt idx="302">
                  <c:v>-7788</c:v>
                </c:pt>
                <c:pt idx="303">
                  <c:v>-7823</c:v>
                </c:pt>
                <c:pt idx="304">
                  <c:v>-7817</c:v>
                </c:pt>
                <c:pt idx="305">
                  <c:v>-7838</c:v>
                </c:pt>
                <c:pt idx="306">
                  <c:v>-7853</c:v>
                </c:pt>
                <c:pt idx="307">
                  <c:v>-7869</c:v>
                </c:pt>
                <c:pt idx="308">
                  <c:v>-7941</c:v>
                </c:pt>
                <c:pt idx="309">
                  <c:v>-8000</c:v>
                </c:pt>
                <c:pt idx="310">
                  <c:v>-8070</c:v>
                </c:pt>
                <c:pt idx="311">
                  <c:v>-8098</c:v>
                </c:pt>
                <c:pt idx="312">
                  <c:v>-8186</c:v>
                </c:pt>
                <c:pt idx="313">
                  <c:v>-8248</c:v>
                </c:pt>
                <c:pt idx="314">
                  <c:v>-8279</c:v>
                </c:pt>
                <c:pt idx="315">
                  <c:v>-8274</c:v>
                </c:pt>
                <c:pt idx="316">
                  <c:v>-8338</c:v>
                </c:pt>
                <c:pt idx="317">
                  <c:v>-8356</c:v>
                </c:pt>
                <c:pt idx="318">
                  <c:v>-8429</c:v>
                </c:pt>
                <c:pt idx="319">
                  <c:v>-8466</c:v>
                </c:pt>
                <c:pt idx="320">
                  <c:v>-8482</c:v>
                </c:pt>
                <c:pt idx="321">
                  <c:v>-8508</c:v>
                </c:pt>
                <c:pt idx="322">
                  <c:v>-8522</c:v>
                </c:pt>
                <c:pt idx="323">
                  <c:v>-8541</c:v>
                </c:pt>
                <c:pt idx="324">
                  <c:v>-8527</c:v>
                </c:pt>
                <c:pt idx="325">
                  <c:v>-8485</c:v>
                </c:pt>
                <c:pt idx="326">
                  <c:v>-8496</c:v>
                </c:pt>
                <c:pt idx="327">
                  <c:v>-8478</c:v>
                </c:pt>
                <c:pt idx="328">
                  <c:v>-8493</c:v>
                </c:pt>
                <c:pt idx="329">
                  <c:v>-8540</c:v>
                </c:pt>
                <c:pt idx="330">
                  <c:v>-8550</c:v>
                </c:pt>
                <c:pt idx="331">
                  <c:v>-8546</c:v>
                </c:pt>
                <c:pt idx="332">
                  <c:v>-8606</c:v>
                </c:pt>
                <c:pt idx="333">
                  <c:v>-8612</c:v>
                </c:pt>
                <c:pt idx="334">
                  <c:v>-8688</c:v>
                </c:pt>
                <c:pt idx="335">
                  <c:v>-8696</c:v>
                </c:pt>
                <c:pt idx="336">
                  <c:v>-8745</c:v>
                </c:pt>
                <c:pt idx="337">
                  <c:v>-8716</c:v>
                </c:pt>
                <c:pt idx="338">
                  <c:v>-8757</c:v>
                </c:pt>
                <c:pt idx="339">
                  <c:v>-8783</c:v>
                </c:pt>
                <c:pt idx="340">
                  <c:v>-8811</c:v>
                </c:pt>
                <c:pt idx="341">
                  <c:v>-8798</c:v>
                </c:pt>
                <c:pt idx="342">
                  <c:v>-8821</c:v>
                </c:pt>
                <c:pt idx="343">
                  <c:v>-8807</c:v>
                </c:pt>
                <c:pt idx="344">
                  <c:v>-8863</c:v>
                </c:pt>
                <c:pt idx="345">
                  <c:v>-8871</c:v>
                </c:pt>
                <c:pt idx="346">
                  <c:v>-8887</c:v>
                </c:pt>
                <c:pt idx="347">
                  <c:v>-8887</c:v>
                </c:pt>
                <c:pt idx="348">
                  <c:v>-8890</c:v>
                </c:pt>
                <c:pt idx="349">
                  <c:v>-8885</c:v>
                </c:pt>
                <c:pt idx="350">
                  <c:v>-8926</c:v>
                </c:pt>
                <c:pt idx="351">
                  <c:v>-8973</c:v>
                </c:pt>
                <c:pt idx="352">
                  <c:v>-9003</c:v>
                </c:pt>
                <c:pt idx="353">
                  <c:v>-9030</c:v>
                </c:pt>
                <c:pt idx="354">
                  <c:v>-9027</c:v>
                </c:pt>
                <c:pt idx="355">
                  <c:v>-9026</c:v>
                </c:pt>
                <c:pt idx="356">
                  <c:v>-9040</c:v>
                </c:pt>
                <c:pt idx="357">
                  <c:v>-9105</c:v>
                </c:pt>
                <c:pt idx="358">
                  <c:v>-9124</c:v>
                </c:pt>
                <c:pt idx="359">
                  <c:v>-9151</c:v>
                </c:pt>
                <c:pt idx="360">
                  <c:v>-9162</c:v>
                </c:pt>
                <c:pt idx="361">
                  <c:v>-9178</c:v>
                </c:pt>
                <c:pt idx="362">
                  <c:v>-9181</c:v>
                </c:pt>
                <c:pt idx="363">
                  <c:v>-9201</c:v>
                </c:pt>
                <c:pt idx="364">
                  <c:v>-9194</c:v>
                </c:pt>
                <c:pt idx="365">
                  <c:v>-9233</c:v>
                </c:pt>
                <c:pt idx="366">
                  <c:v>-9249</c:v>
                </c:pt>
                <c:pt idx="367">
                  <c:v>-9275</c:v>
                </c:pt>
                <c:pt idx="368">
                  <c:v>-9292</c:v>
                </c:pt>
                <c:pt idx="369">
                  <c:v>-9328</c:v>
                </c:pt>
                <c:pt idx="370">
                  <c:v>-9327</c:v>
                </c:pt>
                <c:pt idx="371">
                  <c:v>-9356</c:v>
                </c:pt>
                <c:pt idx="372">
                  <c:v>-9379</c:v>
                </c:pt>
                <c:pt idx="373">
                  <c:v>-9430</c:v>
                </c:pt>
                <c:pt idx="374">
                  <c:v>-9489</c:v>
                </c:pt>
                <c:pt idx="375">
                  <c:v>-9544</c:v>
                </c:pt>
                <c:pt idx="376">
                  <c:v>-9573</c:v>
                </c:pt>
                <c:pt idx="377">
                  <c:v>-9625</c:v>
                </c:pt>
                <c:pt idx="378">
                  <c:v>-9658</c:v>
                </c:pt>
                <c:pt idx="379">
                  <c:v>-9674</c:v>
                </c:pt>
                <c:pt idx="380">
                  <c:v>-9725</c:v>
                </c:pt>
                <c:pt idx="381">
                  <c:v>-9774</c:v>
                </c:pt>
                <c:pt idx="382">
                  <c:v>-9807</c:v>
                </c:pt>
                <c:pt idx="383">
                  <c:v>-9892</c:v>
                </c:pt>
                <c:pt idx="384">
                  <c:v>-9952</c:v>
                </c:pt>
                <c:pt idx="385">
                  <c:v>-10032</c:v>
                </c:pt>
                <c:pt idx="386">
                  <c:v>-10020</c:v>
                </c:pt>
                <c:pt idx="387">
                  <c:v>-10052</c:v>
                </c:pt>
                <c:pt idx="388">
                  <c:v>-10096</c:v>
                </c:pt>
                <c:pt idx="389">
                  <c:v>-10097</c:v>
                </c:pt>
                <c:pt idx="390">
                  <c:v>-10154</c:v>
                </c:pt>
                <c:pt idx="391">
                  <c:v>-10212</c:v>
                </c:pt>
                <c:pt idx="392">
                  <c:v>-10259</c:v>
                </c:pt>
                <c:pt idx="393">
                  <c:v>-10306</c:v>
                </c:pt>
                <c:pt idx="394">
                  <c:v>-10328</c:v>
                </c:pt>
                <c:pt idx="395">
                  <c:v>-10358</c:v>
                </c:pt>
                <c:pt idx="396">
                  <c:v>-10406</c:v>
                </c:pt>
                <c:pt idx="397">
                  <c:v>-10503</c:v>
                </c:pt>
                <c:pt idx="398">
                  <c:v>-10521</c:v>
                </c:pt>
                <c:pt idx="399">
                  <c:v>-10525</c:v>
                </c:pt>
                <c:pt idx="400">
                  <c:v>-10504</c:v>
                </c:pt>
                <c:pt idx="401">
                  <c:v>-10513</c:v>
                </c:pt>
                <c:pt idx="402">
                  <c:v>-10537</c:v>
                </c:pt>
                <c:pt idx="403">
                  <c:v>-10574</c:v>
                </c:pt>
                <c:pt idx="404">
                  <c:v>-10637</c:v>
                </c:pt>
                <c:pt idx="405">
                  <c:v>-10674</c:v>
                </c:pt>
                <c:pt idx="406">
                  <c:v>-10713</c:v>
                </c:pt>
                <c:pt idx="407">
                  <c:v>-10749</c:v>
                </c:pt>
                <c:pt idx="408">
                  <c:v>-10747</c:v>
                </c:pt>
                <c:pt idx="409">
                  <c:v>-10753</c:v>
                </c:pt>
                <c:pt idx="410">
                  <c:v>-10746</c:v>
                </c:pt>
                <c:pt idx="411">
                  <c:v>-10789</c:v>
                </c:pt>
                <c:pt idx="412">
                  <c:v>-10772</c:v>
                </c:pt>
                <c:pt idx="413">
                  <c:v>-10783</c:v>
                </c:pt>
                <c:pt idx="414">
                  <c:v>-10833</c:v>
                </c:pt>
                <c:pt idx="415">
                  <c:v>-10841</c:v>
                </c:pt>
                <c:pt idx="416">
                  <c:v>-10862</c:v>
                </c:pt>
                <c:pt idx="417">
                  <c:v>-10873</c:v>
                </c:pt>
                <c:pt idx="418">
                  <c:v>-10921</c:v>
                </c:pt>
                <c:pt idx="419">
                  <c:v>-11000</c:v>
                </c:pt>
                <c:pt idx="420">
                  <c:v>-11028</c:v>
                </c:pt>
                <c:pt idx="421">
                  <c:v>-11030</c:v>
                </c:pt>
                <c:pt idx="422">
                  <c:v>-11096</c:v>
                </c:pt>
                <c:pt idx="423">
                  <c:v>-11163</c:v>
                </c:pt>
                <c:pt idx="424">
                  <c:v>-11232</c:v>
                </c:pt>
                <c:pt idx="425">
                  <c:v>-11270</c:v>
                </c:pt>
                <c:pt idx="426">
                  <c:v>-11296</c:v>
                </c:pt>
                <c:pt idx="427">
                  <c:v>-11317</c:v>
                </c:pt>
                <c:pt idx="428">
                  <c:v>-11312</c:v>
                </c:pt>
                <c:pt idx="429">
                  <c:v>-11325</c:v>
                </c:pt>
                <c:pt idx="430">
                  <c:v>-11365</c:v>
                </c:pt>
                <c:pt idx="431">
                  <c:v>-11412</c:v>
                </c:pt>
                <c:pt idx="432">
                  <c:v>-11410</c:v>
                </c:pt>
                <c:pt idx="433">
                  <c:v>-11454</c:v>
                </c:pt>
                <c:pt idx="434">
                  <c:v>-11476</c:v>
                </c:pt>
                <c:pt idx="435">
                  <c:v>-11486</c:v>
                </c:pt>
                <c:pt idx="436">
                  <c:v>-11527</c:v>
                </c:pt>
                <c:pt idx="437">
                  <c:v>-11555</c:v>
                </c:pt>
                <c:pt idx="438">
                  <c:v>-11556</c:v>
                </c:pt>
                <c:pt idx="439">
                  <c:v>-11569</c:v>
                </c:pt>
                <c:pt idx="440">
                  <c:v>-11574</c:v>
                </c:pt>
                <c:pt idx="441">
                  <c:v>-11577</c:v>
                </c:pt>
                <c:pt idx="442">
                  <c:v>-11544</c:v>
                </c:pt>
                <c:pt idx="443">
                  <c:v>-11544</c:v>
                </c:pt>
                <c:pt idx="444">
                  <c:v>-11571</c:v>
                </c:pt>
                <c:pt idx="445">
                  <c:v>-11575</c:v>
                </c:pt>
                <c:pt idx="446">
                  <c:v>-11585</c:v>
                </c:pt>
                <c:pt idx="447">
                  <c:v>-11617</c:v>
                </c:pt>
                <c:pt idx="448">
                  <c:v>-11668</c:v>
                </c:pt>
                <c:pt idx="449">
                  <c:v>-11665</c:v>
                </c:pt>
                <c:pt idx="450">
                  <c:v>-11749</c:v>
                </c:pt>
                <c:pt idx="451">
                  <c:v>-11771</c:v>
                </c:pt>
                <c:pt idx="452">
                  <c:v>-11825</c:v>
                </c:pt>
                <c:pt idx="453">
                  <c:v>-11796</c:v>
                </c:pt>
                <c:pt idx="454">
                  <c:v>-11759</c:v>
                </c:pt>
                <c:pt idx="455">
                  <c:v>-11773</c:v>
                </c:pt>
                <c:pt idx="456">
                  <c:v>-11784</c:v>
                </c:pt>
                <c:pt idx="457">
                  <c:v>-11781</c:v>
                </c:pt>
                <c:pt idx="458">
                  <c:v>-11770</c:v>
                </c:pt>
                <c:pt idx="459">
                  <c:v>-11773</c:v>
                </c:pt>
                <c:pt idx="460">
                  <c:v>-11755</c:v>
                </c:pt>
                <c:pt idx="461">
                  <c:v>-11765</c:v>
                </c:pt>
                <c:pt idx="462">
                  <c:v>-11779</c:v>
                </c:pt>
                <c:pt idx="463">
                  <c:v>-11802</c:v>
                </c:pt>
                <c:pt idx="464">
                  <c:v>-11835</c:v>
                </c:pt>
                <c:pt idx="465">
                  <c:v>-11868</c:v>
                </c:pt>
                <c:pt idx="466">
                  <c:v>-11890</c:v>
                </c:pt>
                <c:pt idx="467">
                  <c:v>-11936</c:v>
                </c:pt>
                <c:pt idx="468">
                  <c:v>-11919</c:v>
                </c:pt>
                <c:pt idx="469">
                  <c:v>-11918</c:v>
                </c:pt>
                <c:pt idx="470">
                  <c:v>-11940</c:v>
                </c:pt>
                <c:pt idx="471">
                  <c:v>-12004</c:v>
                </c:pt>
                <c:pt idx="472">
                  <c:v>-12040</c:v>
                </c:pt>
                <c:pt idx="473">
                  <c:v>-12031</c:v>
                </c:pt>
                <c:pt idx="474">
                  <c:v>-12031</c:v>
                </c:pt>
                <c:pt idx="475">
                  <c:v>-12021</c:v>
                </c:pt>
                <c:pt idx="476">
                  <c:v>-12038</c:v>
                </c:pt>
                <c:pt idx="477">
                  <c:v>-12030</c:v>
                </c:pt>
                <c:pt idx="478">
                  <c:v>-12085</c:v>
                </c:pt>
                <c:pt idx="479">
                  <c:v>-12104</c:v>
                </c:pt>
                <c:pt idx="480">
                  <c:v>-12081</c:v>
                </c:pt>
                <c:pt idx="481">
                  <c:v>-12085</c:v>
                </c:pt>
                <c:pt idx="482">
                  <c:v>-12061</c:v>
                </c:pt>
                <c:pt idx="483">
                  <c:v>-12044</c:v>
                </c:pt>
                <c:pt idx="484">
                  <c:v>-12075</c:v>
                </c:pt>
                <c:pt idx="485">
                  <c:v>-12106</c:v>
                </c:pt>
                <c:pt idx="486">
                  <c:v>-12099</c:v>
                </c:pt>
                <c:pt idx="487">
                  <c:v>-12123</c:v>
                </c:pt>
                <c:pt idx="488">
                  <c:v>-12132</c:v>
                </c:pt>
                <c:pt idx="489">
                  <c:v>-12127</c:v>
                </c:pt>
                <c:pt idx="490">
                  <c:v>-12167</c:v>
                </c:pt>
                <c:pt idx="491">
                  <c:v>-12179</c:v>
                </c:pt>
                <c:pt idx="492">
                  <c:v>-12243</c:v>
                </c:pt>
                <c:pt idx="493">
                  <c:v>-12291</c:v>
                </c:pt>
                <c:pt idx="494">
                  <c:v>-12312</c:v>
                </c:pt>
                <c:pt idx="495">
                  <c:v>-12304</c:v>
                </c:pt>
                <c:pt idx="496">
                  <c:v>-12327</c:v>
                </c:pt>
                <c:pt idx="497">
                  <c:v>-12353</c:v>
                </c:pt>
                <c:pt idx="498">
                  <c:v>-12420</c:v>
                </c:pt>
                <c:pt idx="499">
                  <c:v>-12451</c:v>
                </c:pt>
                <c:pt idx="500">
                  <c:v>-12450</c:v>
                </c:pt>
                <c:pt idx="501">
                  <c:v>-12486</c:v>
                </c:pt>
                <c:pt idx="502">
                  <c:v>-12530</c:v>
                </c:pt>
                <c:pt idx="503">
                  <c:v>-12560</c:v>
                </c:pt>
                <c:pt idx="504">
                  <c:v>-12645</c:v>
                </c:pt>
                <c:pt idx="505">
                  <c:v>-12675</c:v>
                </c:pt>
                <c:pt idx="506">
                  <c:v>-12720</c:v>
                </c:pt>
                <c:pt idx="507">
                  <c:v>-12704</c:v>
                </c:pt>
                <c:pt idx="508">
                  <c:v>-12704</c:v>
                </c:pt>
                <c:pt idx="509">
                  <c:v>-12680</c:v>
                </c:pt>
                <c:pt idx="510">
                  <c:v>-12667</c:v>
                </c:pt>
                <c:pt idx="511">
                  <c:v>-12714</c:v>
                </c:pt>
                <c:pt idx="512">
                  <c:v>-12749</c:v>
                </c:pt>
                <c:pt idx="513">
                  <c:v>-12787</c:v>
                </c:pt>
                <c:pt idx="514">
                  <c:v>-12783</c:v>
                </c:pt>
                <c:pt idx="515">
                  <c:v>-12786</c:v>
                </c:pt>
                <c:pt idx="516">
                  <c:v>-12848</c:v>
                </c:pt>
                <c:pt idx="517">
                  <c:v>-12928</c:v>
                </c:pt>
                <c:pt idx="518">
                  <c:v>-12970</c:v>
                </c:pt>
                <c:pt idx="519">
                  <c:v>-13073</c:v>
                </c:pt>
                <c:pt idx="520">
                  <c:v>-13154</c:v>
                </c:pt>
                <c:pt idx="521">
                  <c:v>-13188</c:v>
                </c:pt>
                <c:pt idx="522">
                  <c:v>-13222</c:v>
                </c:pt>
                <c:pt idx="523">
                  <c:v>-13260</c:v>
                </c:pt>
                <c:pt idx="524">
                  <c:v>-13264</c:v>
                </c:pt>
                <c:pt idx="525">
                  <c:v>-13311</c:v>
                </c:pt>
                <c:pt idx="526">
                  <c:v>-13346</c:v>
                </c:pt>
                <c:pt idx="527">
                  <c:v>-13398</c:v>
                </c:pt>
                <c:pt idx="528">
                  <c:v>-13458</c:v>
                </c:pt>
                <c:pt idx="529">
                  <c:v>-13512</c:v>
                </c:pt>
                <c:pt idx="530">
                  <c:v>-13552</c:v>
                </c:pt>
                <c:pt idx="531">
                  <c:v>-13576</c:v>
                </c:pt>
                <c:pt idx="532">
                  <c:v>-13582</c:v>
                </c:pt>
                <c:pt idx="533">
                  <c:v>-13636</c:v>
                </c:pt>
                <c:pt idx="534">
                  <c:v>-13657</c:v>
                </c:pt>
                <c:pt idx="535">
                  <c:v>-13701</c:v>
                </c:pt>
                <c:pt idx="536">
                  <c:v>-13744</c:v>
                </c:pt>
                <c:pt idx="537">
                  <c:v>-13742</c:v>
                </c:pt>
                <c:pt idx="538">
                  <c:v>-13754</c:v>
                </c:pt>
                <c:pt idx="539">
                  <c:v>-13765</c:v>
                </c:pt>
                <c:pt idx="540">
                  <c:v>-13762</c:v>
                </c:pt>
                <c:pt idx="541">
                  <c:v>-13764</c:v>
                </c:pt>
                <c:pt idx="542">
                  <c:v>-13801</c:v>
                </c:pt>
                <c:pt idx="543">
                  <c:v>-13795</c:v>
                </c:pt>
                <c:pt idx="544">
                  <c:v>-13797</c:v>
                </c:pt>
                <c:pt idx="545">
                  <c:v>-13767</c:v>
                </c:pt>
                <c:pt idx="546">
                  <c:v>-13826</c:v>
                </c:pt>
                <c:pt idx="547">
                  <c:v>-13861</c:v>
                </c:pt>
                <c:pt idx="548">
                  <c:v>-13875</c:v>
                </c:pt>
                <c:pt idx="549">
                  <c:v>-13854</c:v>
                </c:pt>
                <c:pt idx="550">
                  <c:v>-13839</c:v>
                </c:pt>
                <c:pt idx="551">
                  <c:v>-13856</c:v>
                </c:pt>
                <c:pt idx="552">
                  <c:v>-13842</c:v>
                </c:pt>
                <c:pt idx="553">
                  <c:v>-13896</c:v>
                </c:pt>
                <c:pt idx="554">
                  <c:v>-13953</c:v>
                </c:pt>
                <c:pt idx="555">
                  <c:v>-13996</c:v>
                </c:pt>
                <c:pt idx="556">
                  <c:v>-13991</c:v>
                </c:pt>
                <c:pt idx="557">
                  <c:v>-13999</c:v>
                </c:pt>
                <c:pt idx="558">
                  <c:v>-13995</c:v>
                </c:pt>
                <c:pt idx="559">
                  <c:v>-14026</c:v>
                </c:pt>
                <c:pt idx="560">
                  <c:v>-14096</c:v>
                </c:pt>
                <c:pt idx="561">
                  <c:v>-14113</c:v>
                </c:pt>
                <c:pt idx="562">
                  <c:v>-14186</c:v>
                </c:pt>
                <c:pt idx="563">
                  <c:v>-14246</c:v>
                </c:pt>
                <c:pt idx="564">
                  <c:v>-14300</c:v>
                </c:pt>
                <c:pt idx="565">
                  <c:v>-14377</c:v>
                </c:pt>
                <c:pt idx="566">
                  <c:v>-14431</c:v>
                </c:pt>
                <c:pt idx="567">
                  <c:v>-14468</c:v>
                </c:pt>
                <c:pt idx="568">
                  <c:v>-14505</c:v>
                </c:pt>
                <c:pt idx="569">
                  <c:v>-14494</c:v>
                </c:pt>
                <c:pt idx="570">
                  <c:v>-14504</c:v>
                </c:pt>
                <c:pt idx="571">
                  <c:v>-14528</c:v>
                </c:pt>
                <c:pt idx="572">
                  <c:v>-14600</c:v>
                </c:pt>
                <c:pt idx="573">
                  <c:v>-14705</c:v>
                </c:pt>
                <c:pt idx="574">
                  <c:v>-14807</c:v>
                </c:pt>
                <c:pt idx="575">
                  <c:v>-14820</c:v>
                </c:pt>
                <c:pt idx="576">
                  <c:v>-14838</c:v>
                </c:pt>
                <c:pt idx="577">
                  <c:v>-14883</c:v>
                </c:pt>
                <c:pt idx="578">
                  <c:v>-14903</c:v>
                </c:pt>
                <c:pt idx="579">
                  <c:v>-14913</c:v>
                </c:pt>
                <c:pt idx="580">
                  <c:v>-14885</c:v>
                </c:pt>
                <c:pt idx="581">
                  <c:v>-14864</c:v>
                </c:pt>
                <c:pt idx="582">
                  <c:v>-14873</c:v>
                </c:pt>
                <c:pt idx="583">
                  <c:v>-14910</c:v>
                </c:pt>
                <c:pt idx="584">
                  <c:v>-14928</c:v>
                </c:pt>
                <c:pt idx="585">
                  <c:v>-14935</c:v>
                </c:pt>
                <c:pt idx="586">
                  <c:v>-14977</c:v>
                </c:pt>
                <c:pt idx="587">
                  <c:v>-14968</c:v>
                </c:pt>
                <c:pt idx="588">
                  <c:v>-14961</c:v>
                </c:pt>
                <c:pt idx="589">
                  <c:v>-14979</c:v>
                </c:pt>
                <c:pt idx="590">
                  <c:v>-15002</c:v>
                </c:pt>
                <c:pt idx="591">
                  <c:v>-15038</c:v>
                </c:pt>
                <c:pt idx="592">
                  <c:v>-15027</c:v>
                </c:pt>
                <c:pt idx="593">
                  <c:v>-15057</c:v>
                </c:pt>
                <c:pt idx="594">
                  <c:v>-15054</c:v>
                </c:pt>
                <c:pt idx="595">
                  <c:v>-15074</c:v>
                </c:pt>
                <c:pt idx="596">
                  <c:v>-15130</c:v>
                </c:pt>
                <c:pt idx="597">
                  <c:v>-15099</c:v>
                </c:pt>
                <c:pt idx="598">
                  <c:v>-15131</c:v>
                </c:pt>
                <c:pt idx="599">
                  <c:v>-15217</c:v>
                </c:pt>
                <c:pt idx="600">
                  <c:v>-15230</c:v>
                </c:pt>
                <c:pt idx="601">
                  <c:v>-15240</c:v>
                </c:pt>
                <c:pt idx="602">
                  <c:v>-15302</c:v>
                </c:pt>
                <c:pt idx="603">
                  <c:v>-15292</c:v>
                </c:pt>
                <c:pt idx="604">
                  <c:v>-15293</c:v>
                </c:pt>
                <c:pt idx="605">
                  <c:v>-15300</c:v>
                </c:pt>
                <c:pt idx="606">
                  <c:v>-15339</c:v>
                </c:pt>
                <c:pt idx="607">
                  <c:v>-15355</c:v>
                </c:pt>
                <c:pt idx="608">
                  <c:v>-15359</c:v>
                </c:pt>
                <c:pt idx="609">
                  <c:v>-15383</c:v>
                </c:pt>
                <c:pt idx="610">
                  <c:v>-15392</c:v>
                </c:pt>
                <c:pt idx="611">
                  <c:v>-15406</c:v>
                </c:pt>
                <c:pt idx="612">
                  <c:v>-15422</c:v>
                </c:pt>
                <c:pt idx="613">
                  <c:v>-15433</c:v>
                </c:pt>
                <c:pt idx="614">
                  <c:v>-15411</c:v>
                </c:pt>
                <c:pt idx="615">
                  <c:v>-15434</c:v>
                </c:pt>
                <c:pt idx="616">
                  <c:v>-15446</c:v>
                </c:pt>
                <c:pt idx="617">
                  <c:v>-15505</c:v>
                </c:pt>
                <c:pt idx="618">
                  <c:v>-15550</c:v>
                </c:pt>
                <c:pt idx="619">
                  <c:v>-15543</c:v>
                </c:pt>
                <c:pt idx="620">
                  <c:v>-15564</c:v>
                </c:pt>
                <c:pt idx="621">
                  <c:v>-15599</c:v>
                </c:pt>
                <c:pt idx="622">
                  <c:v>-15590</c:v>
                </c:pt>
                <c:pt idx="623">
                  <c:v>-15661</c:v>
                </c:pt>
                <c:pt idx="624">
                  <c:v>-15661</c:v>
                </c:pt>
                <c:pt idx="625">
                  <c:v>-15681</c:v>
                </c:pt>
                <c:pt idx="626">
                  <c:v>-15693</c:v>
                </c:pt>
                <c:pt idx="627">
                  <c:v>-15699</c:v>
                </c:pt>
                <c:pt idx="628">
                  <c:v>-15721</c:v>
                </c:pt>
                <c:pt idx="629">
                  <c:v>-15733</c:v>
                </c:pt>
                <c:pt idx="630">
                  <c:v>-15789</c:v>
                </c:pt>
                <c:pt idx="631">
                  <c:v>-15843</c:v>
                </c:pt>
                <c:pt idx="632">
                  <c:v>-15904</c:v>
                </c:pt>
                <c:pt idx="633">
                  <c:v>-15917</c:v>
                </c:pt>
                <c:pt idx="634">
                  <c:v>-15968</c:v>
                </c:pt>
                <c:pt idx="635">
                  <c:v>-16050</c:v>
                </c:pt>
                <c:pt idx="636">
                  <c:v>-16061</c:v>
                </c:pt>
                <c:pt idx="637">
                  <c:v>-16071</c:v>
                </c:pt>
                <c:pt idx="638">
                  <c:v>-16144</c:v>
                </c:pt>
                <c:pt idx="639">
                  <c:v>-16181</c:v>
                </c:pt>
                <c:pt idx="640">
                  <c:v>-16176</c:v>
                </c:pt>
                <c:pt idx="641">
                  <c:v>-16179</c:v>
                </c:pt>
                <c:pt idx="642">
                  <c:v>-16154</c:v>
                </c:pt>
                <c:pt idx="643">
                  <c:v>-16191</c:v>
                </c:pt>
                <c:pt idx="644">
                  <c:v>-16231</c:v>
                </c:pt>
                <c:pt idx="645">
                  <c:v>-16250</c:v>
                </c:pt>
                <c:pt idx="646">
                  <c:v>-16305</c:v>
                </c:pt>
                <c:pt idx="647">
                  <c:v>-16303</c:v>
                </c:pt>
                <c:pt idx="648">
                  <c:v>-16364</c:v>
                </c:pt>
                <c:pt idx="649">
                  <c:v>-16342</c:v>
                </c:pt>
                <c:pt idx="650">
                  <c:v>-16338</c:v>
                </c:pt>
                <c:pt idx="651">
                  <c:v>-16359</c:v>
                </c:pt>
                <c:pt idx="652">
                  <c:v>-16386</c:v>
                </c:pt>
                <c:pt idx="653">
                  <c:v>-16453</c:v>
                </c:pt>
                <c:pt idx="654">
                  <c:v>-16495</c:v>
                </c:pt>
                <c:pt idx="655">
                  <c:v>-16572</c:v>
                </c:pt>
                <c:pt idx="656">
                  <c:v>-16625</c:v>
                </c:pt>
                <c:pt idx="657">
                  <c:v>-16638</c:v>
                </c:pt>
                <c:pt idx="658">
                  <c:v>-16680</c:v>
                </c:pt>
                <c:pt idx="659">
                  <c:v>-16755</c:v>
                </c:pt>
                <c:pt idx="660">
                  <c:v>-16797</c:v>
                </c:pt>
                <c:pt idx="661">
                  <c:v>-16806</c:v>
                </c:pt>
                <c:pt idx="662">
                  <c:v>-16859</c:v>
                </c:pt>
                <c:pt idx="663">
                  <c:v>-16885</c:v>
                </c:pt>
                <c:pt idx="664">
                  <c:v>-16926</c:v>
                </c:pt>
                <c:pt idx="665">
                  <c:v>-16980</c:v>
                </c:pt>
                <c:pt idx="666">
                  <c:v>-16991</c:v>
                </c:pt>
                <c:pt idx="667">
                  <c:v>-17022</c:v>
                </c:pt>
                <c:pt idx="668">
                  <c:v>-17021</c:v>
                </c:pt>
                <c:pt idx="669">
                  <c:v>-17036</c:v>
                </c:pt>
                <c:pt idx="670">
                  <c:v>-17056</c:v>
                </c:pt>
                <c:pt idx="671">
                  <c:v>-17053</c:v>
                </c:pt>
                <c:pt idx="672">
                  <c:v>-17020</c:v>
                </c:pt>
                <c:pt idx="673">
                  <c:v>-17065</c:v>
                </c:pt>
                <c:pt idx="674">
                  <c:v>-17103</c:v>
                </c:pt>
                <c:pt idx="675">
                  <c:v>-17049</c:v>
                </c:pt>
                <c:pt idx="676">
                  <c:v>-17093</c:v>
                </c:pt>
                <c:pt idx="677">
                  <c:v>-17140</c:v>
                </c:pt>
                <c:pt idx="678">
                  <c:v>-17183</c:v>
                </c:pt>
                <c:pt idx="679">
                  <c:v>-17211</c:v>
                </c:pt>
                <c:pt idx="680">
                  <c:v>-17255</c:v>
                </c:pt>
                <c:pt idx="681">
                  <c:v>-17284</c:v>
                </c:pt>
                <c:pt idx="682">
                  <c:v>-17304</c:v>
                </c:pt>
                <c:pt idx="683">
                  <c:v>-17293</c:v>
                </c:pt>
                <c:pt idx="684">
                  <c:v>-17333</c:v>
                </c:pt>
                <c:pt idx="685">
                  <c:v>-17318</c:v>
                </c:pt>
                <c:pt idx="686">
                  <c:v>-17312</c:v>
                </c:pt>
                <c:pt idx="687">
                  <c:v>-17357</c:v>
                </c:pt>
                <c:pt idx="688">
                  <c:v>-17371</c:v>
                </c:pt>
                <c:pt idx="689">
                  <c:v>-17431</c:v>
                </c:pt>
                <c:pt idx="690">
                  <c:v>-17511</c:v>
                </c:pt>
                <c:pt idx="691">
                  <c:v>-17490</c:v>
                </c:pt>
                <c:pt idx="692">
                  <c:v>-17510</c:v>
                </c:pt>
                <c:pt idx="693">
                  <c:v>-17518</c:v>
                </c:pt>
                <c:pt idx="694">
                  <c:v>-17466</c:v>
                </c:pt>
                <c:pt idx="695">
                  <c:v>-17490</c:v>
                </c:pt>
                <c:pt idx="696">
                  <c:v>-17521</c:v>
                </c:pt>
                <c:pt idx="697">
                  <c:v>-17576</c:v>
                </c:pt>
                <c:pt idx="698">
                  <c:v>-17632</c:v>
                </c:pt>
                <c:pt idx="699">
                  <c:v>-17607</c:v>
                </c:pt>
                <c:pt idx="700">
                  <c:v>-17613</c:v>
                </c:pt>
                <c:pt idx="701">
                  <c:v>-17685</c:v>
                </c:pt>
                <c:pt idx="702">
                  <c:v>-17683</c:v>
                </c:pt>
                <c:pt idx="703">
                  <c:v>-17757</c:v>
                </c:pt>
                <c:pt idx="704">
                  <c:v>-17830</c:v>
                </c:pt>
                <c:pt idx="705">
                  <c:v>-17883</c:v>
                </c:pt>
                <c:pt idx="706">
                  <c:v>-17881</c:v>
                </c:pt>
                <c:pt idx="707">
                  <c:v>-17869</c:v>
                </c:pt>
                <c:pt idx="708">
                  <c:v>-17868</c:v>
                </c:pt>
                <c:pt idx="709">
                  <c:v>-17925</c:v>
                </c:pt>
                <c:pt idx="710">
                  <c:v>-17934</c:v>
                </c:pt>
                <c:pt idx="711">
                  <c:v>-17988</c:v>
                </c:pt>
                <c:pt idx="712">
                  <c:v>-18016</c:v>
                </c:pt>
                <c:pt idx="713">
                  <c:v>-18018</c:v>
                </c:pt>
                <c:pt idx="714">
                  <c:v>-18026</c:v>
                </c:pt>
                <c:pt idx="715">
                  <c:v>-17978</c:v>
                </c:pt>
                <c:pt idx="716">
                  <c:v>-18017</c:v>
                </c:pt>
                <c:pt idx="717">
                  <c:v>-18031</c:v>
                </c:pt>
                <c:pt idx="718">
                  <c:v>-18002</c:v>
                </c:pt>
                <c:pt idx="719">
                  <c:v>-17977</c:v>
                </c:pt>
                <c:pt idx="720">
                  <c:v>-17971</c:v>
                </c:pt>
                <c:pt idx="721">
                  <c:v>-17941</c:v>
                </c:pt>
                <c:pt idx="722">
                  <c:v>-17938</c:v>
                </c:pt>
                <c:pt idx="723">
                  <c:v>-17974</c:v>
                </c:pt>
                <c:pt idx="724">
                  <c:v>-17983</c:v>
                </c:pt>
                <c:pt idx="725">
                  <c:v>-18035</c:v>
                </c:pt>
                <c:pt idx="726">
                  <c:v>-18037</c:v>
                </c:pt>
                <c:pt idx="727">
                  <c:v>-18030</c:v>
                </c:pt>
                <c:pt idx="728">
                  <c:v>-18008</c:v>
                </c:pt>
                <c:pt idx="729">
                  <c:v>-17998</c:v>
                </c:pt>
                <c:pt idx="730">
                  <c:v>-18012</c:v>
                </c:pt>
                <c:pt idx="731">
                  <c:v>-18050</c:v>
                </c:pt>
                <c:pt idx="732">
                  <c:v>-18135</c:v>
                </c:pt>
                <c:pt idx="733">
                  <c:v>-18160</c:v>
                </c:pt>
                <c:pt idx="734">
                  <c:v>-18180</c:v>
                </c:pt>
                <c:pt idx="735">
                  <c:v>-18241</c:v>
                </c:pt>
                <c:pt idx="736">
                  <c:v>-18263</c:v>
                </c:pt>
                <c:pt idx="737">
                  <c:v>-18312</c:v>
                </c:pt>
                <c:pt idx="738">
                  <c:v>-18368</c:v>
                </c:pt>
                <c:pt idx="739">
                  <c:v>-18410</c:v>
                </c:pt>
                <c:pt idx="740">
                  <c:v>-18458</c:v>
                </c:pt>
                <c:pt idx="741">
                  <c:v>-18503</c:v>
                </c:pt>
                <c:pt idx="742">
                  <c:v>-18566</c:v>
                </c:pt>
                <c:pt idx="743">
                  <c:v>-18647</c:v>
                </c:pt>
                <c:pt idx="744">
                  <c:v>-18688</c:v>
                </c:pt>
                <c:pt idx="745">
                  <c:v>-18799</c:v>
                </c:pt>
                <c:pt idx="746">
                  <c:v>-18866</c:v>
                </c:pt>
                <c:pt idx="747">
                  <c:v>-18896</c:v>
                </c:pt>
                <c:pt idx="748">
                  <c:v>-18934</c:v>
                </c:pt>
                <c:pt idx="749">
                  <c:v>-18949</c:v>
                </c:pt>
                <c:pt idx="750">
                  <c:v>-18925</c:v>
                </c:pt>
                <c:pt idx="751">
                  <c:v>-18953</c:v>
                </c:pt>
                <c:pt idx="752">
                  <c:v>-18971</c:v>
                </c:pt>
                <c:pt idx="753">
                  <c:v>-18990</c:v>
                </c:pt>
                <c:pt idx="754">
                  <c:v>-19039</c:v>
                </c:pt>
                <c:pt idx="755">
                  <c:v>-19062</c:v>
                </c:pt>
                <c:pt idx="756">
                  <c:v>-19087</c:v>
                </c:pt>
                <c:pt idx="757">
                  <c:v>-19109</c:v>
                </c:pt>
                <c:pt idx="758">
                  <c:v>-19119</c:v>
                </c:pt>
                <c:pt idx="759">
                  <c:v>-19148</c:v>
                </c:pt>
                <c:pt idx="760">
                  <c:v>-19200</c:v>
                </c:pt>
                <c:pt idx="761">
                  <c:v>-19186</c:v>
                </c:pt>
                <c:pt idx="762">
                  <c:v>-19236</c:v>
                </c:pt>
                <c:pt idx="763">
                  <c:v>-19241</c:v>
                </c:pt>
                <c:pt idx="764">
                  <c:v>-19232</c:v>
                </c:pt>
                <c:pt idx="765">
                  <c:v>-19257</c:v>
                </c:pt>
                <c:pt idx="766">
                  <c:v>-19287</c:v>
                </c:pt>
                <c:pt idx="767">
                  <c:v>-19280</c:v>
                </c:pt>
                <c:pt idx="768">
                  <c:v>-19349</c:v>
                </c:pt>
                <c:pt idx="769">
                  <c:v>-19368</c:v>
                </c:pt>
                <c:pt idx="770">
                  <c:v>-19443</c:v>
                </c:pt>
                <c:pt idx="771">
                  <c:v>-19465</c:v>
                </c:pt>
                <c:pt idx="772">
                  <c:v>-19457</c:v>
                </c:pt>
                <c:pt idx="773">
                  <c:v>-19482</c:v>
                </c:pt>
                <c:pt idx="774">
                  <c:v>-19548</c:v>
                </c:pt>
                <c:pt idx="775">
                  <c:v>-19607</c:v>
                </c:pt>
                <c:pt idx="776">
                  <c:v>-19631</c:v>
                </c:pt>
                <c:pt idx="777">
                  <c:v>-19682</c:v>
                </c:pt>
                <c:pt idx="778">
                  <c:v>-19699</c:v>
                </c:pt>
                <c:pt idx="779">
                  <c:v>-19704</c:v>
                </c:pt>
                <c:pt idx="780">
                  <c:v>-19732</c:v>
                </c:pt>
                <c:pt idx="781">
                  <c:v>-19760</c:v>
                </c:pt>
                <c:pt idx="782">
                  <c:v>-19783</c:v>
                </c:pt>
                <c:pt idx="783">
                  <c:v>-19768</c:v>
                </c:pt>
                <c:pt idx="784">
                  <c:v>-19786</c:v>
                </c:pt>
                <c:pt idx="785">
                  <c:v>-19834</c:v>
                </c:pt>
                <c:pt idx="786">
                  <c:v>-19901</c:v>
                </c:pt>
                <c:pt idx="787">
                  <c:v>-19923</c:v>
                </c:pt>
                <c:pt idx="788">
                  <c:v>-19947</c:v>
                </c:pt>
                <c:pt idx="789">
                  <c:v>-19982</c:v>
                </c:pt>
                <c:pt idx="790">
                  <c:v>-20002</c:v>
                </c:pt>
                <c:pt idx="791">
                  <c:v>-20007</c:v>
                </c:pt>
                <c:pt idx="792">
                  <c:v>-19997</c:v>
                </c:pt>
                <c:pt idx="793">
                  <c:v>-20001</c:v>
                </c:pt>
                <c:pt idx="794">
                  <c:v>-19998</c:v>
                </c:pt>
                <c:pt idx="795">
                  <c:v>-20041</c:v>
                </c:pt>
                <c:pt idx="796">
                  <c:v>-20092</c:v>
                </c:pt>
                <c:pt idx="797">
                  <c:v>-20080</c:v>
                </c:pt>
                <c:pt idx="798">
                  <c:v>-20141</c:v>
                </c:pt>
                <c:pt idx="799">
                  <c:v>-20153</c:v>
                </c:pt>
                <c:pt idx="800">
                  <c:v>-20155</c:v>
                </c:pt>
                <c:pt idx="801">
                  <c:v>-20191</c:v>
                </c:pt>
                <c:pt idx="802">
                  <c:v>-20220</c:v>
                </c:pt>
                <c:pt idx="803">
                  <c:v>-20243</c:v>
                </c:pt>
                <c:pt idx="804">
                  <c:v>-20255</c:v>
                </c:pt>
                <c:pt idx="805">
                  <c:v>-20348</c:v>
                </c:pt>
                <c:pt idx="806">
                  <c:v>-20348</c:v>
                </c:pt>
                <c:pt idx="807">
                  <c:v>-20340</c:v>
                </c:pt>
                <c:pt idx="808">
                  <c:v>-20351</c:v>
                </c:pt>
                <c:pt idx="809">
                  <c:v>-20402</c:v>
                </c:pt>
                <c:pt idx="810">
                  <c:v>-20428</c:v>
                </c:pt>
                <c:pt idx="811">
                  <c:v>-20468</c:v>
                </c:pt>
                <c:pt idx="812">
                  <c:v>-20506</c:v>
                </c:pt>
                <c:pt idx="813">
                  <c:v>-20558</c:v>
                </c:pt>
                <c:pt idx="814">
                  <c:v>-20574</c:v>
                </c:pt>
                <c:pt idx="815">
                  <c:v>-20580</c:v>
                </c:pt>
                <c:pt idx="816">
                  <c:v>-20606</c:v>
                </c:pt>
                <c:pt idx="817">
                  <c:v>-20635</c:v>
                </c:pt>
                <c:pt idx="818">
                  <c:v>-20670</c:v>
                </c:pt>
                <c:pt idx="819">
                  <c:v>-20694</c:v>
                </c:pt>
                <c:pt idx="820">
                  <c:v>-20783</c:v>
                </c:pt>
                <c:pt idx="821">
                  <c:v>-20810</c:v>
                </c:pt>
                <c:pt idx="822">
                  <c:v>-20846</c:v>
                </c:pt>
                <c:pt idx="823">
                  <c:v>-20881</c:v>
                </c:pt>
                <c:pt idx="824">
                  <c:v>-20911</c:v>
                </c:pt>
                <c:pt idx="825">
                  <c:v>-20944</c:v>
                </c:pt>
                <c:pt idx="826">
                  <c:v>-20982</c:v>
                </c:pt>
                <c:pt idx="827">
                  <c:v>-21005</c:v>
                </c:pt>
                <c:pt idx="828">
                  <c:v>-21065</c:v>
                </c:pt>
                <c:pt idx="829">
                  <c:v>-21060</c:v>
                </c:pt>
                <c:pt idx="830">
                  <c:v>-21144</c:v>
                </c:pt>
                <c:pt idx="831">
                  <c:v>-21171</c:v>
                </c:pt>
                <c:pt idx="832">
                  <c:v>-21202</c:v>
                </c:pt>
                <c:pt idx="833">
                  <c:v>-21215</c:v>
                </c:pt>
                <c:pt idx="834">
                  <c:v>-21191</c:v>
                </c:pt>
                <c:pt idx="835">
                  <c:v>-21174</c:v>
                </c:pt>
                <c:pt idx="836">
                  <c:v>-21244</c:v>
                </c:pt>
                <c:pt idx="837">
                  <c:v>-21291</c:v>
                </c:pt>
                <c:pt idx="838">
                  <c:v>-21312</c:v>
                </c:pt>
                <c:pt idx="839">
                  <c:v>-21354</c:v>
                </c:pt>
                <c:pt idx="840">
                  <c:v>-21385</c:v>
                </c:pt>
                <c:pt idx="841">
                  <c:v>-21393</c:v>
                </c:pt>
                <c:pt idx="842">
                  <c:v>-21403</c:v>
                </c:pt>
                <c:pt idx="843">
                  <c:v>-21438</c:v>
                </c:pt>
                <c:pt idx="844">
                  <c:v>-21469</c:v>
                </c:pt>
                <c:pt idx="845">
                  <c:v>-21437</c:v>
                </c:pt>
                <c:pt idx="846">
                  <c:v>-21487</c:v>
                </c:pt>
                <c:pt idx="847">
                  <c:v>-21491</c:v>
                </c:pt>
                <c:pt idx="848">
                  <c:v>-21488</c:v>
                </c:pt>
                <c:pt idx="849">
                  <c:v>-21524</c:v>
                </c:pt>
                <c:pt idx="850">
                  <c:v>-21547</c:v>
                </c:pt>
                <c:pt idx="851">
                  <c:v>-21545</c:v>
                </c:pt>
                <c:pt idx="852">
                  <c:v>-21567</c:v>
                </c:pt>
                <c:pt idx="853">
                  <c:v>-21616</c:v>
                </c:pt>
                <c:pt idx="854">
                  <c:v>-21615</c:v>
                </c:pt>
                <c:pt idx="855">
                  <c:v>-21673</c:v>
                </c:pt>
                <c:pt idx="856">
                  <c:v>-21656</c:v>
                </c:pt>
                <c:pt idx="857">
                  <c:v>-21666</c:v>
                </c:pt>
                <c:pt idx="858">
                  <c:v>-21718</c:v>
                </c:pt>
                <c:pt idx="859">
                  <c:v>-21752</c:v>
                </c:pt>
                <c:pt idx="860">
                  <c:v>-21744</c:v>
                </c:pt>
                <c:pt idx="861">
                  <c:v>-21737</c:v>
                </c:pt>
                <c:pt idx="862">
                  <c:v>-21748</c:v>
                </c:pt>
                <c:pt idx="863">
                  <c:v>-21776</c:v>
                </c:pt>
                <c:pt idx="864">
                  <c:v>-21850</c:v>
                </c:pt>
                <c:pt idx="865">
                  <c:v>-21916</c:v>
                </c:pt>
                <c:pt idx="866">
                  <c:v>-21947</c:v>
                </c:pt>
                <c:pt idx="867">
                  <c:v>-21929</c:v>
                </c:pt>
                <c:pt idx="868">
                  <c:v>-21982</c:v>
                </c:pt>
                <c:pt idx="869">
                  <c:v>-22001</c:v>
                </c:pt>
                <c:pt idx="870">
                  <c:v>-22000</c:v>
                </c:pt>
                <c:pt idx="871">
                  <c:v>-21995</c:v>
                </c:pt>
                <c:pt idx="872">
                  <c:v>-22026</c:v>
                </c:pt>
                <c:pt idx="873">
                  <c:v>-22087</c:v>
                </c:pt>
                <c:pt idx="874">
                  <c:v>-22111</c:v>
                </c:pt>
                <c:pt idx="875">
                  <c:v>-22114</c:v>
                </c:pt>
                <c:pt idx="876">
                  <c:v>-22123</c:v>
                </c:pt>
                <c:pt idx="877">
                  <c:v>-22080</c:v>
                </c:pt>
                <c:pt idx="878">
                  <c:v>-22076</c:v>
                </c:pt>
                <c:pt idx="879">
                  <c:v>-22072</c:v>
                </c:pt>
                <c:pt idx="880">
                  <c:v>-22116</c:v>
                </c:pt>
                <c:pt idx="881">
                  <c:v>-22157</c:v>
                </c:pt>
                <c:pt idx="882">
                  <c:v>-22158</c:v>
                </c:pt>
                <c:pt idx="883">
                  <c:v>-22140</c:v>
                </c:pt>
                <c:pt idx="884">
                  <c:v>-22104</c:v>
                </c:pt>
                <c:pt idx="885">
                  <c:v>-22105</c:v>
                </c:pt>
                <c:pt idx="886">
                  <c:v>-22090</c:v>
                </c:pt>
                <c:pt idx="887">
                  <c:v>-22109</c:v>
                </c:pt>
                <c:pt idx="888">
                  <c:v>-22163</c:v>
                </c:pt>
                <c:pt idx="889">
                  <c:v>-22193</c:v>
                </c:pt>
                <c:pt idx="890">
                  <c:v>-22212</c:v>
                </c:pt>
                <c:pt idx="891">
                  <c:v>-22228</c:v>
                </c:pt>
                <c:pt idx="892">
                  <c:v>-22302</c:v>
                </c:pt>
                <c:pt idx="893">
                  <c:v>-22347</c:v>
                </c:pt>
                <c:pt idx="894">
                  <c:v>-22406</c:v>
                </c:pt>
                <c:pt idx="895">
                  <c:v>-22430</c:v>
                </c:pt>
                <c:pt idx="896">
                  <c:v>-22431</c:v>
                </c:pt>
                <c:pt idx="897">
                  <c:v>-22444</c:v>
                </c:pt>
                <c:pt idx="898">
                  <c:v>-22472</c:v>
                </c:pt>
                <c:pt idx="899">
                  <c:v>-22485</c:v>
                </c:pt>
                <c:pt idx="900">
                  <c:v>-22520</c:v>
                </c:pt>
                <c:pt idx="901">
                  <c:v>-22557</c:v>
                </c:pt>
                <c:pt idx="902">
                  <c:v>-22549</c:v>
                </c:pt>
                <c:pt idx="903">
                  <c:v>-22588</c:v>
                </c:pt>
                <c:pt idx="904">
                  <c:v>-22629</c:v>
                </c:pt>
                <c:pt idx="905">
                  <c:v>-22672</c:v>
                </c:pt>
                <c:pt idx="906">
                  <c:v>-22689</c:v>
                </c:pt>
                <c:pt idx="907">
                  <c:v>-22713</c:v>
                </c:pt>
                <c:pt idx="908">
                  <c:v>-22716</c:v>
                </c:pt>
                <c:pt idx="909">
                  <c:v>-22761</c:v>
                </c:pt>
                <c:pt idx="910">
                  <c:v>-22801</c:v>
                </c:pt>
                <c:pt idx="911">
                  <c:v>-22816</c:v>
                </c:pt>
                <c:pt idx="912">
                  <c:v>-22898</c:v>
                </c:pt>
                <c:pt idx="913">
                  <c:v>-22945</c:v>
                </c:pt>
                <c:pt idx="914">
                  <c:v>-23001</c:v>
                </c:pt>
                <c:pt idx="915">
                  <c:v>-23002</c:v>
                </c:pt>
                <c:pt idx="916">
                  <c:v>-22969</c:v>
                </c:pt>
                <c:pt idx="917">
                  <c:v>-22973</c:v>
                </c:pt>
                <c:pt idx="918">
                  <c:v>-22976</c:v>
                </c:pt>
                <c:pt idx="919">
                  <c:v>-22977</c:v>
                </c:pt>
                <c:pt idx="920">
                  <c:v>-23016</c:v>
                </c:pt>
                <c:pt idx="921">
                  <c:v>-23047</c:v>
                </c:pt>
                <c:pt idx="922">
                  <c:v>-23095</c:v>
                </c:pt>
                <c:pt idx="923">
                  <c:v>-23116</c:v>
                </c:pt>
                <c:pt idx="924">
                  <c:v>-23145</c:v>
                </c:pt>
                <c:pt idx="925">
                  <c:v>-23133</c:v>
                </c:pt>
                <c:pt idx="926">
                  <c:v>-23130</c:v>
                </c:pt>
                <c:pt idx="927">
                  <c:v>-23102</c:v>
                </c:pt>
                <c:pt idx="928">
                  <c:v>-23106</c:v>
                </c:pt>
                <c:pt idx="929">
                  <c:v>-23080</c:v>
                </c:pt>
                <c:pt idx="930">
                  <c:v>-23083</c:v>
                </c:pt>
                <c:pt idx="931">
                  <c:v>-23085</c:v>
                </c:pt>
                <c:pt idx="932">
                  <c:v>-23142</c:v>
                </c:pt>
                <c:pt idx="933">
                  <c:v>-23161</c:v>
                </c:pt>
                <c:pt idx="934">
                  <c:v>-23196</c:v>
                </c:pt>
                <c:pt idx="935">
                  <c:v>-23236</c:v>
                </c:pt>
                <c:pt idx="936">
                  <c:v>-23280</c:v>
                </c:pt>
                <c:pt idx="937">
                  <c:v>-23324</c:v>
                </c:pt>
                <c:pt idx="938">
                  <c:v>-23360</c:v>
                </c:pt>
                <c:pt idx="939">
                  <c:v>-23378</c:v>
                </c:pt>
                <c:pt idx="940">
                  <c:v>-23460</c:v>
                </c:pt>
                <c:pt idx="941">
                  <c:v>-23494</c:v>
                </c:pt>
                <c:pt idx="942">
                  <c:v>-23581</c:v>
                </c:pt>
                <c:pt idx="943">
                  <c:v>-23635</c:v>
                </c:pt>
                <c:pt idx="944">
                  <c:v>-23666</c:v>
                </c:pt>
                <c:pt idx="945">
                  <c:v>-23706</c:v>
                </c:pt>
                <c:pt idx="946">
                  <c:v>-23749</c:v>
                </c:pt>
                <c:pt idx="947">
                  <c:v>-23796</c:v>
                </c:pt>
                <c:pt idx="948">
                  <c:v>-23828</c:v>
                </c:pt>
                <c:pt idx="949">
                  <c:v>-23851</c:v>
                </c:pt>
                <c:pt idx="950">
                  <c:v>-23812</c:v>
                </c:pt>
                <c:pt idx="951">
                  <c:v>-23844</c:v>
                </c:pt>
                <c:pt idx="952">
                  <c:v>-23838</c:v>
                </c:pt>
                <c:pt idx="953">
                  <c:v>-23855</c:v>
                </c:pt>
                <c:pt idx="954">
                  <c:v>-23867</c:v>
                </c:pt>
                <c:pt idx="955">
                  <c:v>-23886</c:v>
                </c:pt>
                <c:pt idx="956">
                  <c:v>-23912</c:v>
                </c:pt>
                <c:pt idx="957">
                  <c:v>-23922</c:v>
                </c:pt>
                <c:pt idx="958">
                  <c:v>-23957</c:v>
                </c:pt>
                <c:pt idx="959">
                  <c:v>-23987</c:v>
                </c:pt>
                <c:pt idx="960">
                  <c:v>-23998</c:v>
                </c:pt>
                <c:pt idx="961">
                  <c:v>-24035</c:v>
                </c:pt>
                <c:pt idx="962">
                  <c:v>-24085</c:v>
                </c:pt>
                <c:pt idx="963">
                  <c:v>-24151</c:v>
                </c:pt>
                <c:pt idx="964">
                  <c:v>-24189</c:v>
                </c:pt>
                <c:pt idx="965">
                  <c:v>-24201</c:v>
                </c:pt>
                <c:pt idx="966">
                  <c:v>-24239</c:v>
                </c:pt>
                <c:pt idx="967">
                  <c:v>-24219</c:v>
                </c:pt>
                <c:pt idx="968">
                  <c:v>-24213</c:v>
                </c:pt>
                <c:pt idx="969">
                  <c:v>-24209</c:v>
                </c:pt>
                <c:pt idx="970">
                  <c:v>-24274</c:v>
                </c:pt>
                <c:pt idx="971">
                  <c:v>-24279</c:v>
                </c:pt>
                <c:pt idx="972">
                  <c:v>-24312</c:v>
                </c:pt>
                <c:pt idx="973">
                  <c:v>-24395</c:v>
                </c:pt>
                <c:pt idx="974">
                  <c:v>-24431</c:v>
                </c:pt>
                <c:pt idx="975">
                  <c:v>-24423</c:v>
                </c:pt>
                <c:pt idx="976">
                  <c:v>-24431</c:v>
                </c:pt>
                <c:pt idx="977">
                  <c:v>-24464</c:v>
                </c:pt>
                <c:pt idx="978">
                  <c:v>-24480</c:v>
                </c:pt>
                <c:pt idx="979">
                  <c:v>-24553</c:v>
                </c:pt>
                <c:pt idx="980">
                  <c:v>-24566</c:v>
                </c:pt>
                <c:pt idx="981">
                  <c:v>-24585</c:v>
                </c:pt>
                <c:pt idx="982">
                  <c:v>-24639</c:v>
                </c:pt>
                <c:pt idx="983">
                  <c:v>-24619</c:v>
                </c:pt>
                <c:pt idx="984">
                  <c:v>-24679</c:v>
                </c:pt>
                <c:pt idx="985">
                  <c:v>-24667</c:v>
                </c:pt>
                <c:pt idx="986">
                  <c:v>-24695</c:v>
                </c:pt>
                <c:pt idx="987">
                  <c:v>-24678</c:v>
                </c:pt>
                <c:pt idx="988">
                  <c:v>-24707</c:v>
                </c:pt>
                <c:pt idx="989">
                  <c:v>-24726</c:v>
                </c:pt>
                <c:pt idx="990">
                  <c:v>-24751</c:v>
                </c:pt>
                <c:pt idx="991">
                  <c:v>-24806</c:v>
                </c:pt>
                <c:pt idx="992">
                  <c:v>-24873</c:v>
                </c:pt>
                <c:pt idx="993">
                  <c:v>-24862</c:v>
                </c:pt>
                <c:pt idx="994">
                  <c:v>-24977</c:v>
                </c:pt>
                <c:pt idx="995">
                  <c:v>-24997</c:v>
                </c:pt>
                <c:pt idx="996">
                  <c:v>-25017</c:v>
                </c:pt>
                <c:pt idx="997">
                  <c:v>-25028</c:v>
                </c:pt>
                <c:pt idx="998">
                  <c:v>-25085</c:v>
                </c:pt>
                <c:pt idx="999">
                  <c:v>-25139</c:v>
                </c:pt>
                <c:pt idx="1000">
                  <c:v>-25169</c:v>
                </c:pt>
                <c:pt idx="1001">
                  <c:v>-25179</c:v>
                </c:pt>
                <c:pt idx="1002">
                  <c:v>-25155</c:v>
                </c:pt>
                <c:pt idx="1003">
                  <c:v>-25099</c:v>
                </c:pt>
                <c:pt idx="1004">
                  <c:v>-25167</c:v>
                </c:pt>
                <c:pt idx="1005">
                  <c:v>-25185</c:v>
                </c:pt>
                <c:pt idx="1006">
                  <c:v>-25213</c:v>
                </c:pt>
                <c:pt idx="1007">
                  <c:v>-25196</c:v>
                </c:pt>
                <c:pt idx="1008">
                  <c:v>-25234</c:v>
                </c:pt>
                <c:pt idx="1009">
                  <c:v>-25207</c:v>
                </c:pt>
                <c:pt idx="1010">
                  <c:v>-25219</c:v>
                </c:pt>
                <c:pt idx="1011">
                  <c:v>-25230</c:v>
                </c:pt>
                <c:pt idx="1012">
                  <c:v>-25272</c:v>
                </c:pt>
                <c:pt idx="1013">
                  <c:v>-25282</c:v>
                </c:pt>
                <c:pt idx="1014">
                  <c:v>-25270</c:v>
                </c:pt>
                <c:pt idx="1015">
                  <c:v>-25247</c:v>
                </c:pt>
                <c:pt idx="1016">
                  <c:v>-25258</c:v>
                </c:pt>
                <c:pt idx="1017">
                  <c:v>-25278</c:v>
                </c:pt>
                <c:pt idx="1018">
                  <c:v>-25306</c:v>
                </c:pt>
                <c:pt idx="1019">
                  <c:v>-25315</c:v>
                </c:pt>
                <c:pt idx="1020">
                  <c:v>-25293</c:v>
                </c:pt>
                <c:pt idx="1021">
                  <c:v>-25270</c:v>
                </c:pt>
                <c:pt idx="1022">
                  <c:v>-25266</c:v>
                </c:pt>
                <c:pt idx="1023">
                  <c:v>-25323</c:v>
                </c:pt>
                <c:pt idx="1024">
                  <c:v>-25305</c:v>
                </c:pt>
                <c:pt idx="1025">
                  <c:v>-25294</c:v>
                </c:pt>
                <c:pt idx="1026">
                  <c:v>-25313</c:v>
                </c:pt>
                <c:pt idx="1027">
                  <c:v>-25339</c:v>
                </c:pt>
                <c:pt idx="1028">
                  <c:v>-25371</c:v>
                </c:pt>
                <c:pt idx="1029">
                  <c:v>-25429</c:v>
                </c:pt>
                <c:pt idx="1030">
                  <c:v>-25488</c:v>
                </c:pt>
                <c:pt idx="1031">
                  <c:v>-25500</c:v>
                </c:pt>
                <c:pt idx="1032">
                  <c:v>-25529</c:v>
                </c:pt>
                <c:pt idx="1033">
                  <c:v>-25591</c:v>
                </c:pt>
                <c:pt idx="1034">
                  <c:v>-25622</c:v>
                </c:pt>
                <c:pt idx="1035">
                  <c:v>-25601</c:v>
                </c:pt>
                <c:pt idx="1036">
                  <c:v>-25642</c:v>
                </c:pt>
                <c:pt idx="1037">
                  <c:v>-25657</c:v>
                </c:pt>
                <c:pt idx="1038">
                  <c:v>-25710</c:v>
                </c:pt>
                <c:pt idx="1039">
                  <c:v>-25755</c:v>
                </c:pt>
                <c:pt idx="1040">
                  <c:v>-25803</c:v>
                </c:pt>
                <c:pt idx="1041">
                  <c:v>-25860</c:v>
                </c:pt>
                <c:pt idx="1042">
                  <c:v>-25890</c:v>
                </c:pt>
                <c:pt idx="1043">
                  <c:v>-25940</c:v>
                </c:pt>
                <c:pt idx="1044">
                  <c:v>-26014</c:v>
                </c:pt>
                <c:pt idx="1045">
                  <c:v>-26047</c:v>
                </c:pt>
                <c:pt idx="1046">
                  <c:v>-26048</c:v>
                </c:pt>
                <c:pt idx="1047">
                  <c:v>-26120</c:v>
                </c:pt>
                <c:pt idx="1048">
                  <c:v>-26177</c:v>
                </c:pt>
                <c:pt idx="1049">
                  <c:v>-26231</c:v>
                </c:pt>
                <c:pt idx="1050">
                  <c:v>-26225</c:v>
                </c:pt>
                <c:pt idx="1051">
                  <c:v>-26246</c:v>
                </c:pt>
                <c:pt idx="1052">
                  <c:v>-26263</c:v>
                </c:pt>
                <c:pt idx="1053">
                  <c:v>-26278</c:v>
                </c:pt>
                <c:pt idx="1054">
                  <c:v>-26319</c:v>
                </c:pt>
                <c:pt idx="1055">
                  <c:v>-26306</c:v>
                </c:pt>
                <c:pt idx="1056">
                  <c:v>-26328</c:v>
                </c:pt>
                <c:pt idx="1057">
                  <c:v>-26341</c:v>
                </c:pt>
                <c:pt idx="1058">
                  <c:v>-26393</c:v>
                </c:pt>
                <c:pt idx="1059">
                  <c:v>-26452</c:v>
                </c:pt>
                <c:pt idx="1060">
                  <c:v>-26481</c:v>
                </c:pt>
                <c:pt idx="1061">
                  <c:v>-26505</c:v>
                </c:pt>
                <c:pt idx="1062">
                  <c:v>-26517</c:v>
                </c:pt>
                <c:pt idx="1063">
                  <c:v>-26536</c:v>
                </c:pt>
                <c:pt idx="1064">
                  <c:v>-26522</c:v>
                </c:pt>
                <c:pt idx="1065">
                  <c:v>-26557</c:v>
                </c:pt>
                <c:pt idx="1066">
                  <c:v>-26584</c:v>
                </c:pt>
                <c:pt idx="1067">
                  <c:v>-26632</c:v>
                </c:pt>
                <c:pt idx="1068">
                  <c:v>-26676</c:v>
                </c:pt>
                <c:pt idx="1069">
                  <c:v>-26687</c:v>
                </c:pt>
                <c:pt idx="1070">
                  <c:v>-26669</c:v>
                </c:pt>
                <c:pt idx="1071">
                  <c:v>-26661</c:v>
                </c:pt>
                <c:pt idx="1072">
                  <c:v>-26684</c:v>
                </c:pt>
                <c:pt idx="1073">
                  <c:v>-26681</c:v>
                </c:pt>
                <c:pt idx="1074">
                  <c:v>-26673</c:v>
                </c:pt>
                <c:pt idx="1075">
                  <c:v>-26673</c:v>
                </c:pt>
                <c:pt idx="1076">
                  <c:v>-26672</c:v>
                </c:pt>
                <c:pt idx="1077">
                  <c:v>-26670</c:v>
                </c:pt>
                <c:pt idx="1078">
                  <c:v>-26682</c:v>
                </c:pt>
                <c:pt idx="1079">
                  <c:v>-26708</c:v>
                </c:pt>
                <c:pt idx="1080">
                  <c:v>-26744</c:v>
                </c:pt>
                <c:pt idx="1081">
                  <c:v>-26739</c:v>
                </c:pt>
                <c:pt idx="1082">
                  <c:v>-26800</c:v>
                </c:pt>
                <c:pt idx="1083">
                  <c:v>-26821</c:v>
                </c:pt>
                <c:pt idx="1084">
                  <c:v>-26821</c:v>
                </c:pt>
                <c:pt idx="1085">
                  <c:v>-26833</c:v>
                </c:pt>
                <c:pt idx="1086">
                  <c:v>-26862</c:v>
                </c:pt>
                <c:pt idx="1087">
                  <c:v>-26871</c:v>
                </c:pt>
                <c:pt idx="1088">
                  <c:v>-26912</c:v>
                </c:pt>
                <c:pt idx="1089">
                  <c:v>-26936</c:v>
                </c:pt>
                <c:pt idx="1090">
                  <c:v>-26968</c:v>
                </c:pt>
                <c:pt idx="1091">
                  <c:v>-26980</c:v>
                </c:pt>
                <c:pt idx="1092">
                  <c:v>-26976</c:v>
                </c:pt>
                <c:pt idx="1093">
                  <c:v>-27011</c:v>
                </c:pt>
                <c:pt idx="1094">
                  <c:v>-27045</c:v>
                </c:pt>
                <c:pt idx="1095">
                  <c:v>-27074</c:v>
                </c:pt>
                <c:pt idx="1096">
                  <c:v>-27083</c:v>
                </c:pt>
                <c:pt idx="1097">
                  <c:v>-27119</c:v>
                </c:pt>
                <c:pt idx="1098">
                  <c:v>-27151</c:v>
                </c:pt>
                <c:pt idx="1099">
                  <c:v>-27111</c:v>
                </c:pt>
                <c:pt idx="1100">
                  <c:v>-27039</c:v>
                </c:pt>
                <c:pt idx="1101">
                  <c:v>-27037</c:v>
                </c:pt>
                <c:pt idx="1102">
                  <c:v>-27110</c:v>
                </c:pt>
                <c:pt idx="1103">
                  <c:v>-27200</c:v>
                </c:pt>
                <c:pt idx="1104">
                  <c:v>-27266</c:v>
                </c:pt>
                <c:pt idx="1105">
                  <c:v>-27276</c:v>
                </c:pt>
                <c:pt idx="1106">
                  <c:v>-27312</c:v>
                </c:pt>
                <c:pt idx="1107">
                  <c:v>-27349</c:v>
                </c:pt>
                <c:pt idx="1108">
                  <c:v>-27373</c:v>
                </c:pt>
                <c:pt idx="1109">
                  <c:v>-27359</c:v>
                </c:pt>
                <c:pt idx="1110">
                  <c:v>-27373</c:v>
                </c:pt>
                <c:pt idx="1111">
                  <c:v>-27364</c:v>
                </c:pt>
                <c:pt idx="1112">
                  <c:v>-27414</c:v>
                </c:pt>
                <c:pt idx="1113">
                  <c:v>-27470</c:v>
                </c:pt>
                <c:pt idx="1114">
                  <c:v>-27492</c:v>
                </c:pt>
                <c:pt idx="1115">
                  <c:v>-27547</c:v>
                </c:pt>
                <c:pt idx="1116">
                  <c:v>-27591</c:v>
                </c:pt>
                <c:pt idx="1117">
                  <c:v>-27525</c:v>
                </c:pt>
                <c:pt idx="1118">
                  <c:v>-27563</c:v>
                </c:pt>
                <c:pt idx="1119">
                  <c:v>-27638</c:v>
                </c:pt>
                <c:pt idx="1120">
                  <c:v>-27625</c:v>
                </c:pt>
                <c:pt idx="1121">
                  <c:v>-27642</c:v>
                </c:pt>
                <c:pt idx="1122">
                  <c:v>-27681</c:v>
                </c:pt>
                <c:pt idx="1123">
                  <c:v>-27706</c:v>
                </c:pt>
                <c:pt idx="1124">
                  <c:v>-27745</c:v>
                </c:pt>
                <c:pt idx="1125">
                  <c:v>-27707</c:v>
                </c:pt>
                <c:pt idx="1126">
                  <c:v>-27721</c:v>
                </c:pt>
                <c:pt idx="1127">
                  <c:v>-27746</c:v>
                </c:pt>
                <c:pt idx="1128">
                  <c:v>-27682</c:v>
                </c:pt>
                <c:pt idx="1129">
                  <c:v>-27597</c:v>
                </c:pt>
                <c:pt idx="1130">
                  <c:v>-27559</c:v>
                </c:pt>
                <c:pt idx="1131">
                  <c:v>-27566</c:v>
                </c:pt>
                <c:pt idx="1132">
                  <c:v>-27549</c:v>
                </c:pt>
                <c:pt idx="1133">
                  <c:v>-27575</c:v>
                </c:pt>
                <c:pt idx="1134">
                  <c:v>-27615</c:v>
                </c:pt>
                <c:pt idx="1135">
                  <c:v>-27640</c:v>
                </c:pt>
                <c:pt idx="1136">
                  <c:v>-27686</c:v>
                </c:pt>
                <c:pt idx="1137">
                  <c:v>-27710</c:v>
                </c:pt>
                <c:pt idx="1138">
                  <c:v>-27776</c:v>
                </c:pt>
                <c:pt idx="1139">
                  <c:v>-27818</c:v>
                </c:pt>
                <c:pt idx="1140">
                  <c:v>-27865</c:v>
                </c:pt>
                <c:pt idx="1141">
                  <c:v>-27898</c:v>
                </c:pt>
                <c:pt idx="1142">
                  <c:v>-27925</c:v>
                </c:pt>
                <c:pt idx="1143">
                  <c:v>-27953</c:v>
                </c:pt>
                <c:pt idx="1144">
                  <c:v>-27971</c:v>
                </c:pt>
                <c:pt idx="1145">
                  <c:v>-27999</c:v>
                </c:pt>
                <c:pt idx="1146">
                  <c:v>-28044</c:v>
                </c:pt>
                <c:pt idx="1147">
                  <c:v>-28099</c:v>
                </c:pt>
                <c:pt idx="1148">
                  <c:v>-28166</c:v>
                </c:pt>
                <c:pt idx="1149">
                  <c:v>-28202</c:v>
                </c:pt>
                <c:pt idx="1150">
                  <c:v>-28228</c:v>
                </c:pt>
                <c:pt idx="1151">
                  <c:v>-28195</c:v>
                </c:pt>
                <c:pt idx="1152">
                  <c:v>-28215</c:v>
                </c:pt>
                <c:pt idx="1153">
                  <c:v>-28191</c:v>
                </c:pt>
                <c:pt idx="1154">
                  <c:v>-28231</c:v>
                </c:pt>
                <c:pt idx="1155">
                  <c:v>-28243</c:v>
                </c:pt>
                <c:pt idx="1156">
                  <c:v>-28325</c:v>
                </c:pt>
                <c:pt idx="1157">
                  <c:v>-28401</c:v>
                </c:pt>
                <c:pt idx="1158">
                  <c:v>-28404</c:v>
                </c:pt>
                <c:pt idx="1159">
                  <c:v>-28390</c:v>
                </c:pt>
                <c:pt idx="1160">
                  <c:v>-28428</c:v>
                </c:pt>
                <c:pt idx="1161">
                  <c:v>-28533</c:v>
                </c:pt>
                <c:pt idx="1162">
                  <c:v>-28563</c:v>
                </c:pt>
                <c:pt idx="1163">
                  <c:v>-28638</c:v>
                </c:pt>
                <c:pt idx="1164">
                  <c:v>-28599</c:v>
                </c:pt>
                <c:pt idx="1165">
                  <c:v>-28569</c:v>
                </c:pt>
                <c:pt idx="1166">
                  <c:v>-28635</c:v>
                </c:pt>
                <c:pt idx="1167">
                  <c:v>-28659</c:v>
                </c:pt>
                <c:pt idx="1168">
                  <c:v>-28712</c:v>
                </c:pt>
                <c:pt idx="1169">
                  <c:v>-28748</c:v>
                </c:pt>
                <c:pt idx="1170">
                  <c:v>-28748</c:v>
                </c:pt>
                <c:pt idx="1171">
                  <c:v>-28782</c:v>
                </c:pt>
                <c:pt idx="1172">
                  <c:v>-28825</c:v>
                </c:pt>
                <c:pt idx="1173">
                  <c:v>-28802</c:v>
                </c:pt>
                <c:pt idx="1174">
                  <c:v>-28843</c:v>
                </c:pt>
                <c:pt idx="1175">
                  <c:v>-28885</c:v>
                </c:pt>
                <c:pt idx="1176">
                  <c:v>-28962</c:v>
                </c:pt>
                <c:pt idx="1177">
                  <c:v>-28988</c:v>
                </c:pt>
                <c:pt idx="1178">
                  <c:v>-28976</c:v>
                </c:pt>
                <c:pt idx="1179">
                  <c:v>-28982</c:v>
                </c:pt>
                <c:pt idx="1180">
                  <c:v>-29002</c:v>
                </c:pt>
                <c:pt idx="1181">
                  <c:v>-29044</c:v>
                </c:pt>
                <c:pt idx="1182">
                  <c:v>-29095</c:v>
                </c:pt>
                <c:pt idx="1183">
                  <c:v>-29124</c:v>
                </c:pt>
                <c:pt idx="1184">
                  <c:v>-29137</c:v>
                </c:pt>
                <c:pt idx="1185">
                  <c:v>-29141</c:v>
                </c:pt>
                <c:pt idx="1186">
                  <c:v>-29126</c:v>
                </c:pt>
                <c:pt idx="1187">
                  <c:v>-29127</c:v>
                </c:pt>
                <c:pt idx="1188">
                  <c:v>-29132</c:v>
                </c:pt>
                <c:pt idx="1189">
                  <c:v>-29179</c:v>
                </c:pt>
                <c:pt idx="1190">
                  <c:v>-29197</c:v>
                </c:pt>
                <c:pt idx="1191">
                  <c:v>-29254</c:v>
                </c:pt>
                <c:pt idx="1192">
                  <c:v>-29290</c:v>
                </c:pt>
                <c:pt idx="1193">
                  <c:v>-29351</c:v>
                </c:pt>
                <c:pt idx="1194">
                  <c:v>-29392</c:v>
                </c:pt>
                <c:pt idx="1195">
                  <c:v>-29410</c:v>
                </c:pt>
                <c:pt idx="1196">
                  <c:v>-29442</c:v>
                </c:pt>
                <c:pt idx="1197">
                  <c:v>-29443</c:v>
                </c:pt>
                <c:pt idx="1198">
                  <c:v>-29469</c:v>
                </c:pt>
                <c:pt idx="1199">
                  <c:v>-29560</c:v>
                </c:pt>
                <c:pt idx="1200">
                  <c:v>-29666</c:v>
                </c:pt>
                <c:pt idx="1201">
                  <c:v>-29702</c:v>
                </c:pt>
                <c:pt idx="1202">
                  <c:v>-29778</c:v>
                </c:pt>
                <c:pt idx="1203">
                  <c:v>-29780</c:v>
                </c:pt>
                <c:pt idx="1204">
                  <c:v>-29841</c:v>
                </c:pt>
                <c:pt idx="1205">
                  <c:v>-29944</c:v>
                </c:pt>
                <c:pt idx="1206">
                  <c:v>-29971</c:v>
                </c:pt>
                <c:pt idx="1207">
                  <c:v>-29950</c:v>
                </c:pt>
                <c:pt idx="1208">
                  <c:v>-30004</c:v>
                </c:pt>
                <c:pt idx="1209">
                  <c:v>-30017</c:v>
                </c:pt>
                <c:pt idx="1210">
                  <c:v>-29983</c:v>
                </c:pt>
                <c:pt idx="1211">
                  <c:v>-29979</c:v>
                </c:pt>
                <c:pt idx="1212">
                  <c:v>-30012</c:v>
                </c:pt>
                <c:pt idx="1213">
                  <c:v>-30033</c:v>
                </c:pt>
                <c:pt idx="1214">
                  <c:v>-30073</c:v>
                </c:pt>
                <c:pt idx="1215">
                  <c:v>-30139</c:v>
                </c:pt>
                <c:pt idx="1216">
                  <c:v>-30114</c:v>
                </c:pt>
                <c:pt idx="1217">
                  <c:v>-30153</c:v>
                </c:pt>
                <c:pt idx="1218">
                  <c:v>-30206</c:v>
                </c:pt>
                <c:pt idx="1219">
                  <c:v>-30248</c:v>
                </c:pt>
                <c:pt idx="1220">
                  <c:v>-30279</c:v>
                </c:pt>
                <c:pt idx="1221">
                  <c:v>-30285</c:v>
                </c:pt>
                <c:pt idx="1222">
                  <c:v>-30289</c:v>
                </c:pt>
                <c:pt idx="1223">
                  <c:v>-30292</c:v>
                </c:pt>
                <c:pt idx="1224">
                  <c:v>-30253</c:v>
                </c:pt>
                <c:pt idx="1225">
                  <c:v>-30176</c:v>
                </c:pt>
                <c:pt idx="1226">
                  <c:v>-30197</c:v>
                </c:pt>
                <c:pt idx="1227">
                  <c:v>-30172</c:v>
                </c:pt>
                <c:pt idx="1228">
                  <c:v>-30154</c:v>
                </c:pt>
                <c:pt idx="1229">
                  <c:v>-30189</c:v>
                </c:pt>
                <c:pt idx="1230">
                  <c:v>-30224</c:v>
                </c:pt>
                <c:pt idx="1231">
                  <c:v>-30241</c:v>
                </c:pt>
                <c:pt idx="1232">
                  <c:v>-30197</c:v>
                </c:pt>
                <c:pt idx="1233">
                  <c:v>-30192</c:v>
                </c:pt>
                <c:pt idx="1234">
                  <c:v>-30210</c:v>
                </c:pt>
                <c:pt idx="1235">
                  <c:v>-30221</c:v>
                </c:pt>
                <c:pt idx="1236">
                  <c:v>-30193</c:v>
                </c:pt>
                <c:pt idx="1237">
                  <c:v>-30252</c:v>
                </c:pt>
                <c:pt idx="1238">
                  <c:v>-30307</c:v>
                </c:pt>
                <c:pt idx="1239">
                  <c:v>-30411</c:v>
                </c:pt>
                <c:pt idx="1240">
                  <c:v>-30452</c:v>
                </c:pt>
                <c:pt idx="1241">
                  <c:v>-30459</c:v>
                </c:pt>
                <c:pt idx="1242">
                  <c:v>-30482</c:v>
                </c:pt>
                <c:pt idx="1243">
                  <c:v>-30553</c:v>
                </c:pt>
                <c:pt idx="1244">
                  <c:v>-30567</c:v>
                </c:pt>
                <c:pt idx="1245">
                  <c:v>-30579</c:v>
                </c:pt>
                <c:pt idx="1246">
                  <c:v>-30584</c:v>
                </c:pt>
                <c:pt idx="1247">
                  <c:v>-30622</c:v>
                </c:pt>
                <c:pt idx="1248">
                  <c:v>-30664</c:v>
                </c:pt>
                <c:pt idx="1249">
                  <c:v>-30720</c:v>
                </c:pt>
                <c:pt idx="1250">
                  <c:v>-30718</c:v>
                </c:pt>
                <c:pt idx="1251">
                  <c:v>-30684</c:v>
                </c:pt>
                <c:pt idx="1252">
                  <c:v>-30652</c:v>
                </c:pt>
                <c:pt idx="1253">
                  <c:v>-30662</c:v>
                </c:pt>
                <c:pt idx="1254">
                  <c:v>-30646</c:v>
                </c:pt>
                <c:pt idx="1255">
                  <c:v>-30632</c:v>
                </c:pt>
                <c:pt idx="1256">
                  <c:v>-30651</c:v>
                </c:pt>
                <c:pt idx="1257">
                  <c:v>-30653</c:v>
                </c:pt>
                <c:pt idx="1258">
                  <c:v>-30669</c:v>
                </c:pt>
                <c:pt idx="1259">
                  <c:v>-30641</c:v>
                </c:pt>
                <c:pt idx="1260">
                  <c:v>-30663</c:v>
                </c:pt>
                <c:pt idx="1261">
                  <c:v>-30706</c:v>
                </c:pt>
                <c:pt idx="1262">
                  <c:v>-30736</c:v>
                </c:pt>
                <c:pt idx="1263">
                  <c:v>-30772</c:v>
                </c:pt>
                <c:pt idx="1264">
                  <c:v>-30800</c:v>
                </c:pt>
                <c:pt idx="1265">
                  <c:v>-30822</c:v>
                </c:pt>
                <c:pt idx="1266">
                  <c:v>-30807</c:v>
                </c:pt>
                <c:pt idx="1267">
                  <c:v>-30853</c:v>
                </c:pt>
                <c:pt idx="1268">
                  <c:v>-30851</c:v>
                </c:pt>
                <c:pt idx="1269">
                  <c:v>-30865</c:v>
                </c:pt>
                <c:pt idx="1270">
                  <c:v>-30849</c:v>
                </c:pt>
                <c:pt idx="1271">
                  <c:v>-30848</c:v>
                </c:pt>
                <c:pt idx="1272">
                  <c:v>-30797</c:v>
                </c:pt>
                <c:pt idx="1273">
                  <c:v>-30843</c:v>
                </c:pt>
                <c:pt idx="1274">
                  <c:v>-30896</c:v>
                </c:pt>
                <c:pt idx="1275">
                  <c:v>-30914</c:v>
                </c:pt>
                <c:pt idx="1276">
                  <c:v>-30934</c:v>
                </c:pt>
                <c:pt idx="1277">
                  <c:v>-30991</c:v>
                </c:pt>
                <c:pt idx="1278">
                  <c:v>-31023</c:v>
                </c:pt>
                <c:pt idx="1279">
                  <c:v>-31061</c:v>
                </c:pt>
                <c:pt idx="1280">
                  <c:v>-31108</c:v>
                </c:pt>
                <c:pt idx="1281">
                  <c:v>-31149</c:v>
                </c:pt>
                <c:pt idx="1282">
                  <c:v>-31154</c:v>
                </c:pt>
                <c:pt idx="1283">
                  <c:v>-31147</c:v>
                </c:pt>
                <c:pt idx="1284">
                  <c:v>-31177</c:v>
                </c:pt>
                <c:pt idx="1285">
                  <c:v>-31157</c:v>
                </c:pt>
                <c:pt idx="1286">
                  <c:v>-31138</c:v>
                </c:pt>
                <c:pt idx="1287">
                  <c:v>-31117</c:v>
                </c:pt>
                <c:pt idx="1288">
                  <c:v>-31128</c:v>
                </c:pt>
                <c:pt idx="1289">
                  <c:v>-31180</c:v>
                </c:pt>
                <c:pt idx="1290">
                  <c:v>-31164</c:v>
                </c:pt>
                <c:pt idx="1291">
                  <c:v>-31188</c:v>
                </c:pt>
                <c:pt idx="1292">
                  <c:v>-31194</c:v>
                </c:pt>
                <c:pt idx="1293">
                  <c:v>-31245</c:v>
                </c:pt>
                <c:pt idx="1294">
                  <c:v>-31326</c:v>
                </c:pt>
                <c:pt idx="1295">
                  <c:v>-31346</c:v>
                </c:pt>
                <c:pt idx="1296">
                  <c:v>-31386</c:v>
                </c:pt>
                <c:pt idx="1297">
                  <c:v>-31420</c:v>
                </c:pt>
                <c:pt idx="1298">
                  <c:v>-31474</c:v>
                </c:pt>
                <c:pt idx="1299">
                  <c:v>-31480</c:v>
                </c:pt>
                <c:pt idx="1300">
                  <c:v>-31474</c:v>
                </c:pt>
                <c:pt idx="1301">
                  <c:v>-31534</c:v>
                </c:pt>
                <c:pt idx="1302">
                  <c:v>-31603</c:v>
                </c:pt>
                <c:pt idx="1303">
                  <c:v>-31632</c:v>
                </c:pt>
                <c:pt idx="1304">
                  <c:v>-31652</c:v>
                </c:pt>
                <c:pt idx="1305">
                  <c:v>-31703</c:v>
                </c:pt>
                <c:pt idx="1306">
                  <c:v>-31748</c:v>
                </c:pt>
                <c:pt idx="1307">
                  <c:v>-31787</c:v>
                </c:pt>
                <c:pt idx="1308">
                  <c:v>-31898</c:v>
                </c:pt>
                <c:pt idx="1309">
                  <c:v>-31912</c:v>
                </c:pt>
                <c:pt idx="1310">
                  <c:v>-31953</c:v>
                </c:pt>
                <c:pt idx="1311">
                  <c:v>-31969</c:v>
                </c:pt>
                <c:pt idx="1312">
                  <c:v>-32005</c:v>
                </c:pt>
                <c:pt idx="1313">
                  <c:v>-32010</c:v>
                </c:pt>
                <c:pt idx="1314">
                  <c:v>-32062</c:v>
                </c:pt>
                <c:pt idx="1315">
                  <c:v>-32099</c:v>
                </c:pt>
                <c:pt idx="1316">
                  <c:v>-32094</c:v>
                </c:pt>
                <c:pt idx="1317">
                  <c:v>-32106</c:v>
                </c:pt>
                <c:pt idx="1318">
                  <c:v>-32192</c:v>
                </c:pt>
                <c:pt idx="1319">
                  <c:v>-32203</c:v>
                </c:pt>
                <c:pt idx="1320">
                  <c:v>-32215</c:v>
                </c:pt>
                <c:pt idx="1321">
                  <c:v>-32223</c:v>
                </c:pt>
                <c:pt idx="1322">
                  <c:v>-32226</c:v>
                </c:pt>
                <c:pt idx="1323">
                  <c:v>-32196</c:v>
                </c:pt>
                <c:pt idx="1324">
                  <c:v>-32162</c:v>
                </c:pt>
                <c:pt idx="1325">
                  <c:v>-32166</c:v>
                </c:pt>
                <c:pt idx="1326">
                  <c:v>-32217</c:v>
                </c:pt>
                <c:pt idx="1327">
                  <c:v>-32241</c:v>
                </c:pt>
                <c:pt idx="1328">
                  <c:v>-32289</c:v>
                </c:pt>
                <c:pt idx="1329">
                  <c:v>-32246</c:v>
                </c:pt>
                <c:pt idx="1330">
                  <c:v>-32258</c:v>
                </c:pt>
                <c:pt idx="1331">
                  <c:v>-32247</c:v>
                </c:pt>
                <c:pt idx="1332">
                  <c:v>-32213</c:v>
                </c:pt>
                <c:pt idx="1333">
                  <c:v>-32186</c:v>
                </c:pt>
                <c:pt idx="1334">
                  <c:v>-32230</c:v>
                </c:pt>
                <c:pt idx="1335">
                  <c:v>-32295</c:v>
                </c:pt>
                <c:pt idx="1336">
                  <c:v>-32315</c:v>
                </c:pt>
                <c:pt idx="1337">
                  <c:v>-32299</c:v>
                </c:pt>
                <c:pt idx="1338">
                  <c:v>-32336</c:v>
                </c:pt>
                <c:pt idx="1339">
                  <c:v>-32371</c:v>
                </c:pt>
                <c:pt idx="1340">
                  <c:v>-32423</c:v>
                </c:pt>
                <c:pt idx="1341">
                  <c:v>-32466</c:v>
                </c:pt>
                <c:pt idx="1342">
                  <c:v>-32477</c:v>
                </c:pt>
                <c:pt idx="1343">
                  <c:v>-32451</c:v>
                </c:pt>
                <c:pt idx="1344">
                  <c:v>-32498</c:v>
                </c:pt>
                <c:pt idx="1345">
                  <c:v>-32531</c:v>
                </c:pt>
                <c:pt idx="1346">
                  <c:v>-32539</c:v>
                </c:pt>
                <c:pt idx="1347">
                  <c:v>-32566</c:v>
                </c:pt>
                <c:pt idx="1348">
                  <c:v>-32620</c:v>
                </c:pt>
                <c:pt idx="1349">
                  <c:v>-32657</c:v>
                </c:pt>
                <c:pt idx="1350">
                  <c:v>-32662</c:v>
                </c:pt>
                <c:pt idx="1351">
                  <c:v>-32651</c:v>
                </c:pt>
                <c:pt idx="1352">
                  <c:v>-32666</c:v>
                </c:pt>
                <c:pt idx="1353">
                  <c:v>-32699</c:v>
                </c:pt>
                <c:pt idx="1354">
                  <c:v>-32656</c:v>
                </c:pt>
                <c:pt idx="1355">
                  <c:v>-32687</c:v>
                </c:pt>
                <c:pt idx="1356">
                  <c:v>-32679</c:v>
                </c:pt>
                <c:pt idx="1357">
                  <c:v>-32699</c:v>
                </c:pt>
                <c:pt idx="1358">
                  <c:v>-32757</c:v>
                </c:pt>
                <c:pt idx="1359">
                  <c:v>-32746</c:v>
                </c:pt>
                <c:pt idx="1360">
                  <c:v>-32781</c:v>
                </c:pt>
                <c:pt idx="1361">
                  <c:v>-32803</c:v>
                </c:pt>
                <c:pt idx="1362">
                  <c:v>-32836</c:v>
                </c:pt>
                <c:pt idx="1363">
                  <c:v>-32913</c:v>
                </c:pt>
                <c:pt idx="1364">
                  <c:v>-32981</c:v>
                </c:pt>
                <c:pt idx="1365">
                  <c:v>-33076</c:v>
                </c:pt>
                <c:pt idx="1366">
                  <c:v>-33115</c:v>
                </c:pt>
                <c:pt idx="1367">
                  <c:v>-33123</c:v>
                </c:pt>
                <c:pt idx="1368">
                  <c:v>-33151</c:v>
                </c:pt>
                <c:pt idx="1369">
                  <c:v>-33162</c:v>
                </c:pt>
                <c:pt idx="1370">
                  <c:v>-33222</c:v>
                </c:pt>
                <c:pt idx="1371">
                  <c:v>-33207</c:v>
                </c:pt>
                <c:pt idx="1372">
                  <c:v>-33224</c:v>
                </c:pt>
                <c:pt idx="1373">
                  <c:v>-33222</c:v>
                </c:pt>
                <c:pt idx="1374">
                  <c:v>-33259</c:v>
                </c:pt>
                <c:pt idx="1375">
                  <c:v>-33332</c:v>
                </c:pt>
                <c:pt idx="1376">
                  <c:v>-33367</c:v>
                </c:pt>
                <c:pt idx="1377">
                  <c:v>-33435</c:v>
                </c:pt>
                <c:pt idx="1378">
                  <c:v>-33481</c:v>
                </c:pt>
                <c:pt idx="1379">
                  <c:v>-33511</c:v>
                </c:pt>
                <c:pt idx="1380">
                  <c:v>-33541</c:v>
                </c:pt>
                <c:pt idx="1381">
                  <c:v>-33585</c:v>
                </c:pt>
                <c:pt idx="1382">
                  <c:v>-33603</c:v>
                </c:pt>
                <c:pt idx="1383">
                  <c:v>-33609</c:v>
                </c:pt>
                <c:pt idx="1384">
                  <c:v>-33663</c:v>
                </c:pt>
                <c:pt idx="1385">
                  <c:v>-33723</c:v>
                </c:pt>
                <c:pt idx="1386">
                  <c:v>-33735</c:v>
                </c:pt>
                <c:pt idx="1387">
                  <c:v>-33741</c:v>
                </c:pt>
                <c:pt idx="1388">
                  <c:v>-33794</c:v>
                </c:pt>
                <c:pt idx="1389">
                  <c:v>-33855</c:v>
                </c:pt>
                <c:pt idx="1390">
                  <c:v>-33890</c:v>
                </c:pt>
                <c:pt idx="1391">
                  <c:v>-33915</c:v>
                </c:pt>
                <c:pt idx="1392">
                  <c:v>-33979</c:v>
                </c:pt>
                <c:pt idx="1393">
                  <c:v>-34022</c:v>
                </c:pt>
                <c:pt idx="1394">
                  <c:v>-34066</c:v>
                </c:pt>
                <c:pt idx="1395">
                  <c:v>-34127</c:v>
                </c:pt>
                <c:pt idx="1396">
                  <c:v>-34159</c:v>
                </c:pt>
                <c:pt idx="1397">
                  <c:v>-34171</c:v>
                </c:pt>
                <c:pt idx="1398">
                  <c:v>-34232</c:v>
                </c:pt>
                <c:pt idx="1399">
                  <c:v>-34283</c:v>
                </c:pt>
                <c:pt idx="1400">
                  <c:v>-34364</c:v>
                </c:pt>
                <c:pt idx="1401">
                  <c:v>-34435</c:v>
                </c:pt>
                <c:pt idx="1402">
                  <c:v>-34512</c:v>
                </c:pt>
                <c:pt idx="1403">
                  <c:v>-34575</c:v>
                </c:pt>
                <c:pt idx="1404">
                  <c:v>-34633</c:v>
                </c:pt>
                <c:pt idx="1405">
                  <c:v>-34674</c:v>
                </c:pt>
                <c:pt idx="1406">
                  <c:v>-34706</c:v>
                </c:pt>
                <c:pt idx="1407">
                  <c:v>-34744</c:v>
                </c:pt>
                <c:pt idx="1408">
                  <c:v>-34795</c:v>
                </c:pt>
                <c:pt idx="1409">
                  <c:v>-34803</c:v>
                </c:pt>
                <c:pt idx="1410">
                  <c:v>-34788</c:v>
                </c:pt>
                <c:pt idx="1411">
                  <c:v>-34828</c:v>
                </c:pt>
                <c:pt idx="1412">
                  <c:v>-34872</c:v>
                </c:pt>
                <c:pt idx="1413">
                  <c:v>-34873</c:v>
                </c:pt>
                <c:pt idx="1414">
                  <c:v>-34870</c:v>
                </c:pt>
                <c:pt idx="1415">
                  <c:v>-34931</c:v>
                </c:pt>
                <c:pt idx="1416">
                  <c:v>-34949</c:v>
                </c:pt>
                <c:pt idx="1417">
                  <c:v>-34982</c:v>
                </c:pt>
                <c:pt idx="1418">
                  <c:v>-34983</c:v>
                </c:pt>
                <c:pt idx="1419">
                  <c:v>-34987</c:v>
                </c:pt>
                <c:pt idx="1420">
                  <c:v>-35035</c:v>
                </c:pt>
                <c:pt idx="1421">
                  <c:v>-35108</c:v>
                </c:pt>
                <c:pt idx="1422">
                  <c:v>-35144</c:v>
                </c:pt>
                <c:pt idx="1423">
                  <c:v>-35207</c:v>
                </c:pt>
                <c:pt idx="1424">
                  <c:v>-35239</c:v>
                </c:pt>
                <c:pt idx="1425">
                  <c:v>-35254</c:v>
                </c:pt>
                <c:pt idx="1426">
                  <c:v>-35346</c:v>
                </c:pt>
                <c:pt idx="1427">
                  <c:v>-35320</c:v>
                </c:pt>
                <c:pt idx="1428">
                  <c:v>-35354</c:v>
                </c:pt>
                <c:pt idx="1429">
                  <c:v>-35377</c:v>
                </c:pt>
                <c:pt idx="1430">
                  <c:v>-35411</c:v>
                </c:pt>
                <c:pt idx="1431">
                  <c:v>-35436</c:v>
                </c:pt>
                <c:pt idx="1432">
                  <c:v>-35503</c:v>
                </c:pt>
                <c:pt idx="1433">
                  <c:v>-35525</c:v>
                </c:pt>
                <c:pt idx="1434">
                  <c:v>-35604</c:v>
                </c:pt>
                <c:pt idx="1435">
                  <c:v>-35639</c:v>
                </c:pt>
                <c:pt idx="1436">
                  <c:v>-35702</c:v>
                </c:pt>
                <c:pt idx="1437">
                  <c:v>-35726</c:v>
                </c:pt>
                <c:pt idx="1438">
                  <c:v>-35758</c:v>
                </c:pt>
                <c:pt idx="1439">
                  <c:v>-35784</c:v>
                </c:pt>
                <c:pt idx="1440">
                  <c:v>-35805</c:v>
                </c:pt>
                <c:pt idx="1441">
                  <c:v>-35806</c:v>
                </c:pt>
                <c:pt idx="1442">
                  <c:v>-35848</c:v>
                </c:pt>
                <c:pt idx="1443">
                  <c:v>-35897</c:v>
                </c:pt>
                <c:pt idx="1444">
                  <c:v>-35941</c:v>
                </c:pt>
                <c:pt idx="1445">
                  <c:v>-35882</c:v>
                </c:pt>
                <c:pt idx="1446">
                  <c:v>-35884</c:v>
                </c:pt>
                <c:pt idx="1447">
                  <c:v>-35962</c:v>
                </c:pt>
                <c:pt idx="1448">
                  <c:v>-35995</c:v>
                </c:pt>
                <c:pt idx="1449">
                  <c:v>-36043</c:v>
                </c:pt>
                <c:pt idx="1450">
                  <c:v>-36005</c:v>
                </c:pt>
                <c:pt idx="1451">
                  <c:v>-36032</c:v>
                </c:pt>
                <c:pt idx="1452">
                  <c:v>-36088</c:v>
                </c:pt>
                <c:pt idx="1453">
                  <c:v>-36136</c:v>
                </c:pt>
                <c:pt idx="1454">
                  <c:v>-36179</c:v>
                </c:pt>
                <c:pt idx="1455">
                  <c:v>-36243</c:v>
                </c:pt>
                <c:pt idx="1456">
                  <c:v>-36283</c:v>
                </c:pt>
                <c:pt idx="1457">
                  <c:v>-36332</c:v>
                </c:pt>
                <c:pt idx="1458">
                  <c:v>-36392</c:v>
                </c:pt>
                <c:pt idx="1459">
                  <c:v>-36395</c:v>
                </c:pt>
                <c:pt idx="1460">
                  <c:v>-36425</c:v>
                </c:pt>
                <c:pt idx="1461">
                  <c:v>-36461</c:v>
                </c:pt>
                <c:pt idx="1462">
                  <c:v>-36484</c:v>
                </c:pt>
                <c:pt idx="1463">
                  <c:v>-36557</c:v>
                </c:pt>
                <c:pt idx="1464">
                  <c:v>-36545</c:v>
                </c:pt>
                <c:pt idx="1465">
                  <c:v>-36579</c:v>
                </c:pt>
                <c:pt idx="1466">
                  <c:v>-36606</c:v>
                </c:pt>
                <c:pt idx="1467">
                  <c:v>-36660</c:v>
                </c:pt>
                <c:pt idx="1468">
                  <c:v>-36728</c:v>
                </c:pt>
                <c:pt idx="1469">
                  <c:v>-36763</c:v>
                </c:pt>
                <c:pt idx="1470">
                  <c:v>-36802</c:v>
                </c:pt>
                <c:pt idx="1471">
                  <c:v>-36855</c:v>
                </c:pt>
                <c:pt idx="1472">
                  <c:v>-36878</c:v>
                </c:pt>
                <c:pt idx="1473">
                  <c:v>-36880</c:v>
                </c:pt>
                <c:pt idx="1474">
                  <c:v>-36887</c:v>
                </c:pt>
                <c:pt idx="1475">
                  <c:v>-36879</c:v>
                </c:pt>
                <c:pt idx="1476">
                  <c:v>-36911</c:v>
                </c:pt>
                <c:pt idx="1477">
                  <c:v>-36951</c:v>
                </c:pt>
                <c:pt idx="1478">
                  <c:v>-36986</c:v>
                </c:pt>
                <c:pt idx="1479">
                  <c:v>-37002</c:v>
                </c:pt>
                <c:pt idx="1480">
                  <c:v>-37056</c:v>
                </c:pt>
                <c:pt idx="1481">
                  <c:v>-37132</c:v>
                </c:pt>
                <c:pt idx="1482">
                  <c:v>-37134</c:v>
                </c:pt>
                <c:pt idx="1483">
                  <c:v>-37186</c:v>
                </c:pt>
                <c:pt idx="1484">
                  <c:v>-37152</c:v>
                </c:pt>
                <c:pt idx="1485">
                  <c:v>-37187</c:v>
                </c:pt>
                <c:pt idx="1486">
                  <c:v>-37192</c:v>
                </c:pt>
                <c:pt idx="1487">
                  <c:v>-37183</c:v>
                </c:pt>
                <c:pt idx="1488">
                  <c:v>-37182</c:v>
                </c:pt>
                <c:pt idx="1489">
                  <c:v>-37221</c:v>
                </c:pt>
                <c:pt idx="1490">
                  <c:v>-37278</c:v>
                </c:pt>
                <c:pt idx="1491">
                  <c:v>-37312</c:v>
                </c:pt>
                <c:pt idx="1492">
                  <c:v>-37368</c:v>
                </c:pt>
                <c:pt idx="1493">
                  <c:v>-37398</c:v>
                </c:pt>
                <c:pt idx="1494">
                  <c:v>-37394</c:v>
                </c:pt>
                <c:pt idx="1495">
                  <c:v>-37439</c:v>
                </c:pt>
                <c:pt idx="1496">
                  <c:v>-37448</c:v>
                </c:pt>
                <c:pt idx="1497">
                  <c:v>-37451</c:v>
                </c:pt>
                <c:pt idx="1498">
                  <c:v>-37487</c:v>
                </c:pt>
                <c:pt idx="1499">
                  <c:v>-37509</c:v>
                </c:pt>
                <c:pt idx="1500">
                  <c:v>-37585</c:v>
                </c:pt>
                <c:pt idx="1501">
                  <c:v>-37649</c:v>
                </c:pt>
                <c:pt idx="1502">
                  <c:v>-37698</c:v>
                </c:pt>
                <c:pt idx="1503">
                  <c:v>-37734</c:v>
                </c:pt>
                <c:pt idx="1504">
                  <c:v>-37787</c:v>
                </c:pt>
                <c:pt idx="1505">
                  <c:v>-37817</c:v>
                </c:pt>
                <c:pt idx="1506">
                  <c:v>-37838</c:v>
                </c:pt>
                <c:pt idx="1507">
                  <c:v>-37848</c:v>
                </c:pt>
                <c:pt idx="1508">
                  <c:v>-37870</c:v>
                </c:pt>
                <c:pt idx="1509">
                  <c:v>-37923</c:v>
                </c:pt>
                <c:pt idx="1510">
                  <c:v>-37991</c:v>
                </c:pt>
                <c:pt idx="1511">
                  <c:v>-37955</c:v>
                </c:pt>
                <c:pt idx="1512">
                  <c:v>-37933</c:v>
                </c:pt>
                <c:pt idx="1513">
                  <c:v>-37929</c:v>
                </c:pt>
                <c:pt idx="1514">
                  <c:v>-37937</c:v>
                </c:pt>
                <c:pt idx="1515">
                  <c:v>-37941</c:v>
                </c:pt>
                <c:pt idx="1516">
                  <c:v>-37932</c:v>
                </c:pt>
                <c:pt idx="1517">
                  <c:v>-37962</c:v>
                </c:pt>
                <c:pt idx="1518">
                  <c:v>-37982</c:v>
                </c:pt>
                <c:pt idx="1519">
                  <c:v>-37960</c:v>
                </c:pt>
                <c:pt idx="1520">
                  <c:v>-37947</c:v>
                </c:pt>
                <c:pt idx="1521">
                  <c:v>-37903</c:v>
                </c:pt>
                <c:pt idx="1522">
                  <c:v>-37907</c:v>
                </c:pt>
                <c:pt idx="1523">
                  <c:v>-37926</c:v>
                </c:pt>
                <c:pt idx="1524">
                  <c:v>-37947</c:v>
                </c:pt>
                <c:pt idx="1525">
                  <c:v>-38041</c:v>
                </c:pt>
                <c:pt idx="1526">
                  <c:v>-38050</c:v>
                </c:pt>
                <c:pt idx="1527">
                  <c:v>-38039</c:v>
                </c:pt>
                <c:pt idx="1528">
                  <c:v>-38098</c:v>
                </c:pt>
                <c:pt idx="1529">
                  <c:v>-38134</c:v>
                </c:pt>
                <c:pt idx="1530">
                  <c:v>-38123</c:v>
                </c:pt>
                <c:pt idx="1531">
                  <c:v>-38173</c:v>
                </c:pt>
                <c:pt idx="1532">
                  <c:v>-38178</c:v>
                </c:pt>
                <c:pt idx="1533">
                  <c:v>-38232</c:v>
                </c:pt>
                <c:pt idx="1534">
                  <c:v>-38295</c:v>
                </c:pt>
                <c:pt idx="1535">
                  <c:v>-38304</c:v>
                </c:pt>
                <c:pt idx="1536">
                  <c:v>-38362</c:v>
                </c:pt>
                <c:pt idx="1537">
                  <c:v>-38382</c:v>
                </c:pt>
                <c:pt idx="1538">
                  <c:v>-38401</c:v>
                </c:pt>
                <c:pt idx="1539">
                  <c:v>-38427</c:v>
                </c:pt>
                <c:pt idx="1540">
                  <c:v>-38469</c:v>
                </c:pt>
                <c:pt idx="1541">
                  <c:v>-38527</c:v>
                </c:pt>
                <c:pt idx="1542">
                  <c:v>-38540</c:v>
                </c:pt>
                <c:pt idx="1543">
                  <c:v>-38521</c:v>
                </c:pt>
                <c:pt idx="1544">
                  <c:v>-38520</c:v>
                </c:pt>
                <c:pt idx="1545">
                  <c:v>-38526</c:v>
                </c:pt>
                <c:pt idx="1546">
                  <c:v>-38523</c:v>
                </c:pt>
                <c:pt idx="1547">
                  <c:v>-38511</c:v>
                </c:pt>
                <c:pt idx="1548">
                  <c:v>-38573</c:v>
                </c:pt>
                <c:pt idx="1549">
                  <c:v>-38603</c:v>
                </c:pt>
                <c:pt idx="1550">
                  <c:v>-38692</c:v>
                </c:pt>
                <c:pt idx="1551">
                  <c:v>-38723</c:v>
                </c:pt>
                <c:pt idx="1552">
                  <c:v>-38728</c:v>
                </c:pt>
                <c:pt idx="1553">
                  <c:v>-38736</c:v>
                </c:pt>
                <c:pt idx="1554">
                  <c:v>-38739</c:v>
                </c:pt>
                <c:pt idx="1555">
                  <c:v>-38773</c:v>
                </c:pt>
                <c:pt idx="1556">
                  <c:v>-38803</c:v>
                </c:pt>
                <c:pt idx="1557">
                  <c:v>-38845</c:v>
                </c:pt>
                <c:pt idx="1558">
                  <c:v>-38862</c:v>
                </c:pt>
                <c:pt idx="1559">
                  <c:v>-38917</c:v>
                </c:pt>
                <c:pt idx="1560">
                  <c:v>-38938</c:v>
                </c:pt>
                <c:pt idx="1561">
                  <c:v>-38952</c:v>
                </c:pt>
                <c:pt idx="1562">
                  <c:v>-39001</c:v>
                </c:pt>
                <c:pt idx="1563">
                  <c:v>-39098</c:v>
                </c:pt>
                <c:pt idx="1564">
                  <c:v>-39109</c:v>
                </c:pt>
                <c:pt idx="1565">
                  <c:v>-39125</c:v>
                </c:pt>
                <c:pt idx="1566">
                  <c:v>-39173</c:v>
                </c:pt>
                <c:pt idx="1567">
                  <c:v>-39190</c:v>
                </c:pt>
                <c:pt idx="1568">
                  <c:v>-39270</c:v>
                </c:pt>
                <c:pt idx="1569">
                  <c:v>-39312</c:v>
                </c:pt>
                <c:pt idx="1570">
                  <c:v>-39332</c:v>
                </c:pt>
                <c:pt idx="1571">
                  <c:v>-39397</c:v>
                </c:pt>
                <c:pt idx="1572">
                  <c:v>-39453</c:v>
                </c:pt>
                <c:pt idx="1573">
                  <c:v>-39510</c:v>
                </c:pt>
                <c:pt idx="1574">
                  <c:v>-39535</c:v>
                </c:pt>
                <c:pt idx="1575">
                  <c:v>-39548</c:v>
                </c:pt>
                <c:pt idx="1576">
                  <c:v>-39512</c:v>
                </c:pt>
                <c:pt idx="1577">
                  <c:v>-39518</c:v>
                </c:pt>
                <c:pt idx="1578">
                  <c:v>-39541</c:v>
                </c:pt>
                <c:pt idx="1579">
                  <c:v>-39583</c:v>
                </c:pt>
                <c:pt idx="1580">
                  <c:v>-39606</c:v>
                </c:pt>
                <c:pt idx="1581">
                  <c:v>-39637</c:v>
                </c:pt>
                <c:pt idx="1582">
                  <c:v>-39650</c:v>
                </c:pt>
                <c:pt idx="1583">
                  <c:v>-39658</c:v>
                </c:pt>
                <c:pt idx="1584">
                  <c:v>-39665</c:v>
                </c:pt>
                <c:pt idx="1585">
                  <c:v>-39677</c:v>
                </c:pt>
                <c:pt idx="1586">
                  <c:v>-39693</c:v>
                </c:pt>
                <c:pt idx="1587">
                  <c:v>-39722</c:v>
                </c:pt>
                <c:pt idx="1588">
                  <c:v>-39755</c:v>
                </c:pt>
                <c:pt idx="1589">
                  <c:v>-39786</c:v>
                </c:pt>
                <c:pt idx="1590">
                  <c:v>-39831</c:v>
                </c:pt>
                <c:pt idx="1591">
                  <c:v>-39864</c:v>
                </c:pt>
                <c:pt idx="1592">
                  <c:v>-39865</c:v>
                </c:pt>
                <c:pt idx="1593">
                  <c:v>-39883</c:v>
                </c:pt>
                <c:pt idx="1594">
                  <c:v>-39894</c:v>
                </c:pt>
                <c:pt idx="1595">
                  <c:v>-39924</c:v>
                </c:pt>
                <c:pt idx="1596">
                  <c:v>-39920</c:v>
                </c:pt>
                <c:pt idx="1597">
                  <c:v>-39957</c:v>
                </c:pt>
                <c:pt idx="1598">
                  <c:v>-40002</c:v>
                </c:pt>
                <c:pt idx="1599">
                  <c:v>-40017</c:v>
                </c:pt>
                <c:pt idx="1600">
                  <c:v>-40010</c:v>
                </c:pt>
                <c:pt idx="1601">
                  <c:v>-40039</c:v>
                </c:pt>
                <c:pt idx="1602">
                  <c:v>-40036</c:v>
                </c:pt>
                <c:pt idx="1603">
                  <c:v>-40033</c:v>
                </c:pt>
                <c:pt idx="1604">
                  <c:v>-40063</c:v>
                </c:pt>
                <c:pt idx="1605">
                  <c:v>-40094</c:v>
                </c:pt>
                <c:pt idx="1606">
                  <c:v>-40082</c:v>
                </c:pt>
                <c:pt idx="1607">
                  <c:v>-40083</c:v>
                </c:pt>
                <c:pt idx="1608">
                  <c:v>-40107</c:v>
                </c:pt>
                <c:pt idx="1609">
                  <c:v>-40128</c:v>
                </c:pt>
                <c:pt idx="1610">
                  <c:v>-40137</c:v>
                </c:pt>
                <c:pt idx="1611">
                  <c:v>-40116</c:v>
                </c:pt>
                <c:pt idx="1612">
                  <c:v>-40127</c:v>
                </c:pt>
                <c:pt idx="1613">
                  <c:v>-40147</c:v>
                </c:pt>
                <c:pt idx="1614">
                  <c:v>-40234</c:v>
                </c:pt>
                <c:pt idx="1615">
                  <c:v>-40251</c:v>
                </c:pt>
                <c:pt idx="1616">
                  <c:v>-40269</c:v>
                </c:pt>
                <c:pt idx="1617">
                  <c:v>-40270</c:v>
                </c:pt>
                <c:pt idx="1618">
                  <c:v>-40334</c:v>
                </c:pt>
                <c:pt idx="1619">
                  <c:v>-40324</c:v>
                </c:pt>
                <c:pt idx="1620">
                  <c:v>-40319</c:v>
                </c:pt>
                <c:pt idx="1621">
                  <c:v>-40329</c:v>
                </c:pt>
                <c:pt idx="1622">
                  <c:v>-40343</c:v>
                </c:pt>
                <c:pt idx="1623">
                  <c:v>-40368</c:v>
                </c:pt>
                <c:pt idx="1624">
                  <c:v>-40438</c:v>
                </c:pt>
                <c:pt idx="1625">
                  <c:v>-40451</c:v>
                </c:pt>
                <c:pt idx="1626">
                  <c:v>-40517</c:v>
                </c:pt>
                <c:pt idx="1627">
                  <c:v>-40569</c:v>
                </c:pt>
                <c:pt idx="1628">
                  <c:v>-40561</c:v>
                </c:pt>
                <c:pt idx="1629">
                  <c:v>-40619</c:v>
                </c:pt>
                <c:pt idx="1630">
                  <c:v>-40665</c:v>
                </c:pt>
                <c:pt idx="1631">
                  <c:v>-40703</c:v>
                </c:pt>
                <c:pt idx="1632">
                  <c:v>-40703</c:v>
                </c:pt>
                <c:pt idx="1633">
                  <c:v>-40736</c:v>
                </c:pt>
                <c:pt idx="1634">
                  <c:v>-40768</c:v>
                </c:pt>
                <c:pt idx="1635">
                  <c:v>-40806</c:v>
                </c:pt>
                <c:pt idx="1636">
                  <c:v>-40850</c:v>
                </c:pt>
                <c:pt idx="1637">
                  <c:v>-40892</c:v>
                </c:pt>
                <c:pt idx="1638">
                  <c:v>-40903</c:v>
                </c:pt>
                <c:pt idx="1639">
                  <c:v>-40949</c:v>
                </c:pt>
                <c:pt idx="1640">
                  <c:v>-40988</c:v>
                </c:pt>
                <c:pt idx="1641">
                  <c:v>-40988</c:v>
                </c:pt>
                <c:pt idx="1642">
                  <c:v>-41025</c:v>
                </c:pt>
                <c:pt idx="1643">
                  <c:v>-41063</c:v>
                </c:pt>
                <c:pt idx="1644">
                  <c:v>-41105</c:v>
                </c:pt>
                <c:pt idx="1645">
                  <c:v>-41109</c:v>
                </c:pt>
                <c:pt idx="1646">
                  <c:v>-41139</c:v>
                </c:pt>
                <c:pt idx="1647">
                  <c:v>-41159</c:v>
                </c:pt>
                <c:pt idx="1648">
                  <c:v>-41196</c:v>
                </c:pt>
                <c:pt idx="1649">
                  <c:v>-41185</c:v>
                </c:pt>
                <c:pt idx="1650">
                  <c:v>-41228</c:v>
                </c:pt>
                <c:pt idx="1651">
                  <c:v>-41247</c:v>
                </c:pt>
                <c:pt idx="1652">
                  <c:v>-41292</c:v>
                </c:pt>
                <c:pt idx="1653">
                  <c:v>-41281</c:v>
                </c:pt>
                <c:pt idx="1654">
                  <c:v>-41294</c:v>
                </c:pt>
                <c:pt idx="1655">
                  <c:v>-41349</c:v>
                </c:pt>
                <c:pt idx="1656">
                  <c:v>-41358</c:v>
                </c:pt>
                <c:pt idx="1657">
                  <c:v>-41383</c:v>
                </c:pt>
                <c:pt idx="1658">
                  <c:v>-41420</c:v>
                </c:pt>
                <c:pt idx="1659">
                  <c:v>-41406</c:v>
                </c:pt>
                <c:pt idx="1660">
                  <c:v>-41433</c:v>
                </c:pt>
                <c:pt idx="1661">
                  <c:v>-41424</c:v>
                </c:pt>
                <c:pt idx="1662">
                  <c:v>-41457</c:v>
                </c:pt>
                <c:pt idx="1663">
                  <c:v>-41456</c:v>
                </c:pt>
                <c:pt idx="1664">
                  <c:v>-41410</c:v>
                </c:pt>
                <c:pt idx="1665">
                  <c:v>-41415</c:v>
                </c:pt>
                <c:pt idx="1666">
                  <c:v>-41385</c:v>
                </c:pt>
                <c:pt idx="1667">
                  <c:v>-41381</c:v>
                </c:pt>
                <c:pt idx="1668">
                  <c:v>-41379</c:v>
                </c:pt>
                <c:pt idx="1669">
                  <c:v>-41438</c:v>
                </c:pt>
                <c:pt idx="1670">
                  <c:v>-41482</c:v>
                </c:pt>
                <c:pt idx="1671">
                  <c:v>-41511</c:v>
                </c:pt>
                <c:pt idx="1672">
                  <c:v>-41534</c:v>
                </c:pt>
                <c:pt idx="1673">
                  <c:v>-41618</c:v>
                </c:pt>
                <c:pt idx="1674">
                  <c:v>-41626</c:v>
                </c:pt>
                <c:pt idx="1675">
                  <c:v>-41688</c:v>
                </c:pt>
                <c:pt idx="1676">
                  <c:v>-41664</c:v>
                </c:pt>
                <c:pt idx="1677">
                  <c:v>-41690</c:v>
                </c:pt>
                <c:pt idx="1678">
                  <c:v>-41685</c:v>
                </c:pt>
                <c:pt idx="1679">
                  <c:v>-41717</c:v>
                </c:pt>
                <c:pt idx="1680">
                  <c:v>-41769</c:v>
                </c:pt>
                <c:pt idx="1681">
                  <c:v>-41842</c:v>
                </c:pt>
                <c:pt idx="1682">
                  <c:v>-41865</c:v>
                </c:pt>
                <c:pt idx="1683">
                  <c:v>-41873</c:v>
                </c:pt>
                <c:pt idx="1684">
                  <c:v>-41876</c:v>
                </c:pt>
                <c:pt idx="1685">
                  <c:v>-41891</c:v>
                </c:pt>
                <c:pt idx="1686">
                  <c:v>-41961</c:v>
                </c:pt>
                <c:pt idx="1687">
                  <c:v>-42007</c:v>
                </c:pt>
                <c:pt idx="1688">
                  <c:v>-42005</c:v>
                </c:pt>
                <c:pt idx="1689">
                  <c:v>-42042</c:v>
                </c:pt>
                <c:pt idx="1690">
                  <c:v>-42064</c:v>
                </c:pt>
                <c:pt idx="1691">
                  <c:v>-42109</c:v>
                </c:pt>
                <c:pt idx="1692">
                  <c:v>-42204</c:v>
                </c:pt>
                <c:pt idx="1693">
                  <c:v>-42217</c:v>
                </c:pt>
                <c:pt idx="1694">
                  <c:v>-42238</c:v>
                </c:pt>
                <c:pt idx="1695">
                  <c:v>-42195</c:v>
                </c:pt>
                <c:pt idx="1696">
                  <c:v>-42244</c:v>
                </c:pt>
                <c:pt idx="1697">
                  <c:v>-42231</c:v>
                </c:pt>
                <c:pt idx="1698">
                  <c:v>-42225</c:v>
                </c:pt>
                <c:pt idx="1699">
                  <c:v>-42214</c:v>
                </c:pt>
                <c:pt idx="1700">
                  <c:v>-42243</c:v>
                </c:pt>
                <c:pt idx="1701">
                  <c:v>-42258</c:v>
                </c:pt>
                <c:pt idx="1702">
                  <c:v>-42305</c:v>
                </c:pt>
                <c:pt idx="1703">
                  <c:v>-42330</c:v>
                </c:pt>
                <c:pt idx="1704">
                  <c:v>-42368</c:v>
                </c:pt>
                <c:pt idx="1705">
                  <c:v>-42370</c:v>
                </c:pt>
                <c:pt idx="1706">
                  <c:v>-42421</c:v>
                </c:pt>
                <c:pt idx="1707">
                  <c:v>-42469</c:v>
                </c:pt>
                <c:pt idx="1708">
                  <c:v>-42530</c:v>
                </c:pt>
                <c:pt idx="1709">
                  <c:v>-42558</c:v>
                </c:pt>
                <c:pt idx="1710">
                  <c:v>-42624</c:v>
                </c:pt>
                <c:pt idx="1711">
                  <c:v>-42686</c:v>
                </c:pt>
                <c:pt idx="1712">
                  <c:v>-42707</c:v>
                </c:pt>
                <c:pt idx="1713">
                  <c:v>-42733</c:v>
                </c:pt>
                <c:pt idx="1714">
                  <c:v>-42727</c:v>
                </c:pt>
                <c:pt idx="1715">
                  <c:v>-42772</c:v>
                </c:pt>
                <c:pt idx="1716">
                  <c:v>-42795</c:v>
                </c:pt>
                <c:pt idx="1717">
                  <c:v>-42832</c:v>
                </c:pt>
                <c:pt idx="1718">
                  <c:v>-42926</c:v>
                </c:pt>
                <c:pt idx="1719">
                  <c:v>-43004</c:v>
                </c:pt>
                <c:pt idx="1720">
                  <c:v>-43090</c:v>
                </c:pt>
                <c:pt idx="1721">
                  <c:v>-43147</c:v>
                </c:pt>
                <c:pt idx="1722">
                  <c:v>-43204</c:v>
                </c:pt>
                <c:pt idx="1723">
                  <c:v>-43279</c:v>
                </c:pt>
                <c:pt idx="1724">
                  <c:v>-43365</c:v>
                </c:pt>
                <c:pt idx="1725">
                  <c:v>-43397</c:v>
                </c:pt>
                <c:pt idx="1726">
                  <c:v>-43454</c:v>
                </c:pt>
                <c:pt idx="1727">
                  <c:v>-43537</c:v>
                </c:pt>
                <c:pt idx="1728">
                  <c:v>-43590</c:v>
                </c:pt>
                <c:pt idx="1729">
                  <c:v>-43661</c:v>
                </c:pt>
                <c:pt idx="1730">
                  <c:v>-43658</c:v>
                </c:pt>
                <c:pt idx="1731">
                  <c:v>-43690</c:v>
                </c:pt>
                <c:pt idx="1732">
                  <c:v>-43692</c:v>
                </c:pt>
                <c:pt idx="1733">
                  <c:v>-43709</c:v>
                </c:pt>
                <c:pt idx="1734">
                  <c:v>-43727</c:v>
                </c:pt>
                <c:pt idx="1735">
                  <c:v>-43763</c:v>
                </c:pt>
                <c:pt idx="1736">
                  <c:v>-43812</c:v>
                </c:pt>
                <c:pt idx="1737">
                  <c:v>-43885</c:v>
                </c:pt>
                <c:pt idx="1738">
                  <c:v>-43923</c:v>
                </c:pt>
                <c:pt idx="1739">
                  <c:v>-43917</c:v>
                </c:pt>
                <c:pt idx="1740">
                  <c:v>-43936</c:v>
                </c:pt>
                <c:pt idx="1741">
                  <c:v>-43966</c:v>
                </c:pt>
                <c:pt idx="1742">
                  <c:v>-43999</c:v>
                </c:pt>
                <c:pt idx="1743">
                  <c:v>-44001</c:v>
                </c:pt>
                <c:pt idx="1744">
                  <c:v>-43992</c:v>
                </c:pt>
                <c:pt idx="1745">
                  <c:v>-44008</c:v>
                </c:pt>
                <c:pt idx="1746">
                  <c:v>-44045</c:v>
                </c:pt>
                <c:pt idx="1747">
                  <c:v>-44039</c:v>
                </c:pt>
                <c:pt idx="1748">
                  <c:v>-44087</c:v>
                </c:pt>
                <c:pt idx="1749">
                  <c:v>-44104</c:v>
                </c:pt>
                <c:pt idx="1750">
                  <c:v>-44100</c:v>
                </c:pt>
                <c:pt idx="1751">
                  <c:v>-44139</c:v>
                </c:pt>
                <c:pt idx="1752">
                  <c:v>-44134</c:v>
                </c:pt>
                <c:pt idx="1753">
                  <c:v>-44085</c:v>
                </c:pt>
                <c:pt idx="1754">
                  <c:v>-44089</c:v>
                </c:pt>
                <c:pt idx="1755">
                  <c:v>-44118</c:v>
                </c:pt>
                <c:pt idx="1756">
                  <c:v>-44181</c:v>
                </c:pt>
                <c:pt idx="1757">
                  <c:v>-44247</c:v>
                </c:pt>
                <c:pt idx="1758">
                  <c:v>-44272</c:v>
                </c:pt>
                <c:pt idx="1759">
                  <c:v>-44272</c:v>
                </c:pt>
                <c:pt idx="1760">
                  <c:v>-44360</c:v>
                </c:pt>
                <c:pt idx="1761">
                  <c:v>-44407</c:v>
                </c:pt>
                <c:pt idx="1762">
                  <c:v>-44404</c:v>
                </c:pt>
                <c:pt idx="1763">
                  <c:v>-44418</c:v>
                </c:pt>
                <c:pt idx="1764">
                  <c:v>-44408</c:v>
                </c:pt>
                <c:pt idx="1765">
                  <c:v>-44440</c:v>
                </c:pt>
                <c:pt idx="1766">
                  <c:v>-44494</c:v>
                </c:pt>
                <c:pt idx="1767">
                  <c:v>-44529</c:v>
                </c:pt>
                <c:pt idx="1768">
                  <c:v>-44542</c:v>
                </c:pt>
                <c:pt idx="1769">
                  <c:v>-44578</c:v>
                </c:pt>
                <c:pt idx="1770">
                  <c:v>-44613</c:v>
                </c:pt>
                <c:pt idx="1771">
                  <c:v>-44665</c:v>
                </c:pt>
                <c:pt idx="1772">
                  <c:v>-44677</c:v>
                </c:pt>
                <c:pt idx="1773">
                  <c:v>-44681</c:v>
                </c:pt>
                <c:pt idx="1774">
                  <c:v>-44673</c:v>
                </c:pt>
                <c:pt idx="1775">
                  <c:v>-44663</c:v>
                </c:pt>
                <c:pt idx="1776">
                  <c:v>-44610</c:v>
                </c:pt>
                <c:pt idx="1777">
                  <c:v>-44610</c:v>
                </c:pt>
                <c:pt idx="1778">
                  <c:v>-44649</c:v>
                </c:pt>
                <c:pt idx="1779">
                  <c:v>-44643</c:v>
                </c:pt>
                <c:pt idx="1780">
                  <c:v>-44639</c:v>
                </c:pt>
                <c:pt idx="1781">
                  <c:v>-44680</c:v>
                </c:pt>
                <c:pt idx="1782">
                  <c:v>-44720</c:v>
                </c:pt>
                <c:pt idx="1783">
                  <c:v>-44751</c:v>
                </c:pt>
                <c:pt idx="1784">
                  <c:v>-44730</c:v>
                </c:pt>
                <c:pt idx="1785">
                  <c:v>-44766</c:v>
                </c:pt>
                <c:pt idx="1786">
                  <c:v>-44738</c:v>
                </c:pt>
                <c:pt idx="1787">
                  <c:v>-44768</c:v>
                </c:pt>
                <c:pt idx="1788">
                  <c:v>-44818</c:v>
                </c:pt>
                <c:pt idx="1789">
                  <c:v>-44878</c:v>
                </c:pt>
                <c:pt idx="1790">
                  <c:v>-44889</c:v>
                </c:pt>
                <c:pt idx="1791">
                  <c:v>-44892</c:v>
                </c:pt>
                <c:pt idx="1792">
                  <c:v>-44912</c:v>
                </c:pt>
                <c:pt idx="1793">
                  <c:v>-44928</c:v>
                </c:pt>
                <c:pt idx="1794">
                  <c:v>-44906</c:v>
                </c:pt>
                <c:pt idx="1795">
                  <c:v>-44928</c:v>
                </c:pt>
                <c:pt idx="1796">
                  <c:v>-44902</c:v>
                </c:pt>
                <c:pt idx="1797">
                  <c:v>-44886</c:v>
                </c:pt>
                <c:pt idx="1798">
                  <c:v>-44892</c:v>
                </c:pt>
                <c:pt idx="1799">
                  <c:v>-44922</c:v>
                </c:pt>
                <c:pt idx="1800">
                  <c:v>-44883</c:v>
                </c:pt>
                <c:pt idx="1801">
                  <c:v>-44917</c:v>
                </c:pt>
                <c:pt idx="1802">
                  <c:v>-44921</c:v>
                </c:pt>
                <c:pt idx="1803">
                  <c:v>-44950</c:v>
                </c:pt>
                <c:pt idx="1804">
                  <c:v>-44971</c:v>
                </c:pt>
                <c:pt idx="1805">
                  <c:v>-44973</c:v>
                </c:pt>
                <c:pt idx="1806">
                  <c:v>-44996</c:v>
                </c:pt>
                <c:pt idx="1807">
                  <c:v>-45046</c:v>
                </c:pt>
                <c:pt idx="1808">
                  <c:v>-45036</c:v>
                </c:pt>
                <c:pt idx="1809">
                  <c:v>-45069</c:v>
                </c:pt>
                <c:pt idx="1810">
                  <c:v>-45110</c:v>
                </c:pt>
                <c:pt idx="1811">
                  <c:v>-45143</c:v>
                </c:pt>
                <c:pt idx="1812">
                  <c:v>-45168</c:v>
                </c:pt>
                <c:pt idx="1813">
                  <c:v>-45207</c:v>
                </c:pt>
                <c:pt idx="1814">
                  <c:v>-45281</c:v>
                </c:pt>
                <c:pt idx="1815">
                  <c:v>-45257</c:v>
                </c:pt>
                <c:pt idx="1816">
                  <c:v>-45282</c:v>
                </c:pt>
                <c:pt idx="1817">
                  <c:v>-45286</c:v>
                </c:pt>
                <c:pt idx="1818">
                  <c:v>-45303</c:v>
                </c:pt>
                <c:pt idx="1819">
                  <c:v>-45276</c:v>
                </c:pt>
                <c:pt idx="1820">
                  <c:v>-45266</c:v>
                </c:pt>
                <c:pt idx="1821">
                  <c:v>-45348</c:v>
                </c:pt>
                <c:pt idx="1822">
                  <c:v>-45385</c:v>
                </c:pt>
                <c:pt idx="1823">
                  <c:v>-45434</c:v>
                </c:pt>
                <c:pt idx="1824">
                  <c:v>-45455</c:v>
                </c:pt>
                <c:pt idx="1825">
                  <c:v>-45498</c:v>
                </c:pt>
                <c:pt idx="1826">
                  <c:v>-45550</c:v>
                </c:pt>
                <c:pt idx="1827">
                  <c:v>-45650</c:v>
                </c:pt>
                <c:pt idx="1828">
                  <c:v>-45661</c:v>
                </c:pt>
                <c:pt idx="1829">
                  <c:v>-45702</c:v>
                </c:pt>
                <c:pt idx="1830">
                  <c:v>-45737</c:v>
                </c:pt>
                <c:pt idx="1831">
                  <c:v>-45756</c:v>
                </c:pt>
                <c:pt idx="1832">
                  <c:v>-45758</c:v>
                </c:pt>
                <c:pt idx="1833">
                  <c:v>-45744</c:v>
                </c:pt>
                <c:pt idx="1834">
                  <c:v>-45774</c:v>
                </c:pt>
                <c:pt idx="1835">
                  <c:v>-45780</c:v>
                </c:pt>
                <c:pt idx="1836">
                  <c:v>-45795</c:v>
                </c:pt>
                <c:pt idx="1837">
                  <c:v>-45821</c:v>
                </c:pt>
                <c:pt idx="1838">
                  <c:v>-45817</c:v>
                </c:pt>
                <c:pt idx="1839">
                  <c:v>-45847</c:v>
                </c:pt>
                <c:pt idx="1840">
                  <c:v>-45866</c:v>
                </c:pt>
                <c:pt idx="1841">
                  <c:v>-45899</c:v>
                </c:pt>
                <c:pt idx="1842">
                  <c:v>-45950</c:v>
                </c:pt>
                <c:pt idx="1843">
                  <c:v>-46003</c:v>
                </c:pt>
                <c:pt idx="1844">
                  <c:v>-46048</c:v>
                </c:pt>
                <c:pt idx="1845">
                  <c:v>-46083</c:v>
                </c:pt>
                <c:pt idx="1846">
                  <c:v>-46130</c:v>
                </c:pt>
                <c:pt idx="1847">
                  <c:v>-46153</c:v>
                </c:pt>
                <c:pt idx="1848">
                  <c:v>-46181</c:v>
                </c:pt>
                <c:pt idx="1849">
                  <c:v>-46207</c:v>
                </c:pt>
                <c:pt idx="1850">
                  <c:v>-46254</c:v>
                </c:pt>
                <c:pt idx="1851">
                  <c:v>-46268</c:v>
                </c:pt>
                <c:pt idx="1852">
                  <c:v>-46323</c:v>
                </c:pt>
                <c:pt idx="1853">
                  <c:v>-46325</c:v>
                </c:pt>
                <c:pt idx="1854">
                  <c:v>-46358</c:v>
                </c:pt>
                <c:pt idx="1855">
                  <c:v>-46313</c:v>
                </c:pt>
                <c:pt idx="1856">
                  <c:v>-46359</c:v>
                </c:pt>
                <c:pt idx="1857">
                  <c:v>-46426</c:v>
                </c:pt>
                <c:pt idx="1858">
                  <c:v>-46465</c:v>
                </c:pt>
                <c:pt idx="1859">
                  <c:v>-46480</c:v>
                </c:pt>
                <c:pt idx="1860">
                  <c:v>-46527</c:v>
                </c:pt>
                <c:pt idx="1861">
                  <c:v>-46558</c:v>
                </c:pt>
                <c:pt idx="1862">
                  <c:v>-46665</c:v>
                </c:pt>
                <c:pt idx="1863">
                  <c:v>-46699</c:v>
                </c:pt>
                <c:pt idx="1864">
                  <c:v>-46716</c:v>
                </c:pt>
                <c:pt idx="1865">
                  <c:v>-46746</c:v>
                </c:pt>
                <c:pt idx="1866">
                  <c:v>-46772</c:v>
                </c:pt>
                <c:pt idx="1867">
                  <c:v>-46848</c:v>
                </c:pt>
                <c:pt idx="1868">
                  <c:v>-46863</c:v>
                </c:pt>
                <c:pt idx="1869">
                  <c:v>-46876</c:v>
                </c:pt>
                <c:pt idx="1870">
                  <c:v>-46909</c:v>
                </c:pt>
                <c:pt idx="1871">
                  <c:v>-46893</c:v>
                </c:pt>
                <c:pt idx="1872">
                  <c:v>-46881</c:v>
                </c:pt>
                <c:pt idx="1873">
                  <c:v>-46916</c:v>
                </c:pt>
                <c:pt idx="1874">
                  <c:v>-46965</c:v>
                </c:pt>
                <c:pt idx="1875">
                  <c:v>-46999</c:v>
                </c:pt>
                <c:pt idx="1876">
                  <c:v>-47021</c:v>
                </c:pt>
                <c:pt idx="1877">
                  <c:v>-47051</c:v>
                </c:pt>
                <c:pt idx="1878">
                  <c:v>-47072</c:v>
                </c:pt>
                <c:pt idx="1879">
                  <c:v>-47078</c:v>
                </c:pt>
                <c:pt idx="1880">
                  <c:v>-47110</c:v>
                </c:pt>
                <c:pt idx="1881">
                  <c:v>-47127</c:v>
                </c:pt>
                <c:pt idx="1882">
                  <c:v>-47164</c:v>
                </c:pt>
                <c:pt idx="1883">
                  <c:v>-47202</c:v>
                </c:pt>
                <c:pt idx="1884">
                  <c:v>-47169</c:v>
                </c:pt>
                <c:pt idx="1885">
                  <c:v>-47194</c:v>
                </c:pt>
                <c:pt idx="1886">
                  <c:v>-47220</c:v>
                </c:pt>
                <c:pt idx="1887">
                  <c:v>-47248</c:v>
                </c:pt>
                <c:pt idx="1888">
                  <c:v>-47239</c:v>
                </c:pt>
                <c:pt idx="1889">
                  <c:v>-47224</c:v>
                </c:pt>
                <c:pt idx="1890">
                  <c:v>-47256</c:v>
                </c:pt>
                <c:pt idx="1891">
                  <c:v>-47315</c:v>
                </c:pt>
                <c:pt idx="1892">
                  <c:v>-47317</c:v>
                </c:pt>
                <c:pt idx="1893">
                  <c:v>-47329</c:v>
                </c:pt>
                <c:pt idx="1894">
                  <c:v>-47376</c:v>
                </c:pt>
                <c:pt idx="1895">
                  <c:v>-47388</c:v>
                </c:pt>
                <c:pt idx="1896">
                  <c:v>-47398</c:v>
                </c:pt>
                <c:pt idx="1897">
                  <c:v>-47400</c:v>
                </c:pt>
                <c:pt idx="1898">
                  <c:v>-47445</c:v>
                </c:pt>
                <c:pt idx="1899">
                  <c:v>-47500</c:v>
                </c:pt>
                <c:pt idx="1900">
                  <c:v>-47536</c:v>
                </c:pt>
                <c:pt idx="1901">
                  <c:v>-47599</c:v>
                </c:pt>
                <c:pt idx="1902">
                  <c:v>-47669</c:v>
                </c:pt>
                <c:pt idx="1903">
                  <c:v>-47656</c:v>
                </c:pt>
                <c:pt idx="1904">
                  <c:v>-47737</c:v>
                </c:pt>
                <c:pt idx="1905">
                  <c:v>-47725</c:v>
                </c:pt>
                <c:pt idx="1906">
                  <c:v>-47733</c:v>
                </c:pt>
                <c:pt idx="1907">
                  <c:v>-47784</c:v>
                </c:pt>
                <c:pt idx="1908">
                  <c:v>-47773</c:v>
                </c:pt>
                <c:pt idx="1909">
                  <c:v>-47793</c:v>
                </c:pt>
                <c:pt idx="1910">
                  <c:v>-47781</c:v>
                </c:pt>
                <c:pt idx="1911">
                  <c:v>-47780</c:v>
                </c:pt>
                <c:pt idx="1912">
                  <c:v>-47818</c:v>
                </c:pt>
                <c:pt idx="1913">
                  <c:v>-47848</c:v>
                </c:pt>
                <c:pt idx="1914">
                  <c:v>-47970</c:v>
                </c:pt>
                <c:pt idx="1915">
                  <c:v>-48018</c:v>
                </c:pt>
                <c:pt idx="1916">
                  <c:v>-48008</c:v>
                </c:pt>
                <c:pt idx="1917">
                  <c:v>-48044</c:v>
                </c:pt>
                <c:pt idx="1918">
                  <c:v>-48088</c:v>
                </c:pt>
                <c:pt idx="1919">
                  <c:v>-48086</c:v>
                </c:pt>
                <c:pt idx="1920">
                  <c:v>-48124</c:v>
                </c:pt>
                <c:pt idx="1921">
                  <c:v>-48148</c:v>
                </c:pt>
                <c:pt idx="1922">
                  <c:v>-48213</c:v>
                </c:pt>
                <c:pt idx="1923">
                  <c:v>-48199</c:v>
                </c:pt>
                <c:pt idx="1924">
                  <c:v>-48224</c:v>
                </c:pt>
                <c:pt idx="1925">
                  <c:v>-48290</c:v>
                </c:pt>
                <c:pt idx="1926">
                  <c:v>-48357</c:v>
                </c:pt>
                <c:pt idx="1927">
                  <c:v>-48375</c:v>
                </c:pt>
                <c:pt idx="1928">
                  <c:v>-48403</c:v>
                </c:pt>
                <c:pt idx="1929">
                  <c:v>-48398</c:v>
                </c:pt>
                <c:pt idx="1930">
                  <c:v>-48408</c:v>
                </c:pt>
                <c:pt idx="1931">
                  <c:v>-48442</c:v>
                </c:pt>
                <c:pt idx="1932">
                  <c:v>-48488</c:v>
                </c:pt>
                <c:pt idx="1933">
                  <c:v>-48457</c:v>
                </c:pt>
                <c:pt idx="1934">
                  <c:v>-48432</c:v>
                </c:pt>
                <c:pt idx="1935">
                  <c:v>-48426</c:v>
                </c:pt>
                <c:pt idx="1936">
                  <c:v>-48421</c:v>
                </c:pt>
                <c:pt idx="1937">
                  <c:v>-48415</c:v>
                </c:pt>
                <c:pt idx="1938">
                  <c:v>-48388</c:v>
                </c:pt>
                <c:pt idx="1939">
                  <c:v>-48390</c:v>
                </c:pt>
                <c:pt idx="1940">
                  <c:v>-48399</c:v>
                </c:pt>
                <c:pt idx="1941">
                  <c:v>-48458</c:v>
                </c:pt>
                <c:pt idx="1942">
                  <c:v>-48481</c:v>
                </c:pt>
                <c:pt idx="1943">
                  <c:v>-48499</c:v>
                </c:pt>
                <c:pt idx="1944">
                  <c:v>-48508</c:v>
                </c:pt>
                <c:pt idx="1945">
                  <c:v>-48559</c:v>
                </c:pt>
                <c:pt idx="1946">
                  <c:v>-48608</c:v>
                </c:pt>
                <c:pt idx="1947">
                  <c:v>-48611</c:v>
                </c:pt>
                <c:pt idx="1948">
                  <c:v>-48666</c:v>
                </c:pt>
                <c:pt idx="1949">
                  <c:v>-48740</c:v>
                </c:pt>
                <c:pt idx="1950">
                  <c:v>-48762</c:v>
                </c:pt>
                <c:pt idx="1951">
                  <c:v>-48785</c:v>
                </c:pt>
                <c:pt idx="1952">
                  <c:v>-48813</c:v>
                </c:pt>
                <c:pt idx="1953">
                  <c:v>-48867</c:v>
                </c:pt>
                <c:pt idx="1954">
                  <c:v>-48873</c:v>
                </c:pt>
                <c:pt idx="1955">
                  <c:v>-48889</c:v>
                </c:pt>
                <c:pt idx="1956">
                  <c:v>-48897</c:v>
                </c:pt>
                <c:pt idx="1957">
                  <c:v>-48862</c:v>
                </c:pt>
                <c:pt idx="1958">
                  <c:v>-48912</c:v>
                </c:pt>
                <c:pt idx="1959">
                  <c:v>-48938</c:v>
                </c:pt>
                <c:pt idx="1960">
                  <c:v>-49005</c:v>
                </c:pt>
                <c:pt idx="1961">
                  <c:v>-49029</c:v>
                </c:pt>
                <c:pt idx="1962">
                  <c:v>-49095</c:v>
                </c:pt>
                <c:pt idx="1963">
                  <c:v>-49179</c:v>
                </c:pt>
                <c:pt idx="1964">
                  <c:v>-49191</c:v>
                </c:pt>
                <c:pt idx="1965">
                  <c:v>-49221</c:v>
                </c:pt>
                <c:pt idx="1966">
                  <c:v>-49223</c:v>
                </c:pt>
                <c:pt idx="1967">
                  <c:v>-49195</c:v>
                </c:pt>
                <c:pt idx="1968">
                  <c:v>-49172</c:v>
                </c:pt>
                <c:pt idx="1969">
                  <c:v>-49172</c:v>
                </c:pt>
                <c:pt idx="1970">
                  <c:v>-49181</c:v>
                </c:pt>
                <c:pt idx="1971">
                  <c:v>-49183</c:v>
                </c:pt>
                <c:pt idx="1972">
                  <c:v>-49175</c:v>
                </c:pt>
                <c:pt idx="1973">
                  <c:v>-49172</c:v>
                </c:pt>
                <c:pt idx="1974">
                  <c:v>-49218</c:v>
                </c:pt>
                <c:pt idx="1975">
                  <c:v>-49207</c:v>
                </c:pt>
                <c:pt idx="1976">
                  <c:v>-49248</c:v>
                </c:pt>
                <c:pt idx="1977">
                  <c:v>-49270</c:v>
                </c:pt>
                <c:pt idx="1978">
                  <c:v>-49333</c:v>
                </c:pt>
                <c:pt idx="1979">
                  <c:v>-49388</c:v>
                </c:pt>
                <c:pt idx="1980">
                  <c:v>-49432</c:v>
                </c:pt>
                <c:pt idx="1981">
                  <c:v>-49459</c:v>
                </c:pt>
                <c:pt idx="1982">
                  <c:v>-49438</c:v>
                </c:pt>
                <c:pt idx="1983">
                  <c:v>-49461</c:v>
                </c:pt>
                <c:pt idx="1984">
                  <c:v>-49422</c:v>
                </c:pt>
                <c:pt idx="1985">
                  <c:v>-49448</c:v>
                </c:pt>
                <c:pt idx="1986">
                  <c:v>-49465</c:v>
                </c:pt>
                <c:pt idx="1987">
                  <c:v>-49500</c:v>
                </c:pt>
                <c:pt idx="1988">
                  <c:v>-49515</c:v>
                </c:pt>
                <c:pt idx="1989">
                  <c:v>-49575</c:v>
                </c:pt>
                <c:pt idx="1990">
                  <c:v>-49553</c:v>
                </c:pt>
                <c:pt idx="1991">
                  <c:v>-49573</c:v>
                </c:pt>
                <c:pt idx="1992">
                  <c:v>-49608</c:v>
                </c:pt>
                <c:pt idx="1993">
                  <c:v>-49623</c:v>
                </c:pt>
                <c:pt idx="1994">
                  <c:v>-49665</c:v>
                </c:pt>
                <c:pt idx="1995">
                  <c:v>-49705</c:v>
                </c:pt>
                <c:pt idx="1996">
                  <c:v>-49689</c:v>
                </c:pt>
                <c:pt idx="1997">
                  <c:v>-49712</c:v>
                </c:pt>
                <c:pt idx="1998">
                  <c:v>-49723</c:v>
                </c:pt>
                <c:pt idx="1999">
                  <c:v>-49722</c:v>
                </c:pt>
                <c:pt idx="2000">
                  <c:v>-49745</c:v>
                </c:pt>
                <c:pt idx="2001">
                  <c:v>-49769</c:v>
                </c:pt>
                <c:pt idx="2002">
                  <c:v>-49840</c:v>
                </c:pt>
                <c:pt idx="2003">
                  <c:v>-49874</c:v>
                </c:pt>
                <c:pt idx="2004">
                  <c:v>-49926</c:v>
                </c:pt>
                <c:pt idx="2005">
                  <c:v>-49958</c:v>
                </c:pt>
                <c:pt idx="2006">
                  <c:v>-49997</c:v>
                </c:pt>
                <c:pt idx="2007">
                  <c:v>-50022</c:v>
                </c:pt>
                <c:pt idx="2008">
                  <c:v>-50069</c:v>
                </c:pt>
                <c:pt idx="2009">
                  <c:v>-50130</c:v>
                </c:pt>
                <c:pt idx="2010">
                  <c:v>-50153</c:v>
                </c:pt>
                <c:pt idx="2011">
                  <c:v>-50202</c:v>
                </c:pt>
                <c:pt idx="2012">
                  <c:v>-50225</c:v>
                </c:pt>
                <c:pt idx="2013">
                  <c:v>-50241</c:v>
                </c:pt>
                <c:pt idx="2014">
                  <c:v>-50220</c:v>
                </c:pt>
                <c:pt idx="2015">
                  <c:v>-50229</c:v>
                </c:pt>
                <c:pt idx="2016">
                  <c:v>-50235</c:v>
                </c:pt>
                <c:pt idx="2017">
                  <c:v>-50300</c:v>
                </c:pt>
                <c:pt idx="2018">
                  <c:v>-50284</c:v>
                </c:pt>
                <c:pt idx="2019">
                  <c:v>-50264</c:v>
                </c:pt>
                <c:pt idx="2020">
                  <c:v>-50297</c:v>
                </c:pt>
                <c:pt idx="2021">
                  <c:v>-50328</c:v>
                </c:pt>
                <c:pt idx="2022">
                  <c:v>-50362</c:v>
                </c:pt>
                <c:pt idx="2023">
                  <c:v>-50408</c:v>
                </c:pt>
                <c:pt idx="2024">
                  <c:v>-50411</c:v>
                </c:pt>
                <c:pt idx="2025">
                  <c:v>-50415</c:v>
                </c:pt>
                <c:pt idx="2026">
                  <c:v>-50426</c:v>
                </c:pt>
                <c:pt idx="2027">
                  <c:v>-50453</c:v>
                </c:pt>
                <c:pt idx="2028">
                  <c:v>-50458</c:v>
                </c:pt>
                <c:pt idx="2029">
                  <c:v>-50500</c:v>
                </c:pt>
                <c:pt idx="2030">
                  <c:v>-50489</c:v>
                </c:pt>
                <c:pt idx="2031">
                  <c:v>-50450</c:v>
                </c:pt>
                <c:pt idx="2032">
                  <c:v>-50419</c:v>
                </c:pt>
                <c:pt idx="2033">
                  <c:v>-50445</c:v>
                </c:pt>
                <c:pt idx="2034">
                  <c:v>-50471</c:v>
                </c:pt>
                <c:pt idx="2035">
                  <c:v>-50505</c:v>
                </c:pt>
                <c:pt idx="2036">
                  <c:v>-50548</c:v>
                </c:pt>
                <c:pt idx="2037">
                  <c:v>-50540</c:v>
                </c:pt>
                <c:pt idx="2038">
                  <c:v>-50574</c:v>
                </c:pt>
                <c:pt idx="2039">
                  <c:v>-50589</c:v>
                </c:pt>
                <c:pt idx="2040">
                  <c:v>-50650</c:v>
                </c:pt>
                <c:pt idx="2041">
                  <c:v>-50681</c:v>
                </c:pt>
                <c:pt idx="2042">
                  <c:v>-50739</c:v>
                </c:pt>
                <c:pt idx="2043">
                  <c:v>-50760</c:v>
                </c:pt>
                <c:pt idx="2044">
                  <c:v>-50818</c:v>
                </c:pt>
                <c:pt idx="2045">
                  <c:v>-50807</c:v>
                </c:pt>
                <c:pt idx="2046">
                  <c:v>-50834</c:v>
                </c:pt>
                <c:pt idx="2047">
                  <c:v>-50859</c:v>
                </c:pt>
                <c:pt idx="2048">
                  <c:v>-50901</c:v>
                </c:pt>
                <c:pt idx="2049">
                  <c:v>-50927</c:v>
                </c:pt>
                <c:pt idx="2050">
                  <c:v>-50987</c:v>
                </c:pt>
                <c:pt idx="2051">
                  <c:v>-51063</c:v>
                </c:pt>
                <c:pt idx="2052">
                  <c:v>-51082</c:v>
                </c:pt>
                <c:pt idx="2053">
                  <c:v>-51114</c:v>
                </c:pt>
                <c:pt idx="2054">
                  <c:v>-51136</c:v>
                </c:pt>
                <c:pt idx="2055">
                  <c:v>-51155</c:v>
                </c:pt>
                <c:pt idx="2056">
                  <c:v>-51172</c:v>
                </c:pt>
                <c:pt idx="2057">
                  <c:v>-51169</c:v>
                </c:pt>
                <c:pt idx="2058">
                  <c:v>-51204</c:v>
                </c:pt>
                <c:pt idx="2059">
                  <c:v>-51212</c:v>
                </c:pt>
                <c:pt idx="2060">
                  <c:v>-51262</c:v>
                </c:pt>
                <c:pt idx="2061">
                  <c:v>-51241</c:v>
                </c:pt>
                <c:pt idx="2062">
                  <c:v>-51270</c:v>
                </c:pt>
                <c:pt idx="2063">
                  <c:v>-51259</c:v>
                </c:pt>
                <c:pt idx="2064">
                  <c:v>-51280</c:v>
                </c:pt>
                <c:pt idx="2065">
                  <c:v>-51290</c:v>
                </c:pt>
                <c:pt idx="2066">
                  <c:v>-51291</c:v>
                </c:pt>
                <c:pt idx="2067">
                  <c:v>-51282</c:v>
                </c:pt>
                <c:pt idx="2068">
                  <c:v>-51300</c:v>
                </c:pt>
                <c:pt idx="2069">
                  <c:v>-51269</c:v>
                </c:pt>
                <c:pt idx="2070">
                  <c:v>-51271</c:v>
                </c:pt>
                <c:pt idx="2071">
                  <c:v>-51312</c:v>
                </c:pt>
                <c:pt idx="2072">
                  <c:v>-51352</c:v>
                </c:pt>
                <c:pt idx="2073">
                  <c:v>-51384</c:v>
                </c:pt>
                <c:pt idx="2074">
                  <c:v>-51416</c:v>
                </c:pt>
                <c:pt idx="2075">
                  <c:v>-51385</c:v>
                </c:pt>
                <c:pt idx="2076">
                  <c:v>-51391</c:v>
                </c:pt>
                <c:pt idx="2077">
                  <c:v>-51417</c:v>
                </c:pt>
                <c:pt idx="2078">
                  <c:v>-51442</c:v>
                </c:pt>
                <c:pt idx="2079">
                  <c:v>-51473</c:v>
                </c:pt>
                <c:pt idx="2080">
                  <c:v>-51512</c:v>
                </c:pt>
                <c:pt idx="2081">
                  <c:v>-51525</c:v>
                </c:pt>
                <c:pt idx="2082">
                  <c:v>-51518</c:v>
                </c:pt>
                <c:pt idx="2083">
                  <c:v>-51562</c:v>
                </c:pt>
                <c:pt idx="2084">
                  <c:v>-51576</c:v>
                </c:pt>
                <c:pt idx="2085">
                  <c:v>-51593</c:v>
                </c:pt>
                <c:pt idx="2086">
                  <c:v>-51640</c:v>
                </c:pt>
                <c:pt idx="2087">
                  <c:v>-51710</c:v>
                </c:pt>
                <c:pt idx="2088">
                  <c:v>-51770</c:v>
                </c:pt>
                <c:pt idx="2089">
                  <c:v>-51806</c:v>
                </c:pt>
                <c:pt idx="2090">
                  <c:v>-51816</c:v>
                </c:pt>
                <c:pt idx="2091">
                  <c:v>-51811</c:v>
                </c:pt>
                <c:pt idx="2092">
                  <c:v>-51804</c:v>
                </c:pt>
                <c:pt idx="2093">
                  <c:v>-51833</c:v>
                </c:pt>
                <c:pt idx="2094">
                  <c:v>-51858</c:v>
                </c:pt>
                <c:pt idx="2095">
                  <c:v>-51877</c:v>
                </c:pt>
                <c:pt idx="2096">
                  <c:v>-51898</c:v>
                </c:pt>
                <c:pt idx="2097">
                  <c:v>-51948</c:v>
                </c:pt>
                <c:pt idx="2098">
                  <c:v>-51926</c:v>
                </c:pt>
                <c:pt idx="2099">
                  <c:v>-52013</c:v>
                </c:pt>
                <c:pt idx="2100">
                  <c:v>-52084</c:v>
                </c:pt>
                <c:pt idx="2101">
                  <c:v>-52115</c:v>
                </c:pt>
                <c:pt idx="2102">
                  <c:v>-52123</c:v>
                </c:pt>
                <c:pt idx="2103">
                  <c:v>-52123</c:v>
                </c:pt>
                <c:pt idx="2104">
                  <c:v>-52122</c:v>
                </c:pt>
                <c:pt idx="2105">
                  <c:v>-52105</c:v>
                </c:pt>
                <c:pt idx="2106">
                  <c:v>-52080</c:v>
                </c:pt>
                <c:pt idx="2107">
                  <c:v>-52097</c:v>
                </c:pt>
                <c:pt idx="2108">
                  <c:v>-52099</c:v>
                </c:pt>
                <c:pt idx="2109">
                  <c:v>-52121</c:v>
                </c:pt>
                <c:pt idx="2110">
                  <c:v>-52154</c:v>
                </c:pt>
                <c:pt idx="2111">
                  <c:v>-52214</c:v>
                </c:pt>
                <c:pt idx="2112">
                  <c:v>-52313</c:v>
                </c:pt>
                <c:pt idx="2113">
                  <c:v>-52400</c:v>
                </c:pt>
                <c:pt idx="2114">
                  <c:v>-52451</c:v>
                </c:pt>
                <c:pt idx="2115">
                  <c:v>-52534</c:v>
                </c:pt>
                <c:pt idx="2116">
                  <c:v>-52584</c:v>
                </c:pt>
                <c:pt idx="2117">
                  <c:v>-52638</c:v>
                </c:pt>
                <c:pt idx="2118">
                  <c:v>-52639</c:v>
                </c:pt>
                <c:pt idx="2119">
                  <c:v>-52627</c:v>
                </c:pt>
                <c:pt idx="2120">
                  <c:v>-52618</c:v>
                </c:pt>
                <c:pt idx="2121">
                  <c:v>-52659</c:v>
                </c:pt>
                <c:pt idx="2122">
                  <c:v>-52657</c:v>
                </c:pt>
                <c:pt idx="2123">
                  <c:v>-52684</c:v>
                </c:pt>
                <c:pt idx="2124">
                  <c:v>-52688</c:v>
                </c:pt>
                <c:pt idx="2125">
                  <c:v>-52735</c:v>
                </c:pt>
                <c:pt idx="2126">
                  <c:v>-52783</c:v>
                </c:pt>
                <c:pt idx="2127">
                  <c:v>-52832</c:v>
                </c:pt>
                <c:pt idx="2128">
                  <c:v>-52920</c:v>
                </c:pt>
                <c:pt idx="2129">
                  <c:v>-52934</c:v>
                </c:pt>
                <c:pt idx="2130">
                  <c:v>-52972</c:v>
                </c:pt>
                <c:pt idx="2131">
                  <c:v>-53068</c:v>
                </c:pt>
                <c:pt idx="2132">
                  <c:v>-53056</c:v>
                </c:pt>
                <c:pt idx="2133">
                  <c:v>-53042</c:v>
                </c:pt>
                <c:pt idx="2134">
                  <c:v>-53062</c:v>
                </c:pt>
                <c:pt idx="2135">
                  <c:v>-53102</c:v>
                </c:pt>
                <c:pt idx="2136">
                  <c:v>-53091</c:v>
                </c:pt>
                <c:pt idx="2137">
                  <c:v>-53067</c:v>
                </c:pt>
                <c:pt idx="2138">
                  <c:v>-53076</c:v>
                </c:pt>
                <c:pt idx="2139">
                  <c:v>-53080</c:v>
                </c:pt>
                <c:pt idx="2140">
                  <c:v>-53024</c:v>
                </c:pt>
                <c:pt idx="2141">
                  <c:v>-53041</c:v>
                </c:pt>
                <c:pt idx="2142">
                  <c:v>-53034</c:v>
                </c:pt>
                <c:pt idx="2143">
                  <c:v>-53004</c:v>
                </c:pt>
                <c:pt idx="2144">
                  <c:v>-52994</c:v>
                </c:pt>
                <c:pt idx="2145">
                  <c:v>-53002</c:v>
                </c:pt>
                <c:pt idx="2146">
                  <c:v>-52993</c:v>
                </c:pt>
                <c:pt idx="2147">
                  <c:v>-53006</c:v>
                </c:pt>
                <c:pt idx="2148">
                  <c:v>-53036</c:v>
                </c:pt>
                <c:pt idx="2149">
                  <c:v>-52983</c:v>
                </c:pt>
                <c:pt idx="2150">
                  <c:v>-52991</c:v>
                </c:pt>
                <c:pt idx="2151">
                  <c:v>-52953</c:v>
                </c:pt>
                <c:pt idx="2152">
                  <c:v>-52944</c:v>
                </c:pt>
                <c:pt idx="2153">
                  <c:v>-52992</c:v>
                </c:pt>
                <c:pt idx="2154">
                  <c:v>-52982</c:v>
                </c:pt>
                <c:pt idx="2155">
                  <c:v>-53015</c:v>
                </c:pt>
                <c:pt idx="2156">
                  <c:v>-53031</c:v>
                </c:pt>
                <c:pt idx="2157">
                  <c:v>-53068</c:v>
                </c:pt>
                <c:pt idx="2158">
                  <c:v>-53101</c:v>
                </c:pt>
                <c:pt idx="2159">
                  <c:v>-53120</c:v>
                </c:pt>
                <c:pt idx="2160">
                  <c:v>-53186</c:v>
                </c:pt>
                <c:pt idx="2161">
                  <c:v>-53242</c:v>
                </c:pt>
                <c:pt idx="2162">
                  <c:v>-53241</c:v>
                </c:pt>
                <c:pt idx="2163">
                  <c:v>-53232</c:v>
                </c:pt>
                <c:pt idx="2164">
                  <c:v>-53212</c:v>
                </c:pt>
                <c:pt idx="2165">
                  <c:v>-53219</c:v>
                </c:pt>
                <c:pt idx="2166">
                  <c:v>-53265</c:v>
                </c:pt>
                <c:pt idx="2167">
                  <c:v>-53284</c:v>
                </c:pt>
                <c:pt idx="2168">
                  <c:v>-53297</c:v>
                </c:pt>
                <c:pt idx="2169">
                  <c:v>-53276</c:v>
                </c:pt>
                <c:pt idx="2170">
                  <c:v>-53270</c:v>
                </c:pt>
                <c:pt idx="2171">
                  <c:v>-53345</c:v>
                </c:pt>
                <c:pt idx="2172">
                  <c:v>-53397</c:v>
                </c:pt>
                <c:pt idx="2173">
                  <c:v>-53442</c:v>
                </c:pt>
                <c:pt idx="2174">
                  <c:v>-53385</c:v>
                </c:pt>
                <c:pt idx="2175">
                  <c:v>-53377</c:v>
                </c:pt>
                <c:pt idx="2176">
                  <c:v>-53378</c:v>
                </c:pt>
                <c:pt idx="2177">
                  <c:v>-53414</c:v>
                </c:pt>
                <c:pt idx="2178">
                  <c:v>-53478</c:v>
                </c:pt>
                <c:pt idx="2179">
                  <c:v>-53501</c:v>
                </c:pt>
                <c:pt idx="2180">
                  <c:v>-53589</c:v>
                </c:pt>
                <c:pt idx="2181">
                  <c:v>-53588</c:v>
                </c:pt>
                <c:pt idx="2182">
                  <c:v>-53629</c:v>
                </c:pt>
                <c:pt idx="2183">
                  <c:v>-53639</c:v>
                </c:pt>
                <c:pt idx="2184">
                  <c:v>-53667</c:v>
                </c:pt>
                <c:pt idx="2185">
                  <c:v>-53734</c:v>
                </c:pt>
                <c:pt idx="2186">
                  <c:v>-53728</c:v>
                </c:pt>
                <c:pt idx="2187">
                  <c:v>-53767</c:v>
                </c:pt>
                <c:pt idx="2188">
                  <c:v>-53795</c:v>
                </c:pt>
                <c:pt idx="2189">
                  <c:v>-53842</c:v>
                </c:pt>
                <c:pt idx="2190">
                  <c:v>-53882</c:v>
                </c:pt>
                <c:pt idx="2191">
                  <c:v>-53891</c:v>
                </c:pt>
                <c:pt idx="2192">
                  <c:v>-53926</c:v>
                </c:pt>
                <c:pt idx="2193">
                  <c:v>-53923</c:v>
                </c:pt>
                <c:pt idx="2194">
                  <c:v>-53909</c:v>
                </c:pt>
                <c:pt idx="2195">
                  <c:v>-53918</c:v>
                </c:pt>
                <c:pt idx="2196">
                  <c:v>-53958</c:v>
                </c:pt>
                <c:pt idx="2197">
                  <c:v>-54038</c:v>
                </c:pt>
                <c:pt idx="2198">
                  <c:v>-54101</c:v>
                </c:pt>
                <c:pt idx="2199">
                  <c:v>-54168</c:v>
                </c:pt>
                <c:pt idx="2200">
                  <c:v>-54212</c:v>
                </c:pt>
                <c:pt idx="2201">
                  <c:v>-54255</c:v>
                </c:pt>
                <c:pt idx="2202">
                  <c:v>-54273</c:v>
                </c:pt>
                <c:pt idx="2203">
                  <c:v>-54289</c:v>
                </c:pt>
                <c:pt idx="2204">
                  <c:v>-54312</c:v>
                </c:pt>
                <c:pt idx="2205">
                  <c:v>-54314</c:v>
                </c:pt>
                <c:pt idx="2206">
                  <c:v>-54331</c:v>
                </c:pt>
                <c:pt idx="2207">
                  <c:v>-54367</c:v>
                </c:pt>
                <c:pt idx="2208">
                  <c:v>-54401</c:v>
                </c:pt>
                <c:pt idx="2209">
                  <c:v>-54388</c:v>
                </c:pt>
                <c:pt idx="2210">
                  <c:v>-54403</c:v>
                </c:pt>
                <c:pt idx="2211">
                  <c:v>-54437</c:v>
                </c:pt>
                <c:pt idx="2212">
                  <c:v>-54457</c:v>
                </c:pt>
                <c:pt idx="2213">
                  <c:v>-54465</c:v>
                </c:pt>
                <c:pt idx="2214">
                  <c:v>-54435</c:v>
                </c:pt>
                <c:pt idx="2215">
                  <c:v>-54451</c:v>
                </c:pt>
                <c:pt idx="2216">
                  <c:v>-54460</c:v>
                </c:pt>
                <c:pt idx="2217">
                  <c:v>-54470</c:v>
                </c:pt>
                <c:pt idx="2218">
                  <c:v>-54525</c:v>
                </c:pt>
                <c:pt idx="2219">
                  <c:v>-54566</c:v>
                </c:pt>
                <c:pt idx="2220">
                  <c:v>-54601</c:v>
                </c:pt>
                <c:pt idx="2221">
                  <c:v>-54619</c:v>
                </c:pt>
                <c:pt idx="2222">
                  <c:v>-54620</c:v>
                </c:pt>
                <c:pt idx="2223">
                  <c:v>-54604</c:v>
                </c:pt>
                <c:pt idx="2224">
                  <c:v>-54648</c:v>
                </c:pt>
                <c:pt idx="2225">
                  <c:v>-54701</c:v>
                </c:pt>
                <c:pt idx="2226">
                  <c:v>-54699</c:v>
                </c:pt>
                <c:pt idx="2227">
                  <c:v>-54719</c:v>
                </c:pt>
                <c:pt idx="2228">
                  <c:v>-54767</c:v>
                </c:pt>
                <c:pt idx="2229">
                  <c:v>-54744</c:v>
                </c:pt>
                <c:pt idx="2230">
                  <c:v>-54737</c:v>
                </c:pt>
                <c:pt idx="2231">
                  <c:v>-54761</c:v>
                </c:pt>
                <c:pt idx="2232">
                  <c:v>-54822</c:v>
                </c:pt>
                <c:pt idx="2233">
                  <c:v>-54820</c:v>
                </c:pt>
                <c:pt idx="2234">
                  <c:v>-54892</c:v>
                </c:pt>
                <c:pt idx="2235">
                  <c:v>-54943</c:v>
                </c:pt>
                <c:pt idx="2236">
                  <c:v>-54950</c:v>
                </c:pt>
                <c:pt idx="2237">
                  <c:v>-54968</c:v>
                </c:pt>
                <c:pt idx="2238">
                  <c:v>-54982</c:v>
                </c:pt>
                <c:pt idx="2239">
                  <c:v>-55031</c:v>
                </c:pt>
                <c:pt idx="2240">
                  <c:v>-55069</c:v>
                </c:pt>
                <c:pt idx="2241">
                  <c:v>-55110</c:v>
                </c:pt>
                <c:pt idx="2242">
                  <c:v>-55130</c:v>
                </c:pt>
                <c:pt idx="2243">
                  <c:v>-55159</c:v>
                </c:pt>
                <c:pt idx="2244">
                  <c:v>-55201</c:v>
                </c:pt>
                <c:pt idx="2245">
                  <c:v>-55225</c:v>
                </c:pt>
                <c:pt idx="2246">
                  <c:v>-55282</c:v>
                </c:pt>
                <c:pt idx="2247">
                  <c:v>-55254</c:v>
                </c:pt>
                <c:pt idx="2248">
                  <c:v>-55275</c:v>
                </c:pt>
                <c:pt idx="2249">
                  <c:v>-55356</c:v>
                </c:pt>
                <c:pt idx="2250">
                  <c:v>-55387</c:v>
                </c:pt>
                <c:pt idx="2251">
                  <c:v>-55428</c:v>
                </c:pt>
                <c:pt idx="2252">
                  <c:v>-55435</c:v>
                </c:pt>
                <c:pt idx="2253">
                  <c:v>-55466</c:v>
                </c:pt>
                <c:pt idx="2254">
                  <c:v>-55416</c:v>
                </c:pt>
                <c:pt idx="2255">
                  <c:v>-55396</c:v>
                </c:pt>
                <c:pt idx="2256">
                  <c:v>-55436</c:v>
                </c:pt>
                <c:pt idx="2257">
                  <c:v>-55387</c:v>
                </c:pt>
                <c:pt idx="2258">
                  <c:v>-55380</c:v>
                </c:pt>
                <c:pt idx="2259">
                  <c:v>-55368</c:v>
                </c:pt>
                <c:pt idx="2260">
                  <c:v>-55389</c:v>
                </c:pt>
                <c:pt idx="2261">
                  <c:v>-55396</c:v>
                </c:pt>
                <c:pt idx="2262">
                  <c:v>-55391</c:v>
                </c:pt>
                <c:pt idx="2263">
                  <c:v>-55445</c:v>
                </c:pt>
                <c:pt idx="2264">
                  <c:v>-55402</c:v>
                </c:pt>
                <c:pt idx="2265">
                  <c:v>-55408</c:v>
                </c:pt>
                <c:pt idx="2266">
                  <c:v>-55381</c:v>
                </c:pt>
                <c:pt idx="2267">
                  <c:v>-55407</c:v>
                </c:pt>
                <c:pt idx="2268">
                  <c:v>-55454</c:v>
                </c:pt>
                <c:pt idx="2269">
                  <c:v>-55491</c:v>
                </c:pt>
                <c:pt idx="2270">
                  <c:v>-55483</c:v>
                </c:pt>
                <c:pt idx="2271">
                  <c:v>-55497</c:v>
                </c:pt>
                <c:pt idx="2272">
                  <c:v>-55494</c:v>
                </c:pt>
                <c:pt idx="2273">
                  <c:v>-55495</c:v>
                </c:pt>
                <c:pt idx="2274">
                  <c:v>-55515</c:v>
                </c:pt>
                <c:pt idx="2275">
                  <c:v>-55587</c:v>
                </c:pt>
                <c:pt idx="2276">
                  <c:v>-55624</c:v>
                </c:pt>
                <c:pt idx="2277">
                  <c:v>-55600</c:v>
                </c:pt>
                <c:pt idx="2278">
                  <c:v>-55626</c:v>
                </c:pt>
                <c:pt idx="2279">
                  <c:v>-55610</c:v>
                </c:pt>
                <c:pt idx="2280">
                  <c:v>-55630</c:v>
                </c:pt>
                <c:pt idx="2281">
                  <c:v>-55661</c:v>
                </c:pt>
                <c:pt idx="2282">
                  <c:v>-55640</c:v>
                </c:pt>
                <c:pt idx="2283">
                  <c:v>-55625</c:v>
                </c:pt>
                <c:pt idx="2284">
                  <c:v>-55651</c:v>
                </c:pt>
                <c:pt idx="2285">
                  <c:v>-55657</c:v>
                </c:pt>
                <c:pt idx="2286">
                  <c:v>-55693</c:v>
                </c:pt>
                <c:pt idx="2287">
                  <c:v>-55703</c:v>
                </c:pt>
                <c:pt idx="2288">
                  <c:v>-55706</c:v>
                </c:pt>
                <c:pt idx="2289">
                  <c:v>-55727</c:v>
                </c:pt>
                <c:pt idx="2290">
                  <c:v>-55751</c:v>
                </c:pt>
                <c:pt idx="2291">
                  <c:v>-55714</c:v>
                </c:pt>
                <c:pt idx="2292">
                  <c:v>-55682</c:v>
                </c:pt>
                <c:pt idx="2293">
                  <c:v>-55684</c:v>
                </c:pt>
                <c:pt idx="2294">
                  <c:v>-55655</c:v>
                </c:pt>
                <c:pt idx="2295">
                  <c:v>-55661</c:v>
                </c:pt>
                <c:pt idx="2296">
                  <c:v>-55660</c:v>
                </c:pt>
                <c:pt idx="2297">
                  <c:v>-55696</c:v>
                </c:pt>
                <c:pt idx="2298">
                  <c:v>-55694</c:v>
                </c:pt>
                <c:pt idx="2299">
                  <c:v>-55734</c:v>
                </c:pt>
                <c:pt idx="2300">
                  <c:v>-55746</c:v>
                </c:pt>
                <c:pt idx="2301">
                  <c:v>-55723</c:v>
                </c:pt>
                <c:pt idx="2302">
                  <c:v>-55747</c:v>
                </c:pt>
                <c:pt idx="2303">
                  <c:v>-55768</c:v>
                </c:pt>
                <c:pt idx="2304">
                  <c:v>-55787</c:v>
                </c:pt>
                <c:pt idx="2305">
                  <c:v>-55797</c:v>
                </c:pt>
                <c:pt idx="2306">
                  <c:v>-55841</c:v>
                </c:pt>
                <c:pt idx="2307">
                  <c:v>-55837</c:v>
                </c:pt>
                <c:pt idx="2308">
                  <c:v>-55853</c:v>
                </c:pt>
                <c:pt idx="2309">
                  <c:v>-55890</c:v>
                </c:pt>
                <c:pt idx="2310">
                  <c:v>-55887</c:v>
                </c:pt>
                <c:pt idx="2311">
                  <c:v>-55908</c:v>
                </c:pt>
                <c:pt idx="2312">
                  <c:v>-55847</c:v>
                </c:pt>
                <c:pt idx="2313">
                  <c:v>-55801</c:v>
                </c:pt>
                <c:pt idx="2314">
                  <c:v>-55805</c:v>
                </c:pt>
                <c:pt idx="2315">
                  <c:v>-55756</c:v>
                </c:pt>
                <c:pt idx="2316">
                  <c:v>-55733</c:v>
                </c:pt>
                <c:pt idx="2317">
                  <c:v>-55751</c:v>
                </c:pt>
                <c:pt idx="2318">
                  <c:v>-55733</c:v>
                </c:pt>
                <c:pt idx="2319">
                  <c:v>-55682</c:v>
                </c:pt>
                <c:pt idx="2320">
                  <c:v>-55658</c:v>
                </c:pt>
                <c:pt idx="2321">
                  <c:v>-55654</c:v>
                </c:pt>
                <c:pt idx="2322">
                  <c:v>-55654</c:v>
                </c:pt>
                <c:pt idx="2323">
                  <c:v>-55604</c:v>
                </c:pt>
                <c:pt idx="2324">
                  <c:v>-55616</c:v>
                </c:pt>
                <c:pt idx="2325">
                  <c:v>-55571</c:v>
                </c:pt>
                <c:pt idx="2326">
                  <c:v>-55588</c:v>
                </c:pt>
                <c:pt idx="2327">
                  <c:v>-55566</c:v>
                </c:pt>
                <c:pt idx="2328">
                  <c:v>-55573</c:v>
                </c:pt>
                <c:pt idx="2329">
                  <c:v>-55540</c:v>
                </c:pt>
                <c:pt idx="2330">
                  <c:v>-55521</c:v>
                </c:pt>
                <c:pt idx="2331">
                  <c:v>-55472</c:v>
                </c:pt>
                <c:pt idx="2332">
                  <c:v>-55379</c:v>
                </c:pt>
                <c:pt idx="2333">
                  <c:v>-55351</c:v>
                </c:pt>
                <c:pt idx="2334">
                  <c:v>-55321</c:v>
                </c:pt>
                <c:pt idx="2335">
                  <c:v>-55291</c:v>
                </c:pt>
                <c:pt idx="2336">
                  <c:v>-55280</c:v>
                </c:pt>
                <c:pt idx="2337">
                  <c:v>-55313</c:v>
                </c:pt>
                <c:pt idx="2338">
                  <c:v>-55280</c:v>
                </c:pt>
                <c:pt idx="2339">
                  <c:v>-55226</c:v>
                </c:pt>
                <c:pt idx="2340">
                  <c:v>-55227</c:v>
                </c:pt>
                <c:pt idx="2341">
                  <c:v>-55201</c:v>
                </c:pt>
                <c:pt idx="2342">
                  <c:v>-55175</c:v>
                </c:pt>
                <c:pt idx="2343">
                  <c:v>-55101</c:v>
                </c:pt>
                <c:pt idx="2344">
                  <c:v>-55073</c:v>
                </c:pt>
                <c:pt idx="2345">
                  <c:v>-55080</c:v>
                </c:pt>
                <c:pt idx="2346">
                  <c:v>-55064</c:v>
                </c:pt>
                <c:pt idx="2347">
                  <c:v>-55044</c:v>
                </c:pt>
                <c:pt idx="2348">
                  <c:v>-55037</c:v>
                </c:pt>
                <c:pt idx="2349">
                  <c:v>-55019</c:v>
                </c:pt>
                <c:pt idx="2350">
                  <c:v>-55003</c:v>
                </c:pt>
                <c:pt idx="2351">
                  <c:v>-54971</c:v>
                </c:pt>
                <c:pt idx="2352">
                  <c:v>-54962</c:v>
                </c:pt>
                <c:pt idx="2353">
                  <c:v>-54896</c:v>
                </c:pt>
                <c:pt idx="2354">
                  <c:v>-54835</c:v>
                </c:pt>
                <c:pt idx="2355">
                  <c:v>-54802</c:v>
                </c:pt>
                <c:pt idx="2356">
                  <c:v>-54784</c:v>
                </c:pt>
                <c:pt idx="2357">
                  <c:v>-54710</c:v>
                </c:pt>
                <c:pt idx="2358">
                  <c:v>-54685</c:v>
                </c:pt>
                <c:pt idx="2359">
                  <c:v>-54642</c:v>
                </c:pt>
                <c:pt idx="2360">
                  <c:v>-54609</c:v>
                </c:pt>
                <c:pt idx="2361">
                  <c:v>-54615</c:v>
                </c:pt>
                <c:pt idx="2362">
                  <c:v>-54589</c:v>
                </c:pt>
                <c:pt idx="2363">
                  <c:v>-54556</c:v>
                </c:pt>
                <c:pt idx="2364">
                  <c:v>-54511</c:v>
                </c:pt>
                <c:pt idx="2365">
                  <c:v>-54465</c:v>
                </c:pt>
                <c:pt idx="2366">
                  <c:v>-54409</c:v>
                </c:pt>
                <c:pt idx="2367">
                  <c:v>-54427</c:v>
                </c:pt>
                <c:pt idx="2368">
                  <c:v>-54392</c:v>
                </c:pt>
                <c:pt idx="2369">
                  <c:v>-54318</c:v>
                </c:pt>
                <c:pt idx="2370">
                  <c:v>-54306</c:v>
                </c:pt>
                <c:pt idx="2371">
                  <c:v>-54255</c:v>
                </c:pt>
                <c:pt idx="2372">
                  <c:v>-54199</c:v>
                </c:pt>
                <c:pt idx="2373">
                  <c:v>-54147</c:v>
                </c:pt>
                <c:pt idx="2374">
                  <c:v>-54120</c:v>
                </c:pt>
                <c:pt idx="2375">
                  <c:v>-54084</c:v>
                </c:pt>
                <c:pt idx="2376">
                  <c:v>-54039</c:v>
                </c:pt>
                <c:pt idx="2377">
                  <c:v>-53993</c:v>
                </c:pt>
                <c:pt idx="2378">
                  <c:v>-53967</c:v>
                </c:pt>
                <c:pt idx="2379">
                  <c:v>-53918</c:v>
                </c:pt>
                <c:pt idx="2380">
                  <c:v>-53862</c:v>
                </c:pt>
                <c:pt idx="2381">
                  <c:v>-53805</c:v>
                </c:pt>
                <c:pt idx="2382">
                  <c:v>-53802</c:v>
                </c:pt>
                <c:pt idx="2383">
                  <c:v>-53781</c:v>
                </c:pt>
                <c:pt idx="2384">
                  <c:v>-53713</c:v>
                </c:pt>
                <c:pt idx="2385">
                  <c:v>-53706</c:v>
                </c:pt>
                <c:pt idx="2386">
                  <c:v>-53750</c:v>
                </c:pt>
                <c:pt idx="2387">
                  <c:v>-53770</c:v>
                </c:pt>
                <c:pt idx="2388">
                  <c:v>-53727</c:v>
                </c:pt>
                <c:pt idx="2389">
                  <c:v>-53689</c:v>
                </c:pt>
                <c:pt idx="2390">
                  <c:v>-53631</c:v>
                </c:pt>
                <c:pt idx="2391">
                  <c:v>-53609</c:v>
                </c:pt>
                <c:pt idx="2392">
                  <c:v>-53529</c:v>
                </c:pt>
                <c:pt idx="2393">
                  <c:v>-53500</c:v>
                </c:pt>
                <c:pt idx="2394">
                  <c:v>-53462</c:v>
                </c:pt>
                <c:pt idx="2395">
                  <c:v>-53423</c:v>
                </c:pt>
                <c:pt idx="2396">
                  <c:v>-53387</c:v>
                </c:pt>
                <c:pt idx="2397">
                  <c:v>-53349</c:v>
                </c:pt>
                <c:pt idx="2398">
                  <c:v>-53330</c:v>
                </c:pt>
                <c:pt idx="2399">
                  <c:v>-53291</c:v>
                </c:pt>
                <c:pt idx="2400">
                  <c:v>-53290</c:v>
                </c:pt>
                <c:pt idx="2401">
                  <c:v>-53283</c:v>
                </c:pt>
                <c:pt idx="2402">
                  <c:v>-53271</c:v>
                </c:pt>
                <c:pt idx="2403">
                  <c:v>-53234</c:v>
                </c:pt>
                <c:pt idx="2404">
                  <c:v>-53205</c:v>
                </c:pt>
                <c:pt idx="2405">
                  <c:v>-53150</c:v>
                </c:pt>
                <c:pt idx="2406">
                  <c:v>-53119</c:v>
                </c:pt>
                <c:pt idx="2407">
                  <c:v>-53082</c:v>
                </c:pt>
                <c:pt idx="2408">
                  <c:v>-52982</c:v>
                </c:pt>
                <c:pt idx="2409">
                  <c:v>-52944</c:v>
                </c:pt>
                <c:pt idx="2410">
                  <c:v>-52917</c:v>
                </c:pt>
                <c:pt idx="2411">
                  <c:v>-52908</c:v>
                </c:pt>
                <c:pt idx="2412">
                  <c:v>-52883</c:v>
                </c:pt>
                <c:pt idx="2413">
                  <c:v>-52849</c:v>
                </c:pt>
                <c:pt idx="2414">
                  <c:v>-52829</c:v>
                </c:pt>
                <c:pt idx="2415">
                  <c:v>-52849</c:v>
                </c:pt>
                <c:pt idx="2416">
                  <c:v>-52812</c:v>
                </c:pt>
                <c:pt idx="2417">
                  <c:v>-52817</c:v>
                </c:pt>
                <c:pt idx="2418">
                  <c:v>-52853</c:v>
                </c:pt>
                <c:pt idx="2419">
                  <c:v>-52899</c:v>
                </c:pt>
                <c:pt idx="2420">
                  <c:v>-52877</c:v>
                </c:pt>
                <c:pt idx="2421">
                  <c:v>-52857</c:v>
                </c:pt>
                <c:pt idx="2422">
                  <c:v>-52827</c:v>
                </c:pt>
                <c:pt idx="2423">
                  <c:v>-52852</c:v>
                </c:pt>
                <c:pt idx="2424">
                  <c:v>-52835</c:v>
                </c:pt>
                <c:pt idx="2425">
                  <c:v>-52808</c:v>
                </c:pt>
                <c:pt idx="2426">
                  <c:v>-52766</c:v>
                </c:pt>
                <c:pt idx="2427">
                  <c:v>-52738</c:v>
                </c:pt>
                <c:pt idx="2428">
                  <c:v>-52660</c:v>
                </c:pt>
                <c:pt idx="2429">
                  <c:v>-52612</c:v>
                </c:pt>
                <c:pt idx="2430">
                  <c:v>-52578</c:v>
                </c:pt>
                <c:pt idx="2431">
                  <c:v>-52541</c:v>
                </c:pt>
                <c:pt idx="2432">
                  <c:v>-52487</c:v>
                </c:pt>
                <c:pt idx="2433">
                  <c:v>-52453</c:v>
                </c:pt>
                <c:pt idx="2434">
                  <c:v>-52399</c:v>
                </c:pt>
                <c:pt idx="2435">
                  <c:v>-52403</c:v>
                </c:pt>
                <c:pt idx="2436">
                  <c:v>-52348</c:v>
                </c:pt>
                <c:pt idx="2437">
                  <c:v>-52326</c:v>
                </c:pt>
                <c:pt idx="2438">
                  <c:v>-52301</c:v>
                </c:pt>
                <c:pt idx="2439">
                  <c:v>-52308</c:v>
                </c:pt>
                <c:pt idx="2440">
                  <c:v>-52256</c:v>
                </c:pt>
                <c:pt idx="2441">
                  <c:v>-52213</c:v>
                </c:pt>
                <c:pt idx="2442">
                  <c:v>-52163</c:v>
                </c:pt>
                <c:pt idx="2443">
                  <c:v>-52150</c:v>
                </c:pt>
                <c:pt idx="2444">
                  <c:v>-52120</c:v>
                </c:pt>
                <c:pt idx="2445">
                  <c:v>-52076</c:v>
                </c:pt>
                <c:pt idx="2446">
                  <c:v>-52045</c:v>
                </c:pt>
                <c:pt idx="2447">
                  <c:v>-52016</c:v>
                </c:pt>
                <c:pt idx="2448">
                  <c:v>-51981</c:v>
                </c:pt>
                <c:pt idx="2449">
                  <c:v>-51995</c:v>
                </c:pt>
                <c:pt idx="2450">
                  <c:v>-51986</c:v>
                </c:pt>
                <c:pt idx="2451">
                  <c:v>-52003</c:v>
                </c:pt>
                <c:pt idx="2452">
                  <c:v>-51962</c:v>
                </c:pt>
                <c:pt idx="2453">
                  <c:v>-51961</c:v>
                </c:pt>
                <c:pt idx="2454">
                  <c:v>-51976</c:v>
                </c:pt>
                <c:pt idx="2455">
                  <c:v>-51974</c:v>
                </c:pt>
                <c:pt idx="2456">
                  <c:v>-51962</c:v>
                </c:pt>
                <c:pt idx="2457">
                  <c:v>-51948</c:v>
                </c:pt>
                <c:pt idx="2458">
                  <c:v>-51866</c:v>
                </c:pt>
                <c:pt idx="2459">
                  <c:v>-51827</c:v>
                </c:pt>
                <c:pt idx="2460">
                  <c:v>-51797</c:v>
                </c:pt>
                <c:pt idx="2461">
                  <c:v>-51697</c:v>
                </c:pt>
                <c:pt idx="2462">
                  <c:v>-51641</c:v>
                </c:pt>
                <c:pt idx="2463">
                  <c:v>-51597</c:v>
                </c:pt>
                <c:pt idx="2464">
                  <c:v>-51513</c:v>
                </c:pt>
                <c:pt idx="2465">
                  <c:v>-51454</c:v>
                </c:pt>
                <c:pt idx="2466">
                  <c:v>-51413</c:v>
                </c:pt>
                <c:pt idx="2467">
                  <c:v>-51362</c:v>
                </c:pt>
                <c:pt idx="2468">
                  <c:v>-51291</c:v>
                </c:pt>
                <c:pt idx="2469">
                  <c:v>-51280</c:v>
                </c:pt>
                <c:pt idx="2470">
                  <c:v>-51224</c:v>
                </c:pt>
                <c:pt idx="2471">
                  <c:v>-51176</c:v>
                </c:pt>
                <c:pt idx="2472">
                  <c:v>-51160</c:v>
                </c:pt>
                <c:pt idx="2473">
                  <c:v>-51118</c:v>
                </c:pt>
                <c:pt idx="2474">
                  <c:v>-51053</c:v>
                </c:pt>
                <c:pt idx="2475">
                  <c:v>-50995</c:v>
                </c:pt>
                <c:pt idx="2476">
                  <c:v>-50970</c:v>
                </c:pt>
                <c:pt idx="2477">
                  <c:v>-50975</c:v>
                </c:pt>
                <c:pt idx="2478">
                  <c:v>-50949</c:v>
                </c:pt>
                <c:pt idx="2479">
                  <c:v>-50893</c:v>
                </c:pt>
                <c:pt idx="2480">
                  <c:v>-50863</c:v>
                </c:pt>
                <c:pt idx="2481">
                  <c:v>-50859</c:v>
                </c:pt>
                <c:pt idx="2482">
                  <c:v>-50843</c:v>
                </c:pt>
                <c:pt idx="2483">
                  <c:v>-50843</c:v>
                </c:pt>
                <c:pt idx="2484">
                  <c:v>-50823</c:v>
                </c:pt>
                <c:pt idx="2485">
                  <c:v>-50784</c:v>
                </c:pt>
                <c:pt idx="2486">
                  <c:v>-50713</c:v>
                </c:pt>
                <c:pt idx="2487">
                  <c:v>-50691</c:v>
                </c:pt>
                <c:pt idx="2488">
                  <c:v>-50676</c:v>
                </c:pt>
                <c:pt idx="2489">
                  <c:v>-50653</c:v>
                </c:pt>
                <c:pt idx="2490">
                  <c:v>-50606</c:v>
                </c:pt>
                <c:pt idx="2491">
                  <c:v>-50555</c:v>
                </c:pt>
                <c:pt idx="2492">
                  <c:v>-50531</c:v>
                </c:pt>
                <c:pt idx="2493">
                  <c:v>-50502</c:v>
                </c:pt>
                <c:pt idx="2494">
                  <c:v>-50481</c:v>
                </c:pt>
                <c:pt idx="2495">
                  <c:v>-50417</c:v>
                </c:pt>
                <c:pt idx="2496">
                  <c:v>-50440</c:v>
                </c:pt>
                <c:pt idx="2497">
                  <c:v>-50436</c:v>
                </c:pt>
                <c:pt idx="2498">
                  <c:v>-50395</c:v>
                </c:pt>
                <c:pt idx="2499">
                  <c:v>-50369</c:v>
                </c:pt>
                <c:pt idx="2500">
                  <c:v>-50336</c:v>
                </c:pt>
                <c:pt idx="2501">
                  <c:v>-50298</c:v>
                </c:pt>
                <c:pt idx="2502">
                  <c:v>-50271</c:v>
                </c:pt>
                <c:pt idx="2503">
                  <c:v>-50237</c:v>
                </c:pt>
                <c:pt idx="2504">
                  <c:v>-50255</c:v>
                </c:pt>
                <c:pt idx="2505">
                  <c:v>-50300</c:v>
                </c:pt>
                <c:pt idx="2506">
                  <c:v>-50283</c:v>
                </c:pt>
                <c:pt idx="2507">
                  <c:v>-50312</c:v>
                </c:pt>
                <c:pt idx="2508">
                  <c:v>-50328</c:v>
                </c:pt>
                <c:pt idx="2509">
                  <c:v>-50305</c:v>
                </c:pt>
                <c:pt idx="2510">
                  <c:v>-50324</c:v>
                </c:pt>
                <c:pt idx="2511">
                  <c:v>-50341</c:v>
                </c:pt>
                <c:pt idx="2512">
                  <c:v>-50327</c:v>
                </c:pt>
                <c:pt idx="2513">
                  <c:v>-50318</c:v>
                </c:pt>
                <c:pt idx="2514">
                  <c:v>-50328</c:v>
                </c:pt>
                <c:pt idx="2515">
                  <c:v>-50288</c:v>
                </c:pt>
                <c:pt idx="2516">
                  <c:v>-50260</c:v>
                </c:pt>
                <c:pt idx="2517">
                  <c:v>-50297</c:v>
                </c:pt>
                <c:pt idx="2518">
                  <c:v>-50264</c:v>
                </c:pt>
                <c:pt idx="2519">
                  <c:v>-50236</c:v>
                </c:pt>
                <c:pt idx="2520">
                  <c:v>-50216</c:v>
                </c:pt>
                <c:pt idx="2521">
                  <c:v>-50179</c:v>
                </c:pt>
                <c:pt idx="2522">
                  <c:v>-50217</c:v>
                </c:pt>
                <c:pt idx="2523">
                  <c:v>-50212</c:v>
                </c:pt>
                <c:pt idx="2524">
                  <c:v>-50224</c:v>
                </c:pt>
                <c:pt idx="2525">
                  <c:v>-50136</c:v>
                </c:pt>
                <c:pt idx="2526">
                  <c:v>-50097</c:v>
                </c:pt>
                <c:pt idx="2527">
                  <c:v>-50016</c:v>
                </c:pt>
                <c:pt idx="2528">
                  <c:v>-49963</c:v>
                </c:pt>
                <c:pt idx="2529">
                  <c:v>-49928</c:v>
                </c:pt>
                <c:pt idx="2530">
                  <c:v>-49890</c:v>
                </c:pt>
                <c:pt idx="2531">
                  <c:v>-49876</c:v>
                </c:pt>
                <c:pt idx="2532">
                  <c:v>-49848</c:v>
                </c:pt>
                <c:pt idx="2533">
                  <c:v>-49832</c:v>
                </c:pt>
                <c:pt idx="2534">
                  <c:v>-49820</c:v>
                </c:pt>
                <c:pt idx="2535">
                  <c:v>-49822</c:v>
                </c:pt>
                <c:pt idx="2536">
                  <c:v>-49835</c:v>
                </c:pt>
                <c:pt idx="2537">
                  <c:v>-49806</c:v>
                </c:pt>
                <c:pt idx="2538">
                  <c:v>-49717</c:v>
                </c:pt>
                <c:pt idx="2539">
                  <c:v>-49660</c:v>
                </c:pt>
                <c:pt idx="2540">
                  <c:v>-49617</c:v>
                </c:pt>
                <c:pt idx="2541">
                  <c:v>-49556</c:v>
                </c:pt>
                <c:pt idx="2542">
                  <c:v>-49494</c:v>
                </c:pt>
                <c:pt idx="2543">
                  <c:v>-49426</c:v>
                </c:pt>
                <c:pt idx="2544">
                  <c:v>-49423</c:v>
                </c:pt>
                <c:pt idx="2545">
                  <c:v>-49412</c:v>
                </c:pt>
                <c:pt idx="2546">
                  <c:v>-49438</c:v>
                </c:pt>
                <c:pt idx="2547">
                  <c:v>-49466</c:v>
                </c:pt>
                <c:pt idx="2548">
                  <c:v>-49470</c:v>
                </c:pt>
                <c:pt idx="2549">
                  <c:v>-49475</c:v>
                </c:pt>
                <c:pt idx="2550">
                  <c:v>-49421</c:v>
                </c:pt>
                <c:pt idx="2551">
                  <c:v>-49367</c:v>
                </c:pt>
                <c:pt idx="2552">
                  <c:v>-49343</c:v>
                </c:pt>
                <c:pt idx="2553">
                  <c:v>-49331</c:v>
                </c:pt>
                <c:pt idx="2554">
                  <c:v>-49280</c:v>
                </c:pt>
                <c:pt idx="2555">
                  <c:v>-49264</c:v>
                </c:pt>
                <c:pt idx="2556">
                  <c:v>-49235</c:v>
                </c:pt>
                <c:pt idx="2557">
                  <c:v>-49157</c:v>
                </c:pt>
                <c:pt idx="2558">
                  <c:v>-49120</c:v>
                </c:pt>
                <c:pt idx="2559">
                  <c:v>-49129</c:v>
                </c:pt>
                <c:pt idx="2560">
                  <c:v>-49048</c:v>
                </c:pt>
                <c:pt idx="2561">
                  <c:v>-49014</c:v>
                </c:pt>
                <c:pt idx="2562">
                  <c:v>-48976</c:v>
                </c:pt>
                <c:pt idx="2563">
                  <c:v>-48941</c:v>
                </c:pt>
                <c:pt idx="2564">
                  <c:v>-48916</c:v>
                </c:pt>
                <c:pt idx="2565">
                  <c:v>-48916</c:v>
                </c:pt>
                <c:pt idx="2566">
                  <c:v>-48880</c:v>
                </c:pt>
                <c:pt idx="2567">
                  <c:v>-48839</c:v>
                </c:pt>
                <c:pt idx="2568">
                  <c:v>-48791</c:v>
                </c:pt>
                <c:pt idx="2569">
                  <c:v>-48761</c:v>
                </c:pt>
                <c:pt idx="2570">
                  <c:v>-48749</c:v>
                </c:pt>
                <c:pt idx="2571">
                  <c:v>-48747</c:v>
                </c:pt>
                <c:pt idx="2572">
                  <c:v>-48721</c:v>
                </c:pt>
                <c:pt idx="2573">
                  <c:v>-48677</c:v>
                </c:pt>
                <c:pt idx="2574">
                  <c:v>-48653</c:v>
                </c:pt>
                <c:pt idx="2575">
                  <c:v>-48617</c:v>
                </c:pt>
                <c:pt idx="2576">
                  <c:v>-48571</c:v>
                </c:pt>
                <c:pt idx="2577">
                  <c:v>-48553</c:v>
                </c:pt>
                <c:pt idx="2578">
                  <c:v>-48494</c:v>
                </c:pt>
                <c:pt idx="2579">
                  <c:v>-48466</c:v>
                </c:pt>
                <c:pt idx="2580">
                  <c:v>-48465</c:v>
                </c:pt>
                <c:pt idx="2581">
                  <c:v>-48454</c:v>
                </c:pt>
                <c:pt idx="2582">
                  <c:v>-48496</c:v>
                </c:pt>
                <c:pt idx="2583">
                  <c:v>-48454</c:v>
                </c:pt>
                <c:pt idx="2584">
                  <c:v>-48395</c:v>
                </c:pt>
                <c:pt idx="2585">
                  <c:v>-48342</c:v>
                </c:pt>
                <c:pt idx="2586">
                  <c:v>-48341</c:v>
                </c:pt>
                <c:pt idx="2587">
                  <c:v>-48293</c:v>
                </c:pt>
                <c:pt idx="2588">
                  <c:v>-48226</c:v>
                </c:pt>
                <c:pt idx="2589">
                  <c:v>-48196</c:v>
                </c:pt>
                <c:pt idx="2590">
                  <c:v>-48157</c:v>
                </c:pt>
                <c:pt idx="2591">
                  <c:v>-48143</c:v>
                </c:pt>
                <c:pt idx="2592">
                  <c:v>-48133</c:v>
                </c:pt>
                <c:pt idx="2593">
                  <c:v>-48118</c:v>
                </c:pt>
                <c:pt idx="2594">
                  <c:v>-48118</c:v>
                </c:pt>
                <c:pt idx="2595">
                  <c:v>-48053</c:v>
                </c:pt>
                <c:pt idx="2596">
                  <c:v>-48035</c:v>
                </c:pt>
                <c:pt idx="2597">
                  <c:v>-48042</c:v>
                </c:pt>
                <c:pt idx="2598">
                  <c:v>-48053</c:v>
                </c:pt>
                <c:pt idx="2599">
                  <c:v>-48089</c:v>
                </c:pt>
                <c:pt idx="2600">
                  <c:v>-48106</c:v>
                </c:pt>
                <c:pt idx="2601">
                  <c:v>-48080</c:v>
                </c:pt>
                <c:pt idx="2602">
                  <c:v>-48067</c:v>
                </c:pt>
                <c:pt idx="2603">
                  <c:v>-48005</c:v>
                </c:pt>
                <c:pt idx="2604">
                  <c:v>-47982</c:v>
                </c:pt>
                <c:pt idx="2605">
                  <c:v>-47976</c:v>
                </c:pt>
                <c:pt idx="2606">
                  <c:v>-47956</c:v>
                </c:pt>
                <c:pt idx="2607">
                  <c:v>-47922</c:v>
                </c:pt>
                <c:pt idx="2608">
                  <c:v>-47888</c:v>
                </c:pt>
                <c:pt idx="2609">
                  <c:v>-47883</c:v>
                </c:pt>
                <c:pt idx="2610">
                  <c:v>-47859</c:v>
                </c:pt>
                <c:pt idx="2611">
                  <c:v>-47846</c:v>
                </c:pt>
                <c:pt idx="2612">
                  <c:v>-47808</c:v>
                </c:pt>
                <c:pt idx="2613">
                  <c:v>-47806</c:v>
                </c:pt>
                <c:pt idx="2614">
                  <c:v>-47738</c:v>
                </c:pt>
                <c:pt idx="2615">
                  <c:v>-47726</c:v>
                </c:pt>
                <c:pt idx="2616">
                  <c:v>-47699</c:v>
                </c:pt>
                <c:pt idx="2617">
                  <c:v>-47666</c:v>
                </c:pt>
                <c:pt idx="2618">
                  <c:v>-47679</c:v>
                </c:pt>
                <c:pt idx="2619">
                  <c:v>-47681</c:v>
                </c:pt>
                <c:pt idx="2620">
                  <c:v>-47680</c:v>
                </c:pt>
                <c:pt idx="2621">
                  <c:v>-47648</c:v>
                </c:pt>
                <c:pt idx="2622">
                  <c:v>-47583</c:v>
                </c:pt>
                <c:pt idx="2623">
                  <c:v>-47584</c:v>
                </c:pt>
                <c:pt idx="2624">
                  <c:v>-47547</c:v>
                </c:pt>
                <c:pt idx="2625">
                  <c:v>-47510</c:v>
                </c:pt>
                <c:pt idx="2626">
                  <c:v>-47420</c:v>
                </c:pt>
                <c:pt idx="2627">
                  <c:v>-47340</c:v>
                </c:pt>
                <c:pt idx="2628">
                  <c:v>-47275</c:v>
                </c:pt>
                <c:pt idx="2629">
                  <c:v>-47245</c:v>
                </c:pt>
                <c:pt idx="2630">
                  <c:v>-47210</c:v>
                </c:pt>
                <c:pt idx="2631">
                  <c:v>-47195</c:v>
                </c:pt>
                <c:pt idx="2632">
                  <c:v>-47145</c:v>
                </c:pt>
                <c:pt idx="2633">
                  <c:v>-47149</c:v>
                </c:pt>
                <c:pt idx="2634">
                  <c:v>-47120</c:v>
                </c:pt>
                <c:pt idx="2635">
                  <c:v>-47133</c:v>
                </c:pt>
                <c:pt idx="2636">
                  <c:v>-47138</c:v>
                </c:pt>
                <c:pt idx="2637">
                  <c:v>-47135</c:v>
                </c:pt>
                <c:pt idx="2638">
                  <c:v>-47128</c:v>
                </c:pt>
                <c:pt idx="2639">
                  <c:v>-47108</c:v>
                </c:pt>
                <c:pt idx="2640">
                  <c:v>-47137</c:v>
                </c:pt>
                <c:pt idx="2641">
                  <c:v>-47132</c:v>
                </c:pt>
                <c:pt idx="2642">
                  <c:v>-47138</c:v>
                </c:pt>
                <c:pt idx="2643">
                  <c:v>-47137</c:v>
                </c:pt>
                <c:pt idx="2644">
                  <c:v>-47132</c:v>
                </c:pt>
                <c:pt idx="2645">
                  <c:v>-47096</c:v>
                </c:pt>
                <c:pt idx="2646">
                  <c:v>-47076</c:v>
                </c:pt>
                <c:pt idx="2647">
                  <c:v>-47045</c:v>
                </c:pt>
                <c:pt idx="2648">
                  <c:v>-47031</c:v>
                </c:pt>
                <c:pt idx="2649">
                  <c:v>-47036</c:v>
                </c:pt>
                <c:pt idx="2650">
                  <c:v>-46971</c:v>
                </c:pt>
                <c:pt idx="2651">
                  <c:v>-46975</c:v>
                </c:pt>
                <c:pt idx="2652">
                  <c:v>-46925</c:v>
                </c:pt>
                <c:pt idx="2653">
                  <c:v>-46872</c:v>
                </c:pt>
                <c:pt idx="2654">
                  <c:v>-46821</c:v>
                </c:pt>
                <c:pt idx="2655">
                  <c:v>-46766</c:v>
                </c:pt>
                <c:pt idx="2656">
                  <c:v>-46763</c:v>
                </c:pt>
                <c:pt idx="2657">
                  <c:v>-46740</c:v>
                </c:pt>
                <c:pt idx="2658">
                  <c:v>-46699</c:v>
                </c:pt>
                <c:pt idx="2659">
                  <c:v>-46677</c:v>
                </c:pt>
                <c:pt idx="2660">
                  <c:v>-46645</c:v>
                </c:pt>
                <c:pt idx="2661">
                  <c:v>-46628</c:v>
                </c:pt>
                <c:pt idx="2662">
                  <c:v>-46534</c:v>
                </c:pt>
                <c:pt idx="2663">
                  <c:v>-46504</c:v>
                </c:pt>
                <c:pt idx="2664">
                  <c:v>-46496</c:v>
                </c:pt>
                <c:pt idx="2665">
                  <c:v>-46420</c:v>
                </c:pt>
                <c:pt idx="2666">
                  <c:v>-46453</c:v>
                </c:pt>
                <c:pt idx="2667">
                  <c:v>-46435</c:v>
                </c:pt>
                <c:pt idx="2668">
                  <c:v>-46404</c:v>
                </c:pt>
                <c:pt idx="2669">
                  <c:v>-46419</c:v>
                </c:pt>
                <c:pt idx="2670">
                  <c:v>-46409</c:v>
                </c:pt>
                <c:pt idx="2671">
                  <c:v>-46399</c:v>
                </c:pt>
                <c:pt idx="2672">
                  <c:v>-46376</c:v>
                </c:pt>
                <c:pt idx="2673">
                  <c:v>-46321</c:v>
                </c:pt>
                <c:pt idx="2674">
                  <c:v>-46248</c:v>
                </c:pt>
                <c:pt idx="2675">
                  <c:v>-46250</c:v>
                </c:pt>
                <c:pt idx="2676">
                  <c:v>-46202</c:v>
                </c:pt>
                <c:pt idx="2677">
                  <c:v>-46187</c:v>
                </c:pt>
                <c:pt idx="2678">
                  <c:v>-46173</c:v>
                </c:pt>
                <c:pt idx="2679">
                  <c:v>-46165</c:v>
                </c:pt>
                <c:pt idx="2680">
                  <c:v>-46200</c:v>
                </c:pt>
                <c:pt idx="2681">
                  <c:v>-46176</c:v>
                </c:pt>
                <c:pt idx="2682">
                  <c:v>-46195</c:v>
                </c:pt>
                <c:pt idx="2683">
                  <c:v>-46154</c:v>
                </c:pt>
                <c:pt idx="2684">
                  <c:v>-46142</c:v>
                </c:pt>
                <c:pt idx="2685">
                  <c:v>-46190</c:v>
                </c:pt>
                <c:pt idx="2686">
                  <c:v>-46179</c:v>
                </c:pt>
                <c:pt idx="2687">
                  <c:v>-46205</c:v>
                </c:pt>
                <c:pt idx="2688">
                  <c:v>-46166</c:v>
                </c:pt>
                <c:pt idx="2689">
                  <c:v>-46132</c:v>
                </c:pt>
                <c:pt idx="2690">
                  <c:v>-46081</c:v>
                </c:pt>
                <c:pt idx="2691">
                  <c:v>-46074</c:v>
                </c:pt>
                <c:pt idx="2692">
                  <c:v>-46121</c:v>
                </c:pt>
                <c:pt idx="2693">
                  <c:v>-46098</c:v>
                </c:pt>
                <c:pt idx="2694">
                  <c:v>-46041</c:v>
                </c:pt>
                <c:pt idx="2695">
                  <c:v>-45975</c:v>
                </c:pt>
                <c:pt idx="2696">
                  <c:v>-45933</c:v>
                </c:pt>
                <c:pt idx="2697">
                  <c:v>-45937</c:v>
                </c:pt>
                <c:pt idx="2698">
                  <c:v>-45951</c:v>
                </c:pt>
                <c:pt idx="2699">
                  <c:v>-45962</c:v>
                </c:pt>
                <c:pt idx="2700">
                  <c:v>-45917</c:v>
                </c:pt>
                <c:pt idx="2701">
                  <c:v>-45827</c:v>
                </c:pt>
                <c:pt idx="2702">
                  <c:v>-45743</c:v>
                </c:pt>
                <c:pt idx="2703">
                  <c:v>-45652</c:v>
                </c:pt>
                <c:pt idx="2704">
                  <c:v>-45584</c:v>
                </c:pt>
                <c:pt idx="2705">
                  <c:v>-45503</c:v>
                </c:pt>
                <c:pt idx="2706">
                  <c:v>-45450</c:v>
                </c:pt>
                <c:pt idx="2707">
                  <c:v>-45461</c:v>
                </c:pt>
                <c:pt idx="2708">
                  <c:v>-45399</c:v>
                </c:pt>
                <c:pt idx="2709">
                  <c:v>-45343</c:v>
                </c:pt>
                <c:pt idx="2710">
                  <c:v>-45352</c:v>
                </c:pt>
                <c:pt idx="2711">
                  <c:v>-45287</c:v>
                </c:pt>
                <c:pt idx="2712">
                  <c:v>-45327</c:v>
                </c:pt>
                <c:pt idx="2713">
                  <c:v>-45334</c:v>
                </c:pt>
                <c:pt idx="2714">
                  <c:v>-45303</c:v>
                </c:pt>
                <c:pt idx="2715">
                  <c:v>-45313</c:v>
                </c:pt>
                <c:pt idx="2716">
                  <c:v>-45278</c:v>
                </c:pt>
                <c:pt idx="2717">
                  <c:v>-45224</c:v>
                </c:pt>
                <c:pt idx="2718">
                  <c:v>-45213</c:v>
                </c:pt>
                <c:pt idx="2719">
                  <c:v>-45219</c:v>
                </c:pt>
                <c:pt idx="2720">
                  <c:v>-45147</c:v>
                </c:pt>
                <c:pt idx="2721">
                  <c:v>-45086</c:v>
                </c:pt>
                <c:pt idx="2722">
                  <c:v>-45071</c:v>
                </c:pt>
                <c:pt idx="2723">
                  <c:v>-45100</c:v>
                </c:pt>
                <c:pt idx="2724">
                  <c:v>-45061</c:v>
                </c:pt>
                <c:pt idx="2725">
                  <c:v>-45033</c:v>
                </c:pt>
                <c:pt idx="2726">
                  <c:v>-44979</c:v>
                </c:pt>
                <c:pt idx="2727">
                  <c:v>-44956</c:v>
                </c:pt>
                <c:pt idx="2728">
                  <c:v>-44902</c:v>
                </c:pt>
                <c:pt idx="2729">
                  <c:v>-44842</c:v>
                </c:pt>
                <c:pt idx="2730">
                  <c:v>-44811</c:v>
                </c:pt>
                <c:pt idx="2731">
                  <c:v>-44762</c:v>
                </c:pt>
                <c:pt idx="2732">
                  <c:v>-44724</c:v>
                </c:pt>
                <c:pt idx="2733">
                  <c:v>-44694</c:v>
                </c:pt>
                <c:pt idx="2734">
                  <c:v>-44670</c:v>
                </c:pt>
                <c:pt idx="2735">
                  <c:v>-44605</c:v>
                </c:pt>
                <c:pt idx="2736">
                  <c:v>-44589</c:v>
                </c:pt>
                <c:pt idx="2737">
                  <c:v>-44553</c:v>
                </c:pt>
                <c:pt idx="2738">
                  <c:v>-44508</c:v>
                </c:pt>
                <c:pt idx="2739">
                  <c:v>-44459</c:v>
                </c:pt>
                <c:pt idx="2740">
                  <c:v>-44409</c:v>
                </c:pt>
                <c:pt idx="2741">
                  <c:v>-44371</c:v>
                </c:pt>
                <c:pt idx="2742">
                  <c:v>-44291</c:v>
                </c:pt>
                <c:pt idx="2743">
                  <c:v>-44235</c:v>
                </c:pt>
                <c:pt idx="2744">
                  <c:v>-44183</c:v>
                </c:pt>
                <c:pt idx="2745">
                  <c:v>-44142</c:v>
                </c:pt>
                <c:pt idx="2746">
                  <c:v>-44092</c:v>
                </c:pt>
                <c:pt idx="2747">
                  <c:v>-44053</c:v>
                </c:pt>
                <c:pt idx="2748">
                  <c:v>-44057</c:v>
                </c:pt>
                <c:pt idx="2749">
                  <c:v>-44080</c:v>
                </c:pt>
                <c:pt idx="2750">
                  <c:v>-44081</c:v>
                </c:pt>
                <c:pt idx="2751">
                  <c:v>-44063</c:v>
                </c:pt>
                <c:pt idx="2752">
                  <c:v>-44014</c:v>
                </c:pt>
                <c:pt idx="2753">
                  <c:v>-43942</c:v>
                </c:pt>
                <c:pt idx="2754">
                  <c:v>-43960</c:v>
                </c:pt>
                <c:pt idx="2755">
                  <c:v>-43964</c:v>
                </c:pt>
                <c:pt idx="2756">
                  <c:v>-43970</c:v>
                </c:pt>
                <c:pt idx="2757">
                  <c:v>-43945</c:v>
                </c:pt>
                <c:pt idx="2758">
                  <c:v>-43941</c:v>
                </c:pt>
                <c:pt idx="2759">
                  <c:v>-43875</c:v>
                </c:pt>
                <c:pt idx="2760">
                  <c:v>-43795</c:v>
                </c:pt>
                <c:pt idx="2761">
                  <c:v>-43788</c:v>
                </c:pt>
                <c:pt idx="2762">
                  <c:v>-43750</c:v>
                </c:pt>
                <c:pt idx="2763">
                  <c:v>-43658</c:v>
                </c:pt>
                <c:pt idx="2764">
                  <c:v>-43618</c:v>
                </c:pt>
                <c:pt idx="2765">
                  <c:v>-43608</c:v>
                </c:pt>
                <c:pt idx="2766">
                  <c:v>-43556</c:v>
                </c:pt>
                <c:pt idx="2767">
                  <c:v>-43584</c:v>
                </c:pt>
                <c:pt idx="2768">
                  <c:v>-43581</c:v>
                </c:pt>
                <c:pt idx="2769">
                  <c:v>-43588</c:v>
                </c:pt>
                <c:pt idx="2770">
                  <c:v>-43561</c:v>
                </c:pt>
                <c:pt idx="2771">
                  <c:v>-43539</c:v>
                </c:pt>
                <c:pt idx="2772">
                  <c:v>-43516</c:v>
                </c:pt>
                <c:pt idx="2773">
                  <c:v>-43469</c:v>
                </c:pt>
                <c:pt idx="2774">
                  <c:v>-43481</c:v>
                </c:pt>
                <c:pt idx="2775">
                  <c:v>-43466</c:v>
                </c:pt>
                <c:pt idx="2776">
                  <c:v>-43465</c:v>
                </c:pt>
                <c:pt idx="2777">
                  <c:v>-43478</c:v>
                </c:pt>
                <c:pt idx="2778">
                  <c:v>-43431</c:v>
                </c:pt>
                <c:pt idx="2779">
                  <c:v>-43370</c:v>
                </c:pt>
                <c:pt idx="2780">
                  <c:v>-43331</c:v>
                </c:pt>
                <c:pt idx="2781">
                  <c:v>-43305</c:v>
                </c:pt>
                <c:pt idx="2782">
                  <c:v>-43290</c:v>
                </c:pt>
                <c:pt idx="2783">
                  <c:v>-43239</c:v>
                </c:pt>
                <c:pt idx="2784">
                  <c:v>-43217</c:v>
                </c:pt>
                <c:pt idx="2785">
                  <c:v>-43180</c:v>
                </c:pt>
                <c:pt idx="2786">
                  <c:v>-43151</c:v>
                </c:pt>
                <c:pt idx="2787">
                  <c:v>-43117</c:v>
                </c:pt>
                <c:pt idx="2788">
                  <c:v>-43092</c:v>
                </c:pt>
                <c:pt idx="2789">
                  <c:v>-43065</c:v>
                </c:pt>
                <c:pt idx="2790">
                  <c:v>-43052</c:v>
                </c:pt>
                <c:pt idx="2791">
                  <c:v>-43010</c:v>
                </c:pt>
                <c:pt idx="2792">
                  <c:v>-43014</c:v>
                </c:pt>
                <c:pt idx="2793">
                  <c:v>-42976</c:v>
                </c:pt>
                <c:pt idx="2794">
                  <c:v>-42936</c:v>
                </c:pt>
                <c:pt idx="2795">
                  <c:v>-42973</c:v>
                </c:pt>
                <c:pt idx="2796">
                  <c:v>-43019</c:v>
                </c:pt>
                <c:pt idx="2797">
                  <c:v>-43052</c:v>
                </c:pt>
                <c:pt idx="2798">
                  <c:v>-43056</c:v>
                </c:pt>
                <c:pt idx="2799">
                  <c:v>-43043</c:v>
                </c:pt>
                <c:pt idx="2800">
                  <c:v>-42987</c:v>
                </c:pt>
                <c:pt idx="2801">
                  <c:v>-42955</c:v>
                </c:pt>
                <c:pt idx="2802">
                  <c:v>-42978</c:v>
                </c:pt>
                <c:pt idx="2803">
                  <c:v>-42912</c:v>
                </c:pt>
                <c:pt idx="2804">
                  <c:v>-42900</c:v>
                </c:pt>
                <c:pt idx="2805">
                  <c:v>-42850</c:v>
                </c:pt>
                <c:pt idx="2806">
                  <c:v>-42828</c:v>
                </c:pt>
                <c:pt idx="2807">
                  <c:v>-42788</c:v>
                </c:pt>
                <c:pt idx="2808">
                  <c:v>-42761</c:v>
                </c:pt>
                <c:pt idx="2809">
                  <c:v>-42720</c:v>
                </c:pt>
                <c:pt idx="2810">
                  <c:v>-42660</c:v>
                </c:pt>
                <c:pt idx="2811">
                  <c:v>-42635</c:v>
                </c:pt>
                <c:pt idx="2812">
                  <c:v>-42591</c:v>
                </c:pt>
                <c:pt idx="2813">
                  <c:v>-42587</c:v>
                </c:pt>
                <c:pt idx="2814">
                  <c:v>-42596</c:v>
                </c:pt>
                <c:pt idx="2815">
                  <c:v>-42577</c:v>
                </c:pt>
                <c:pt idx="2816">
                  <c:v>-42599</c:v>
                </c:pt>
                <c:pt idx="2817">
                  <c:v>-42584</c:v>
                </c:pt>
                <c:pt idx="2818">
                  <c:v>-42564</c:v>
                </c:pt>
                <c:pt idx="2819">
                  <c:v>-42558</c:v>
                </c:pt>
                <c:pt idx="2820">
                  <c:v>-42531</c:v>
                </c:pt>
                <c:pt idx="2821">
                  <c:v>-42517</c:v>
                </c:pt>
                <c:pt idx="2822">
                  <c:v>-42550</c:v>
                </c:pt>
                <c:pt idx="2823">
                  <c:v>-42551</c:v>
                </c:pt>
                <c:pt idx="2824">
                  <c:v>-42523</c:v>
                </c:pt>
                <c:pt idx="2825">
                  <c:v>-42460</c:v>
                </c:pt>
                <c:pt idx="2826">
                  <c:v>-42433</c:v>
                </c:pt>
                <c:pt idx="2827">
                  <c:v>-42401</c:v>
                </c:pt>
                <c:pt idx="2828">
                  <c:v>-42375</c:v>
                </c:pt>
                <c:pt idx="2829">
                  <c:v>-42349</c:v>
                </c:pt>
                <c:pt idx="2830">
                  <c:v>-42385</c:v>
                </c:pt>
                <c:pt idx="2831">
                  <c:v>-42375</c:v>
                </c:pt>
                <c:pt idx="2832">
                  <c:v>-42404</c:v>
                </c:pt>
                <c:pt idx="2833">
                  <c:v>-42358</c:v>
                </c:pt>
                <c:pt idx="2834">
                  <c:v>-42342</c:v>
                </c:pt>
                <c:pt idx="2835">
                  <c:v>-42347</c:v>
                </c:pt>
                <c:pt idx="2836">
                  <c:v>-42309</c:v>
                </c:pt>
                <c:pt idx="2837">
                  <c:v>-42270</c:v>
                </c:pt>
                <c:pt idx="2838">
                  <c:v>-42204</c:v>
                </c:pt>
                <c:pt idx="2839">
                  <c:v>-42196</c:v>
                </c:pt>
                <c:pt idx="2840">
                  <c:v>-42194</c:v>
                </c:pt>
                <c:pt idx="2841">
                  <c:v>-42232</c:v>
                </c:pt>
                <c:pt idx="2842">
                  <c:v>-42232</c:v>
                </c:pt>
                <c:pt idx="2843">
                  <c:v>-42233</c:v>
                </c:pt>
                <c:pt idx="2844">
                  <c:v>-42199</c:v>
                </c:pt>
                <c:pt idx="2845">
                  <c:v>-42147</c:v>
                </c:pt>
                <c:pt idx="2846">
                  <c:v>-42104</c:v>
                </c:pt>
                <c:pt idx="2847">
                  <c:v>-42058</c:v>
                </c:pt>
                <c:pt idx="2848">
                  <c:v>-42039</c:v>
                </c:pt>
                <c:pt idx="2849">
                  <c:v>-42044</c:v>
                </c:pt>
                <c:pt idx="2850">
                  <c:v>-42039</c:v>
                </c:pt>
                <c:pt idx="2851">
                  <c:v>-42012</c:v>
                </c:pt>
                <c:pt idx="2852">
                  <c:v>-41992</c:v>
                </c:pt>
                <c:pt idx="2853">
                  <c:v>-41976</c:v>
                </c:pt>
                <c:pt idx="2854">
                  <c:v>-41952</c:v>
                </c:pt>
                <c:pt idx="2855">
                  <c:v>-41925</c:v>
                </c:pt>
                <c:pt idx="2856">
                  <c:v>-41890</c:v>
                </c:pt>
                <c:pt idx="2857">
                  <c:v>-41876</c:v>
                </c:pt>
                <c:pt idx="2858">
                  <c:v>-41846</c:v>
                </c:pt>
                <c:pt idx="2859">
                  <c:v>-41811</c:v>
                </c:pt>
                <c:pt idx="2860">
                  <c:v>-41806</c:v>
                </c:pt>
                <c:pt idx="2861">
                  <c:v>-41815</c:v>
                </c:pt>
                <c:pt idx="2862">
                  <c:v>-41805</c:v>
                </c:pt>
                <c:pt idx="2863">
                  <c:v>-41798</c:v>
                </c:pt>
                <c:pt idx="2864">
                  <c:v>-41749</c:v>
                </c:pt>
                <c:pt idx="2865">
                  <c:v>-41700</c:v>
                </c:pt>
                <c:pt idx="2866">
                  <c:v>-41644</c:v>
                </c:pt>
                <c:pt idx="2867">
                  <c:v>-41640</c:v>
                </c:pt>
                <c:pt idx="2868">
                  <c:v>-41596</c:v>
                </c:pt>
                <c:pt idx="2869">
                  <c:v>-41515</c:v>
                </c:pt>
                <c:pt idx="2870">
                  <c:v>-41567</c:v>
                </c:pt>
                <c:pt idx="2871">
                  <c:v>-41565</c:v>
                </c:pt>
                <c:pt idx="2872">
                  <c:v>-41477</c:v>
                </c:pt>
                <c:pt idx="2873">
                  <c:v>-41439</c:v>
                </c:pt>
                <c:pt idx="2874">
                  <c:v>-41424</c:v>
                </c:pt>
                <c:pt idx="2875">
                  <c:v>-41386</c:v>
                </c:pt>
                <c:pt idx="2876">
                  <c:v>-41307</c:v>
                </c:pt>
                <c:pt idx="2877">
                  <c:v>-41293</c:v>
                </c:pt>
                <c:pt idx="2878">
                  <c:v>-41281</c:v>
                </c:pt>
                <c:pt idx="2879">
                  <c:v>-41237</c:v>
                </c:pt>
                <c:pt idx="2880">
                  <c:v>-41239</c:v>
                </c:pt>
                <c:pt idx="2881">
                  <c:v>-41170</c:v>
                </c:pt>
                <c:pt idx="2882">
                  <c:v>-41136</c:v>
                </c:pt>
                <c:pt idx="2883">
                  <c:v>-41095</c:v>
                </c:pt>
                <c:pt idx="2884">
                  <c:v>-41067</c:v>
                </c:pt>
                <c:pt idx="2885">
                  <c:v>-41054</c:v>
                </c:pt>
                <c:pt idx="2886">
                  <c:v>-41069</c:v>
                </c:pt>
                <c:pt idx="2887">
                  <c:v>-41001</c:v>
                </c:pt>
                <c:pt idx="2888">
                  <c:v>-41000</c:v>
                </c:pt>
                <c:pt idx="2889">
                  <c:v>-40980</c:v>
                </c:pt>
                <c:pt idx="2890">
                  <c:v>-40939</c:v>
                </c:pt>
                <c:pt idx="2891">
                  <c:v>-40954</c:v>
                </c:pt>
                <c:pt idx="2892">
                  <c:v>-40946</c:v>
                </c:pt>
                <c:pt idx="2893">
                  <c:v>-40943</c:v>
                </c:pt>
                <c:pt idx="2894">
                  <c:v>-40901</c:v>
                </c:pt>
                <c:pt idx="2895">
                  <c:v>-40876</c:v>
                </c:pt>
                <c:pt idx="2896">
                  <c:v>-40855</c:v>
                </c:pt>
                <c:pt idx="2897">
                  <c:v>-40808</c:v>
                </c:pt>
                <c:pt idx="2898">
                  <c:v>-40745</c:v>
                </c:pt>
                <c:pt idx="2899">
                  <c:v>-40701</c:v>
                </c:pt>
                <c:pt idx="2900">
                  <c:v>-40682</c:v>
                </c:pt>
                <c:pt idx="2901">
                  <c:v>-40696</c:v>
                </c:pt>
                <c:pt idx="2902">
                  <c:v>-40729</c:v>
                </c:pt>
                <c:pt idx="2903">
                  <c:v>-40715</c:v>
                </c:pt>
                <c:pt idx="2904">
                  <c:v>-40754</c:v>
                </c:pt>
                <c:pt idx="2905">
                  <c:v>-40679</c:v>
                </c:pt>
                <c:pt idx="2906">
                  <c:v>-40642</c:v>
                </c:pt>
                <c:pt idx="2907">
                  <c:v>-40605</c:v>
                </c:pt>
                <c:pt idx="2908">
                  <c:v>-40572</c:v>
                </c:pt>
                <c:pt idx="2909">
                  <c:v>-40563</c:v>
                </c:pt>
                <c:pt idx="2910">
                  <c:v>-40538</c:v>
                </c:pt>
                <c:pt idx="2911">
                  <c:v>-40521</c:v>
                </c:pt>
                <c:pt idx="2912">
                  <c:v>-40495</c:v>
                </c:pt>
                <c:pt idx="2913">
                  <c:v>-40449</c:v>
                </c:pt>
                <c:pt idx="2914">
                  <c:v>-40428</c:v>
                </c:pt>
                <c:pt idx="2915">
                  <c:v>-40427</c:v>
                </c:pt>
                <c:pt idx="2916">
                  <c:v>-40375</c:v>
                </c:pt>
                <c:pt idx="2917">
                  <c:v>-40329</c:v>
                </c:pt>
                <c:pt idx="2918">
                  <c:v>-40274</c:v>
                </c:pt>
                <c:pt idx="2919">
                  <c:v>-40240</c:v>
                </c:pt>
                <c:pt idx="2920">
                  <c:v>-40187</c:v>
                </c:pt>
                <c:pt idx="2921">
                  <c:v>-40183</c:v>
                </c:pt>
                <c:pt idx="2922">
                  <c:v>-40192</c:v>
                </c:pt>
                <c:pt idx="2923">
                  <c:v>-40220</c:v>
                </c:pt>
                <c:pt idx="2924">
                  <c:v>-40226</c:v>
                </c:pt>
                <c:pt idx="2925">
                  <c:v>-40180</c:v>
                </c:pt>
                <c:pt idx="2926">
                  <c:v>-40177</c:v>
                </c:pt>
                <c:pt idx="2927">
                  <c:v>-40168</c:v>
                </c:pt>
                <c:pt idx="2928">
                  <c:v>-40146</c:v>
                </c:pt>
                <c:pt idx="2929">
                  <c:v>-40146</c:v>
                </c:pt>
                <c:pt idx="2930">
                  <c:v>-40174</c:v>
                </c:pt>
                <c:pt idx="2931">
                  <c:v>-40100</c:v>
                </c:pt>
                <c:pt idx="2932">
                  <c:v>-40073</c:v>
                </c:pt>
                <c:pt idx="2933">
                  <c:v>-40077</c:v>
                </c:pt>
                <c:pt idx="2934">
                  <c:v>-40055</c:v>
                </c:pt>
                <c:pt idx="2935">
                  <c:v>-40025</c:v>
                </c:pt>
                <c:pt idx="2936">
                  <c:v>-40008</c:v>
                </c:pt>
                <c:pt idx="2937">
                  <c:v>-40002</c:v>
                </c:pt>
                <c:pt idx="2938">
                  <c:v>-39983</c:v>
                </c:pt>
                <c:pt idx="2939">
                  <c:v>-39981</c:v>
                </c:pt>
                <c:pt idx="2940">
                  <c:v>-39997</c:v>
                </c:pt>
                <c:pt idx="2941">
                  <c:v>-39964</c:v>
                </c:pt>
                <c:pt idx="2942">
                  <c:v>-39947</c:v>
                </c:pt>
                <c:pt idx="2943">
                  <c:v>-39939</c:v>
                </c:pt>
                <c:pt idx="2944">
                  <c:v>-40006</c:v>
                </c:pt>
                <c:pt idx="2945">
                  <c:v>-40015</c:v>
                </c:pt>
                <c:pt idx="2946">
                  <c:v>-40016</c:v>
                </c:pt>
                <c:pt idx="2947">
                  <c:v>-40023</c:v>
                </c:pt>
                <c:pt idx="2948">
                  <c:v>-39997</c:v>
                </c:pt>
                <c:pt idx="2949">
                  <c:v>-39998</c:v>
                </c:pt>
                <c:pt idx="2950">
                  <c:v>-40021</c:v>
                </c:pt>
                <c:pt idx="2951">
                  <c:v>-39981</c:v>
                </c:pt>
                <c:pt idx="2952">
                  <c:v>-39987</c:v>
                </c:pt>
                <c:pt idx="2953">
                  <c:v>-39950</c:v>
                </c:pt>
                <c:pt idx="2954">
                  <c:v>-39944</c:v>
                </c:pt>
                <c:pt idx="2955">
                  <c:v>-39924</c:v>
                </c:pt>
                <c:pt idx="2956">
                  <c:v>-39906</c:v>
                </c:pt>
                <c:pt idx="2957">
                  <c:v>-39858</c:v>
                </c:pt>
                <c:pt idx="2958">
                  <c:v>-39865</c:v>
                </c:pt>
                <c:pt idx="2959">
                  <c:v>-39889</c:v>
                </c:pt>
                <c:pt idx="2960">
                  <c:v>-39829</c:v>
                </c:pt>
                <c:pt idx="2961">
                  <c:v>-39775</c:v>
                </c:pt>
                <c:pt idx="2962">
                  <c:v>-39744</c:v>
                </c:pt>
                <c:pt idx="2963">
                  <c:v>-39707</c:v>
                </c:pt>
                <c:pt idx="2964">
                  <c:v>-39699</c:v>
                </c:pt>
                <c:pt idx="2965">
                  <c:v>-39673</c:v>
                </c:pt>
                <c:pt idx="2966">
                  <c:v>-39701</c:v>
                </c:pt>
                <c:pt idx="2967">
                  <c:v>-39673</c:v>
                </c:pt>
                <c:pt idx="2968">
                  <c:v>-39665</c:v>
                </c:pt>
                <c:pt idx="2969">
                  <c:v>-39664</c:v>
                </c:pt>
                <c:pt idx="2970">
                  <c:v>-39666</c:v>
                </c:pt>
                <c:pt idx="2971">
                  <c:v>-39729</c:v>
                </c:pt>
                <c:pt idx="2972">
                  <c:v>-39722</c:v>
                </c:pt>
                <c:pt idx="2973">
                  <c:v>-39770</c:v>
                </c:pt>
                <c:pt idx="2974">
                  <c:v>-39714</c:v>
                </c:pt>
                <c:pt idx="2975">
                  <c:v>-39693</c:v>
                </c:pt>
                <c:pt idx="2976">
                  <c:v>-39630</c:v>
                </c:pt>
                <c:pt idx="2977">
                  <c:v>-39581</c:v>
                </c:pt>
                <c:pt idx="2978">
                  <c:v>-39541</c:v>
                </c:pt>
                <c:pt idx="2979">
                  <c:v>-39523</c:v>
                </c:pt>
                <c:pt idx="2980">
                  <c:v>-39508</c:v>
                </c:pt>
                <c:pt idx="2981">
                  <c:v>-39493</c:v>
                </c:pt>
                <c:pt idx="2982">
                  <c:v>-39457</c:v>
                </c:pt>
                <c:pt idx="2983">
                  <c:v>-39452</c:v>
                </c:pt>
                <c:pt idx="2984">
                  <c:v>-39449</c:v>
                </c:pt>
                <c:pt idx="2985">
                  <c:v>-39423</c:v>
                </c:pt>
                <c:pt idx="2986">
                  <c:v>-39399</c:v>
                </c:pt>
                <c:pt idx="2987">
                  <c:v>-39403</c:v>
                </c:pt>
                <c:pt idx="2988">
                  <c:v>-39362</c:v>
                </c:pt>
                <c:pt idx="2989">
                  <c:v>-39366</c:v>
                </c:pt>
                <c:pt idx="2990">
                  <c:v>-39411</c:v>
                </c:pt>
                <c:pt idx="2991">
                  <c:v>-39410</c:v>
                </c:pt>
                <c:pt idx="2992">
                  <c:v>-39403</c:v>
                </c:pt>
                <c:pt idx="2993">
                  <c:v>-39370</c:v>
                </c:pt>
                <c:pt idx="2994">
                  <c:v>-39338</c:v>
                </c:pt>
                <c:pt idx="2995">
                  <c:v>-39297</c:v>
                </c:pt>
                <c:pt idx="2996">
                  <c:v>-39291</c:v>
                </c:pt>
                <c:pt idx="2997">
                  <c:v>-39217</c:v>
                </c:pt>
                <c:pt idx="2998">
                  <c:v>-39163</c:v>
                </c:pt>
                <c:pt idx="2999">
                  <c:v>-39163</c:v>
                </c:pt>
                <c:pt idx="3000">
                  <c:v>-39115</c:v>
                </c:pt>
                <c:pt idx="3001">
                  <c:v>-39057</c:v>
                </c:pt>
                <c:pt idx="3002">
                  <c:v>-38951</c:v>
                </c:pt>
                <c:pt idx="3003">
                  <c:v>-38891</c:v>
                </c:pt>
                <c:pt idx="3004">
                  <c:v>-38873</c:v>
                </c:pt>
                <c:pt idx="3005">
                  <c:v>-38873</c:v>
                </c:pt>
                <c:pt idx="3006">
                  <c:v>-38824</c:v>
                </c:pt>
                <c:pt idx="3007">
                  <c:v>-38766</c:v>
                </c:pt>
                <c:pt idx="3008">
                  <c:v>-38748</c:v>
                </c:pt>
                <c:pt idx="3009">
                  <c:v>-38723</c:v>
                </c:pt>
                <c:pt idx="3010">
                  <c:v>-38700</c:v>
                </c:pt>
                <c:pt idx="3011">
                  <c:v>-38703</c:v>
                </c:pt>
                <c:pt idx="3012">
                  <c:v>-38694</c:v>
                </c:pt>
                <c:pt idx="3013">
                  <c:v>-38676</c:v>
                </c:pt>
                <c:pt idx="3014">
                  <c:v>-38637</c:v>
                </c:pt>
                <c:pt idx="3015">
                  <c:v>-38622</c:v>
                </c:pt>
                <c:pt idx="3016">
                  <c:v>-38563</c:v>
                </c:pt>
                <c:pt idx="3017">
                  <c:v>-38529</c:v>
                </c:pt>
                <c:pt idx="3018">
                  <c:v>-38510</c:v>
                </c:pt>
                <c:pt idx="3019">
                  <c:v>-38463</c:v>
                </c:pt>
                <c:pt idx="3020">
                  <c:v>-38476</c:v>
                </c:pt>
                <c:pt idx="3021">
                  <c:v>-38530</c:v>
                </c:pt>
                <c:pt idx="3022">
                  <c:v>-38539</c:v>
                </c:pt>
                <c:pt idx="3023">
                  <c:v>-38531</c:v>
                </c:pt>
                <c:pt idx="3024">
                  <c:v>-38540</c:v>
                </c:pt>
                <c:pt idx="3025">
                  <c:v>-38596</c:v>
                </c:pt>
                <c:pt idx="3026">
                  <c:v>-38654</c:v>
                </c:pt>
                <c:pt idx="3027">
                  <c:v>-38637</c:v>
                </c:pt>
                <c:pt idx="3028">
                  <c:v>-38598</c:v>
                </c:pt>
                <c:pt idx="3029">
                  <c:v>-38560</c:v>
                </c:pt>
                <c:pt idx="3030">
                  <c:v>-38494</c:v>
                </c:pt>
                <c:pt idx="3031">
                  <c:v>-38496</c:v>
                </c:pt>
                <c:pt idx="3032">
                  <c:v>-38431</c:v>
                </c:pt>
                <c:pt idx="3033">
                  <c:v>-38411</c:v>
                </c:pt>
                <c:pt idx="3034">
                  <c:v>-38375</c:v>
                </c:pt>
                <c:pt idx="3035">
                  <c:v>-38314</c:v>
                </c:pt>
                <c:pt idx="3036">
                  <c:v>-38265</c:v>
                </c:pt>
                <c:pt idx="3037">
                  <c:v>-38222</c:v>
                </c:pt>
                <c:pt idx="3038">
                  <c:v>-38159</c:v>
                </c:pt>
                <c:pt idx="3039">
                  <c:v>-38168</c:v>
                </c:pt>
                <c:pt idx="3040">
                  <c:v>-38111</c:v>
                </c:pt>
                <c:pt idx="3041">
                  <c:v>-38051</c:v>
                </c:pt>
                <c:pt idx="3042">
                  <c:v>-38002</c:v>
                </c:pt>
                <c:pt idx="3043">
                  <c:v>-37989</c:v>
                </c:pt>
                <c:pt idx="3044">
                  <c:v>-37940</c:v>
                </c:pt>
                <c:pt idx="3045">
                  <c:v>-37937</c:v>
                </c:pt>
                <c:pt idx="3046">
                  <c:v>-37942</c:v>
                </c:pt>
                <c:pt idx="3047">
                  <c:v>-37934</c:v>
                </c:pt>
                <c:pt idx="3048">
                  <c:v>-37964</c:v>
                </c:pt>
                <c:pt idx="3049">
                  <c:v>-37947</c:v>
                </c:pt>
                <c:pt idx="3050">
                  <c:v>-37940</c:v>
                </c:pt>
                <c:pt idx="3051">
                  <c:v>-37910</c:v>
                </c:pt>
                <c:pt idx="3052">
                  <c:v>-37846</c:v>
                </c:pt>
                <c:pt idx="3053">
                  <c:v>-37835</c:v>
                </c:pt>
                <c:pt idx="3054">
                  <c:v>-37795</c:v>
                </c:pt>
                <c:pt idx="3055">
                  <c:v>-37713</c:v>
                </c:pt>
                <c:pt idx="3056">
                  <c:v>-37731</c:v>
                </c:pt>
                <c:pt idx="3057">
                  <c:v>-37760</c:v>
                </c:pt>
                <c:pt idx="3058">
                  <c:v>-37715</c:v>
                </c:pt>
                <c:pt idx="3059">
                  <c:v>-37660</c:v>
                </c:pt>
                <c:pt idx="3060">
                  <c:v>-37640</c:v>
                </c:pt>
                <c:pt idx="3061">
                  <c:v>-37616</c:v>
                </c:pt>
                <c:pt idx="3062">
                  <c:v>-37591</c:v>
                </c:pt>
                <c:pt idx="3063">
                  <c:v>-37568</c:v>
                </c:pt>
                <c:pt idx="3064">
                  <c:v>-37558</c:v>
                </c:pt>
                <c:pt idx="3065">
                  <c:v>-37569</c:v>
                </c:pt>
                <c:pt idx="3066">
                  <c:v>-37539</c:v>
                </c:pt>
                <c:pt idx="3067">
                  <c:v>-37493</c:v>
                </c:pt>
                <c:pt idx="3068">
                  <c:v>-37453</c:v>
                </c:pt>
                <c:pt idx="3069">
                  <c:v>-37394</c:v>
                </c:pt>
                <c:pt idx="3070">
                  <c:v>-37307</c:v>
                </c:pt>
                <c:pt idx="3071">
                  <c:v>-37330</c:v>
                </c:pt>
                <c:pt idx="3072">
                  <c:v>-37346</c:v>
                </c:pt>
                <c:pt idx="3073">
                  <c:v>-37310</c:v>
                </c:pt>
                <c:pt idx="3074">
                  <c:v>-37314</c:v>
                </c:pt>
                <c:pt idx="3075">
                  <c:v>-37251</c:v>
                </c:pt>
                <c:pt idx="3076">
                  <c:v>-37177</c:v>
                </c:pt>
                <c:pt idx="3077">
                  <c:v>-37178</c:v>
                </c:pt>
                <c:pt idx="3078">
                  <c:v>-37148</c:v>
                </c:pt>
                <c:pt idx="3079">
                  <c:v>-37115</c:v>
                </c:pt>
                <c:pt idx="3080">
                  <c:v>-37089</c:v>
                </c:pt>
                <c:pt idx="3081">
                  <c:v>-37053</c:v>
                </c:pt>
                <c:pt idx="3082">
                  <c:v>-37049</c:v>
                </c:pt>
                <c:pt idx="3083">
                  <c:v>-37022</c:v>
                </c:pt>
                <c:pt idx="3084">
                  <c:v>-36973</c:v>
                </c:pt>
                <c:pt idx="3085">
                  <c:v>-36921</c:v>
                </c:pt>
                <c:pt idx="3086">
                  <c:v>-36901</c:v>
                </c:pt>
                <c:pt idx="3087">
                  <c:v>-36854</c:v>
                </c:pt>
                <c:pt idx="3088">
                  <c:v>-36858</c:v>
                </c:pt>
                <c:pt idx="3089">
                  <c:v>-36829</c:v>
                </c:pt>
                <c:pt idx="3090">
                  <c:v>-36813</c:v>
                </c:pt>
                <c:pt idx="3091">
                  <c:v>-36735</c:v>
                </c:pt>
                <c:pt idx="3092">
                  <c:v>-36680</c:v>
                </c:pt>
                <c:pt idx="3093">
                  <c:v>-36664</c:v>
                </c:pt>
                <c:pt idx="3094">
                  <c:v>-36617</c:v>
                </c:pt>
                <c:pt idx="3095">
                  <c:v>-36572</c:v>
                </c:pt>
                <c:pt idx="3096">
                  <c:v>-36519</c:v>
                </c:pt>
                <c:pt idx="3097">
                  <c:v>-36487</c:v>
                </c:pt>
                <c:pt idx="3098">
                  <c:v>-36470</c:v>
                </c:pt>
                <c:pt idx="3099">
                  <c:v>-36445</c:v>
                </c:pt>
                <c:pt idx="3100">
                  <c:v>-36413</c:v>
                </c:pt>
                <c:pt idx="3101">
                  <c:v>-36341</c:v>
                </c:pt>
                <c:pt idx="3102">
                  <c:v>-36319</c:v>
                </c:pt>
                <c:pt idx="3103">
                  <c:v>-36326</c:v>
                </c:pt>
                <c:pt idx="3104">
                  <c:v>-36291</c:v>
                </c:pt>
                <c:pt idx="3105">
                  <c:v>-36285</c:v>
                </c:pt>
                <c:pt idx="3106">
                  <c:v>-36242</c:v>
                </c:pt>
                <c:pt idx="3107">
                  <c:v>-36192</c:v>
                </c:pt>
                <c:pt idx="3108">
                  <c:v>-36160</c:v>
                </c:pt>
                <c:pt idx="3109">
                  <c:v>-36116</c:v>
                </c:pt>
                <c:pt idx="3110">
                  <c:v>-36054</c:v>
                </c:pt>
                <c:pt idx="3111">
                  <c:v>-36066</c:v>
                </c:pt>
                <c:pt idx="3112">
                  <c:v>-36039</c:v>
                </c:pt>
                <c:pt idx="3113">
                  <c:v>-35998</c:v>
                </c:pt>
                <c:pt idx="3114">
                  <c:v>-35957</c:v>
                </c:pt>
                <c:pt idx="3115">
                  <c:v>-35918</c:v>
                </c:pt>
                <c:pt idx="3116">
                  <c:v>-35868</c:v>
                </c:pt>
                <c:pt idx="3117">
                  <c:v>-35855</c:v>
                </c:pt>
                <c:pt idx="3118">
                  <c:v>-35820</c:v>
                </c:pt>
                <c:pt idx="3119">
                  <c:v>-35793</c:v>
                </c:pt>
                <c:pt idx="3120">
                  <c:v>-35719</c:v>
                </c:pt>
                <c:pt idx="3121">
                  <c:v>-35694</c:v>
                </c:pt>
                <c:pt idx="3122">
                  <c:v>-35698</c:v>
                </c:pt>
                <c:pt idx="3123">
                  <c:v>-35708</c:v>
                </c:pt>
                <c:pt idx="3124">
                  <c:v>-35688</c:v>
                </c:pt>
                <c:pt idx="3125">
                  <c:v>-35701</c:v>
                </c:pt>
                <c:pt idx="3126">
                  <c:v>-35678</c:v>
                </c:pt>
                <c:pt idx="3127">
                  <c:v>-35661</c:v>
                </c:pt>
                <c:pt idx="3128">
                  <c:v>-35665</c:v>
                </c:pt>
                <c:pt idx="3129">
                  <c:v>-35664</c:v>
                </c:pt>
                <c:pt idx="3130">
                  <c:v>-35631</c:v>
                </c:pt>
                <c:pt idx="3131">
                  <c:v>-35622</c:v>
                </c:pt>
                <c:pt idx="3132">
                  <c:v>-35630</c:v>
                </c:pt>
                <c:pt idx="3133">
                  <c:v>-35589</c:v>
                </c:pt>
                <c:pt idx="3134">
                  <c:v>-35597</c:v>
                </c:pt>
                <c:pt idx="3135">
                  <c:v>-35573</c:v>
                </c:pt>
                <c:pt idx="3136">
                  <c:v>-35535</c:v>
                </c:pt>
                <c:pt idx="3137">
                  <c:v>-35532</c:v>
                </c:pt>
                <c:pt idx="3138">
                  <c:v>-35511</c:v>
                </c:pt>
                <c:pt idx="3139">
                  <c:v>-35506</c:v>
                </c:pt>
                <c:pt idx="3140">
                  <c:v>-35502</c:v>
                </c:pt>
                <c:pt idx="3141">
                  <c:v>-35459</c:v>
                </c:pt>
                <c:pt idx="3142">
                  <c:v>-35426</c:v>
                </c:pt>
                <c:pt idx="3143">
                  <c:v>-35379</c:v>
                </c:pt>
                <c:pt idx="3144">
                  <c:v>-35361</c:v>
                </c:pt>
                <c:pt idx="3145">
                  <c:v>-35352</c:v>
                </c:pt>
                <c:pt idx="3146">
                  <c:v>-35280</c:v>
                </c:pt>
                <c:pt idx="3147">
                  <c:v>-35237</c:v>
                </c:pt>
                <c:pt idx="3148">
                  <c:v>-35242</c:v>
                </c:pt>
                <c:pt idx="3149">
                  <c:v>-35233</c:v>
                </c:pt>
                <c:pt idx="3150">
                  <c:v>-35203</c:v>
                </c:pt>
                <c:pt idx="3151">
                  <c:v>-35186</c:v>
                </c:pt>
                <c:pt idx="3152">
                  <c:v>-35149</c:v>
                </c:pt>
                <c:pt idx="3153">
                  <c:v>-35103</c:v>
                </c:pt>
                <c:pt idx="3154">
                  <c:v>-35130</c:v>
                </c:pt>
                <c:pt idx="3155">
                  <c:v>-35090</c:v>
                </c:pt>
                <c:pt idx="3156">
                  <c:v>-35050</c:v>
                </c:pt>
                <c:pt idx="3157">
                  <c:v>-34959</c:v>
                </c:pt>
                <c:pt idx="3158">
                  <c:v>-34940</c:v>
                </c:pt>
                <c:pt idx="3159">
                  <c:v>-34918</c:v>
                </c:pt>
                <c:pt idx="3160">
                  <c:v>-34830</c:v>
                </c:pt>
                <c:pt idx="3161">
                  <c:v>-34783</c:v>
                </c:pt>
                <c:pt idx="3162">
                  <c:v>-34725</c:v>
                </c:pt>
                <c:pt idx="3163">
                  <c:v>-34641</c:v>
                </c:pt>
                <c:pt idx="3164">
                  <c:v>-34599</c:v>
                </c:pt>
                <c:pt idx="3165">
                  <c:v>-34569</c:v>
                </c:pt>
                <c:pt idx="3166">
                  <c:v>-34538</c:v>
                </c:pt>
                <c:pt idx="3167">
                  <c:v>-34473</c:v>
                </c:pt>
                <c:pt idx="3168">
                  <c:v>-34430</c:v>
                </c:pt>
                <c:pt idx="3169">
                  <c:v>-34405</c:v>
                </c:pt>
                <c:pt idx="3170">
                  <c:v>-34358</c:v>
                </c:pt>
                <c:pt idx="3171">
                  <c:v>-34254</c:v>
                </c:pt>
                <c:pt idx="3172">
                  <c:v>-34148</c:v>
                </c:pt>
                <c:pt idx="3173">
                  <c:v>-34126</c:v>
                </c:pt>
                <c:pt idx="3174">
                  <c:v>-34082</c:v>
                </c:pt>
                <c:pt idx="3175">
                  <c:v>-34051</c:v>
                </c:pt>
                <c:pt idx="3176">
                  <c:v>-34060</c:v>
                </c:pt>
                <c:pt idx="3177">
                  <c:v>-34058</c:v>
                </c:pt>
                <c:pt idx="3178">
                  <c:v>-34049</c:v>
                </c:pt>
                <c:pt idx="3179">
                  <c:v>-34018</c:v>
                </c:pt>
                <c:pt idx="3180">
                  <c:v>-34003</c:v>
                </c:pt>
                <c:pt idx="3181">
                  <c:v>-34022</c:v>
                </c:pt>
                <c:pt idx="3182">
                  <c:v>-34046</c:v>
                </c:pt>
                <c:pt idx="3183">
                  <c:v>-33993</c:v>
                </c:pt>
                <c:pt idx="3184">
                  <c:v>-34015</c:v>
                </c:pt>
                <c:pt idx="3185">
                  <c:v>-33983</c:v>
                </c:pt>
                <c:pt idx="3186">
                  <c:v>-33963</c:v>
                </c:pt>
                <c:pt idx="3187">
                  <c:v>-33971</c:v>
                </c:pt>
                <c:pt idx="3188">
                  <c:v>-33953</c:v>
                </c:pt>
                <c:pt idx="3189">
                  <c:v>-33928</c:v>
                </c:pt>
                <c:pt idx="3190">
                  <c:v>-33891</c:v>
                </c:pt>
                <c:pt idx="3191">
                  <c:v>-33863</c:v>
                </c:pt>
                <c:pt idx="3192">
                  <c:v>-33838</c:v>
                </c:pt>
                <c:pt idx="3193">
                  <c:v>-33836</c:v>
                </c:pt>
                <c:pt idx="3194">
                  <c:v>-33799</c:v>
                </c:pt>
                <c:pt idx="3195">
                  <c:v>-33790</c:v>
                </c:pt>
                <c:pt idx="3196">
                  <c:v>-33783</c:v>
                </c:pt>
                <c:pt idx="3197">
                  <c:v>-33771</c:v>
                </c:pt>
                <c:pt idx="3198">
                  <c:v>-33723</c:v>
                </c:pt>
                <c:pt idx="3199">
                  <c:v>-33741</c:v>
                </c:pt>
                <c:pt idx="3200">
                  <c:v>-33728</c:v>
                </c:pt>
                <c:pt idx="3201">
                  <c:v>-33743</c:v>
                </c:pt>
                <c:pt idx="3202">
                  <c:v>-33725</c:v>
                </c:pt>
                <c:pt idx="3203">
                  <c:v>-33662</c:v>
                </c:pt>
                <c:pt idx="3204">
                  <c:v>-33633</c:v>
                </c:pt>
                <c:pt idx="3205">
                  <c:v>-33651</c:v>
                </c:pt>
                <c:pt idx="3206">
                  <c:v>-33653</c:v>
                </c:pt>
                <c:pt idx="3207">
                  <c:v>-33625</c:v>
                </c:pt>
                <c:pt idx="3208">
                  <c:v>-33573</c:v>
                </c:pt>
                <c:pt idx="3209">
                  <c:v>-33537</c:v>
                </c:pt>
                <c:pt idx="3210">
                  <c:v>-33538</c:v>
                </c:pt>
                <c:pt idx="3211">
                  <c:v>-33513</c:v>
                </c:pt>
                <c:pt idx="3212">
                  <c:v>-33500</c:v>
                </c:pt>
                <c:pt idx="3213">
                  <c:v>-33528</c:v>
                </c:pt>
                <c:pt idx="3214">
                  <c:v>-33554</c:v>
                </c:pt>
                <c:pt idx="3215">
                  <c:v>-33487</c:v>
                </c:pt>
                <c:pt idx="3216">
                  <c:v>-33407</c:v>
                </c:pt>
                <c:pt idx="3217">
                  <c:v>-33381</c:v>
                </c:pt>
                <c:pt idx="3218">
                  <c:v>-33310</c:v>
                </c:pt>
                <c:pt idx="3219">
                  <c:v>-33319</c:v>
                </c:pt>
                <c:pt idx="3220">
                  <c:v>-33274</c:v>
                </c:pt>
                <c:pt idx="3221">
                  <c:v>-33239</c:v>
                </c:pt>
                <c:pt idx="3222">
                  <c:v>-33260</c:v>
                </c:pt>
                <c:pt idx="3223">
                  <c:v>-33182</c:v>
                </c:pt>
                <c:pt idx="3224">
                  <c:v>-33168</c:v>
                </c:pt>
                <c:pt idx="3225">
                  <c:v>-33163</c:v>
                </c:pt>
                <c:pt idx="3226">
                  <c:v>-33166</c:v>
                </c:pt>
                <c:pt idx="3227">
                  <c:v>-33075</c:v>
                </c:pt>
                <c:pt idx="3228">
                  <c:v>-33037</c:v>
                </c:pt>
                <c:pt idx="3229">
                  <c:v>-33053</c:v>
                </c:pt>
                <c:pt idx="3230">
                  <c:v>-33003</c:v>
                </c:pt>
                <c:pt idx="3231">
                  <c:v>-32995</c:v>
                </c:pt>
                <c:pt idx="3232">
                  <c:v>-32963</c:v>
                </c:pt>
                <c:pt idx="3233">
                  <c:v>-32968</c:v>
                </c:pt>
                <c:pt idx="3234">
                  <c:v>-32950</c:v>
                </c:pt>
                <c:pt idx="3235">
                  <c:v>-32919</c:v>
                </c:pt>
                <c:pt idx="3236">
                  <c:v>-32876</c:v>
                </c:pt>
                <c:pt idx="3237">
                  <c:v>-32876</c:v>
                </c:pt>
                <c:pt idx="3238">
                  <c:v>-32860</c:v>
                </c:pt>
                <c:pt idx="3239">
                  <c:v>-32855</c:v>
                </c:pt>
                <c:pt idx="3240">
                  <c:v>-32871</c:v>
                </c:pt>
                <c:pt idx="3241">
                  <c:v>-32818</c:v>
                </c:pt>
                <c:pt idx="3242">
                  <c:v>-32793</c:v>
                </c:pt>
                <c:pt idx="3243">
                  <c:v>-32803</c:v>
                </c:pt>
                <c:pt idx="3244">
                  <c:v>-32817</c:v>
                </c:pt>
                <c:pt idx="3245">
                  <c:v>-32821</c:v>
                </c:pt>
                <c:pt idx="3246">
                  <c:v>-32804</c:v>
                </c:pt>
                <c:pt idx="3247">
                  <c:v>-32779</c:v>
                </c:pt>
                <c:pt idx="3248">
                  <c:v>-32735</c:v>
                </c:pt>
                <c:pt idx="3249">
                  <c:v>-32714</c:v>
                </c:pt>
                <c:pt idx="3250">
                  <c:v>-32653</c:v>
                </c:pt>
                <c:pt idx="3251">
                  <c:v>-32637</c:v>
                </c:pt>
                <c:pt idx="3252">
                  <c:v>-32623</c:v>
                </c:pt>
                <c:pt idx="3253">
                  <c:v>-32585</c:v>
                </c:pt>
                <c:pt idx="3254">
                  <c:v>-32582</c:v>
                </c:pt>
                <c:pt idx="3255">
                  <c:v>-32506</c:v>
                </c:pt>
                <c:pt idx="3256">
                  <c:v>-32549</c:v>
                </c:pt>
                <c:pt idx="3257">
                  <c:v>-32549</c:v>
                </c:pt>
                <c:pt idx="3258">
                  <c:v>-32551</c:v>
                </c:pt>
                <c:pt idx="3259">
                  <c:v>-32534</c:v>
                </c:pt>
                <c:pt idx="3260">
                  <c:v>-32501</c:v>
                </c:pt>
                <c:pt idx="3261">
                  <c:v>-32490</c:v>
                </c:pt>
                <c:pt idx="3262">
                  <c:v>-32430</c:v>
                </c:pt>
                <c:pt idx="3263">
                  <c:v>-32437</c:v>
                </c:pt>
                <c:pt idx="3264">
                  <c:v>-32413</c:v>
                </c:pt>
                <c:pt idx="3265">
                  <c:v>-32377</c:v>
                </c:pt>
                <c:pt idx="3266">
                  <c:v>-32371</c:v>
                </c:pt>
                <c:pt idx="3267">
                  <c:v>-32346</c:v>
                </c:pt>
                <c:pt idx="3268">
                  <c:v>-32392</c:v>
                </c:pt>
                <c:pt idx="3269">
                  <c:v>-32383</c:v>
                </c:pt>
                <c:pt idx="3270">
                  <c:v>-32425</c:v>
                </c:pt>
                <c:pt idx="3271">
                  <c:v>-32381</c:v>
                </c:pt>
                <c:pt idx="3272">
                  <c:v>-32301</c:v>
                </c:pt>
                <c:pt idx="3273">
                  <c:v>-32291</c:v>
                </c:pt>
                <c:pt idx="3274">
                  <c:v>-32271</c:v>
                </c:pt>
                <c:pt idx="3275">
                  <c:v>-32217</c:v>
                </c:pt>
                <c:pt idx="3276">
                  <c:v>-32174</c:v>
                </c:pt>
                <c:pt idx="3277">
                  <c:v>-32143</c:v>
                </c:pt>
                <c:pt idx="3278">
                  <c:v>-32120</c:v>
                </c:pt>
                <c:pt idx="3279">
                  <c:v>-32115</c:v>
                </c:pt>
                <c:pt idx="3280">
                  <c:v>-32134</c:v>
                </c:pt>
                <c:pt idx="3281">
                  <c:v>-32144</c:v>
                </c:pt>
                <c:pt idx="3282">
                  <c:v>-32104</c:v>
                </c:pt>
                <c:pt idx="3283">
                  <c:v>-32097</c:v>
                </c:pt>
                <c:pt idx="3284">
                  <c:v>-32107</c:v>
                </c:pt>
                <c:pt idx="3285">
                  <c:v>-32092</c:v>
                </c:pt>
                <c:pt idx="3286">
                  <c:v>-32077</c:v>
                </c:pt>
                <c:pt idx="3287">
                  <c:v>-32076</c:v>
                </c:pt>
                <c:pt idx="3288">
                  <c:v>-32070</c:v>
                </c:pt>
                <c:pt idx="3289">
                  <c:v>-32057</c:v>
                </c:pt>
                <c:pt idx="3290">
                  <c:v>-32052</c:v>
                </c:pt>
                <c:pt idx="3291">
                  <c:v>-32056</c:v>
                </c:pt>
                <c:pt idx="3292">
                  <c:v>-32071</c:v>
                </c:pt>
                <c:pt idx="3293">
                  <c:v>-32048</c:v>
                </c:pt>
                <c:pt idx="3294">
                  <c:v>-32033</c:v>
                </c:pt>
                <c:pt idx="3295">
                  <c:v>-31952</c:v>
                </c:pt>
                <c:pt idx="3296">
                  <c:v>-31923</c:v>
                </c:pt>
                <c:pt idx="3297">
                  <c:v>-31848</c:v>
                </c:pt>
                <c:pt idx="3298">
                  <c:v>-31794</c:v>
                </c:pt>
                <c:pt idx="3299">
                  <c:v>-31786</c:v>
                </c:pt>
                <c:pt idx="3300">
                  <c:v>-31761</c:v>
                </c:pt>
                <c:pt idx="3301">
                  <c:v>-31769</c:v>
                </c:pt>
                <c:pt idx="3302">
                  <c:v>-31732</c:v>
                </c:pt>
                <c:pt idx="3303">
                  <c:v>-31668</c:v>
                </c:pt>
                <c:pt idx="3304">
                  <c:v>-31614</c:v>
                </c:pt>
                <c:pt idx="3305">
                  <c:v>-31554</c:v>
                </c:pt>
                <c:pt idx="3306">
                  <c:v>-31549</c:v>
                </c:pt>
                <c:pt idx="3307">
                  <c:v>-31544</c:v>
                </c:pt>
                <c:pt idx="3308">
                  <c:v>-31530</c:v>
                </c:pt>
                <c:pt idx="3309">
                  <c:v>-31485</c:v>
                </c:pt>
                <c:pt idx="3310">
                  <c:v>-31490</c:v>
                </c:pt>
                <c:pt idx="3311">
                  <c:v>-31428</c:v>
                </c:pt>
                <c:pt idx="3312">
                  <c:v>-31364</c:v>
                </c:pt>
                <c:pt idx="3313">
                  <c:v>-31376</c:v>
                </c:pt>
                <c:pt idx="3314">
                  <c:v>-31378</c:v>
                </c:pt>
                <c:pt idx="3315">
                  <c:v>-31335</c:v>
                </c:pt>
                <c:pt idx="3316">
                  <c:v>-31290</c:v>
                </c:pt>
                <c:pt idx="3317">
                  <c:v>-31233</c:v>
                </c:pt>
                <c:pt idx="3318">
                  <c:v>-31235</c:v>
                </c:pt>
                <c:pt idx="3319">
                  <c:v>-31170</c:v>
                </c:pt>
                <c:pt idx="3320">
                  <c:v>-31112</c:v>
                </c:pt>
                <c:pt idx="3321">
                  <c:v>-31121</c:v>
                </c:pt>
                <c:pt idx="3322">
                  <c:v>-31167</c:v>
                </c:pt>
                <c:pt idx="3323">
                  <c:v>-31189</c:v>
                </c:pt>
                <c:pt idx="3324">
                  <c:v>-31135</c:v>
                </c:pt>
                <c:pt idx="3325">
                  <c:v>-31100</c:v>
                </c:pt>
                <c:pt idx="3326">
                  <c:v>-31084</c:v>
                </c:pt>
                <c:pt idx="3327">
                  <c:v>-31101</c:v>
                </c:pt>
                <c:pt idx="3328">
                  <c:v>-31093</c:v>
                </c:pt>
                <c:pt idx="3329">
                  <c:v>-31102</c:v>
                </c:pt>
                <c:pt idx="3330">
                  <c:v>-31071</c:v>
                </c:pt>
                <c:pt idx="3331">
                  <c:v>-31070</c:v>
                </c:pt>
                <c:pt idx="3332">
                  <c:v>-31075</c:v>
                </c:pt>
                <c:pt idx="3333">
                  <c:v>-31034</c:v>
                </c:pt>
                <c:pt idx="3334">
                  <c:v>-31002</c:v>
                </c:pt>
                <c:pt idx="3335">
                  <c:v>-30962</c:v>
                </c:pt>
                <c:pt idx="3336">
                  <c:v>-30907</c:v>
                </c:pt>
                <c:pt idx="3337">
                  <c:v>-30831</c:v>
                </c:pt>
                <c:pt idx="3338">
                  <c:v>-30850</c:v>
                </c:pt>
                <c:pt idx="3339">
                  <c:v>-30828</c:v>
                </c:pt>
                <c:pt idx="3340">
                  <c:v>-30801</c:v>
                </c:pt>
                <c:pt idx="3341">
                  <c:v>-30759</c:v>
                </c:pt>
                <c:pt idx="3342">
                  <c:v>-30713</c:v>
                </c:pt>
                <c:pt idx="3343">
                  <c:v>-30659</c:v>
                </c:pt>
                <c:pt idx="3344">
                  <c:v>-30690</c:v>
                </c:pt>
                <c:pt idx="3345">
                  <c:v>-30664</c:v>
                </c:pt>
                <c:pt idx="3346">
                  <c:v>-30615</c:v>
                </c:pt>
                <c:pt idx="3347">
                  <c:v>-30626</c:v>
                </c:pt>
                <c:pt idx="3348">
                  <c:v>-30570</c:v>
                </c:pt>
                <c:pt idx="3349">
                  <c:v>-30516</c:v>
                </c:pt>
                <c:pt idx="3350">
                  <c:v>-30462</c:v>
                </c:pt>
                <c:pt idx="3351">
                  <c:v>-30400</c:v>
                </c:pt>
                <c:pt idx="3352">
                  <c:v>-30378</c:v>
                </c:pt>
                <c:pt idx="3353">
                  <c:v>-30346</c:v>
                </c:pt>
                <c:pt idx="3354">
                  <c:v>-30297</c:v>
                </c:pt>
                <c:pt idx="3355">
                  <c:v>-30265</c:v>
                </c:pt>
                <c:pt idx="3356">
                  <c:v>-30189</c:v>
                </c:pt>
                <c:pt idx="3357">
                  <c:v>-30167</c:v>
                </c:pt>
                <c:pt idx="3358">
                  <c:v>-30176</c:v>
                </c:pt>
                <c:pt idx="3359">
                  <c:v>-30167</c:v>
                </c:pt>
                <c:pt idx="3360">
                  <c:v>-30138</c:v>
                </c:pt>
                <c:pt idx="3361">
                  <c:v>-30101</c:v>
                </c:pt>
                <c:pt idx="3362">
                  <c:v>-30103</c:v>
                </c:pt>
                <c:pt idx="3363">
                  <c:v>-30064</c:v>
                </c:pt>
                <c:pt idx="3364">
                  <c:v>-30079</c:v>
                </c:pt>
                <c:pt idx="3365">
                  <c:v>-30016</c:v>
                </c:pt>
                <c:pt idx="3366">
                  <c:v>-30008</c:v>
                </c:pt>
                <c:pt idx="3367">
                  <c:v>-29942</c:v>
                </c:pt>
                <c:pt idx="3368">
                  <c:v>-29900</c:v>
                </c:pt>
                <c:pt idx="3369">
                  <c:v>-29855</c:v>
                </c:pt>
                <c:pt idx="3370">
                  <c:v>-29852</c:v>
                </c:pt>
                <c:pt idx="3371">
                  <c:v>-29824</c:v>
                </c:pt>
                <c:pt idx="3372">
                  <c:v>-29796</c:v>
                </c:pt>
                <c:pt idx="3373">
                  <c:v>-29798</c:v>
                </c:pt>
                <c:pt idx="3374">
                  <c:v>-29729</c:v>
                </c:pt>
                <c:pt idx="3375">
                  <c:v>-29666</c:v>
                </c:pt>
                <c:pt idx="3376">
                  <c:v>-29637</c:v>
                </c:pt>
                <c:pt idx="3377">
                  <c:v>-29592</c:v>
                </c:pt>
                <c:pt idx="3378">
                  <c:v>-29545</c:v>
                </c:pt>
                <c:pt idx="3379">
                  <c:v>-29530</c:v>
                </c:pt>
                <c:pt idx="3380">
                  <c:v>-29465</c:v>
                </c:pt>
                <c:pt idx="3381">
                  <c:v>-29457</c:v>
                </c:pt>
                <c:pt idx="3382">
                  <c:v>-29429</c:v>
                </c:pt>
                <c:pt idx="3383">
                  <c:v>-29366</c:v>
                </c:pt>
                <c:pt idx="3384">
                  <c:v>-29342</c:v>
                </c:pt>
                <c:pt idx="3385">
                  <c:v>-29292</c:v>
                </c:pt>
                <c:pt idx="3386">
                  <c:v>-29251</c:v>
                </c:pt>
                <c:pt idx="3387">
                  <c:v>-29218</c:v>
                </c:pt>
                <c:pt idx="3388">
                  <c:v>-29180</c:v>
                </c:pt>
                <c:pt idx="3389">
                  <c:v>-29166</c:v>
                </c:pt>
                <c:pt idx="3390">
                  <c:v>-29142</c:v>
                </c:pt>
                <c:pt idx="3391">
                  <c:v>-29110</c:v>
                </c:pt>
                <c:pt idx="3392">
                  <c:v>-29035</c:v>
                </c:pt>
                <c:pt idx="3393">
                  <c:v>-28996</c:v>
                </c:pt>
                <c:pt idx="3394">
                  <c:v>-28957</c:v>
                </c:pt>
                <c:pt idx="3395">
                  <c:v>-28942</c:v>
                </c:pt>
                <c:pt idx="3396">
                  <c:v>-28906</c:v>
                </c:pt>
                <c:pt idx="3397">
                  <c:v>-28895</c:v>
                </c:pt>
                <c:pt idx="3398">
                  <c:v>-28813</c:v>
                </c:pt>
                <c:pt idx="3399">
                  <c:v>-28778</c:v>
                </c:pt>
                <c:pt idx="3400">
                  <c:v>-28782</c:v>
                </c:pt>
                <c:pt idx="3401">
                  <c:v>-28782</c:v>
                </c:pt>
                <c:pt idx="3402">
                  <c:v>-28734</c:v>
                </c:pt>
                <c:pt idx="3403">
                  <c:v>-28698</c:v>
                </c:pt>
                <c:pt idx="3404">
                  <c:v>-28645</c:v>
                </c:pt>
                <c:pt idx="3405">
                  <c:v>-28580</c:v>
                </c:pt>
                <c:pt idx="3406">
                  <c:v>-28579</c:v>
                </c:pt>
                <c:pt idx="3407">
                  <c:v>-28606</c:v>
                </c:pt>
                <c:pt idx="3408">
                  <c:v>-28610</c:v>
                </c:pt>
                <c:pt idx="3409">
                  <c:v>-28656</c:v>
                </c:pt>
                <c:pt idx="3410">
                  <c:v>-28648</c:v>
                </c:pt>
                <c:pt idx="3411">
                  <c:v>-28663</c:v>
                </c:pt>
                <c:pt idx="3412">
                  <c:v>-28626</c:v>
                </c:pt>
                <c:pt idx="3413">
                  <c:v>-28601</c:v>
                </c:pt>
                <c:pt idx="3414">
                  <c:v>-28574</c:v>
                </c:pt>
                <c:pt idx="3415">
                  <c:v>-28567</c:v>
                </c:pt>
                <c:pt idx="3416">
                  <c:v>-28581</c:v>
                </c:pt>
                <c:pt idx="3417">
                  <c:v>-28629</c:v>
                </c:pt>
                <c:pt idx="3418">
                  <c:v>-28641</c:v>
                </c:pt>
                <c:pt idx="3419">
                  <c:v>-28602</c:v>
                </c:pt>
                <c:pt idx="3420">
                  <c:v>-28585</c:v>
                </c:pt>
                <c:pt idx="3421">
                  <c:v>-28559</c:v>
                </c:pt>
                <c:pt idx="3422">
                  <c:v>-28498</c:v>
                </c:pt>
                <c:pt idx="3423">
                  <c:v>-28459</c:v>
                </c:pt>
                <c:pt idx="3424">
                  <c:v>-28436</c:v>
                </c:pt>
                <c:pt idx="3425">
                  <c:v>-28457</c:v>
                </c:pt>
                <c:pt idx="3426">
                  <c:v>-28428</c:v>
                </c:pt>
                <c:pt idx="3427">
                  <c:v>-28417</c:v>
                </c:pt>
                <c:pt idx="3428">
                  <c:v>-28420</c:v>
                </c:pt>
                <c:pt idx="3429">
                  <c:v>-28444</c:v>
                </c:pt>
                <c:pt idx="3430">
                  <c:v>-28428</c:v>
                </c:pt>
                <c:pt idx="3431">
                  <c:v>-28375</c:v>
                </c:pt>
                <c:pt idx="3432">
                  <c:v>-28417</c:v>
                </c:pt>
                <c:pt idx="3433">
                  <c:v>-28444</c:v>
                </c:pt>
                <c:pt idx="3434">
                  <c:v>-28411</c:v>
                </c:pt>
                <c:pt idx="3435">
                  <c:v>-28368</c:v>
                </c:pt>
                <c:pt idx="3436">
                  <c:v>-28377</c:v>
                </c:pt>
                <c:pt idx="3437">
                  <c:v>-28362</c:v>
                </c:pt>
                <c:pt idx="3438">
                  <c:v>-28339</c:v>
                </c:pt>
                <c:pt idx="3439">
                  <c:v>-28316</c:v>
                </c:pt>
                <c:pt idx="3440">
                  <c:v>-28240</c:v>
                </c:pt>
                <c:pt idx="3441">
                  <c:v>-28233</c:v>
                </c:pt>
                <c:pt idx="3442">
                  <c:v>-28201</c:v>
                </c:pt>
                <c:pt idx="3443">
                  <c:v>-28165</c:v>
                </c:pt>
                <c:pt idx="3444">
                  <c:v>-28119</c:v>
                </c:pt>
                <c:pt idx="3445">
                  <c:v>-28099</c:v>
                </c:pt>
                <c:pt idx="3446">
                  <c:v>-28067</c:v>
                </c:pt>
                <c:pt idx="3447">
                  <c:v>-28014</c:v>
                </c:pt>
                <c:pt idx="3448">
                  <c:v>-27963</c:v>
                </c:pt>
                <c:pt idx="3449">
                  <c:v>-27959</c:v>
                </c:pt>
                <c:pt idx="3450">
                  <c:v>-27981</c:v>
                </c:pt>
                <c:pt idx="3451">
                  <c:v>-27967</c:v>
                </c:pt>
                <c:pt idx="3452">
                  <c:v>-27936</c:v>
                </c:pt>
                <c:pt idx="3453">
                  <c:v>-27884</c:v>
                </c:pt>
                <c:pt idx="3454">
                  <c:v>-27885</c:v>
                </c:pt>
                <c:pt idx="3455">
                  <c:v>-27834</c:v>
                </c:pt>
                <c:pt idx="3456">
                  <c:v>-27791</c:v>
                </c:pt>
                <c:pt idx="3457">
                  <c:v>-27714</c:v>
                </c:pt>
                <c:pt idx="3458">
                  <c:v>-27650</c:v>
                </c:pt>
                <c:pt idx="3459">
                  <c:v>-27601</c:v>
                </c:pt>
                <c:pt idx="3460">
                  <c:v>-27546</c:v>
                </c:pt>
                <c:pt idx="3461">
                  <c:v>-27491</c:v>
                </c:pt>
                <c:pt idx="3462">
                  <c:v>-27466</c:v>
                </c:pt>
                <c:pt idx="3463">
                  <c:v>-27434</c:v>
                </c:pt>
                <c:pt idx="3464">
                  <c:v>-27394</c:v>
                </c:pt>
                <c:pt idx="3465">
                  <c:v>-27347</c:v>
                </c:pt>
                <c:pt idx="3466">
                  <c:v>-27264</c:v>
                </c:pt>
                <c:pt idx="3467">
                  <c:v>-27293</c:v>
                </c:pt>
                <c:pt idx="3468">
                  <c:v>-27257</c:v>
                </c:pt>
                <c:pt idx="3469">
                  <c:v>-27237</c:v>
                </c:pt>
                <c:pt idx="3470">
                  <c:v>-27237</c:v>
                </c:pt>
                <c:pt idx="3471">
                  <c:v>-27156</c:v>
                </c:pt>
                <c:pt idx="3472">
                  <c:v>-27140</c:v>
                </c:pt>
                <c:pt idx="3473">
                  <c:v>-27062</c:v>
                </c:pt>
                <c:pt idx="3474">
                  <c:v>-27017</c:v>
                </c:pt>
                <c:pt idx="3475">
                  <c:v>-26981</c:v>
                </c:pt>
                <c:pt idx="3476">
                  <c:v>-26934</c:v>
                </c:pt>
                <c:pt idx="3477">
                  <c:v>-26874</c:v>
                </c:pt>
                <c:pt idx="3478">
                  <c:v>-26854</c:v>
                </c:pt>
                <c:pt idx="3479">
                  <c:v>-26796</c:v>
                </c:pt>
                <c:pt idx="3480">
                  <c:v>-26779</c:v>
                </c:pt>
                <c:pt idx="3481">
                  <c:v>-26744</c:v>
                </c:pt>
                <c:pt idx="3482">
                  <c:v>-26689</c:v>
                </c:pt>
                <c:pt idx="3483">
                  <c:v>-26678</c:v>
                </c:pt>
                <c:pt idx="3484">
                  <c:v>-26614</c:v>
                </c:pt>
                <c:pt idx="3485">
                  <c:v>-26574</c:v>
                </c:pt>
                <c:pt idx="3486">
                  <c:v>-26553</c:v>
                </c:pt>
                <c:pt idx="3487">
                  <c:v>-26553</c:v>
                </c:pt>
                <c:pt idx="3488">
                  <c:v>-26506</c:v>
                </c:pt>
                <c:pt idx="3489">
                  <c:v>-26417</c:v>
                </c:pt>
                <c:pt idx="3490">
                  <c:v>-26322</c:v>
                </c:pt>
                <c:pt idx="3491">
                  <c:v>-26270</c:v>
                </c:pt>
                <c:pt idx="3492">
                  <c:v>-26276</c:v>
                </c:pt>
                <c:pt idx="3493">
                  <c:v>-26281</c:v>
                </c:pt>
                <c:pt idx="3494">
                  <c:v>-26274</c:v>
                </c:pt>
                <c:pt idx="3495">
                  <c:v>-26226</c:v>
                </c:pt>
                <c:pt idx="3496">
                  <c:v>-26182</c:v>
                </c:pt>
                <c:pt idx="3497">
                  <c:v>-26144</c:v>
                </c:pt>
                <c:pt idx="3498">
                  <c:v>-26125</c:v>
                </c:pt>
                <c:pt idx="3499">
                  <c:v>-26069</c:v>
                </c:pt>
                <c:pt idx="3500">
                  <c:v>-26085</c:v>
                </c:pt>
                <c:pt idx="3501">
                  <c:v>-26074</c:v>
                </c:pt>
                <c:pt idx="3502">
                  <c:v>-26018</c:v>
                </c:pt>
                <c:pt idx="3503">
                  <c:v>-25985</c:v>
                </c:pt>
                <c:pt idx="3504">
                  <c:v>-26010</c:v>
                </c:pt>
                <c:pt idx="3505">
                  <c:v>-25953</c:v>
                </c:pt>
                <c:pt idx="3506">
                  <c:v>-25907</c:v>
                </c:pt>
                <c:pt idx="3507">
                  <c:v>-25879</c:v>
                </c:pt>
                <c:pt idx="3508">
                  <c:v>-25861</c:v>
                </c:pt>
                <c:pt idx="3509">
                  <c:v>-25847</c:v>
                </c:pt>
                <c:pt idx="3510">
                  <c:v>-25844</c:v>
                </c:pt>
                <c:pt idx="3511">
                  <c:v>-25793</c:v>
                </c:pt>
                <c:pt idx="3512">
                  <c:v>-25699</c:v>
                </c:pt>
                <c:pt idx="3513">
                  <c:v>-25612</c:v>
                </c:pt>
                <c:pt idx="3514">
                  <c:v>-25579</c:v>
                </c:pt>
                <c:pt idx="3515">
                  <c:v>-25517</c:v>
                </c:pt>
                <c:pt idx="3516">
                  <c:v>-25481</c:v>
                </c:pt>
                <c:pt idx="3517">
                  <c:v>-25444</c:v>
                </c:pt>
                <c:pt idx="3518">
                  <c:v>-25434</c:v>
                </c:pt>
                <c:pt idx="3519">
                  <c:v>-25369</c:v>
                </c:pt>
                <c:pt idx="3520">
                  <c:v>-25305</c:v>
                </c:pt>
                <c:pt idx="3521">
                  <c:v>-25241</c:v>
                </c:pt>
                <c:pt idx="3522">
                  <c:v>-25243</c:v>
                </c:pt>
                <c:pt idx="3523">
                  <c:v>-25205</c:v>
                </c:pt>
                <c:pt idx="3524">
                  <c:v>-25130</c:v>
                </c:pt>
                <c:pt idx="3525">
                  <c:v>-25114</c:v>
                </c:pt>
                <c:pt idx="3526">
                  <c:v>-25056</c:v>
                </c:pt>
                <c:pt idx="3527">
                  <c:v>-25031</c:v>
                </c:pt>
                <c:pt idx="3528">
                  <c:v>-25015</c:v>
                </c:pt>
                <c:pt idx="3529">
                  <c:v>-25034</c:v>
                </c:pt>
                <c:pt idx="3530">
                  <c:v>-25045</c:v>
                </c:pt>
                <c:pt idx="3531">
                  <c:v>-25016</c:v>
                </c:pt>
                <c:pt idx="3532">
                  <c:v>-25031</c:v>
                </c:pt>
                <c:pt idx="3533">
                  <c:v>-25010</c:v>
                </c:pt>
                <c:pt idx="3534">
                  <c:v>-25041</c:v>
                </c:pt>
                <c:pt idx="3535">
                  <c:v>-25035</c:v>
                </c:pt>
                <c:pt idx="3536">
                  <c:v>-25068</c:v>
                </c:pt>
                <c:pt idx="3537">
                  <c:v>-25070</c:v>
                </c:pt>
                <c:pt idx="3538">
                  <c:v>-25065</c:v>
                </c:pt>
                <c:pt idx="3539">
                  <c:v>-25079</c:v>
                </c:pt>
                <c:pt idx="3540">
                  <c:v>-25088</c:v>
                </c:pt>
                <c:pt idx="3541">
                  <c:v>-25097</c:v>
                </c:pt>
                <c:pt idx="3542">
                  <c:v>-25067</c:v>
                </c:pt>
                <c:pt idx="3543">
                  <c:v>-25008</c:v>
                </c:pt>
                <c:pt idx="3544">
                  <c:v>-24966</c:v>
                </c:pt>
                <c:pt idx="3545">
                  <c:v>-24960</c:v>
                </c:pt>
                <c:pt idx="3546">
                  <c:v>-24909</c:v>
                </c:pt>
                <c:pt idx="3547">
                  <c:v>-24873</c:v>
                </c:pt>
                <c:pt idx="3548">
                  <c:v>-24847</c:v>
                </c:pt>
                <c:pt idx="3549">
                  <c:v>-24826</c:v>
                </c:pt>
                <c:pt idx="3550">
                  <c:v>-24818</c:v>
                </c:pt>
                <c:pt idx="3551">
                  <c:v>-24783</c:v>
                </c:pt>
                <c:pt idx="3552">
                  <c:v>-24726</c:v>
                </c:pt>
                <c:pt idx="3553">
                  <c:v>-24664</c:v>
                </c:pt>
                <c:pt idx="3554">
                  <c:v>-24612</c:v>
                </c:pt>
                <c:pt idx="3555">
                  <c:v>-24582</c:v>
                </c:pt>
                <c:pt idx="3556">
                  <c:v>-24603</c:v>
                </c:pt>
                <c:pt idx="3557">
                  <c:v>-24554</c:v>
                </c:pt>
                <c:pt idx="3558">
                  <c:v>-24478</c:v>
                </c:pt>
                <c:pt idx="3559">
                  <c:v>-24400</c:v>
                </c:pt>
                <c:pt idx="3560">
                  <c:v>-24369</c:v>
                </c:pt>
                <c:pt idx="3561">
                  <c:v>-24368</c:v>
                </c:pt>
                <c:pt idx="3562">
                  <c:v>-24328</c:v>
                </c:pt>
                <c:pt idx="3563">
                  <c:v>-24300</c:v>
                </c:pt>
                <c:pt idx="3564">
                  <c:v>-24317</c:v>
                </c:pt>
                <c:pt idx="3565">
                  <c:v>-24240</c:v>
                </c:pt>
                <c:pt idx="3566">
                  <c:v>-24192</c:v>
                </c:pt>
                <c:pt idx="3567">
                  <c:v>-24162</c:v>
                </c:pt>
                <c:pt idx="3568">
                  <c:v>-24143</c:v>
                </c:pt>
                <c:pt idx="3569">
                  <c:v>-24138</c:v>
                </c:pt>
                <c:pt idx="3570">
                  <c:v>-24104</c:v>
                </c:pt>
                <c:pt idx="3571">
                  <c:v>-24073</c:v>
                </c:pt>
                <c:pt idx="3572">
                  <c:v>-24050</c:v>
                </c:pt>
                <c:pt idx="3573">
                  <c:v>-24040</c:v>
                </c:pt>
                <c:pt idx="3574">
                  <c:v>-23959</c:v>
                </c:pt>
                <c:pt idx="3575">
                  <c:v>-23935</c:v>
                </c:pt>
                <c:pt idx="3576">
                  <c:v>-23886</c:v>
                </c:pt>
                <c:pt idx="3577">
                  <c:v>-23882</c:v>
                </c:pt>
                <c:pt idx="3578">
                  <c:v>-23876</c:v>
                </c:pt>
                <c:pt idx="3579">
                  <c:v>-23802</c:v>
                </c:pt>
                <c:pt idx="3580">
                  <c:v>-23754</c:v>
                </c:pt>
                <c:pt idx="3581">
                  <c:v>-23714</c:v>
                </c:pt>
                <c:pt idx="3582">
                  <c:v>-23684</c:v>
                </c:pt>
                <c:pt idx="3583">
                  <c:v>-23664</c:v>
                </c:pt>
                <c:pt idx="3584">
                  <c:v>-23645</c:v>
                </c:pt>
                <c:pt idx="3585">
                  <c:v>-23610</c:v>
                </c:pt>
                <c:pt idx="3586">
                  <c:v>-23571</c:v>
                </c:pt>
                <c:pt idx="3587">
                  <c:v>-23537</c:v>
                </c:pt>
                <c:pt idx="3588">
                  <c:v>-23503</c:v>
                </c:pt>
                <c:pt idx="3589">
                  <c:v>-23507</c:v>
                </c:pt>
                <c:pt idx="3590">
                  <c:v>-23440</c:v>
                </c:pt>
                <c:pt idx="3591">
                  <c:v>-23404</c:v>
                </c:pt>
                <c:pt idx="3592">
                  <c:v>-23335</c:v>
                </c:pt>
                <c:pt idx="3593">
                  <c:v>-23281</c:v>
                </c:pt>
                <c:pt idx="3594">
                  <c:v>-23232</c:v>
                </c:pt>
                <c:pt idx="3595">
                  <c:v>-23193</c:v>
                </c:pt>
                <c:pt idx="3596">
                  <c:v>-23176</c:v>
                </c:pt>
                <c:pt idx="3597">
                  <c:v>-23173</c:v>
                </c:pt>
                <c:pt idx="3598">
                  <c:v>-23163</c:v>
                </c:pt>
                <c:pt idx="3599">
                  <c:v>-23192</c:v>
                </c:pt>
                <c:pt idx="3600">
                  <c:v>-23131</c:v>
                </c:pt>
                <c:pt idx="3601">
                  <c:v>-23088</c:v>
                </c:pt>
                <c:pt idx="3602">
                  <c:v>-23079</c:v>
                </c:pt>
                <c:pt idx="3603">
                  <c:v>-23072</c:v>
                </c:pt>
                <c:pt idx="3604">
                  <c:v>-23041</c:v>
                </c:pt>
                <c:pt idx="3605">
                  <c:v>-22997</c:v>
                </c:pt>
                <c:pt idx="3606">
                  <c:v>-22997</c:v>
                </c:pt>
                <c:pt idx="3607">
                  <c:v>-22953</c:v>
                </c:pt>
                <c:pt idx="3608">
                  <c:v>-22909</c:v>
                </c:pt>
                <c:pt idx="3609">
                  <c:v>-22907</c:v>
                </c:pt>
                <c:pt idx="3610">
                  <c:v>-22866</c:v>
                </c:pt>
                <c:pt idx="3611">
                  <c:v>-22811</c:v>
                </c:pt>
                <c:pt idx="3612">
                  <c:v>-22836</c:v>
                </c:pt>
                <c:pt idx="3613">
                  <c:v>-22841</c:v>
                </c:pt>
                <c:pt idx="3614">
                  <c:v>-22826</c:v>
                </c:pt>
                <c:pt idx="3615">
                  <c:v>-22805</c:v>
                </c:pt>
                <c:pt idx="3616">
                  <c:v>-22804</c:v>
                </c:pt>
                <c:pt idx="3617">
                  <c:v>-22813</c:v>
                </c:pt>
                <c:pt idx="3618">
                  <c:v>-22770</c:v>
                </c:pt>
                <c:pt idx="3619">
                  <c:v>-22767</c:v>
                </c:pt>
                <c:pt idx="3620">
                  <c:v>-22766</c:v>
                </c:pt>
                <c:pt idx="3621">
                  <c:v>-22750</c:v>
                </c:pt>
                <c:pt idx="3622">
                  <c:v>-22715</c:v>
                </c:pt>
                <c:pt idx="3623">
                  <c:v>-22710</c:v>
                </c:pt>
                <c:pt idx="3624">
                  <c:v>-22678</c:v>
                </c:pt>
                <c:pt idx="3625">
                  <c:v>-22625</c:v>
                </c:pt>
                <c:pt idx="3626">
                  <c:v>-22583</c:v>
                </c:pt>
                <c:pt idx="3627">
                  <c:v>-22585</c:v>
                </c:pt>
                <c:pt idx="3628">
                  <c:v>-22528</c:v>
                </c:pt>
                <c:pt idx="3629">
                  <c:v>-22503</c:v>
                </c:pt>
                <c:pt idx="3630">
                  <c:v>-22485</c:v>
                </c:pt>
                <c:pt idx="3631">
                  <c:v>-22439</c:v>
                </c:pt>
                <c:pt idx="3632">
                  <c:v>-22395</c:v>
                </c:pt>
                <c:pt idx="3633">
                  <c:v>-22382</c:v>
                </c:pt>
                <c:pt idx="3634">
                  <c:v>-22324</c:v>
                </c:pt>
                <c:pt idx="3635">
                  <c:v>-22316</c:v>
                </c:pt>
                <c:pt idx="3636">
                  <c:v>-22328</c:v>
                </c:pt>
                <c:pt idx="3637">
                  <c:v>-22344</c:v>
                </c:pt>
                <c:pt idx="3638">
                  <c:v>-22319</c:v>
                </c:pt>
                <c:pt idx="3639">
                  <c:v>-22291</c:v>
                </c:pt>
                <c:pt idx="3640">
                  <c:v>-22283</c:v>
                </c:pt>
                <c:pt idx="3641">
                  <c:v>-22305</c:v>
                </c:pt>
                <c:pt idx="3642">
                  <c:v>-22275</c:v>
                </c:pt>
                <c:pt idx="3643">
                  <c:v>-22242</c:v>
                </c:pt>
                <c:pt idx="3644">
                  <c:v>-22189</c:v>
                </c:pt>
                <c:pt idx="3645">
                  <c:v>-22152</c:v>
                </c:pt>
                <c:pt idx="3646">
                  <c:v>-22134</c:v>
                </c:pt>
                <c:pt idx="3647">
                  <c:v>-22134</c:v>
                </c:pt>
                <c:pt idx="3648">
                  <c:v>-22140</c:v>
                </c:pt>
                <c:pt idx="3649">
                  <c:v>-22101</c:v>
                </c:pt>
                <c:pt idx="3650">
                  <c:v>-22060</c:v>
                </c:pt>
                <c:pt idx="3651">
                  <c:v>-22015</c:v>
                </c:pt>
                <c:pt idx="3652">
                  <c:v>-21965</c:v>
                </c:pt>
                <c:pt idx="3653">
                  <c:v>-21958</c:v>
                </c:pt>
                <c:pt idx="3654">
                  <c:v>-21927</c:v>
                </c:pt>
                <c:pt idx="3655">
                  <c:v>-21916</c:v>
                </c:pt>
                <c:pt idx="3656">
                  <c:v>-21884</c:v>
                </c:pt>
                <c:pt idx="3657">
                  <c:v>-21845</c:v>
                </c:pt>
                <c:pt idx="3658">
                  <c:v>-21808</c:v>
                </c:pt>
                <c:pt idx="3659">
                  <c:v>-21774</c:v>
                </c:pt>
                <c:pt idx="3660">
                  <c:v>-21752</c:v>
                </c:pt>
                <c:pt idx="3661">
                  <c:v>-21662</c:v>
                </c:pt>
                <c:pt idx="3662">
                  <c:v>-21589</c:v>
                </c:pt>
                <c:pt idx="3663">
                  <c:v>-21521</c:v>
                </c:pt>
                <c:pt idx="3664">
                  <c:v>-21495</c:v>
                </c:pt>
                <c:pt idx="3665">
                  <c:v>-21468</c:v>
                </c:pt>
                <c:pt idx="3666">
                  <c:v>-21462</c:v>
                </c:pt>
                <c:pt idx="3667">
                  <c:v>-21462</c:v>
                </c:pt>
                <c:pt idx="3668">
                  <c:v>-21446</c:v>
                </c:pt>
                <c:pt idx="3669">
                  <c:v>-21404</c:v>
                </c:pt>
                <c:pt idx="3670">
                  <c:v>-21373</c:v>
                </c:pt>
                <c:pt idx="3671">
                  <c:v>-21337</c:v>
                </c:pt>
                <c:pt idx="3672">
                  <c:v>-21299</c:v>
                </c:pt>
                <c:pt idx="3673">
                  <c:v>-21247</c:v>
                </c:pt>
                <c:pt idx="3674">
                  <c:v>-21246</c:v>
                </c:pt>
                <c:pt idx="3675">
                  <c:v>-21218</c:v>
                </c:pt>
                <c:pt idx="3676">
                  <c:v>-21218</c:v>
                </c:pt>
                <c:pt idx="3677">
                  <c:v>-21208</c:v>
                </c:pt>
                <c:pt idx="3678">
                  <c:v>-21218</c:v>
                </c:pt>
                <c:pt idx="3679">
                  <c:v>-21228</c:v>
                </c:pt>
                <c:pt idx="3680">
                  <c:v>-21233</c:v>
                </c:pt>
                <c:pt idx="3681">
                  <c:v>-21172</c:v>
                </c:pt>
                <c:pt idx="3682">
                  <c:v>-21148</c:v>
                </c:pt>
                <c:pt idx="3683">
                  <c:v>-21133</c:v>
                </c:pt>
                <c:pt idx="3684">
                  <c:v>-21099</c:v>
                </c:pt>
                <c:pt idx="3685">
                  <c:v>-21079</c:v>
                </c:pt>
                <c:pt idx="3686">
                  <c:v>-21025</c:v>
                </c:pt>
                <c:pt idx="3687">
                  <c:v>-21003</c:v>
                </c:pt>
                <c:pt idx="3688">
                  <c:v>-20947</c:v>
                </c:pt>
                <c:pt idx="3689">
                  <c:v>-20949</c:v>
                </c:pt>
                <c:pt idx="3690">
                  <c:v>-20903</c:v>
                </c:pt>
                <c:pt idx="3691">
                  <c:v>-20859</c:v>
                </c:pt>
                <c:pt idx="3692">
                  <c:v>-20811</c:v>
                </c:pt>
                <c:pt idx="3693">
                  <c:v>-20762</c:v>
                </c:pt>
                <c:pt idx="3694">
                  <c:v>-20718</c:v>
                </c:pt>
                <c:pt idx="3695">
                  <c:v>-20679</c:v>
                </c:pt>
                <c:pt idx="3696">
                  <c:v>-20598</c:v>
                </c:pt>
                <c:pt idx="3697">
                  <c:v>-20526</c:v>
                </c:pt>
                <c:pt idx="3698">
                  <c:v>-20489</c:v>
                </c:pt>
                <c:pt idx="3699">
                  <c:v>-20493</c:v>
                </c:pt>
                <c:pt idx="3700">
                  <c:v>-20476</c:v>
                </c:pt>
                <c:pt idx="3701">
                  <c:v>-20481</c:v>
                </c:pt>
                <c:pt idx="3702">
                  <c:v>-20476</c:v>
                </c:pt>
                <c:pt idx="3703">
                  <c:v>-20485</c:v>
                </c:pt>
                <c:pt idx="3704">
                  <c:v>-20477</c:v>
                </c:pt>
                <c:pt idx="3705">
                  <c:v>-20423</c:v>
                </c:pt>
                <c:pt idx="3706">
                  <c:v>-20399</c:v>
                </c:pt>
                <c:pt idx="3707">
                  <c:v>-20392</c:v>
                </c:pt>
                <c:pt idx="3708">
                  <c:v>-20350</c:v>
                </c:pt>
                <c:pt idx="3709">
                  <c:v>-20326</c:v>
                </c:pt>
                <c:pt idx="3710">
                  <c:v>-20288</c:v>
                </c:pt>
                <c:pt idx="3711">
                  <c:v>-20226</c:v>
                </c:pt>
                <c:pt idx="3712">
                  <c:v>-20155</c:v>
                </c:pt>
                <c:pt idx="3713">
                  <c:v>-20119</c:v>
                </c:pt>
                <c:pt idx="3714">
                  <c:v>-20108</c:v>
                </c:pt>
                <c:pt idx="3715">
                  <c:v>-20125</c:v>
                </c:pt>
                <c:pt idx="3716">
                  <c:v>-20129</c:v>
                </c:pt>
                <c:pt idx="3717">
                  <c:v>-20110</c:v>
                </c:pt>
                <c:pt idx="3718">
                  <c:v>-20080</c:v>
                </c:pt>
                <c:pt idx="3719">
                  <c:v>-20099</c:v>
                </c:pt>
                <c:pt idx="3720">
                  <c:v>-20050</c:v>
                </c:pt>
                <c:pt idx="3721">
                  <c:v>-20042</c:v>
                </c:pt>
                <c:pt idx="3722">
                  <c:v>-20005</c:v>
                </c:pt>
                <c:pt idx="3723">
                  <c:v>-19974</c:v>
                </c:pt>
                <c:pt idx="3724">
                  <c:v>-19914</c:v>
                </c:pt>
                <c:pt idx="3725">
                  <c:v>-19879</c:v>
                </c:pt>
                <c:pt idx="3726">
                  <c:v>-19811</c:v>
                </c:pt>
                <c:pt idx="3727">
                  <c:v>-19812</c:v>
                </c:pt>
                <c:pt idx="3728">
                  <c:v>-19795</c:v>
                </c:pt>
                <c:pt idx="3729">
                  <c:v>-19745</c:v>
                </c:pt>
                <c:pt idx="3730">
                  <c:v>-19679</c:v>
                </c:pt>
                <c:pt idx="3731">
                  <c:v>-19653</c:v>
                </c:pt>
                <c:pt idx="3732">
                  <c:v>-19664</c:v>
                </c:pt>
                <c:pt idx="3733">
                  <c:v>-19593</c:v>
                </c:pt>
                <c:pt idx="3734">
                  <c:v>-19542</c:v>
                </c:pt>
                <c:pt idx="3735">
                  <c:v>-19488</c:v>
                </c:pt>
                <c:pt idx="3736">
                  <c:v>-19459</c:v>
                </c:pt>
                <c:pt idx="3737">
                  <c:v>-19410</c:v>
                </c:pt>
                <c:pt idx="3738">
                  <c:v>-19416</c:v>
                </c:pt>
                <c:pt idx="3739">
                  <c:v>-19363</c:v>
                </c:pt>
                <c:pt idx="3740">
                  <c:v>-19329</c:v>
                </c:pt>
                <c:pt idx="3741">
                  <c:v>-19311</c:v>
                </c:pt>
                <c:pt idx="3742">
                  <c:v>-19316</c:v>
                </c:pt>
                <c:pt idx="3743">
                  <c:v>-19296</c:v>
                </c:pt>
                <c:pt idx="3744">
                  <c:v>-19281</c:v>
                </c:pt>
                <c:pt idx="3745">
                  <c:v>-19270</c:v>
                </c:pt>
                <c:pt idx="3746">
                  <c:v>-19269</c:v>
                </c:pt>
                <c:pt idx="3747">
                  <c:v>-19239</c:v>
                </c:pt>
                <c:pt idx="3748">
                  <c:v>-19181</c:v>
                </c:pt>
                <c:pt idx="3749">
                  <c:v>-19145</c:v>
                </c:pt>
                <c:pt idx="3750">
                  <c:v>-19131</c:v>
                </c:pt>
                <c:pt idx="3751">
                  <c:v>-19093</c:v>
                </c:pt>
                <c:pt idx="3752">
                  <c:v>-19130</c:v>
                </c:pt>
                <c:pt idx="3753">
                  <c:v>-19162</c:v>
                </c:pt>
                <c:pt idx="3754">
                  <c:v>-19186</c:v>
                </c:pt>
                <c:pt idx="3755">
                  <c:v>-19234</c:v>
                </c:pt>
                <c:pt idx="3756">
                  <c:v>-19257</c:v>
                </c:pt>
                <c:pt idx="3757">
                  <c:v>-19292</c:v>
                </c:pt>
                <c:pt idx="3758">
                  <c:v>-19323</c:v>
                </c:pt>
                <c:pt idx="3759">
                  <c:v>-19350</c:v>
                </c:pt>
                <c:pt idx="3760">
                  <c:v>-19393</c:v>
                </c:pt>
                <c:pt idx="3761">
                  <c:v>-19419</c:v>
                </c:pt>
                <c:pt idx="3762">
                  <c:v>-19454</c:v>
                </c:pt>
                <c:pt idx="3763">
                  <c:v>-19482</c:v>
                </c:pt>
                <c:pt idx="3764">
                  <c:v>-19515</c:v>
                </c:pt>
                <c:pt idx="3765">
                  <c:v>-19536</c:v>
                </c:pt>
                <c:pt idx="3766">
                  <c:v>-19542</c:v>
                </c:pt>
                <c:pt idx="3767">
                  <c:v>-19514</c:v>
                </c:pt>
                <c:pt idx="3768">
                  <c:v>-19475</c:v>
                </c:pt>
                <c:pt idx="3769">
                  <c:v>-19397</c:v>
                </c:pt>
                <c:pt idx="3770">
                  <c:v>-19350</c:v>
                </c:pt>
                <c:pt idx="3771">
                  <c:v>-19313</c:v>
                </c:pt>
                <c:pt idx="3772">
                  <c:v>-19274</c:v>
                </c:pt>
                <c:pt idx="3773">
                  <c:v>-19305</c:v>
                </c:pt>
                <c:pt idx="3774">
                  <c:v>-19306</c:v>
                </c:pt>
                <c:pt idx="3775">
                  <c:v>-19295</c:v>
                </c:pt>
                <c:pt idx="3776">
                  <c:v>-19275</c:v>
                </c:pt>
                <c:pt idx="3777">
                  <c:v>-19283</c:v>
                </c:pt>
                <c:pt idx="3778">
                  <c:v>-19252</c:v>
                </c:pt>
                <c:pt idx="3779">
                  <c:v>-19179</c:v>
                </c:pt>
                <c:pt idx="3780">
                  <c:v>-19167</c:v>
                </c:pt>
                <c:pt idx="3781">
                  <c:v>-19128</c:v>
                </c:pt>
                <c:pt idx="3782">
                  <c:v>-19081</c:v>
                </c:pt>
                <c:pt idx="3783">
                  <c:v>-19059</c:v>
                </c:pt>
                <c:pt idx="3784">
                  <c:v>-19055</c:v>
                </c:pt>
                <c:pt idx="3785">
                  <c:v>-18994</c:v>
                </c:pt>
                <c:pt idx="3786">
                  <c:v>-18991</c:v>
                </c:pt>
                <c:pt idx="3787">
                  <c:v>-18914</c:v>
                </c:pt>
                <c:pt idx="3788">
                  <c:v>-18864</c:v>
                </c:pt>
                <c:pt idx="3789">
                  <c:v>-18854</c:v>
                </c:pt>
                <c:pt idx="3790">
                  <c:v>-18856</c:v>
                </c:pt>
                <c:pt idx="3791">
                  <c:v>-18808</c:v>
                </c:pt>
                <c:pt idx="3792">
                  <c:v>-18789</c:v>
                </c:pt>
                <c:pt idx="3793">
                  <c:v>-18807</c:v>
                </c:pt>
                <c:pt idx="3794">
                  <c:v>-18833</c:v>
                </c:pt>
                <c:pt idx="3795">
                  <c:v>-18820</c:v>
                </c:pt>
                <c:pt idx="3796">
                  <c:v>-18803</c:v>
                </c:pt>
                <c:pt idx="3797">
                  <c:v>-18791</c:v>
                </c:pt>
                <c:pt idx="3798">
                  <c:v>-18800</c:v>
                </c:pt>
                <c:pt idx="3799">
                  <c:v>-18749</c:v>
                </c:pt>
                <c:pt idx="3800">
                  <c:v>-18776</c:v>
                </c:pt>
                <c:pt idx="3801">
                  <c:v>-18816</c:v>
                </c:pt>
                <c:pt idx="3802">
                  <c:v>-18824</c:v>
                </c:pt>
                <c:pt idx="3803">
                  <c:v>-18771</c:v>
                </c:pt>
                <c:pt idx="3804">
                  <c:v>-18755</c:v>
                </c:pt>
                <c:pt idx="3805">
                  <c:v>-18745</c:v>
                </c:pt>
                <c:pt idx="3806">
                  <c:v>-18694</c:v>
                </c:pt>
                <c:pt idx="3807">
                  <c:v>-18697</c:v>
                </c:pt>
                <c:pt idx="3808">
                  <c:v>-18700</c:v>
                </c:pt>
                <c:pt idx="3809">
                  <c:v>-18699</c:v>
                </c:pt>
                <c:pt idx="3810">
                  <c:v>-18692</c:v>
                </c:pt>
                <c:pt idx="3811">
                  <c:v>-18699</c:v>
                </c:pt>
                <c:pt idx="3812">
                  <c:v>-18659</c:v>
                </c:pt>
                <c:pt idx="3813">
                  <c:v>-18669</c:v>
                </c:pt>
                <c:pt idx="3814">
                  <c:v>-18627</c:v>
                </c:pt>
                <c:pt idx="3815">
                  <c:v>-18621</c:v>
                </c:pt>
                <c:pt idx="3816">
                  <c:v>-18583</c:v>
                </c:pt>
                <c:pt idx="3817">
                  <c:v>-18525</c:v>
                </c:pt>
                <c:pt idx="3818">
                  <c:v>-18479</c:v>
                </c:pt>
                <c:pt idx="3819">
                  <c:v>-18486</c:v>
                </c:pt>
                <c:pt idx="3820">
                  <c:v>-18411</c:v>
                </c:pt>
                <c:pt idx="3821">
                  <c:v>-18316</c:v>
                </c:pt>
                <c:pt idx="3822">
                  <c:v>-18231</c:v>
                </c:pt>
                <c:pt idx="3823">
                  <c:v>-18191</c:v>
                </c:pt>
                <c:pt idx="3824">
                  <c:v>-18083</c:v>
                </c:pt>
                <c:pt idx="3825">
                  <c:v>-18059</c:v>
                </c:pt>
                <c:pt idx="3826">
                  <c:v>-18049</c:v>
                </c:pt>
                <c:pt idx="3827">
                  <c:v>-18002</c:v>
                </c:pt>
                <c:pt idx="3828">
                  <c:v>-17999</c:v>
                </c:pt>
                <c:pt idx="3829">
                  <c:v>-18002</c:v>
                </c:pt>
                <c:pt idx="3830">
                  <c:v>-17919</c:v>
                </c:pt>
                <c:pt idx="3831">
                  <c:v>-17881</c:v>
                </c:pt>
                <c:pt idx="3832">
                  <c:v>-17863</c:v>
                </c:pt>
                <c:pt idx="3833">
                  <c:v>-17882</c:v>
                </c:pt>
                <c:pt idx="3834">
                  <c:v>-17860</c:v>
                </c:pt>
                <c:pt idx="3835">
                  <c:v>-17874</c:v>
                </c:pt>
                <c:pt idx="3836">
                  <c:v>-17864</c:v>
                </c:pt>
                <c:pt idx="3837">
                  <c:v>-17867</c:v>
                </c:pt>
                <c:pt idx="3838">
                  <c:v>-17889</c:v>
                </c:pt>
                <c:pt idx="3839">
                  <c:v>-17934</c:v>
                </c:pt>
                <c:pt idx="3840">
                  <c:v>-17927</c:v>
                </c:pt>
                <c:pt idx="3841">
                  <c:v>-17898</c:v>
                </c:pt>
                <c:pt idx="3842">
                  <c:v>-17878</c:v>
                </c:pt>
                <c:pt idx="3843">
                  <c:v>-17870</c:v>
                </c:pt>
                <c:pt idx="3844">
                  <c:v>-17803</c:v>
                </c:pt>
                <c:pt idx="3845">
                  <c:v>-17795</c:v>
                </c:pt>
                <c:pt idx="3846">
                  <c:v>-17775</c:v>
                </c:pt>
                <c:pt idx="3847">
                  <c:v>-17749</c:v>
                </c:pt>
                <c:pt idx="3848">
                  <c:v>-17752</c:v>
                </c:pt>
                <c:pt idx="3849">
                  <c:v>-17730</c:v>
                </c:pt>
                <c:pt idx="3850">
                  <c:v>-17669</c:v>
                </c:pt>
                <c:pt idx="3851">
                  <c:v>-17674</c:v>
                </c:pt>
                <c:pt idx="3852">
                  <c:v>-17661</c:v>
                </c:pt>
                <c:pt idx="3853">
                  <c:v>-17645</c:v>
                </c:pt>
                <c:pt idx="3854">
                  <c:v>-17641</c:v>
                </c:pt>
                <c:pt idx="3855">
                  <c:v>-17678</c:v>
                </c:pt>
                <c:pt idx="3856">
                  <c:v>-17695</c:v>
                </c:pt>
                <c:pt idx="3857">
                  <c:v>-17669</c:v>
                </c:pt>
                <c:pt idx="3858">
                  <c:v>-17702</c:v>
                </c:pt>
                <c:pt idx="3859">
                  <c:v>-17660</c:v>
                </c:pt>
                <c:pt idx="3860">
                  <c:v>-17673</c:v>
                </c:pt>
                <c:pt idx="3861">
                  <c:v>-17620</c:v>
                </c:pt>
                <c:pt idx="3862">
                  <c:v>-17545</c:v>
                </c:pt>
                <c:pt idx="3863">
                  <c:v>-17557</c:v>
                </c:pt>
                <c:pt idx="3864">
                  <c:v>-17545</c:v>
                </c:pt>
                <c:pt idx="3865">
                  <c:v>-17480</c:v>
                </c:pt>
                <c:pt idx="3866">
                  <c:v>-17431</c:v>
                </c:pt>
                <c:pt idx="3867">
                  <c:v>-17409</c:v>
                </c:pt>
                <c:pt idx="3868">
                  <c:v>-17360</c:v>
                </c:pt>
                <c:pt idx="3869">
                  <c:v>-17369</c:v>
                </c:pt>
                <c:pt idx="3870">
                  <c:v>-17330</c:v>
                </c:pt>
                <c:pt idx="3871">
                  <c:v>-17367</c:v>
                </c:pt>
                <c:pt idx="3872">
                  <c:v>-17432</c:v>
                </c:pt>
                <c:pt idx="3873">
                  <c:v>-17494</c:v>
                </c:pt>
                <c:pt idx="3874">
                  <c:v>-17486</c:v>
                </c:pt>
                <c:pt idx="3875">
                  <c:v>-17431</c:v>
                </c:pt>
                <c:pt idx="3876">
                  <c:v>-17407</c:v>
                </c:pt>
                <c:pt idx="3877">
                  <c:v>-17396</c:v>
                </c:pt>
                <c:pt idx="3878">
                  <c:v>-17448</c:v>
                </c:pt>
                <c:pt idx="3879">
                  <c:v>-17448</c:v>
                </c:pt>
                <c:pt idx="3880">
                  <c:v>-17426</c:v>
                </c:pt>
                <c:pt idx="3881">
                  <c:v>-17444</c:v>
                </c:pt>
                <c:pt idx="3882">
                  <c:v>-17447</c:v>
                </c:pt>
                <c:pt idx="3883">
                  <c:v>-17453</c:v>
                </c:pt>
                <c:pt idx="3884">
                  <c:v>-17422</c:v>
                </c:pt>
                <c:pt idx="3885">
                  <c:v>-17418</c:v>
                </c:pt>
                <c:pt idx="3886">
                  <c:v>-17409</c:v>
                </c:pt>
                <c:pt idx="3887">
                  <c:v>-17347</c:v>
                </c:pt>
                <c:pt idx="3888">
                  <c:v>-17316</c:v>
                </c:pt>
                <c:pt idx="3889">
                  <c:v>-17282</c:v>
                </c:pt>
                <c:pt idx="3890">
                  <c:v>-17233</c:v>
                </c:pt>
                <c:pt idx="3891">
                  <c:v>-17204</c:v>
                </c:pt>
                <c:pt idx="3892">
                  <c:v>-17149</c:v>
                </c:pt>
                <c:pt idx="3893">
                  <c:v>-17110</c:v>
                </c:pt>
                <c:pt idx="3894">
                  <c:v>-17089</c:v>
                </c:pt>
                <c:pt idx="3895">
                  <c:v>-17057</c:v>
                </c:pt>
                <c:pt idx="3896">
                  <c:v>-16989</c:v>
                </c:pt>
                <c:pt idx="3897">
                  <c:v>-16989</c:v>
                </c:pt>
                <c:pt idx="3898">
                  <c:v>-16974</c:v>
                </c:pt>
                <c:pt idx="3899">
                  <c:v>-16912</c:v>
                </c:pt>
                <c:pt idx="3900">
                  <c:v>-16921</c:v>
                </c:pt>
                <c:pt idx="3901">
                  <c:v>-16900</c:v>
                </c:pt>
                <c:pt idx="3902">
                  <c:v>-16878</c:v>
                </c:pt>
                <c:pt idx="3903">
                  <c:v>-16850</c:v>
                </c:pt>
                <c:pt idx="3904">
                  <c:v>-16760</c:v>
                </c:pt>
                <c:pt idx="3905">
                  <c:v>-16659</c:v>
                </c:pt>
                <c:pt idx="3906">
                  <c:v>-16607</c:v>
                </c:pt>
                <c:pt idx="3907">
                  <c:v>-16564</c:v>
                </c:pt>
                <c:pt idx="3908">
                  <c:v>-16613</c:v>
                </c:pt>
                <c:pt idx="3909">
                  <c:v>-16609</c:v>
                </c:pt>
                <c:pt idx="3910">
                  <c:v>-16635</c:v>
                </c:pt>
                <c:pt idx="3911">
                  <c:v>-16636</c:v>
                </c:pt>
                <c:pt idx="3912">
                  <c:v>-16641</c:v>
                </c:pt>
                <c:pt idx="3913">
                  <c:v>-16670</c:v>
                </c:pt>
                <c:pt idx="3914">
                  <c:v>-16634</c:v>
                </c:pt>
                <c:pt idx="3915">
                  <c:v>-16637</c:v>
                </c:pt>
                <c:pt idx="3916">
                  <c:v>-16611</c:v>
                </c:pt>
                <c:pt idx="3917">
                  <c:v>-16608</c:v>
                </c:pt>
                <c:pt idx="3918">
                  <c:v>-16583</c:v>
                </c:pt>
                <c:pt idx="3919">
                  <c:v>-16627</c:v>
                </c:pt>
                <c:pt idx="3920">
                  <c:v>-16609</c:v>
                </c:pt>
                <c:pt idx="3921">
                  <c:v>-16592</c:v>
                </c:pt>
                <c:pt idx="3922">
                  <c:v>-16550</c:v>
                </c:pt>
                <c:pt idx="3923">
                  <c:v>-16502</c:v>
                </c:pt>
                <c:pt idx="3924">
                  <c:v>-16499</c:v>
                </c:pt>
                <c:pt idx="3925">
                  <c:v>-16460</c:v>
                </c:pt>
                <c:pt idx="3926">
                  <c:v>-16399</c:v>
                </c:pt>
                <c:pt idx="3927">
                  <c:v>-16334</c:v>
                </c:pt>
                <c:pt idx="3928">
                  <c:v>-16279</c:v>
                </c:pt>
                <c:pt idx="3929">
                  <c:v>-16243</c:v>
                </c:pt>
                <c:pt idx="3930">
                  <c:v>-16178</c:v>
                </c:pt>
                <c:pt idx="3931">
                  <c:v>-16142</c:v>
                </c:pt>
                <c:pt idx="3932">
                  <c:v>-16141</c:v>
                </c:pt>
                <c:pt idx="3933">
                  <c:v>-16076</c:v>
                </c:pt>
                <c:pt idx="3934">
                  <c:v>-16031</c:v>
                </c:pt>
                <c:pt idx="3935">
                  <c:v>-15973</c:v>
                </c:pt>
                <c:pt idx="3936">
                  <c:v>-16011</c:v>
                </c:pt>
                <c:pt idx="3937">
                  <c:v>-16033</c:v>
                </c:pt>
                <c:pt idx="3938">
                  <c:v>-15968</c:v>
                </c:pt>
                <c:pt idx="3939">
                  <c:v>-15923</c:v>
                </c:pt>
                <c:pt idx="3940">
                  <c:v>-15922</c:v>
                </c:pt>
                <c:pt idx="3941">
                  <c:v>-15928</c:v>
                </c:pt>
                <c:pt idx="3942">
                  <c:v>-15954</c:v>
                </c:pt>
                <c:pt idx="3943">
                  <c:v>-15922</c:v>
                </c:pt>
                <c:pt idx="3944">
                  <c:v>-15915</c:v>
                </c:pt>
                <c:pt idx="3945">
                  <c:v>-15946</c:v>
                </c:pt>
                <c:pt idx="3946">
                  <c:v>-15910</c:v>
                </c:pt>
                <c:pt idx="3947">
                  <c:v>-15881</c:v>
                </c:pt>
                <c:pt idx="3948">
                  <c:v>-15880</c:v>
                </c:pt>
                <c:pt idx="3949">
                  <c:v>-15855</c:v>
                </c:pt>
                <c:pt idx="3950">
                  <c:v>-15888</c:v>
                </c:pt>
                <c:pt idx="3951">
                  <c:v>-15855</c:v>
                </c:pt>
                <c:pt idx="3952">
                  <c:v>-15843</c:v>
                </c:pt>
                <c:pt idx="3953">
                  <c:v>-15809</c:v>
                </c:pt>
                <c:pt idx="3954">
                  <c:v>-15746</c:v>
                </c:pt>
                <c:pt idx="3955">
                  <c:v>-15677</c:v>
                </c:pt>
                <c:pt idx="3956">
                  <c:v>-15695</c:v>
                </c:pt>
                <c:pt idx="3957">
                  <c:v>-15665</c:v>
                </c:pt>
                <c:pt idx="3958">
                  <c:v>-15655</c:v>
                </c:pt>
                <c:pt idx="3959">
                  <c:v>-15642</c:v>
                </c:pt>
                <c:pt idx="3960">
                  <c:v>-15589</c:v>
                </c:pt>
                <c:pt idx="3961">
                  <c:v>-15636</c:v>
                </c:pt>
                <c:pt idx="3962">
                  <c:v>-15597</c:v>
                </c:pt>
                <c:pt idx="3963">
                  <c:v>-15586</c:v>
                </c:pt>
                <c:pt idx="3964">
                  <c:v>-15562</c:v>
                </c:pt>
                <c:pt idx="3965">
                  <c:v>-15577</c:v>
                </c:pt>
                <c:pt idx="3966">
                  <c:v>-15518</c:v>
                </c:pt>
                <c:pt idx="3967">
                  <c:v>-15512</c:v>
                </c:pt>
                <c:pt idx="3968">
                  <c:v>-15475</c:v>
                </c:pt>
                <c:pt idx="3969">
                  <c:v>-15508</c:v>
                </c:pt>
                <c:pt idx="3970">
                  <c:v>-15522</c:v>
                </c:pt>
                <c:pt idx="3971">
                  <c:v>-15526</c:v>
                </c:pt>
                <c:pt idx="3972">
                  <c:v>-15548</c:v>
                </c:pt>
                <c:pt idx="3973">
                  <c:v>-15530</c:v>
                </c:pt>
                <c:pt idx="3974">
                  <c:v>-15529</c:v>
                </c:pt>
                <c:pt idx="3975">
                  <c:v>-15475</c:v>
                </c:pt>
                <c:pt idx="3976">
                  <c:v>-15406</c:v>
                </c:pt>
                <c:pt idx="3977">
                  <c:v>-15394</c:v>
                </c:pt>
                <c:pt idx="3978">
                  <c:v>-15413</c:v>
                </c:pt>
                <c:pt idx="3979">
                  <c:v>-15395</c:v>
                </c:pt>
                <c:pt idx="3980">
                  <c:v>-15382</c:v>
                </c:pt>
                <c:pt idx="3981">
                  <c:v>-15361</c:v>
                </c:pt>
                <c:pt idx="3982">
                  <c:v>-15327</c:v>
                </c:pt>
                <c:pt idx="3983">
                  <c:v>-15276</c:v>
                </c:pt>
                <c:pt idx="3984">
                  <c:v>-15282</c:v>
                </c:pt>
                <c:pt idx="3985">
                  <c:v>-15275</c:v>
                </c:pt>
                <c:pt idx="3986">
                  <c:v>-15239</c:v>
                </c:pt>
                <c:pt idx="3987">
                  <c:v>-15215</c:v>
                </c:pt>
                <c:pt idx="3988">
                  <c:v>-15166</c:v>
                </c:pt>
                <c:pt idx="3989">
                  <c:v>-15138</c:v>
                </c:pt>
                <c:pt idx="3990">
                  <c:v>-15137</c:v>
                </c:pt>
                <c:pt idx="3991">
                  <c:v>-15080</c:v>
                </c:pt>
                <c:pt idx="3992">
                  <c:v>-15016</c:v>
                </c:pt>
                <c:pt idx="3993">
                  <c:v>-14971</c:v>
                </c:pt>
                <c:pt idx="3994">
                  <c:v>-14930</c:v>
                </c:pt>
                <c:pt idx="3995">
                  <c:v>-14967</c:v>
                </c:pt>
                <c:pt idx="3996">
                  <c:v>-14951</c:v>
                </c:pt>
                <c:pt idx="3997">
                  <c:v>-14945</c:v>
                </c:pt>
                <c:pt idx="3998">
                  <c:v>-14919</c:v>
                </c:pt>
                <c:pt idx="3999">
                  <c:v>-14918</c:v>
                </c:pt>
                <c:pt idx="4000">
                  <c:v>-14915</c:v>
                </c:pt>
                <c:pt idx="4001">
                  <c:v>-14891</c:v>
                </c:pt>
                <c:pt idx="4002">
                  <c:v>-14897</c:v>
                </c:pt>
                <c:pt idx="4003">
                  <c:v>-14868</c:v>
                </c:pt>
                <c:pt idx="4004">
                  <c:v>-14842</c:v>
                </c:pt>
                <c:pt idx="4005">
                  <c:v>-14841</c:v>
                </c:pt>
                <c:pt idx="4006">
                  <c:v>-14766</c:v>
                </c:pt>
                <c:pt idx="4007">
                  <c:v>-14747</c:v>
                </c:pt>
                <c:pt idx="4008">
                  <c:v>-14714</c:v>
                </c:pt>
                <c:pt idx="4009">
                  <c:v>-14628</c:v>
                </c:pt>
                <c:pt idx="4010">
                  <c:v>-14602</c:v>
                </c:pt>
                <c:pt idx="4011">
                  <c:v>-14583</c:v>
                </c:pt>
                <c:pt idx="4012">
                  <c:v>-14564</c:v>
                </c:pt>
                <c:pt idx="4013">
                  <c:v>-14555</c:v>
                </c:pt>
                <c:pt idx="4014">
                  <c:v>-14510</c:v>
                </c:pt>
                <c:pt idx="4015">
                  <c:v>-14458</c:v>
                </c:pt>
                <c:pt idx="4016">
                  <c:v>-14458</c:v>
                </c:pt>
                <c:pt idx="4017">
                  <c:v>-14462</c:v>
                </c:pt>
                <c:pt idx="4018">
                  <c:v>-14404</c:v>
                </c:pt>
                <c:pt idx="4019">
                  <c:v>-14360</c:v>
                </c:pt>
                <c:pt idx="4020">
                  <c:v>-14336</c:v>
                </c:pt>
                <c:pt idx="4021">
                  <c:v>-14318</c:v>
                </c:pt>
                <c:pt idx="4022">
                  <c:v>-14324</c:v>
                </c:pt>
                <c:pt idx="4023">
                  <c:v>-14377</c:v>
                </c:pt>
                <c:pt idx="4024">
                  <c:v>-14380</c:v>
                </c:pt>
                <c:pt idx="4025">
                  <c:v>-14359</c:v>
                </c:pt>
                <c:pt idx="4026">
                  <c:v>-14385</c:v>
                </c:pt>
                <c:pt idx="4027">
                  <c:v>-14364</c:v>
                </c:pt>
                <c:pt idx="4028">
                  <c:v>-14348</c:v>
                </c:pt>
                <c:pt idx="4029">
                  <c:v>-14305</c:v>
                </c:pt>
                <c:pt idx="4030">
                  <c:v>-14277</c:v>
                </c:pt>
                <c:pt idx="4031">
                  <c:v>-14259</c:v>
                </c:pt>
                <c:pt idx="4032">
                  <c:v>-14273</c:v>
                </c:pt>
                <c:pt idx="4033">
                  <c:v>-14254</c:v>
                </c:pt>
                <c:pt idx="4034">
                  <c:v>-14273</c:v>
                </c:pt>
                <c:pt idx="4035">
                  <c:v>-14244</c:v>
                </c:pt>
                <c:pt idx="4036">
                  <c:v>-14232</c:v>
                </c:pt>
                <c:pt idx="4037">
                  <c:v>-14236</c:v>
                </c:pt>
                <c:pt idx="4038">
                  <c:v>-14200</c:v>
                </c:pt>
                <c:pt idx="4039">
                  <c:v>-14196</c:v>
                </c:pt>
                <c:pt idx="4040">
                  <c:v>-14139</c:v>
                </c:pt>
                <c:pt idx="4041">
                  <c:v>-14160</c:v>
                </c:pt>
                <c:pt idx="4042">
                  <c:v>-14173</c:v>
                </c:pt>
                <c:pt idx="4043">
                  <c:v>-14105</c:v>
                </c:pt>
                <c:pt idx="4044">
                  <c:v>-14074</c:v>
                </c:pt>
                <c:pt idx="4045">
                  <c:v>-14035</c:v>
                </c:pt>
                <c:pt idx="4046">
                  <c:v>-14048</c:v>
                </c:pt>
                <c:pt idx="4047">
                  <c:v>-14015</c:v>
                </c:pt>
                <c:pt idx="4048">
                  <c:v>-13962</c:v>
                </c:pt>
                <c:pt idx="4049">
                  <c:v>-13988</c:v>
                </c:pt>
                <c:pt idx="4050">
                  <c:v>-13990</c:v>
                </c:pt>
                <c:pt idx="4051">
                  <c:v>-13972</c:v>
                </c:pt>
                <c:pt idx="4052">
                  <c:v>-13922</c:v>
                </c:pt>
                <c:pt idx="4053">
                  <c:v>-13877</c:v>
                </c:pt>
                <c:pt idx="4054">
                  <c:v>-13862</c:v>
                </c:pt>
                <c:pt idx="4055">
                  <c:v>-13809</c:v>
                </c:pt>
                <c:pt idx="4056">
                  <c:v>-13791</c:v>
                </c:pt>
                <c:pt idx="4057">
                  <c:v>-13716</c:v>
                </c:pt>
                <c:pt idx="4058">
                  <c:v>-13739</c:v>
                </c:pt>
                <c:pt idx="4059">
                  <c:v>-13686</c:v>
                </c:pt>
                <c:pt idx="4060">
                  <c:v>-13688</c:v>
                </c:pt>
                <c:pt idx="4061">
                  <c:v>-13603</c:v>
                </c:pt>
                <c:pt idx="4062">
                  <c:v>-13592</c:v>
                </c:pt>
                <c:pt idx="4063">
                  <c:v>-13611</c:v>
                </c:pt>
                <c:pt idx="4064">
                  <c:v>-13549</c:v>
                </c:pt>
                <c:pt idx="4065">
                  <c:v>-13491</c:v>
                </c:pt>
                <c:pt idx="4066">
                  <c:v>-13451</c:v>
                </c:pt>
                <c:pt idx="4067">
                  <c:v>-13381</c:v>
                </c:pt>
                <c:pt idx="4068">
                  <c:v>-13345</c:v>
                </c:pt>
                <c:pt idx="4069">
                  <c:v>-13303</c:v>
                </c:pt>
                <c:pt idx="4070">
                  <c:v>-13305</c:v>
                </c:pt>
                <c:pt idx="4071">
                  <c:v>-13268</c:v>
                </c:pt>
                <c:pt idx="4072">
                  <c:v>-13277</c:v>
                </c:pt>
                <c:pt idx="4073">
                  <c:v>-13251</c:v>
                </c:pt>
                <c:pt idx="4074">
                  <c:v>-13261</c:v>
                </c:pt>
                <c:pt idx="4075">
                  <c:v>-13270</c:v>
                </c:pt>
                <c:pt idx="4076">
                  <c:v>-13320</c:v>
                </c:pt>
                <c:pt idx="4077">
                  <c:v>-13270</c:v>
                </c:pt>
                <c:pt idx="4078">
                  <c:v>-13241</c:v>
                </c:pt>
                <c:pt idx="4079">
                  <c:v>-13209</c:v>
                </c:pt>
                <c:pt idx="4080">
                  <c:v>-13181</c:v>
                </c:pt>
                <c:pt idx="4081">
                  <c:v>-13147</c:v>
                </c:pt>
                <c:pt idx="4082">
                  <c:v>-13111</c:v>
                </c:pt>
                <c:pt idx="4083">
                  <c:v>-13085</c:v>
                </c:pt>
                <c:pt idx="4084">
                  <c:v>-13041</c:v>
                </c:pt>
                <c:pt idx="4085">
                  <c:v>-13038</c:v>
                </c:pt>
                <c:pt idx="4086">
                  <c:v>-13009</c:v>
                </c:pt>
                <c:pt idx="4087">
                  <c:v>-12967</c:v>
                </c:pt>
                <c:pt idx="4088">
                  <c:v>-12926</c:v>
                </c:pt>
                <c:pt idx="4089">
                  <c:v>-12934</c:v>
                </c:pt>
                <c:pt idx="4090">
                  <c:v>-12934</c:v>
                </c:pt>
                <c:pt idx="4091">
                  <c:v>-12874</c:v>
                </c:pt>
                <c:pt idx="4092">
                  <c:v>-12830</c:v>
                </c:pt>
                <c:pt idx="4093">
                  <c:v>-12828</c:v>
                </c:pt>
                <c:pt idx="4094">
                  <c:v>-12771</c:v>
                </c:pt>
                <c:pt idx="4095">
                  <c:v>-12756</c:v>
                </c:pt>
                <c:pt idx="4096">
                  <c:v>-12709</c:v>
                </c:pt>
                <c:pt idx="4097">
                  <c:v>-12678</c:v>
                </c:pt>
                <c:pt idx="4098">
                  <c:v>-12667</c:v>
                </c:pt>
                <c:pt idx="4099">
                  <c:v>-12642</c:v>
                </c:pt>
                <c:pt idx="4100">
                  <c:v>-12577</c:v>
                </c:pt>
                <c:pt idx="4101">
                  <c:v>-12516</c:v>
                </c:pt>
                <c:pt idx="4102">
                  <c:v>-12478</c:v>
                </c:pt>
                <c:pt idx="4103">
                  <c:v>-12461</c:v>
                </c:pt>
                <c:pt idx="4104">
                  <c:v>-12421</c:v>
                </c:pt>
                <c:pt idx="4105">
                  <c:v>-12361</c:v>
                </c:pt>
                <c:pt idx="4106">
                  <c:v>-12344</c:v>
                </c:pt>
                <c:pt idx="4107">
                  <c:v>-12378</c:v>
                </c:pt>
                <c:pt idx="4108">
                  <c:v>-12335</c:v>
                </c:pt>
                <c:pt idx="4109">
                  <c:v>-12286</c:v>
                </c:pt>
                <c:pt idx="4110">
                  <c:v>-12211</c:v>
                </c:pt>
                <c:pt idx="4111">
                  <c:v>-12195</c:v>
                </c:pt>
                <c:pt idx="4112">
                  <c:v>-12183</c:v>
                </c:pt>
                <c:pt idx="4113">
                  <c:v>-12179</c:v>
                </c:pt>
                <c:pt idx="4114">
                  <c:v>-12155</c:v>
                </c:pt>
                <c:pt idx="4115">
                  <c:v>-12153</c:v>
                </c:pt>
                <c:pt idx="4116">
                  <c:v>-12122</c:v>
                </c:pt>
                <c:pt idx="4117">
                  <c:v>-12103</c:v>
                </c:pt>
                <c:pt idx="4118">
                  <c:v>-12046</c:v>
                </c:pt>
                <c:pt idx="4119">
                  <c:v>-12034</c:v>
                </c:pt>
                <c:pt idx="4120">
                  <c:v>-11978</c:v>
                </c:pt>
                <c:pt idx="4121">
                  <c:v>-11957</c:v>
                </c:pt>
                <c:pt idx="4122">
                  <c:v>-11932</c:v>
                </c:pt>
                <c:pt idx="4123">
                  <c:v>-11888</c:v>
                </c:pt>
                <c:pt idx="4124">
                  <c:v>-11857</c:v>
                </c:pt>
                <c:pt idx="4125">
                  <c:v>-11802</c:v>
                </c:pt>
                <c:pt idx="4126">
                  <c:v>-11802</c:v>
                </c:pt>
                <c:pt idx="4127">
                  <c:v>-11774</c:v>
                </c:pt>
                <c:pt idx="4128">
                  <c:v>-11771</c:v>
                </c:pt>
                <c:pt idx="4129">
                  <c:v>-11746</c:v>
                </c:pt>
                <c:pt idx="4130">
                  <c:v>-11713</c:v>
                </c:pt>
                <c:pt idx="4131">
                  <c:v>-11723</c:v>
                </c:pt>
                <c:pt idx="4132">
                  <c:v>-11677</c:v>
                </c:pt>
                <c:pt idx="4133">
                  <c:v>-11641</c:v>
                </c:pt>
                <c:pt idx="4134">
                  <c:v>-11610</c:v>
                </c:pt>
                <c:pt idx="4135">
                  <c:v>-11582</c:v>
                </c:pt>
                <c:pt idx="4136">
                  <c:v>-11544</c:v>
                </c:pt>
                <c:pt idx="4137">
                  <c:v>-11555</c:v>
                </c:pt>
                <c:pt idx="4138">
                  <c:v>-11472</c:v>
                </c:pt>
                <c:pt idx="4139">
                  <c:v>-11480</c:v>
                </c:pt>
                <c:pt idx="4140">
                  <c:v>-11468</c:v>
                </c:pt>
                <c:pt idx="4141">
                  <c:v>-11478</c:v>
                </c:pt>
                <c:pt idx="4142">
                  <c:v>-11472</c:v>
                </c:pt>
                <c:pt idx="4143">
                  <c:v>-11457</c:v>
                </c:pt>
                <c:pt idx="4144">
                  <c:v>-11369</c:v>
                </c:pt>
                <c:pt idx="4145">
                  <c:v>-11273</c:v>
                </c:pt>
                <c:pt idx="4146">
                  <c:v>-11229</c:v>
                </c:pt>
                <c:pt idx="4147">
                  <c:v>-11153</c:v>
                </c:pt>
                <c:pt idx="4148">
                  <c:v>-11064</c:v>
                </c:pt>
                <c:pt idx="4149">
                  <c:v>-11079</c:v>
                </c:pt>
                <c:pt idx="4150">
                  <c:v>-11036</c:v>
                </c:pt>
                <c:pt idx="4151">
                  <c:v>-10987</c:v>
                </c:pt>
                <c:pt idx="4152">
                  <c:v>-10962</c:v>
                </c:pt>
                <c:pt idx="4153">
                  <c:v>-10958</c:v>
                </c:pt>
                <c:pt idx="4154">
                  <c:v>-10909</c:v>
                </c:pt>
                <c:pt idx="4155">
                  <c:v>-10922</c:v>
                </c:pt>
                <c:pt idx="4156">
                  <c:v>-10890</c:v>
                </c:pt>
                <c:pt idx="4157">
                  <c:v>-10831</c:v>
                </c:pt>
                <c:pt idx="4158">
                  <c:v>-10797</c:v>
                </c:pt>
                <c:pt idx="4159">
                  <c:v>-10778</c:v>
                </c:pt>
                <c:pt idx="4160">
                  <c:v>-10744</c:v>
                </c:pt>
                <c:pt idx="4161">
                  <c:v>-10708</c:v>
                </c:pt>
                <c:pt idx="4162">
                  <c:v>-10668</c:v>
                </c:pt>
                <c:pt idx="4163">
                  <c:v>-10691</c:v>
                </c:pt>
                <c:pt idx="4164">
                  <c:v>-10728</c:v>
                </c:pt>
                <c:pt idx="4165">
                  <c:v>-10665</c:v>
                </c:pt>
                <c:pt idx="4166">
                  <c:v>-10629</c:v>
                </c:pt>
                <c:pt idx="4167">
                  <c:v>-10593</c:v>
                </c:pt>
                <c:pt idx="4168">
                  <c:v>-10568</c:v>
                </c:pt>
                <c:pt idx="4169">
                  <c:v>-10568</c:v>
                </c:pt>
                <c:pt idx="4170">
                  <c:v>-10603</c:v>
                </c:pt>
                <c:pt idx="4171">
                  <c:v>-10579</c:v>
                </c:pt>
                <c:pt idx="4172">
                  <c:v>-10527</c:v>
                </c:pt>
                <c:pt idx="4173">
                  <c:v>-10519</c:v>
                </c:pt>
                <c:pt idx="4174">
                  <c:v>-10509</c:v>
                </c:pt>
                <c:pt idx="4175">
                  <c:v>-10493</c:v>
                </c:pt>
                <c:pt idx="4176">
                  <c:v>-10463</c:v>
                </c:pt>
                <c:pt idx="4177">
                  <c:v>-10479</c:v>
                </c:pt>
                <c:pt idx="4178">
                  <c:v>-10473</c:v>
                </c:pt>
                <c:pt idx="4179">
                  <c:v>-10461</c:v>
                </c:pt>
                <c:pt idx="4180">
                  <c:v>-10413</c:v>
                </c:pt>
                <c:pt idx="4181">
                  <c:v>-10406</c:v>
                </c:pt>
                <c:pt idx="4182">
                  <c:v>-10348</c:v>
                </c:pt>
                <c:pt idx="4183">
                  <c:v>-10365</c:v>
                </c:pt>
                <c:pt idx="4184">
                  <c:v>-10310</c:v>
                </c:pt>
                <c:pt idx="4185">
                  <c:v>-10283</c:v>
                </c:pt>
                <c:pt idx="4186">
                  <c:v>-10278</c:v>
                </c:pt>
                <c:pt idx="4187">
                  <c:v>-10260</c:v>
                </c:pt>
                <c:pt idx="4188">
                  <c:v>-10224</c:v>
                </c:pt>
                <c:pt idx="4189">
                  <c:v>-10183</c:v>
                </c:pt>
                <c:pt idx="4190">
                  <c:v>-10143</c:v>
                </c:pt>
                <c:pt idx="4191">
                  <c:v>-10124</c:v>
                </c:pt>
                <c:pt idx="4192">
                  <c:v>-10107</c:v>
                </c:pt>
                <c:pt idx="4193">
                  <c:v>-10033</c:v>
                </c:pt>
                <c:pt idx="4194">
                  <c:v>-10005</c:v>
                </c:pt>
                <c:pt idx="4195">
                  <c:v>-9983</c:v>
                </c:pt>
                <c:pt idx="4196">
                  <c:v>-9925</c:v>
                </c:pt>
                <c:pt idx="4197">
                  <c:v>-9886</c:v>
                </c:pt>
                <c:pt idx="4198">
                  <c:v>-9825</c:v>
                </c:pt>
                <c:pt idx="4199">
                  <c:v>-9799</c:v>
                </c:pt>
                <c:pt idx="4200">
                  <c:v>-9710</c:v>
                </c:pt>
                <c:pt idx="4201">
                  <c:v>-9716</c:v>
                </c:pt>
                <c:pt idx="4202">
                  <c:v>-9632</c:v>
                </c:pt>
                <c:pt idx="4203">
                  <c:v>-9628</c:v>
                </c:pt>
                <c:pt idx="4204">
                  <c:v>-9585</c:v>
                </c:pt>
                <c:pt idx="4205">
                  <c:v>-9510</c:v>
                </c:pt>
                <c:pt idx="4206">
                  <c:v>-9426</c:v>
                </c:pt>
                <c:pt idx="4207">
                  <c:v>-9407</c:v>
                </c:pt>
                <c:pt idx="4208">
                  <c:v>-9351</c:v>
                </c:pt>
                <c:pt idx="4209">
                  <c:v>-9346</c:v>
                </c:pt>
                <c:pt idx="4210">
                  <c:v>-9354</c:v>
                </c:pt>
                <c:pt idx="4211">
                  <c:v>-9380</c:v>
                </c:pt>
                <c:pt idx="4212">
                  <c:v>-9399</c:v>
                </c:pt>
                <c:pt idx="4213">
                  <c:v>-9399</c:v>
                </c:pt>
                <c:pt idx="4214">
                  <c:v>-9394</c:v>
                </c:pt>
                <c:pt idx="4215">
                  <c:v>-9415</c:v>
                </c:pt>
                <c:pt idx="4216">
                  <c:v>-9461</c:v>
                </c:pt>
                <c:pt idx="4217">
                  <c:v>-9485</c:v>
                </c:pt>
                <c:pt idx="4218">
                  <c:v>-9497</c:v>
                </c:pt>
                <c:pt idx="4219">
                  <c:v>-9465</c:v>
                </c:pt>
                <c:pt idx="4220">
                  <c:v>-9476</c:v>
                </c:pt>
                <c:pt idx="4221">
                  <c:v>-9428</c:v>
                </c:pt>
                <c:pt idx="4222">
                  <c:v>-9348</c:v>
                </c:pt>
                <c:pt idx="4223">
                  <c:v>-9360</c:v>
                </c:pt>
                <c:pt idx="4224">
                  <c:v>-9323</c:v>
                </c:pt>
                <c:pt idx="4225">
                  <c:v>-9323</c:v>
                </c:pt>
                <c:pt idx="4226">
                  <c:v>-9290</c:v>
                </c:pt>
                <c:pt idx="4227">
                  <c:v>-9228</c:v>
                </c:pt>
                <c:pt idx="4228">
                  <c:v>-9223</c:v>
                </c:pt>
                <c:pt idx="4229">
                  <c:v>-9231</c:v>
                </c:pt>
                <c:pt idx="4230">
                  <c:v>-9181</c:v>
                </c:pt>
                <c:pt idx="4231">
                  <c:v>-9146</c:v>
                </c:pt>
                <c:pt idx="4232">
                  <c:v>-9096</c:v>
                </c:pt>
                <c:pt idx="4233">
                  <c:v>-9070</c:v>
                </c:pt>
                <c:pt idx="4234">
                  <c:v>-9090</c:v>
                </c:pt>
                <c:pt idx="4235">
                  <c:v>-9045</c:v>
                </c:pt>
                <c:pt idx="4236">
                  <c:v>-9003</c:v>
                </c:pt>
                <c:pt idx="4237">
                  <c:v>-8956</c:v>
                </c:pt>
                <c:pt idx="4238">
                  <c:v>-8945</c:v>
                </c:pt>
                <c:pt idx="4239">
                  <c:v>-8906</c:v>
                </c:pt>
                <c:pt idx="4240">
                  <c:v>-8885</c:v>
                </c:pt>
                <c:pt idx="4241">
                  <c:v>-8897</c:v>
                </c:pt>
                <c:pt idx="4242">
                  <c:v>-8866</c:v>
                </c:pt>
                <c:pt idx="4243">
                  <c:v>-8865</c:v>
                </c:pt>
                <c:pt idx="4244">
                  <c:v>-8893</c:v>
                </c:pt>
                <c:pt idx="4245">
                  <c:v>-8872</c:v>
                </c:pt>
                <c:pt idx="4246">
                  <c:v>-8849</c:v>
                </c:pt>
                <c:pt idx="4247">
                  <c:v>-8828</c:v>
                </c:pt>
                <c:pt idx="4248">
                  <c:v>-8820</c:v>
                </c:pt>
                <c:pt idx="4249">
                  <c:v>-8820</c:v>
                </c:pt>
                <c:pt idx="4250">
                  <c:v>-8775</c:v>
                </c:pt>
                <c:pt idx="4251">
                  <c:v>-8760</c:v>
                </c:pt>
                <c:pt idx="4252">
                  <c:v>-8766</c:v>
                </c:pt>
                <c:pt idx="4253">
                  <c:v>-8735</c:v>
                </c:pt>
                <c:pt idx="4254">
                  <c:v>-8709</c:v>
                </c:pt>
                <c:pt idx="4255">
                  <c:v>-8682</c:v>
                </c:pt>
                <c:pt idx="4256">
                  <c:v>-8665</c:v>
                </c:pt>
                <c:pt idx="4257">
                  <c:v>-8577</c:v>
                </c:pt>
                <c:pt idx="4258">
                  <c:v>-8542</c:v>
                </c:pt>
                <c:pt idx="4259">
                  <c:v>-8526</c:v>
                </c:pt>
                <c:pt idx="4260">
                  <c:v>-8493</c:v>
                </c:pt>
                <c:pt idx="4261">
                  <c:v>-8450</c:v>
                </c:pt>
                <c:pt idx="4262">
                  <c:v>-8417</c:v>
                </c:pt>
                <c:pt idx="4263">
                  <c:v>-8407</c:v>
                </c:pt>
                <c:pt idx="4264">
                  <c:v>-8401</c:v>
                </c:pt>
                <c:pt idx="4265">
                  <c:v>-8344</c:v>
                </c:pt>
                <c:pt idx="4266">
                  <c:v>-8347</c:v>
                </c:pt>
                <c:pt idx="4267">
                  <c:v>-8310</c:v>
                </c:pt>
                <c:pt idx="4268">
                  <c:v>-8294</c:v>
                </c:pt>
                <c:pt idx="4269">
                  <c:v>-8275</c:v>
                </c:pt>
                <c:pt idx="4270">
                  <c:v>-8267</c:v>
                </c:pt>
                <c:pt idx="4271">
                  <c:v>-8234</c:v>
                </c:pt>
                <c:pt idx="4272">
                  <c:v>-8205</c:v>
                </c:pt>
                <c:pt idx="4273">
                  <c:v>-8142</c:v>
                </c:pt>
                <c:pt idx="4274">
                  <c:v>-8137</c:v>
                </c:pt>
                <c:pt idx="4275">
                  <c:v>-8119</c:v>
                </c:pt>
                <c:pt idx="4276">
                  <c:v>-8109</c:v>
                </c:pt>
                <c:pt idx="4277">
                  <c:v>-8113</c:v>
                </c:pt>
                <c:pt idx="4278">
                  <c:v>-8094</c:v>
                </c:pt>
                <c:pt idx="4279">
                  <c:v>-8077</c:v>
                </c:pt>
                <c:pt idx="4280">
                  <c:v>-8062</c:v>
                </c:pt>
                <c:pt idx="4281">
                  <c:v>-8043</c:v>
                </c:pt>
                <c:pt idx="4282">
                  <c:v>-8016</c:v>
                </c:pt>
                <c:pt idx="4283">
                  <c:v>-7983</c:v>
                </c:pt>
                <c:pt idx="4284">
                  <c:v>-7964</c:v>
                </c:pt>
                <c:pt idx="4285">
                  <c:v>-7946</c:v>
                </c:pt>
                <c:pt idx="4286">
                  <c:v>-7972</c:v>
                </c:pt>
                <c:pt idx="4287">
                  <c:v>-7889</c:v>
                </c:pt>
                <c:pt idx="4288">
                  <c:v>-7906</c:v>
                </c:pt>
                <c:pt idx="4289">
                  <c:v>-7885</c:v>
                </c:pt>
                <c:pt idx="4290">
                  <c:v>-7870</c:v>
                </c:pt>
                <c:pt idx="4291">
                  <c:v>-7845</c:v>
                </c:pt>
                <c:pt idx="4292">
                  <c:v>-7825</c:v>
                </c:pt>
                <c:pt idx="4293">
                  <c:v>-7802</c:v>
                </c:pt>
                <c:pt idx="4294">
                  <c:v>-7764</c:v>
                </c:pt>
                <c:pt idx="4295">
                  <c:v>-7710</c:v>
                </c:pt>
                <c:pt idx="4296">
                  <c:v>-7707</c:v>
                </c:pt>
                <c:pt idx="4297">
                  <c:v>-7698</c:v>
                </c:pt>
                <c:pt idx="4298">
                  <c:v>-7635</c:v>
                </c:pt>
                <c:pt idx="4299">
                  <c:v>-7595</c:v>
                </c:pt>
                <c:pt idx="4300">
                  <c:v>-7613</c:v>
                </c:pt>
                <c:pt idx="4301">
                  <c:v>-7581</c:v>
                </c:pt>
                <c:pt idx="4302">
                  <c:v>-7587</c:v>
                </c:pt>
                <c:pt idx="4303">
                  <c:v>-7569</c:v>
                </c:pt>
                <c:pt idx="4304">
                  <c:v>-7584</c:v>
                </c:pt>
                <c:pt idx="4305">
                  <c:v>-7539</c:v>
                </c:pt>
                <c:pt idx="4306">
                  <c:v>-7458</c:v>
                </c:pt>
                <c:pt idx="4307">
                  <c:v>-7451</c:v>
                </c:pt>
                <c:pt idx="4308">
                  <c:v>-7434</c:v>
                </c:pt>
                <c:pt idx="4309">
                  <c:v>-7362</c:v>
                </c:pt>
                <c:pt idx="4310">
                  <c:v>-7322</c:v>
                </c:pt>
                <c:pt idx="4311">
                  <c:v>-7285</c:v>
                </c:pt>
                <c:pt idx="4312">
                  <c:v>-7247</c:v>
                </c:pt>
                <c:pt idx="4313">
                  <c:v>-7232</c:v>
                </c:pt>
                <c:pt idx="4314">
                  <c:v>-7222</c:v>
                </c:pt>
                <c:pt idx="4315">
                  <c:v>-7222</c:v>
                </c:pt>
                <c:pt idx="4316">
                  <c:v>-7188</c:v>
                </c:pt>
                <c:pt idx="4317">
                  <c:v>-7138</c:v>
                </c:pt>
                <c:pt idx="4318">
                  <c:v>-7056</c:v>
                </c:pt>
                <c:pt idx="4319">
                  <c:v>-6960</c:v>
                </c:pt>
                <c:pt idx="4320">
                  <c:v>-6902</c:v>
                </c:pt>
                <c:pt idx="4321">
                  <c:v>-6808</c:v>
                </c:pt>
                <c:pt idx="4322">
                  <c:v>-6758</c:v>
                </c:pt>
                <c:pt idx="4323">
                  <c:v>-6723</c:v>
                </c:pt>
                <c:pt idx="4324">
                  <c:v>-6723</c:v>
                </c:pt>
                <c:pt idx="4325">
                  <c:v>-6706</c:v>
                </c:pt>
                <c:pt idx="4326">
                  <c:v>-6700</c:v>
                </c:pt>
                <c:pt idx="4327">
                  <c:v>-6670</c:v>
                </c:pt>
                <c:pt idx="4328">
                  <c:v>-6632</c:v>
                </c:pt>
                <c:pt idx="4329">
                  <c:v>-6639</c:v>
                </c:pt>
                <c:pt idx="4330">
                  <c:v>-6629</c:v>
                </c:pt>
                <c:pt idx="4331">
                  <c:v>-6613</c:v>
                </c:pt>
                <c:pt idx="4332">
                  <c:v>-6593</c:v>
                </c:pt>
                <c:pt idx="4333">
                  <c:v>-6596</c:v>
                </c:pt>
                <c:pt idx="4334">
                  <c:v>-6564</c:v>
                </c:pt>
                <c:pt idx="4335">
                  <c:v>-6522</c:v>
                </c:pt>
                <c:pt idx="4336">
                  <c:v>-6489</c:v>
                </c:pt>
                <c:pt idx="4337">
                  <c:v>-6504</c:v>
                </c:pt>
                <c:pt idx="4338">
                  <c:v>-6504</c:v>
                </c:pt>
                <c:pt idx="4339">
                  <c:v>-6470</c:v>
                </c:pt>
                <c:pt idx="4340">
                  <c:v>-6447</c:v>
                </c:pt>
                <c:pt idx="4341">
                  <c:v>-6421</c:v>
                </c:pt>
                <c:pt idx="4342">
                  <c:v>-6371</c:v>
                </c:pt>
                <c:pt idx="4343">
                  <c:v>-6358</c:v>
                </c:pt>
                <c:pt idx="4344">
                  <c:v>-6341</c:v>
                </c:pt>
                <c:pt idx="4345">
                  <c:v>-6284</c:v>
                </c:pt>
                <c:pt idx="4346">
                  <c:v>-6239</c:v>
                </c:pt>
                <c:pt idx="4347">
                  <c:v>-6229</c:v>
                </c:pt>
                <c:pt idx="4348">
                  <c:v>-6213</c:v>
                </c:pt>
                <c:pt idx="4349">
                  <c:v>-6133</c:v>
                </c:pt>
                <c:pt idx="4350">
                  <c:v>-6080</c:v>
                </c:pt>
                <c:pt idx="4351">
                  <c:v>-6067</c:v>
                </c:pt>
                <c:pt idx="4352">
                  <c:v>-6069</c:v>
                </c:pt>
                <c:pt idx="4353">
                  <c:v>-6081</c:v>
                </c:pt>
                <c:pt idx="4354">
                  <c:v>-6024</c:v>
                </c:pt>
                <c:pt idx="4355">
                  <c:v>-6036</c:v>
                </c:pt>
                <c:pt idx="4356">
                  <c:v>-5970</c:v>
                </c:pt>
                <c:pt idx="4357">
                  <c:v>-5915</c:v>
                </c:pt>
                <c:pt idx="4358">
                  <c:v>-5903</c:v>
                </c:pt>
                <c:pt idx="4359">
                  <c:v>-5860</c:v>
                </c:pt>
                <c:pt idx="4360">
                  <c:v>-5785</c:v>
                </c:pt>
                <c:pt idx="4361">
                  <c:v>-5802</c:v>
                </c:pt>
                <c:pt idx="4362">
                  <c:v>-5743</c:v>
                </c:pt>
                <c:pt idx="4363">
                  <c:v>-5716</c:v>
                </c:pt>
                <c:pt idx="4364">
                  <c:v>-5729</c:v>
                </c:pt>
                <c:pt idx="4365">
                  <c:v>-5724</c:v>
                </c:pt>
                <c:pt idx="4366">
                  <c:v>-5712</c:v>
                </c:pt>
                <c:pt idx="4367">
                  <c:v>-5669</c:v>
                </c:pt>
                <c:pt idx="4368">
                  <c:v>-5663</c:v>
                </c:pt>
                <c:pt idx="4369">
                  <c:v>-5613</c:v>
                </c:pt>
                <c:pt idx="4370">
                  <c:v>-5567</c:v>
                </c:pt>
                <c:pt idx="4371">
                  <c:v>-5501</c:v>
                </c:pt>
                <c:pt idx="4372">
                  <c:v>-5433</c:v>
                </c:pt>
                <c:pt idx="4373">
                  <c:v>-5417</c:v>
                </c:pt>
                <c:pt idx="4374">
                  <c:v>-5408</c:v>
                </c:pt>
                <c:pt idx="4375">
                  <c:v>-5367</c:v>
                </c:pt>
                <c:pt idx="4376">
                  <c:v>-5334</c:v>
                </c:pt>
                <c:pt idx="4377">
                  <c:v>-5310</c:v>
                </c:pt>
                <c:pt idx="4378">
                  <c:v>-5327</c:v>
                </c:pt>
                <c:pt idx="4379">
                  <c:v>-5301</c:v>
                </c:pt>
                <c:pt idx="4380">
                  <c:v>-5250</c:v>
                </c:pt>
                <c:pt idx="4381">
                  <c:v>-5243</c:v>
                </c:pt>
                <c:pt idx="4382">
                  <c:v>-5294</c:v>
                </c:pt>
                <c:pt idx="4383">
                  <c:v>-5313</c:v>
                </c:pt>
                <c:pt idx="4384">
                  <c:v>-5272</c:v>
                </c:pt>
                <c:pt idx="4385">
                  <c:v>-5273</c:v>
                </c:pt>
                <c:pt idx="4386">
                  <c:v>-5268</c:v>
                </c:pt>
                <c:pt idx="4387">
                  <c:v>-5286</c:v>
                </c:pt>
                <c:pt idx="4388">
                  <c:v>-5294</c:v>
                </c:pt>
                <c:pt idx="4389">
                  <c:v>-5251</c:v>
                </c:pt>
                <c:pt idx="4390">
                  <c:v>-5247</c:v>
                </c:pt>
                <c:pt idx="4391">
                  <c:v>-5193</c:v>
                </c:pt>
                <c:pt idx="4392">
                  <c:v>-5167</c:v>
                </c:pt>
                <c:pt idx="4393">
                  <c:v>-5138</c:v>
                </c:pt>
                <c:pt idx="4394">
                  <c:v>-5156</c:v>
                </c:pt>
                <c:pt idx="4395">
                  <c:v>-5111</c:v>
                </c:pt>
                <c:pt idx="4396">
                  <c:v>-5133</c:v>
                </c:pt>
                <c:pt idx="4397">
                  <c:v>-5084</c:v>
                </c:pt>
                <c:pt idx="4398">
                  <c:v>-5037</c:v>
                </c:pt>
                <c:pt idx="4399">
                  <c:v>-4998</c:v>
                </c:pt>
                <c:pt idx="4400">
                  <c:v>-5010</c:v>
                </c:pt>
                <c:pt idx="4401">
                  <c:v>-4998</c:v>
                </c:pt>
                <c:pt idx="4402">
                  <c:v>-5024</c:v>
                </c:pt>
                <c:pt idx="4403">
                  <c:v>-5052</c:v>
                </c:pt>
                <c:pt idx="4404">
                  <c:v>-5016</c:v>
                </c:pt>
                <c:pt idx="4405">
                  <c:v>-4978</c:v>
                </c:pt>
                <c:pt idx="4406">
                  <c:v>-4971</c:v>
                </c:pt>
                <c:pt idx="4407">
                  <c:v>-4967</c:v>
                </c:pt>
                <c:pt idx="4408">
                  <c:v>-4920</c:v>
                </c:pt>
                <c:pt idx="4409">
                  <c:v>-4869</c:v>
                </c:pt>
                <c:pt idx="4410">
                  <c:v>-4808</c:v>
                </c:pt>
                <c:pt idx="4411">
                  <c:v>-4766</c:v>
                </c:pt>
                <c:pt idx="4412">
                  <c:v>-4697</c:v>
                </c:pt>
                <c:pt idx="4413">
                  <c:v>-4689</c:v>
                </c:pt>
                <c:pt idx="4414">
                  <c:v>-4666</c:v>
                </c:pt>
                <c:pt idx="4415">
                  <c:v>-4641</c:v>
                </c:pt>
                <c:pt idx="4416">
                  <c:v>-4635</c:v>
                </c:pt>
                <c:pt idx="4417">
                  <c:v>-4566</c:v>
                </c:pt>
                <c:pt idx="4418">
                  <c:v>-4531</c:v>
                </c:pt>
                <c:pt idx="4419">
                  <c:v>-4537</c:v>
                </c:pt>
                <c:pt idx="4420">
                  <c:v>-4500</c:v>
                </c:pt>
                <c:pt idx="4421">
                  <c:v>-4455</c:v>
                </c:pt>
                <c:pt idx="4422">
                  <c:v>-4422</c:v>
                </c:pt>
                <c:pt idx="4423">
                  <c:v>-4403</c:v>
                </c:pt>
                <c:pt idx="4424">
                  <c:v>-4349</c:v>
                </c:pt>
                <c:pt idx="4425">
                  <c:v>-4317</c:v>
                </c:pt>
                <c:pt idx="4426">
                  <c:v>-4301</c:v>
                </c:pt>
                <c:pt idx="4427">
                  <c:v>-4286</c:v>
                </c:pt>
                <c:pt idx="4428">
                  <c:v>-4225</c:v>
                </c:pt>
                <c:pt idx="4429">
                  <c:v>-4172</c:v>
                </c:pt>
                <c:pt idx="4430">
                  <c:v>-4142</c:v>
                </c:pt>
                <c:pt idx="4431">
                  <c:v>-4074</c:v>
                </c:pt>
                <c:pt idx="4432">
                  <c:v>-4022</c:v>
                </c:pt>
                <c:pt idx="4433">
                  <c:v>-3977</c:v>
                </c:pt>
                <c:pt idx="4434">
                  <c:v>-3962</c:v>
                </c:pt>
                <c:pt idx="4435">
                  <c:v>-3920</c:v>
                </c:pt>
                <c:pt idx="4436">
                  <c:v>-3901</c:v>
                </c:pt>
                <c:pt idx="4437">
                  <c:v>-3888</c:v>
                </c:pt>
                <c:pt idx="4438">
                  <c:v>-3890</c:v>
                </c:pt>
                <c:pt idx="4439">
                  <c:v>-3841</c:v>
                </c:pt>
                <c:pt idx="4440">
                  <c:v>-3778</c:v>
                </c:pt>
                <c:pt idx="4441">
                  <c:v>-3773</c:v>
                </c:pt>
                <c:pt idx="4442">
                  <c:v>-3771</c:v>
                </c:pt>
                <c:pt idx="4443">
                  <c:v>-3772</c:v>
                </c:pt>
                <c:pt idx="4444">
                  <c:v>-3768</c:v>
                </c:pt>
                <c:pt idx="4445">
                  <c:v>-3723</c:v>
                </c:pt>
                <c:pt idx="4446">
                  <c:v>-3660</c:v>
                </c:pt>
                <c:pt idx="4447">
                  <c:v>-3663</c:v>
                </c:pt>
                <c:pt idx="4448">
                  <c:v>-3592</c:v>
                </c:pt>
                <c:pt idx="4449">
                  <c:v>-3586</c:v>
                </c:pt>
                <c:pt idx="4450">
                  <c:v>-3576</c:v>
                </c:pt>
                <c:pt idx="4451">
                  <c:v>-3527</c:v>
                </c:pt>
                <c:pt idx="4452">
                  <c:v>-3519</c:v>
                </c:pt>
                <c:pt idx="4453">
                  <c:v>-3544</c:v>
                </c:pt>
                <c:pt idx="4454">
                  <c:v>-3541</c:v>
                </c:pt>
                <c:pt idx="4455">
                  <c:v>-3578</c:v>
                </c:pt>
                <c:pt idx="4456">
                  <c:v>-3579</c:v>
                </c:pt>
                <c:pt idx="4457">
                  <c:v>-3561</c:v>
                </c:pt>
                <c:pt idx="4458">
                  <c:v>-3527</c:v>
                </c:pt>
                <c:pt idx="4459">
                  <c:v>-3500</c:v>
                </c:pt>
                <c:pt idx="4460">
                  <c:v>-3477</c:v>
                </c:pt>
                <c:pt idx="4461">
                  <c:v>-3438</c:v>
                </c:pt>
                <c:pt idx="4462">
                  <c:v>-3363</c:v>
                </c:pt>
                <c:pt idx="4463">
                  <c:v>-3317</c:v>
                </c:pt>
                <c:pt idx="4464">
                  <c:v>-3325</c:v>
                </c:pt>
                <c:pt idx="4465">
                  <c:v>-3320</c:v>
                </c:pt>
                <c:pt idx="4466">
                  <c:v>-3312</c:v>
                </c:pt>
                <c:pt idx="4467">
                  <c:v>-3297</c:v>
                </c:pt>
                <c:pt idx="4468">
                  <c:v>-3297</c:v>
                </c:pt>
                <c:pt idx="4469">
                  <c:v>-3257</c:v>
                </c:pt>
                <c:pt idx="4470">
                  <c:v>-3199</c:v>
                </c:pt>
                <c:pt idx="4471">
                  <c:v>-3184</c:v>
                </c:pt>
                <c:pt idx="4472">
                  <c:v>-3184</c:v>
                </c:pt>
                <c:pt idx="4473">
                  <c:v>-3189</c:v>
                </c:pt>
                <c:pt idx="4474">
                  <c:v>-3203</c:v>
                </c:pt>
                <c:pt idx="4475">
                  <c:v>-3197</c:v>
                </c:pt>
                <c:pt idx="4476">
                  <c:v>-3105</c:v>
                </c:pt>
                <c:pt idx="4477">
                  <c:v>-3042</c:v>
                </c:pt>
                <c:pt idx="4478">
                  <c:v>-3020</c:v>
                </c:pt>
                <c:pt idx="4479">
                  <c:v>-3030</c:v>
                </c:pt>
                <c:pt idx="4480">
                  <c:v>-2984</c:v>
                </c:pt>
                <c:pt idx="4481">
                  <c:v>-2961</c:v>
                </c:pt>
                <c:pt idx="4482">
                  <c:v>-2913</c:v>
                </c:pt>
                <c:pt idx="4483">
                  <c:v>-2957</c:v>
                </c:pt>
                <c:pt idx="4484">
                  <c:v>-2976</c:v>
                </c:pt>
                <c:pt idx="4485">
                  <c:v>-2972</c:v>
                </c:pt>
                <c:pt idx="4486">
                  <c:v>-2987</c:v>
                </c:pt>
                <c:pt idx="4487">
                  <c:v>-3011</c:v>
                </c:pt>
                <c:pt idx="4488">
                  <c:v>-2944</c:v>
                </c:pt>
                <c:pt idx="4489">
                  <c:v>-2907</c:v>
                </c:pt>
                <c:pt idx="4490">
                  <c:v>-2931</c:v>
                </c:pt>
                <c:pt idx="4491">
                  <c:v>-2880</c:v>
                </c:pt>
                <c:pt idx="4492">
                  <c:v>-2836</c:v>
                </c:pt>
                <c:pt idx="4493">
                  <c:v>-2820</c:v>
                </c:pt>
                <c:pt idx="4494">
                  <c:v>-2772</c:v>
                </c:pt>
                <c:pt idx="4495">
                  <c:v>-2744</c:v>
                </c:pt>
                <c:pt idx="4496">
                  <c:v>-2757</c:v>
                </c:pt>
                <c:pt idx="4497">
                  <c:v>-2740</c:v>
                </c:pt>
                <c:pt idx="4498">
                  <c:v>-2710</c:v>
                </c:pt>
                <c:pt idx="4499">
                  <c:v>-2703</c:v>
                </c:pt>
                <c:pt idx="4500">
                  <c:v>-2683</c:v>
                </c:pt>
                <c:pt idx="4501">
                  <c:v>-2653</c:v>
                </c:pt>
                <c:pt idx="4502">
                  <c:v>-2617</c:v>
                </c:pt>
                <c:pt idx="4503">
                  <c:v>-2590</c:v>
                </c:pt>
                <c:pt idx="4504">
                  <c:v>-2542</c:v>
                </c:pt>
                <c:pt idx="4505">
                  <c:v>-2466</c:v>
                </c:pt>
                <c:pt idx="4506">
                  <c:v>-2384</c:v>
                </c:pt>
                <c:pt idx="4507">
                  <c:v>-2351</c:v>
                </c:pt>
                <c:pt idx="4508">
                  <c:v>-2358</c:v>
                </c:pt>
                <c:pt idx="4509">
                  <c:v>-2363</c:v>
                </c:pt>
                <c:pt idx="4510">
                  <c:v>-2336</c:v>
                </c:pt>
                <c:pt idx="4511">
                  <c:v>-2218</c:v>
                </c:pt>
                <c:pt idx="4512">
                  <c:v>-2163</c:v>
                </c:pt>
                <c:pt idx="4513">
                  <c:v>-2145</c:v>
                </c:pt>
                <c:pt idx="4514">
                  <c:v>-2117</c:v>
                </c:pt>
                <c:pt idx="4515">
                  <c:v>-2043</c:v>
                </c:pt>
                <c:pt idx="4516">
                  <c:v>-1984</c:v>
                </c:pt>
                <c:pt idx="4517">
                  <c:v>-1935</c:v>
                </c:pt>
                <c:pt idx="4518">
                  <c:v>-1879</c:v>
                </c:pt>
                <c:pt idx="4519">
                  <c:v>-1818</c:v>
                </c:pt>
                <c:pt idx="4520">
                  <c:v>-1811</c:v>
                </c:pt>
                <c:pt idx="4521">
                  <c:v>-1801</c:v>
                </c:pt>
                <c:pt idx="4522">
                  <c:v>-1800</c:v>
                </c:pt>
                <c:pt idx="4523">
                  <c:v>-1807</c:v>
                </c:pt>
                <c:pt idx="4524">
                  <c:v>-1770</c:v>
                </c:pt>
                <c:pt idx="4525">
                  <c:v>-1670</c:v>
                </c:pt>
                <c:pt idx="4526">
                  <c:v>-1636</c:v>
                </c:pt>
                <c:pt idx="4527">
                  <c:v>-1604</c:v>
                </c:pt>
                <c:pt idx="4528">
                  <c:v>-1567</c:v>
                </c:pt>
                <c:pt idx="4529">
                  <c:v>-1571</c:v>
                </c:pt>
                <c:pt idx="4530">
                  <c:v>-1587</c:v>
                </c:pt>
                <c:pt idx="4531">
                  <c:v>-1588</c:v>
                </c:pt>
                <c:pt idx="4532">
                  <c:v>-1635</c:v>
                </c:pt>
                <c:pt idx="4533">
                  <c:v>-1658</c:v>
                </c:pt>
                <c:pt idx="4534">
                  <c:v>-1661</c:v>
                </c:pt>
                <c:pt idx="4535">
                  <c:v>-1700</c:v>
                </c:pt>
                <c:pt idx="4536">
                  <c:v>-1743</c:v>
                </c:pt>
                <c:pt idx="4537">
                  <c:v>-1717</c:v>
                </c:pt>
                <c:pt idx="4538">
                  <c:v>-1674</c:v>
                </c:pt>
                <c:pt idx="4539">
                  <c:v>-1604</c:v>
                </c:pt>
                <c:pt idx="4540">
                  <c:v>-1492</c:v>
                </c:pt>
                <c:pt idx="4541">
                  <c:v>-1450</c:v>
                </c:pt>
                <c:pt idx="4542">
                  <c:v>-1366</c:v>
                </c:pt>
                <c:pt idx="4543">
                  <c:v>-1297</c:v>
                </c:pt>
                <c:pt idx="4544">
                  <c:v>-1306</c:v>
                </c:pt>
                <c:pt idx="4545">
                  <c:v>-1298</c:v>
                </c:pt>
                <c:pt idx="4546">
                  <c:v>-1272</c:v>
                </c:pt>
                <c:pt idx="4547">
                  <c:v>-1297</c:v>
                </c:pt>
                <c:pt idx="4548">
                  <c:v>-1282</c:v>
                </c:pt>
                <c:pt idx="4549">
                  <c:v>-1251</c:v>
                </c:pt>
                <c:pt idx="4550">
                  <c:v>-1235</c:v>
                </c:pt>
                <c:pt idx="4551">
                  <c:v>-1249</c:v>
                </c:pt>
                <c:pt idx="4552">
                  <c:v>-1225</c:v>
                </c:pt>
                <c:pt idx="4553">
                  <c:v>-1225</c:v>
                </c:pt>
                <c:pt idx="4554">
                  <c:v>-1164</c:v>
                </c:pt>
                <c:pt idx="4555">
                  <c:v>-1116</c:v>
                </c:pt>
                <c:pt idx="4556">
                  <c:v>-1185</c:v>
                </c:pt>
                <c:pt idx="4557">
                  <c:v>-1134</c:v>
                </c:pt>
                <c:pt idx="4558">
                  <c:v>-1085</c:v>
                </c:pt>
                <c:pt idx="4559">
                  <c:v>-1054</c:v>
                </c:pt>
                <c:pt idx="4560">
                  <c:v>-1008</c:v>
                </c:pt>
                <c:pt idx="4561">
                  <c:v>-1003</c:v>
                </c:pt>
                <c:pt idx="4562">
                  <c:v>-977</c:v>
                </c:pt>
                <c:pt idx="4563">
                  <c:v>-895</c:v>
                </c:pt>
                <c:pt idx="4564">
                  <c:v>-848</c:v>
                </c:pt>
                <c:pt idx="4565">
                  <c:v>-866</c:v>
                </c:pt>
                <c:pt idx="4566">
                  <c:v>-881</c:v>
                </c:pt>
                <c:pt idx="4567">
                  <c:v>-846</c:v>
                </c:pt>
                <c:pt idx="4568">
                  <c:v>-852</c:v>
                </c:pt>
                <c:pt idx="4569">
                  <c:v>-839</c:v>
                </c:pt>
                <c:pt idx="4570">
                  <c:v>-806</c:v>
                </c:pt>
                <c:pt idx="4571">
                  <c:v>-800</c:v>
                </c:pt>
                <c:pt idx="4572">
                  <c:v>-791</c:v>
                </c:pt>
                <c:pt idx="4573">
                  <c:v>-769</c:v>
                </c:pt>
                <c:pt idx="4574">
                  <c:v>-768</c:v>
                </c:pt>
                <c:pt idx="4575">
                  <c:v>-745</c:v>
                </c:pt>
                <c:pt idx="4576">
                  <c:v>-713</c:v>
                </c:pt>
                <c:pt idx="4577">
                  <c:v>-674</c:v>
                </c:pt>
                <c:pt idx="4578">
                  <c:v>-599</c:v>
                </c:pt>
                <c:pt idx="4579">
                  <c:v>-579</c:v>
                </c:pt>
                <c:pt idx="4580">
                  <c:v>-568</c:v>
                </c:pt>
                <c:pt idx="4581">
                  <c:v>-568</c:v>
                </c:pt>
                <c:pt idx="4582">
                  <c:v>-525</c:v>
                </c:pt>
                <c:pt idx="4583">
                  <c:v>-493</c:v>
                </c:pt>
                <c:pt idx="4584">
                  <c:v>-431</c:v>
                </c:pt>
                <c:pt idx="4585">
                  <c:v>-453</c:v>
                </c:pt>
                <c:pt idx="4586">
                  <c:v>-438</c:v>
                </c:pt>
                <c:pt idx="4587">
                  <c:v>-364</c:v>
                </c:pt>
                <c:pt idx="4588">
                  <c:v>-256</c:v>
                </c:pt>
                <c:pt idx="4589">
                  <c:v>-211</c:v>
                </c:pt>
                <c:pt idx="4590">
                  <c:v>-125</c:v>
                </c:pt>
                <c:pt idx="4591">
                  <c:v>-69</c:v>
                </c:pt>
                <c:pt idx="4592">
                  <c:v>-42</c:v>
                </c:pt>
                <c:pt idx="4593">
                  <c:v>-41</c:v>
                </c:pt>
                <c:pt idx="4594">
                  <c:v>-9</c:v>
                </c:pt>
                <c:pt idx="4595">
                  <c:v>-13</c:v>
                </c:pt>
                <c:pt idx="4596">
                  <c:v>-18</c:v>
                </c:pt>
                <c:pt idx="4597">
                  <c:v>1</c:v>
                </c:pt>
                <c:pt idx="4598">
                  <c:v>55</c:v>
                </c:pt>
                <c:pt idx="4599">
                  <c:v>68</c:v>
                </c:pt>
                <c:pt idx="4600">
                  <c:v>74</c:v>
                </c:pt>
                <c:pt idx="4601">
                  <c:v>78</c:v>
                </c:pt>
                <c:pt idx="4602">
                  <c:v>116</c:v>
                </c:pt>
                <c:pt idx="4603">
                  <c:v>143</c:v>
                </c:pt>
                <c:pt idx="4604">
                  <c:v>141</c:v>
                </c:pt>
                <c:pt idx="4605">
                  <c:v>149</c:v>
                </c:pt>
                <c:pt idx="4606">
                  <c:v>165</c:v>
                </c:pt>
                <c:pt idx="4607">
                  <c:v>178</c:v>
                </c:pt>
                <c:pt idx="4608">
                  <c:v>250</c:v>
                </c:pt>
                <c:pt idx="4609">
                  <c:v>243</c:v>
                </c:pt>
                <c:pt idx="4610">
                  <c:v>275</c:v>
                </c:pt>
                <c:pt idx="4611">
                  <c:v>360</c:v>
                </c:pt>
                <c:pt idx="4612">
                  <c:v>411</c:v>
                </c:pt>
                <c:pt idx="4613">
                  <c:v>448</c:v>
                </c:pt>
                <c:pt idx="4614">
                  <c:v>444</c:v>
                </c:pt>
                <c:pt idx="4615">
                  <c:v>527</c:v>
                </c:pt>
                <c:pt idx="4616">
                  <c:v>577</c:v>
                </c:pt>
                <c:pt idx="4617">
                  <c:v>633</c:v>
                </c:pt>
                <c:pt idx="4618">
                  <c:v>681</c:v>
                </c:pt>
                <c:pt idx="4619">
                  <c:v>740</c:v>
                </c:pt>
                <c:pt idx="4620">
                  <c:v>730</c:v>
                </c:pt>
                <c:pt idx="4621">
                  <c:v>717</c:v>
                </c:pt>
                <c:pt idx="4622">
                  <c:v>738</c:v>
                </c:pt>
                <c:pt idx="4623">
                  <c:v>743</c:v>
                </c:pt>
                <c:pt idx="4624">
                  <c:v>773</c:v>
                </c:pt>
                <c:pt idx="4625">
                  <c:v>761</c:v>
                </c:pt>
                <c:pt idx="4626">
                  <c:v>775</c:v>
                </c:pt>
                <c:pt idx="4627">
                  <c:v>806</c:v>
                </c:pt>
                <c:pt idx="4628">
                  <c:v>808</c:v>
                </c:pt>
                <c:pt idx="4629">
                  <c:v>792</c:v>
                </c:pt>
                <c:pt idx="4630">
                  <c:v>781</c:v>
                </c:pt>
                <c:pt idx="4631">
                  <c:v>811</c:v>
                </c:pt>
                <c:pt idx="4632">
                  <c:v>861</c:v>
                </c:pt>
                <c:pt idx="4633">
                  <c:v>902</c:v>
                </c:pt>
                <c:pt idx="4634">
                  <c:v>877</c:v>
                </c:pt>
                <c:pt idx="4635">
                  <c:v>870</c:v>
                </c:pt>
                <c:pt idx="4636">
                  <c:v>849</c:v>
                </c:pt>
                <c:pt idx="4637">
                  <c:v>886</c:v>
                </c:pt>
                <c:pt idx="4638">
                  <c:v>914</c:v>
                </c:pt>
                <c:pt idx="4639">
                  <c:v>901</c:v>
                </c:pt>
                <c:pt idx="4640">
                  <c:v>951</c:v>
                </c:pt>
                <c:pt idx="4641">
                  <c:v>966</c:v>
                </c:pt>
                <c:pt idx="4642">
                  <c:v>973</c:v>
                </c:pt>
                <c:pt idx="4643">
                  <c:v>956</c:v>
                </c:pt>
                <c:pt idx="4644">
                  <c:v>966</c:v>
                </c:pt>
                <c:pt idx="4645">
                  <c:v>948</c:v>
                </c:pt>
                <c:pt idx="4646">
                  <c:v>950</c:v>
                </c:pt>
                <c:pt idx="4647">
                  <c:v>999</c:v>
                </c:pt>
                <c:pt idx="4648">
                  <c:v>1013</c:v>
                </c:pt>
                <c:pt idx="4649">
                  <c:v>1061</c:v>
                </c:pt>
                <c:pt idx="4650">
                  <c:v>1096</c:v>
                </c:pt>
                <c:pt idx="4651">
                  <c:v>1147</c:v>
                </c:pt>
                <c:pt idx="4652">
                  <c:v>1160</c:v>
                </c:pt>
                <c:pt idx="4653">
                  <c:v>1151</c:v>
                </c:pt>
                <c:pt idx="4654">
                  <c:v>1159</c:v>
                </c:pt>
                <c:pt idx="4655">
                  <c:v>1147</c:v>
                </c:pt>
                <c:pt idx="4656">
                  <c:v>1157</c:v>
                </c:pt>
                <c:pt idx="4657">
                  <c:v>1129</c:v>
                </c:pt>
                <c:pt idx="4658">
                  <c:v>1136</c:v>
                </c:pt>
                <c:pt idx="4659">
                  <c:v>1165</c:v>
                </c:pt>
                <c:pt idx="4660">
                  <c:v>1170</c:v>
                </c:pt>
                <c:pt idx="4661">
                  <c:v>1183</c:v>
                </c:pt>
                <c:pt idx="4662">
                  <c:v>1213</c:v>
                </c:pt>
                <c:pt idx="4663">
                  <c:v>1280</c:v>
                </c:pt>
                <c:pt idx="4664">
                  <c:v>1379</c:v>
                </c:pt>
                <c:pt idx="4665">
                  <c:v>1459</c:v>
                </c:pt>
                <c:pt idx="4666">
                  <c:v>1493</c:v>
                </c:pt>
                <c:pt idx="4667">
                  <c:v>1605</c:v>
                </c:pt>
                <c:pt idx="4668">
                  <c:v>1620</c:v>
                </c:pt>
                <c:pt idx="4669">
                  <c:v>1629</c:v>
                </c:pt>
                <c:pt idx="4670">
                  <c:v>1657</c:v>
                </c:pt>
                <c:pt idx="4671">
                  <c:v>1687</c:v>
                </c:pt>
                <c:pt idx="4672">
                  <c:v>1706</c:v>
                </c:pt>
                <c:pt idx="4673">
                  <c:v>1741</c:v>
                </c:pt>
                <c:pt idx="4674">
                  <c:v>1748</c:v>
                </c:pt>
                <c:pt idx="4675">
                  <c:v>1740</c:v>
                </c:pt>
                <c:pt idx="4676">
                  <c:v>1751</c:v>
                </c:pt>
                <c:pt idx="4677">
                  <c:v>1742</c:v>
                </c:pt>
                <c:pt idx="4678">
                  <c:v>1757</c:v>
                </c:pt>
                <c:pt idx="4679">
                  <c:v>1816</c:v>
                </c:pt>
                <c:pt idx="4680">
                  <c:v>1873</c:v>
                </c:pt>
                <c:pt idx="4681">
                  <c:v>1907</c:v>
                </c:pt>
                <c:pt idx="4682">
                  <c:v>1964</c:v>
                </c:pt>
                <c:pt idx="4683">
                  <c:v>1982</c:v>
                </c:pt>
                <c:pt idx="4684">
                  <c:v>1984</c:v>
                </c:pt>
                <c:pt idx="4685">
                  <c:v>2035</c:v>
                </c:pt>
                <c:pt idx="4686">
                  <c:v>2043</c:v>
                </c:pt>
                <c:pt idx="4687">
                  <c:v>2066</c:v>
                </c:pt>
                <c:pt idx="4688">
                  <c:v>2116</c:v>
                </c:pt>
                <c:pt idx="4689">
                  <c:v>2116</c:v>
                </c:pt>
                <c:pt idx="4690">
                  <c:v>2151</c:v>
                </c:pt>
                <c:pt idx="4691">
                  <c:v>2143</c:v>
                </c:pt>
                <c:pt idx="4692">
                  <c:v>2149</c:v>
                </c:pt>
                <c:pt idx="4693">
                  <c:v>2136</c:v>
                </c:pt>
                <c:pt idx="4694">
                  <c:v>2100</c:v>
                </c:pt>
                <c:pt idx="4695">
                  <c:v>2078</c:v>
                </c:pt>
                <c:pt idx="4696">
                  <c:v>2082</c:v>
                </c:pt>
                <c:pt idx="4697">
                  <c:v>2140</c:v>
                </c:pt>
                <c:pt idx="4698">
                  <c:v>2158</c:v>
                </c:pt>
                <c:pt idx="4699">
                  <c:v>2158</c:v>
                </c:pt>
                <c:pt idx="4700">
                  <c:v>2165</c:v>
                </c:pt>
                <c:pt idx="4701">
                  <c:v>2169</c:v>
                </c:pt>
                <c:pt idx="4702">
                  <c:v>2129</c:v>
                </c:pt>
                <c:pt idx="4703">
                  <c:v>2076</c:v>
                </c:pt>
                <c:pt idx="4704">
                  <c:v>2069</c:v>
                </c:pt>
                <c:pt idx="4705">
                  <c:v>2030</c:v>
                </c:pt>
                <c:pt idx="4706">
                  <c:v>2014</c:v>
                </c:pt>
                <c:pt idx="4707">
                  <c:v>1969</c:v>
                </c:pt>
                <c:pt idx="4708">
                  <c:v>1964</c:v>
                </c:pt>
                <c:pt idx="4709">
                  <c:v>1909</c:v>
                </c:pt>
              </c:numCache>
            </c:numRef>
          </c:yVal>
          <c:smooth val="0"/>
          <c:extLst>
            <c:ext xmlns:c16="http://schemas.microsoft.com/office/drawing/2014/chart" uri="{C3380CC4-5D6E-409C-BE32-E72D297353CC}">
              <c16:uniqueId val="{00000000-227E-0D4C-AB12-ED3149F92014}"/>
            </c:ext>
          </c:extLst>
        </c:ser>
        <c:dLbls>
          <c:showLegendKey val="0"/>
          <c:showVal val="0"/>
          <c:showCatName val="0"/>
          <c:showSerName val="0"/>
          <c:showPercent val="0"/>
          <c:showBubbleSize val="0"/>
        </c:dLbls>
        <c:axId val="658615007"/>
        <c:axId val="658641199"/>
      </c:scatterChart>
      <c:valAx>
        <c:axId val="6586150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41199"/>
        <c:crosses val="autoZero"/>
        <c:crossBetween val="midCat"/>
      </c:valAx>
      <c:valAx>
        <c:axId val="65864119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8615007"/>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5C3D6-5173-C041-A09F-A8AA661B51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7481CA6C-36B8-BD43-BF90-0E4C4DF8B8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Calibri" charset="0"/>
                <a:ea typeface="ＭＳ Ｐゴシック" charset="-128"/>
              </a:defRPr>
            </a:lvl1pPr>
          </a:lstStyle>
          <a:p>
            <a:pPr>
              <a:defRPr/>
            </a:pPr>
            <a:fld id="{103F88A5-5B57-9141-B21A-9C81BAB27D6D}" type="datetimeFigureOut">
              <a:rPr lang="en-US"/>
              <a:pPr>
                <a:defRPr/>
              </a:pPr>
              <a:t>10/4/23</a:t>
            </a:fld>
            <a:endParaRPr lang="en-US"/>
          </a:p>
        </p:txBody>
      </p:sp>
      <p:sp>
        <p:nvSpPr>
          <p:cNvPr id="4" name="Footer Placeholder 3">
            <a:extLst>
              <a:ext uri="{FF2B5EF4-FFF2-40B4-BE49-F238E27FC236}">
                <a16:creationId xmlns:a16="http://schemas.microsoft.com/office/drawing/2014/main" id="{373AD114-BD9B-134C-97CE-B98681497C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Calibri"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50BFAB6D-8782-4E44-AD39-529964421995}"/>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532D4E8-5012-7E4D-9239-D942FD39D71C}"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7830FCF-7603-DA4F-968C-059853B89A3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57D44EAF-3113-F744-A36C-BA45AD2B76AA}"/>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BFE3E143-5E96-D142-B706-B9F670139FD0}" type="datetimeFigureOut">
              <a:rPr lang="en-US" altLang="en-US"/>
              <a:pPr>
                <a:defRPr/>
              </a:pPr>
              <a:t>10/4/23</a:t>
            </a:fld>
            <a:endParaRPr lang="en-US" altLang="en-US"/>
          </a:p>
        </p:txBody>
      </p:sp>
      <p:sp>
        <p:nvSpPr>
          <p:cNvPr id="4" name="Slide Image Placeholder 3">
            <a:extLst>
              <a:ext uri="{FF2B5EF4-FFF2-40B4-BE49-F238E27FC236}">
                <a16:creationId xmlns:a16="http://schemas.microsoft.com/office/drawing/2014/main" id="{5DC68860-2B2B-D24E-B8B0-4E1D94C2AA84}"/>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6C86BB4C-1BA7-9443-95D6-75276BD2E5E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B55DDE4-3D87-AC42-A204-963AA4535F61}"/>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4E0FB3E2-EB2E-0748-A98F-BEB25A8C30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075E8C6-8B32-FD4E-8604-24343A9EBB7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20CB0EA3-3DB8-D94B-A1C2-16507F0F9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a:extLst>
              <a:ext uri="{FF2B5EF4-FFF2-40B4-BE49-F238E27FC236}">
                <a16:creationId xmlns:a16="http://schemas.microsoft.com/office/drawing/2014/main" id="{5695EB9D-EDBF-894F-AFD9-C883E04BBA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7411" name="Slide Number Placeholder 3">
            <a:extLst>
              <a:ext uri="{FF2B5EF4-FFF2-40B4-BE49-F238E27FC236}">
                <a16:creationId xmlns:a16="http://schemas.microsoft.com/office/drawing/2014/main" id="{C4CC1E22-051C-954F-AF50-DCA7DFF75A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A67D371-CA98-7941-AFAF-7ECCD00CBF1D}" type="slidenum">
              <a:rPr lang="en-US" altLang="en-US" smtClean="0"/>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AAC720-FE04-3B41-9152-977BCB294980}" type="slidenum">
              <a:rPr lang="en-US" smtClean="0"/>
              <a:t>9</a:t>
            </a:fld>
            <a:endParaRPr lang="en-US"/>
          </a:p>
        </p:txBody>
      </p:sp>
    </p:spTree>
    <p:extLst>
      <p:ext uri="{BB962C8B-B14F-4D97-AF65-F5344CB8AC3E}">
        <p14:creationId xmlns:p14="http://schemas.microsoft.com/office/powerpoint/2010/main" val="2248514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075E8C6-8B32-FD4E-8604-24343A9EBB7F}" type="slidenum">
              <a:rPr lang="en-US" altLang="en-US" smtClean="0"/>
              <a:pPr>
                <a:defRPr/>
              </a:pPr>
              <a:t>10</a:t>
            </a:fld>
            <a:endParaRPr lang="en-US" altLang="en-US"/>
          </a:p>
        </p:txBody>
      </p:sp>
    </p:spTree>
    <p:extLst>
      <p:ext uri="{BB962C8B-B14F-4D97-AF65-F5344CB8AC3E}">
        <p14:creationId xmlns:p14="http://schemas.microsoft.com/office/powerpoint/2010/main" val="201360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CF3F776B-3EE4-CF4D-A877-E2468DC856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F6CA1ADA-CDAB-AB4C-AF4D-747E354EB8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6323" name="Slide Number Placeholder 3">
            <a:extLst>
              <a:ext uri="{FF2B5EF4-FFF2-40B4-BE49-F238E27FC236}">
                <a16:creationId xmlns:a16="http://schemas.microsoft.com/office/drawing/2014/main" id="{B4D91BD9-E300-654D-BE45-6B520FC815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6C4EB73A-5DCC-374A-AC0C-02A06B677D23}" type="slidenum">
              <a:rPr lang="en-US" altLang="en-US" smtClean="0"/>
              <a:pPr/>
              <a:t>22</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F8EE5654-3E6B-9443-834E-CFADDBCED5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39B288C3-BB48-074E-8D22-F0B6C9CAEB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2771" name="Slide Number Placeholder 3">
            <a:extLst>
              <a:ext uri="{FF2B5EF4-FFF2-40B4-BE49-F238E27FC236}">
                <a16:creationId xmlns:a16="http://schemas.microsoft.com/office/drawing/2014/main" id="{E1B25104-2998-FC4B-86DD-DF193CA3D8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6F62E02-378B-E541-9706-4BDAE3C311E5}" type="slidenum">
              <a:rPr lang="en-US" altLang="en-US" smtClean="0"/>
              <a:pPr/>
              <a:t>35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8A1C4FC0-5622-1242-94D8-F62BC62AD2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15D32700-0853-E348-96FB-E9AC5A8731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About 26 recombination events equidistant to the ORI</a:t>
            </a:r>
          </a:p>
        </p:txBody>
      </p:sp>
      <p:sp>
        <p:nvSpPr>
          <p:cNvPr id="37891" name="Slide Number Placeholder 3">
            <a:extLst>
              <a:ext uri="{FF2B5EF4-FFF2-40B4-BE49-F238E27FC236}">
                <a16:creationId xmlns:a16="http://schemas.microsoft.com/office/drawing/2014/main" id="{E403491E-40FD-CF4A-A69D-F79853EA865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C2D8E8D-B528-7E47-B18D-ED0C101ACE20}" type="slidenum">
              <a:rPr lang="en-US" altLang="en-US" smtClean="0"/>
              <a:pPr>
                <a:spcBef>
                  <a:spcPct val="0"/>
                </a:spcBef>
              </a:pPr>
              <a:t>39</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2D9FAEE7-1822-4640-8FA2-31FC125F0F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E96E7246-C49F-3E4D-9855-126762ED05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C0EE835F-4DDA-D140-8DC9-FE71993F11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81AC5DA-729D-8944-A293-D18207B246C8}" type="slidenum">
              <a:rPr lang="en-US" altLang="en-US" smtClean="0"/>
              <a:pPr/>
              <a:t>44</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075E8C6-8B32-FD4E-8604-24343A9EBB7F}" type="slidenum">
              <a:rPr lang="en-US" altLang="en-US" smtClean="0"/>
              <a:pPr>
                <a:defRPr/>
              </a:pPr>
              <a:t>45</a:t>
            </a:fld>
            <a:endParaRPr lang="en-US" altLang="en-US"/>
          </a:p>
        </p:txBody>
      </p:sp>
    </p:spTree>
    <p:extLst>
      <p:ext uri="{BB962C8B-B14F-4D97-AF65-F5344CB8AC3E}">
        <p14:creationId xmlns:p14="http://schemas.microsoft.com/office/powerpoint/2010/main" val="239310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A13E7E-A250-D246-97B8-F6501D1C1502}" type="slidenum">
              <a:rPr lang="en-US" smtClean="0"/>
              <a:t>52</a:t>
            </a:fld>
            <a:endParaRPr lang="en-US"/>
          </a:p>
        </p:txBody>
      </p:sp>
    </p:spTree>
    <p:extLst>
      <p:ext uri="{BB962C8B-B14F-4D97-AF65-F5344CB8AC3E}">
        <p14:creationId xmlns:p14="http://schemas.microsoft.com/office/powerpoint/2010/main" val="2660214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BBDE9E84-0ED9-8B45-BD7E-C0C97341139B}"/>
              </a:ext>
            </a:extLst>
          </p:cNvPr>
          <p:cNvSpPr>
            <a:spLocks noGrp="1"/>
          </p:cNvSpPr>
          <p:nvPr>
            <p:ph type="dt" sz="half" idx="10"/>
          </p:nvPr>
        </p:nvSpPr>
        <p:spPr/>
        <p:txBody>
          <a:bodyPr/>
          <a:lstStyle>
            <a:lvl1pPr>
              <a:defRPr/>
            </a:lvl1pPr>
          </a:lstStyle>
          <a:p>
            <a:pPr>
              <a:defRPr/>
            </a:pPr>
            <a:fld id="{79A5335E-79C5-FC45-9AFD-5700A409495C}" type="datetimeFigureOut">
              <a:rPr lang="en-US" altLang="en-US"/>
              <a:pPr>
                <a:defRPr/>
              </a:pPr>
              <a:t>10/4/23</a:t>
            </a:fld>
            <a:endParaRPr lang="en-US" altLang="en-US"/>
          </a:p>
        </p:txBody>
      </p:sp>
      <p:sp>
        <p:nvSpPr>
          <p:cNvPr id="5" name="Footer Placeholder 4">
            <a:extLst>
              <a:ext uri="{FF2B5EF4-FFF2-40B4-BE49-F238E27FC236}">
                <a16:creationId xmlns:a16="http://schemas.microsoft.com/office/drawing/2014/main" id="{367888A8-E5BA-5343-959B-E3FBDAB6544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271B31-DD39-2F4E-84C4-408DE77D18CE}"/>
              </a:ext>
            </a:extLst>
          </p:cNvPr>
          <p:cNvSpPr>
            <a:spLocks noGrp="1"/>
          </p:cNvSpPr>
          <p:nvPr>
            <p:ph type="sldNum" sz="quarter" idx="12"/>
          </p:nvPr>
        </p:nvSpPr>
        <p:spPr/>
        <p:txBody>
          <a:bodyPr/>
          <a:lstStyle>
            <a:lvl1pPr>
              <a:defRPr/>
            </a:lvl1pPr>
          </a:lstStyle>
          <a:p>
            <a:pPr>
              <a:defRPr/>
            </a:pPr>
            <a:fld id="{A0E0A7F8-4DB2-8942-8FCF-7CAE680E9A8B}" type="slidenum">
              <a:rPr lang="en-US" altLang="en-US"/>
              <a:pPr>
                <a:defRPr/>
              </a:pPr>
              <a:t>‹#›</a:t>
            </a:fld>
            <a:endParaRPr lang="en-US" altLang="en-US"/>
          </a:p>
        </p:txBody>
      </p:sp>
    </p:spTree>
    <p:extLst>
      <p:ext uri="{BB962C8B-B14F-4D97-AF65-F5344CB8AC3E}">
        <p14:creationId xmlns:p14="http://schemas.microsoft.com/office/powerpoint/2010/main" val="2255416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F961-A450-B44C-AB26-85EDD3A79A8A}"/>
              </a:ext>
            </a:extLst>
          </p:cNvPr>
          <p:cNvSpPr>
            <a:spLocks noGrp="1"/>
          </p:cNvSpPr>
          <p:nvPr>
            <p:ph type="dt" sz="half" idx="10"/>
          </p:nvPr>
        </p:nvSpPr>
        <p:spPr/>
        <p:txBody>
          <a:bodyPr/>
          <a:lstStyle>
            <a:lvl1pPr>
              <a:defRPr/>
            </a:lvl1pPr>
          </a:lstStyle>
          <a:p>
            <a:pPr>
              <a:defRPr/>
            </a:pPr>
            <a:fld id="{EE4C2DA5-538E-6C4F-A5E3-6A0C6E05C9F5}" type="datetimeFigureOut">
              <a:rPr lang="en-US" altLang="en-US"/>
              <a:pPr>
                <a:defRPr/>
              </a:pPr>
              <a:t>10/4/23</a:t>
            </a:fld>
            <a:endParaRPr lang="en-US" altLang="en-US"/>
          </a:p>
        </p:txBody>
      </p:sp>
      <p:sp>
        <p:nvSpPr>
          <p:cNvPr id="5" name="Footer Placeholder 4">
            <a:extLst>
              <a:ext uri="{FF2B5EF4-FFF2-40B4-BE49-F238E27FC236}">
                <a16:creationId xmlns:a16="http://schemas.microsoft.com/office/drawing/2014/main" id="{0A4A3F24-32F1-264E-8AB6-24E9065230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B0896C-7A22-C84E-BF61-E86BB187D4E3}"/>
              </a:ext>
            </a:extLst>
          </p:cNvPr>
          <p:cNvSpPr>
            <a:spLocks noGrp="1"/>
          </p:cNvSpPr>
          <p:nvPr>
            <p:ph type="sldNum" sz="quarter" idx="12"/>
          </p:nvPr>
        </p:nvSpPr>
        <p:spPr/>
        <p:txBody>
          <a:bodyPr/>
          <a:lstStyle>
            <a:lvl1pPr>
              <a:defRPr/>
            </a:lvl1pPr>
          </a:lstStyle>
          <a:p>
            <a:pPr>
              <a:defRPr/>
            </a:pPr>
            <a:fld id="{73516290-386A-A54B-A9C5-C4194027E576}" type="slidenum">
              <a:rPr lang="en-US" altLang="en-US"/>
              <a:pPr>
                <a:defRPr/>
              </a:pPr>
              <a:t>‹#›</a:t>
            </a:fld>
            <a:endParaRPr lang="en-US" altLang="en-US"/>
          </a:p>
        </p:txBody>
      </p:sp>
    </p:spTree>
    <p:extLst>
      <p:ext uri="{BB962C8B-B14F-4D97-AF65-F5344CB8AC3E}">
        <p14:creationId xmlns:p14="http://schemas.microsoft.com/office/powerpoint/2010/main" val="1519732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833AA5-BD07-7C4E-8D66-F68D41456F9B}"/>
              </a:ext>
            </a:extLst>
          </p:cNvPr>
          <p:cNvSpPr>
            <a:spLocks noGrp="1"/>
          </p:cNvSpPr>
          <p:nvPr>
            <p:ph type="dt" sz="half" idx="10"/>
          </p:nvPr>
        </p:nvSpPr>
        <p:spPr/>
        <p:txBody>
          <a:bodyPr/>
          <a:lstStyle>
            <a:lvl1pPr>
              <a:defRPr/>
            </a:lvl1pPr>
          </a:lstStyle>
          <a:p>
            <a:pPr>
              <a:defRPr/>
            </a:pPr>
            <a:fld id="{C13A23E0-4E2F-534A-80F2-E3A7482E1622}" type="datetimeFigureOut">
              <a:rPr lang="en-US" altLang="en-US"/>
              <a:pPr>
                <a:defRPr/>
              </a:pPr>
              <a:t>10/4/23</a:t>
            </a:fld>
            <a:endParaRPr lang="en-US" altLang="en-US"/>
          </a:p>
        </p:txBody>
      </p:sp>
      <p:sp>
        <p:nvSpPr>
          <p:cNvPr id="5" name="Footer Placeholder 4">
            <a:extLst>
              <a:ext uri="{FF2B5EF4-FFF2-40B4-BE49-F238E27FC236}">
                <a16:creationId xmlns:a16="http://schemas.microsoft.com/office/drawing/2014/main" id="{9C1CFBEA-F967-E343-AB8D-9C127EBB931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67686C-DD78-204D-BD45-AD271F5D978C}"/>
              </a:ext>
            </a:extLst>
          </p:cNvPr>
          <p:cNvSpPr>
            <a:spLocks noGrp="1"/>
          </p:cNvSpPr>
          <p:nvPr>
            <p:ph type="sldNum" sz="quarter" idx="12"/>
          </p:nvPr>
        </p:nvSpPr>
        <p:spPr/>
        <p:txBody>
          <a:bodyPr/>
          <a:lstStyle>
            <a:lvl1pPr>
              <a:defRPr/>
            </a:lvl1pPr>
          </a:lstStyle>
          <a:p>
            <a:pPr>
              <a:defRPr/>
            </a:pPr>
            <a:fld id="{7F57B564-FC41-474C-A579-3BCF4CE2B2A2}" type="slidenum">
              <a:rPr lang="en-US" altLang="en-US"/>
              <a:pPr>
                <a:defRPr/>
              </a:pPr>
              <a:t>‹#›</a:t>
            </a:fld>
            <a:endParaRPr lang="en-US" altLang="en-US"/>
          </a:p>
        </p:txBody>
      </p:sp>
    </p:spTree>
    <p:extLst>
      <p:ext uri="{BB962C8B-B14F-4D97-AF65-F5344CB8AC3E}">
        <p14:creationId xmlns:p14="http://schemas.microsoft.com/office/powerpoint/2010/main" val="2139338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EC489-A7FC-F246-A15E-E5D3E7BCF287}"/>
              </a:ext>
            </a:extLst>
          </p:cNvPr>
          <p:cNvSpPr>
            <a:spLocks noGrp="1"/>
          </p:cNvSpPr>
          <p:nvPr>
            <p:ph type="dt" sz="half" idx="10"/>
          </p:nvPr>
        </p:nvSpPr>
        <p:spPr/>
        <p:txBody>
          <a:bodyPr/>
          <a:lstStyle>
            <a:lvl1pPr>
              <a:defRPr/>
            </a:lvl1pPr>
          </a:lstStyle>
          <a:p>
            <a:pPr>
              <a:defRPr/>
            </a:pPr>
            <a:fld id="{C74E1DF5-24DB-9B4A-B861-131E3340ABD5}" type="datetimeFigureOut">
              <a:rPr lang="en-US" altLang="en-US"/>
              <a:pPr>
                <a:defRPr/>
              </a:pPr>
              <a:t>10/4/23</a:t>
            </a:fld>
            <a:endParaRPr lang="en-US" altLang="en-US"/>
          </a:p>
        </p:txBody>
      </p:sp>
      <p:sp>
        <p:nvSpPr>
          <p:cNvPr id="5" name="Footer Placeholder 4">
            <a:extLst>
              <a:ext uri="{FF2B5EF4-FFF2-40B4-BE49-F238E27FC236}">
                <a16:creationId xmlns:a16="http://schemas.microsoft.com/office/drawing/2014/main" id="{84E90BD9-8F3A-DB44-B9D9-800EA42B956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BDD29DF-2F5A-284C-A6F9-08C2BA7EB783}"/>
              </a:ext>
            </a:extLst>
          </p:cNvPr>
          <p:cNvSpPr>
            <a:spLocks noGrp="1"/>
          </p:cNvSpPr>
          <p:nvPr>
            <p:ph type="sldNum" sz="quarter" idx="12"/>
          </p:nvPr>
        </p:nvSpPr>
        <p:spPr/>
        <p:txBody>
          <a:bodyPr/>
          <a:lstStyle>
            <a:lvl1pPr>
              <a:defRPr/>
            </a:lvl1pPr>
          </a:lstStyle>
          <a:p>
            <a:pPr>
              <a:defRPr/>
            </a:pPr>
            <a:fld id="{A1F6B03C-B45C-544E-88CA-77CBB2FCEF67}" type="slidenum">
              <a:rPr lang="en-US" altLang="en-US"/>
              <a:pPr>
                <a:defRPr/>
              </a:pPr>
              <a:t>‹#›</a:t>
            </a:fld>
            <a:endParaRPr lang="en-US" altLang="en-US"/>
          </a:p>
        </p:txBody>
      </p:sp>
    </p:spTree>
    <p:extLst>
      <p:ext uri="{BB962C8B-B14F-4D97-AF65-F5344CB8AC3E}">
        <p14:creationId xmlns:p14="http://schemas.microsoft.com/office/powerpoint/2010/main" val="365437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B65CF3-31B8-BA45-B917-73B000846E4A}"/>
              </a:ext>
            </a:extLst>
          </p:cNvPr>
          <p:cNvSpPr>
            <a:spLocks noGrp="1"/>
          </p:cNvSpPr>
          <p:nvPr>
            <p:ph type="dt" sz="half" idx="10"/>
          </p:nvPr>
        </p:nvSpPr>
        <p:spPr/>
        <p:txBody>
          <a:bodyPr/>
          <a:lstStyle>
            <a:lvl1pPr>
              <a:defRPr/>
            </a:lvl1pPr>
          </a:lstStyle>
          <a:p>
            <a:pPr>
              <a:defRPr/>
            </a:pPr>
            <a:fld id="{1FD1A2B8-36D0-5C46-91EC-5ABD8FF61552}" type="datetimeFigureOut">
              <a:rPr lang="en-US" altLang="en-US"/>
              <a:pPr>
                <a:defRPr/>
              </a:pPr>
              <a:t>10/4/23</a:t>
            </a:fld>
            <a:endParaRPr lang="en-US" altLang="en-US"/>
          </a:p>
        </p:txBody>
      </p:sp>
      <p:sp>
        <p:nvSpPr>
          <p:cNvPr id="5" name="Footer Placeholder 4">
            <a:extLst>
              <a:ext uri="{FF2B5EF4-FFF2-40B4-BE49-F238E27FC236}">
                <a16:creationId xmlns:a16="http://schemas.microsoft.com/office/drawing/2014/main" id="{552624ED-518D-9F44-B0CE-A98DAAC650D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0B1F44D-B91F-F042-89D0-81B3AB489CCD}"/>
              </a:ext>
            </a:extLst>
          </p:cNvPr>
          <p:cNvSpPr>
            <a:spLocks noGrp="1"/>
          </p:cNvSpPr>
          <p:nvPr>
            <p:ph type="sldNum" sz="quarter" idx="12"/>
          </p:nvPr>
        </p:nvSpPr>
        <p:spPr/>
        <p:txBody>
          <a:bodyPr/>
          <a:lstStyle>
            <a:lvl1pPr>
              <a:defRPr/>
            </a:lvl1pPr>
          </a:lstStyle>
          <a:p>
            <a:pPr>
              <a:defRPr/>
            </a:pPr>
            <a:fld id="{DDDD88BB-E4F4-424E-B417-A8FA2C6EA8B7}" type="slidenum">
              <a:rPr lang="en-US" altLang="en-US"/>
              <a:pPr>
                <a:defRPr/>
              </a:pPr>
              <a:t>‹#›</a:t>
            </a:fld>
            <a:endParaRPr lang="en-US" altLang="en-US"/>
          </a:p>
        </p:txBody>
      </p:sp>
    </p:spTree>
    <p:extLst>
      <p:ext uri="{BB962C8B-B14F-4D97-AF65-F5344CB8AC3E}">
        <p14:creationId xmlns:p14="http://schemas.microsoft.com/office/powerpoint/2010/main" val="178770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95016A-707D-114D-B895-922F3A6B6A0F}"/>
              </a:ext>
            </a:extLst>
          </p:cNvPr>
          <p:cNvSpPr>
            <a:spLocks noGrp="1"/>
          </p:cNvSpPr>
          <p:nvPr>
            <p:ph type="dt" sz="half" idx="10"/>
          </p:nvPr>
        </p:nvSpPr>
        <p:spPr/>
        <p:txBody>
          <a:bodyPr/>
          <a:lstStyle>
            <a:lvl1pPr>
              <a:defRPr/>
            </a:lvl1pPr>
          </a:lstStyle>
          <a:p>
            <a:pPr>
              <a:defRPr/>
            </a:pPr>
            <a:fld id="{54C79913-CD70-C048-9E49-B95431CEF625}" type="datetimeFigureOut">
              <a:rPr lang="en-US" altLang="en-US"/>
              <a:pPr>
                <a:defRPr/>
              </a:pPr>
              <a:t>10/4/23</a:t>
            </a:fld>
            <a:endParaRPr lang="en-US" altLang="en-US"/>
          </a:p>
        </p:txBody>
      </p:sp>
      <p:sp>
        <p:nvSpPr>
          <p:cNvPr id="6" name="Footer Placeholder 4">
            <a:extLst>
              <a:ext uri="{FF2B5EF4-FFF2-40B4-BE49-F238E27FC236}">
                <a16:creationId xmlns:a16="http://schemas.microsoft.com/office/drawing/2014/main" id="{1A357356-A8E0-934F-9DF2-270761CCEE4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0E990E-AB00-B344-8E71-04DD39F2DE93}"/>
              </a:ext>
            </a:extLst>
          </p:cNvPr>
          <p:cNvSpPr>
            <a:spLocks noGrp="1"/>
          </p:cNvSpPr>
          <p:nvPr>
            <p:ph type="sldNum" sz="quarter" idx="12"/>
          </p:nvPr>
        </p:nvSpPr>
        <p:spPr/>
        <p:txBody>
          <a:bodyPr/>
          <a:lstStyle>
            <a:lvl1pPr>
              <a:defRPr/>
            </a:lvl1pPr>
          </a:lstStyle>
          <a:p>
            <a:pPr>
              <a:defRPr/>
            </a:pPr>
            <a:fld id="{40B0B4F7-DAEA-8A4F-8A83-7791E28C26CB}" type="slidenum">
              <a:rPr lang="en-US" altLang="en-US"/>
              <a:pPr>
                <a:defRPr/>
              </a:pPr>
              <a:t>‹#›</a:t>
            </a:fld>
            <a:endParaRPr lang="en-US" altLang="en-US"/>
          </a:p>
        </p:txBody>
      </p:sp>
    </p:spTree>
    <p:extLst>
      <p:ext uri="{BB962C8B-B14F-4D97-AF65-F5344CB8AC3E}">
        <p14:creationId xmlns:p14="http://schemas.microsoft.com/office/powerpoint/2010/main" val="1269660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EBEB034-9C8F-D541-ADB8-E41CD0A83E05}"/>
              </a:ext>
            </a:extLst>
          </p:cNvPr>
          <p:cNvSpPr>
            <a:spLocks noGrp="1"/>
          </p:cNvSpPr>
          <p:nvPr>
            <p:ph type="dt" sz="half" idx="10"/>
          </p:nvPr>
        </p:nvSpPr>
        <p:spPr/>
        <p:txBody>
          <a:bodyPr/>
          <a:lstStyle>
            <a:lvl1pPr>
              <a:defRPr/>
            </a:lvl1pPr>
          </a:lstStyle>
          <a:p>
            <a:pPr>
              <a:defRPr/>
            </a:pPr>
            <a:fld id="{7057E7EA-EDCB-0E46-8045-E82C9FE320D4}" type="datetimeFigureOut">
              <a:rPr lang="en-US" altLang="en-US"/>
              <a:pPr>
                <a:defRPr/>
              </a:pPr>
              <a:t>10/4/23</a:t>
            </a:fld>
            <a:endParaRPr lang="en-US" altLang="en-US"/>
          </a:p>
        </p:txBody>
      </p:sp>
      <p:sp>
        <p:nvSpPr>
          <p:cNvPr id="8" name="Footer Placeholder 4">
            <a:extLst>
              <a:ext uri="{FF2B5EF4-FFF2-40B4-BE49-F238E27FC236}">
                <a16:creationId xmlns:a16="http://schemas.microsoft.com/office/drawing/2014/main" id="{D80532E3-0472-E441-B9F0-F796536CDAA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6E1884E-EA28-CA4E-8B1A-4B79C1C5DEB5}"/>
              </a:ext>
            </a:extLst>
          </p:cNvPr>
          <p:cNvSpPr>
            <a:spLocks noGrp="1"/>
          </p:cNvSpPr>
          <p:nvPr>
            <p:ph type="sldNum" sz="quarter" idx="12"/>
          </p:nvPr>
        </p:nvSpPr>
        <p:spPr/>
        <p:txBody>
          <a:bodyPr/>
          <a:lstStyle>
            <a:lvl1pPr>
              <a:defRPr/>
            </a:lvl1pPr>
          </a:lstStyle>
          <a:p>
            <a:pPr>
              <a:defRPr/>
            </a:pPr>
            <a:fld id="{4E1943F6-CD05-E347-87CD-0A905CF1110D}" type="slidenum">
              <a:rPr lang="en-US" altLang="en-US"/>
              <a:pPr>
                <a:defRPr/>
              </a:pPr>
              <a:t>‹#›</a:t>
            </a:fld>
            <a:endParaRPr lang="en-US" altLang="en-US"/>
          </a:p>
        </p:txBody>
      </p:sp>
    </p:spTree>
    <p:extLst>
      <p:ext uri="{BB962C8B-B14F-4D97-AF65-F5344CB8AC3E}">
        <p14:creationId xmlns:p14="http://schemas.microsoft.com/office/powerpoint/2010/main" val="140694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7CAF3E1-9144-4947-8C08-DA42E3BF7D89}"/>
              </a:ext>
            </a:extLst>
          </p:cNvPr>
          <p:cNvSpPr>
            <a:spLocks noGrp="1"/>
          </p:cNvSpPr>
          <p:nvPr>
            <p:ph type="dt" sz="half" idx="10"/>
          </p:nvPr>
        </p:nvSpPr>
        <p:spPr/>
        <p:txBody>
          <a:bodyPr/>
          <a:lstStyle>
            <a:lvl1pPr>
              <a:defRPr/>
            </a:lvl1pPr>
          </a:lstStyle>
          <a:p>
            <a:pPr>
              <a:defRPr/>
            </a:pPr>
            <a:fld id="{7B853800-B079-EF4C-BC3F-25EFC21397D2}" type="datetimeFigureOut">
              <a:rPr lang="en-US" altLang="en-US"/>
              <a:pPr>
                <a:defRPr/>
              </a:pPr>
              <a:t>10/4/23</a:t>
            </a:fld>
            <a:endParaRPr lang="en-US" altLang="en-US"/>
          </a:p>
        </p:txBody>
      </p:sp>
      <p:sp>
        <p:nvSpPr>
          <p:cNvPr id="4" name="Footer Placeholder 4">
            <a:extLst>
              <a:ext uri="{FF2B5EF4-FFF2-40B4-BE49-F238E27FC236}">
                <a16:creationId xmlns:a16="http://schemas.microsoft.com/office/drawing/2014/main" id="{027777A2-0C16-154B-8F03-E0988E2686B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339439-B8FA-3A49-A1F7-673BEAB073A2}"/>
              </a:ext>
            </a:extLst>
          </p:cNvPr>
          <p:cNvSpPr>
            <a:spLocks noGrp="1"/>
          </p:cNvSpPr>
          <p:nvPr>
            <p:ph type="sldNum" sz="quarter" idx="12"/>
          </p:nvPr>
        </p:nvSpPr>
        <p:spPr/>
        <p:txBody>
          <a:bodyPr/>
          <a:lstStyle>
            <a:lvl1pPr>
              <a:defRPr/>
            </a:lvl1pPr>
          </a:lstStyle>
          <a:p>
            <a:pPr>
              <a:defRPr/>
            </a:pPr>
            <a:fld id="{614243AC-9E49-874E-8EF0-B515DDCE7A5C}" type="slidenum">
              <a:rPr lang="en-US" altLang="en-US"/>
              <a:pPr>
                <a:defRPr/>
              </a:pPr>
              <a:t>‹#›</a:t>
            </a:fld>
            <a:endParaRPr lang="en-US" altLang="en-US"/>
          </a:p>
        </p:txBody>
      </p:sp>
    </p:spTree>
    <p:extLst>
      <p:ext uri="{BB962C8B-B14F-4D97-AF65-F5344CB8AC3E}">
        <p14:creationId xmlns:p14="http://schemas.microsoft.com/office/powerpoint/2010/main" val="3654308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D493C7-9B27-C144-8577-802C535E3FF7}"/>
              </a:ext>
            </a:extLst>
          </p:cNvPr>
          <p:cNvSpPr>
            <a:spLocks noGrp="1"/>
          </p:cNvSpPr>
          <p:nvPr>
            <p:ph type="dt" sz="half" idx="10"/>
          </p:nvPr>
        </p:nvSpPr>
        <p:spPr/>
        <p:txBody>
          <a:bodyPr/>
          <a:lstStyle>
            <a:lvl1pPr>
              <a:defRPr/>
            </a:lvl1pPr>
          </a:lstStyle>
          <a:p>
            <a:pPr>
              <a:defRPr/>
            </a:pPr>
            <a:fld id="{D58A871D-E1E0-C349-8532-2CA89C2D277D}" type="datetimeFigureOut">
              <a:rPr lang="en-US" altLang="en-US"/>
              <a:pPr>
                <a:defRPr/>
              </a:pPr>
              <a:t>10/4/23</a:t>
            </a:fld>
            <a:endParaRPr lang="en-US" altLang="en-US"/>
          </a:p>
        </p:txBody>
      </p:sp>
      <p:sp>
        <p:nvSpPr>
          <p:cNvPr id="3" name="Footer Placeholder 4">
            <a:extLst>
              <a:ext uri="{FF2B5EF4-FFF2-40B4-BE49-F238E27FC236}">
                <a16:creationId xmlns:a16="http://schemas.microsoft.com/office/drawing/2014/main" id="{5EDB29A0-740A-0B44-BEB9-2C95693E0CD9}"/>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2C3B0A8-A015-5846-8B01-E28A47D00D3A}"/>
              </a:ext>
            </a:extLst>
          </p:cNvPr>
          <p:cNvSpPr>
            <a:spLocks noGrp="1"/>
          </p:cNvSpPr>
          <p:nvPr>
            <p:ph type="sldNum" sz="quarter" idx="12"/>
          </p:nvPr>
        </p:nvSpPr>
        <p:spPr/>
        <p:txBody>
          <a:bodyPr/>
          <a:lstStyle>
            <a:lvl1pPr>
              <a:defRPr/>
            </a:lvl1pPr>
          </a:lstStyle>
          <a:p>
            <a:pPr>
              <a:defRPr/>
            </a:pPr>
            <a:fld id="{F32FBE83-07C0-BA44-893D-FEC813645AA3}" type="slidenum">
              <a:rPr lang="en-US" altLang="en-US"/>
              <a:pPr>
                <a:defRPr/>
              </a:pPr>
              <a:t>‹#›</a:t>
            </a:fld>
            <a:endParaRPr lang="en-US" altLang="en-US"/>
          </a:p>
        </p:txBody>
      </p:sp>
    </p:spTree>
    <p:extLst>
      <p:ext uri="{BB962C8B-B14F-4D97-AF65-F5344CB8AC3E}">
        <p14:creationId xmlns:p14="http://schemas.microsoft.com/office/powerpoint/2010/main" val="4024987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A55D09-4176-AB4F-A61C-301C1415E258}"/>
              </a:ext>
            </a:extLst>
          </p:cNvPr>
          <p:cNvSpPr>
            <a:spLocks noGrp="1"/>
          </p:cNvSpPr>
          <p:nvPr>
            <p:ph type="dt" sz="half" idx="10"/>
          </p:nvPr>
        </p:nvSpPr>
        <p:spPr/>
        <p:txBody>
          <a:bodyPr/>
          <a:lstStyle>
            <a:lvl1pPr>
              <a:defRPr/>
            </a:lvl1pPr>
          </a:lstStyle>
          <a:p>
            <a:pPr>
              <a:defRPr/>
            </a:pPr>
            <a:fld id="{62A3C3F2-77C0-6B4D-A971-875E03ACD3F3}" type="datetimeFigureOut">
              <a:rPr lang="en-US" altLang="en-US"/>
              <a:pPr>
                <a:defRPr/>
              </a:pPr>
              <a:t>10/4/23</a:t>
            </a:fld>
            <a:endParaRPr lang="en-US" altLang="en-US"/>
          </a:p>
        </p:txBody>
      </p:sp>
      <p:sp>
        <p:nvSpPr>
          <p:cNvPr id="6" name="Footer Placeholder 4">
            <a:extLst>
              <a:ext uri="{FF2B5EF4-FFF2-40B4-BE49-F238E27FC236}">
                <a16:creationId xmlns:a16="http://schemas.microsoft.com/office/drawing/2014/main" id="{C05A2E1B-F626-C047-8A9C-57C140A9284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76471BE-3956-EB46-8FCC-0412B2518E6D}"/>
              </a:ext>
            </a:extLst>
          </p:cNvPr>
          <p:cNvSpPr>
            <a:spLocks noGrp="1"/>
          </p:cNvSpPr>
          <p:nvPr>
            <p:ph type="sldNum" sz="quarter" idx="12"/>
          </p:nvPr>
        </p:nvSpPr>
        <p:spPr/>
        <p:txBody>
          <a:bodyPr/>
          <a:lstStyle>
            <a:lvl1pPr>
              <a:defRPr/>
            </a:lvl1pPr>
          </a:lstStyle>
          <a:p>
            <a:pPr>
              <a:defRPr/>
            </a:pPr>
            <a:fld id="{EA8A7497-F5B5-6341-B93F-13621BDF3A40}" type="slidenum">
              <a:rPr lang="en-US" altLang="en-US"/>
              <a:pPr>
                <a:defRPr/>
              </a:pPr>
              <a:t>‹#›</a:t>
            </a:fld>
            <a:endParaRPr lang="en-US" altLang="en-US"/>
          </a:p>
        </p:txBody>
      </p:sp>
    </p:spTree>
    <p:extLst>
      <p:ext uri="{BB962C8B-B14F-4D97-AF65-F5344CB8AC3E}">
        <p14:creationId xmlns:p14="http://schemas.microsoft.com/office/powerpoint/2010/main" val="1124378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8E655F9-FDB5-2645-BA57-69FCB39B2D72}"/>
              </a:ext>
            </a:extLst>
          </p:cNvPr>
          <p:cNvSpPr>
            <a:spLocks noGrp="1"/>
          </p:cNvSpPr>
          <p:nvPr>
            <p:ph type="dt" sz="half" idx="10"/>
          </p:nvPr>
        </p:nvSpPr>
        <p:spPr/>
        <p:txBody>
          <a:bodyPr/>
          <a:lstStyle>
            <a:lvl1pPr>
              <a:defRPr/>
            </a:lvl1pPr>
          </a:lstStyle>
          <a:p>
            <a:pPr>
              <a:defRPr/>
            </a:pPr>
            <a:fld id="{A3442AE2-A69E-1A41-978C-48BACDA6871E}" type="datetimeFigureOut">
              <a:rPr lang="en-US" altLang="en-US"/>
              <a:pPr>
                <a:defRPr/>
              </a:pPr>
              <a:t>10/4/23</a:t>
            </a:fld>
            <a:endParaRPr lang="en-US" altLang="en-US"/>
          </a:p>
        </p:txBody>
      </p:sp>
      <p:sp>
        <p:nvSpPr>
          <p:cNvPr id="6" name="Footer Placeholder 4">
            <a:extLst>
              <a:ext uri="{FF2B5EF4-FFF2-40B4-BE49-F238E27FC236}">
                <a16:creationId xmlns:a16="http://schemas.microsoft.com/office/drawing/2014/main" id="{08D27B81-1D85-C149-8B52-79394373142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9C889B5-53ED-9F46-B51C-E3024589A0B7}"/>
              </a:ext>
            </a:extLst>
          </p:cNvPr>
          <p:cNvSpPr>
            <a:spLocks noGrp="1"/>
          </p:cNvSpPr>
          <p:nvPr>
            <p:ph type="sldNum" sz="quarter" idx="12"/>
          </p:nvPr>
        </p:nvSpPr>
        <p:spPr/>
        <p:txBody>
          <a:bodyPr/>
          <a:lstStyle>
            <a:lvl1pPr>
              <a:defRPr/>
            </a:lvl1pPr>
          </a:lstStyle>
          <a:p>
            <a:pPr>
              <a:defRPr/>
            </a:pPr>
            <a:fld id="{64793F2E-56B7-9642-A4AC-C42E4A057587}" type="slidenum">
              <a:rPr lang="en-US" altLang="en-US"/>
              <a:pPr>
                <a:defRPr/>
              </a:pPr>
              <a:t>‹#›</a:t>
            </a:fld>
            <a:endParaRPr lang="en-US" altLang="en-US"/>
          </a:p>
        </p:txBody>
      </p:sp>
    </p:spTree>
    <p:extLst>
      <p:ext uri="{BB962C8B-B14F-4D97-AF65-F5344CB8AC3E}">
        <p14:creationId xmlns:p14="http://schemas.microsoft.com/office/powerpoint/2010/main" val="3960999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0145905-9777-E841-9447-911E99C8F41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136BC11-2F0F-FC40-84E7-31796E929A66}"/>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4F01A1B-C58D-FA4A-A922-A41581EDFF4A}"/>
              </a:ext>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FDA82A51-ADB9-0A49-A034-F1E5927667E3}" type="datetimeFigureOut">
              <a:rPr lang="en-US" altLang="en-US"/>
              <a:pPr>
                <a:defRPr/>
              </a:pPr>
              <a:t>10/4/23</a:t>
            </a:fld>
            <a:endParaRPr lang="en-US" altLang="en-US"/>
          </a:p>
        </p:txBody>
      </p:sp>
      <p:sp>
        <p:nvSpPr>
          <p:cNvPr id="5" name="Footer Placeholder 4">
            <a:extLst>
              <a:ext uri="{FF2B5EF4-FFF2-40B4-BE49-F238E27FC236}">
                <a16:creationId xmlns:a16="http://schemas.microsoft.com/office/drawing/2014/main" id="{840BA4B7-C507-A649-A9C5-4E4B3C9AE913}"/>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D0476B6F-67BC-8B4D-AC52-CB5A24F741FD}"/>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76B3B969-8E14-AE48-B2EA-63CE864D78E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nature.com/ng/journal/v26/n2/full/ng1000_195.html" TargetMode="Externa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hyperlink" Target="https://www.ncbi.nlm.nih.gov/genome/browse#!/overview/"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ftp://ftp.ncbi.nlm.nih.gov/"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nature.com/ng/journal/v26/n2/full/ng1000_195.html"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Ter_protein" TargetMode="External"/><Relationship Id="rId2" Type="http://schemas.openxmlformats.org/officeDocument/2006/relationships/hyperlink" Target="https://en.wikipedia.org/wiki/Prokaryotic_DNA_replication" TargetMode="External"/><Relationship Id="rId1" Type="http://schemas.openxmlformats.org/officeDocument/2006/relationships/slideLayout" Target="../slideLayouts/slideLayout6.xml"/><Relationship Id="rId4" Type="http://schemas.openxmlformats.org/officeDocument/2006/relationships/hyperlink" Target="https://en.wikipedia.org/wiki/Tus_(biology)"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link.springer.com/content/pdf/10.1007/s00239-005-0192-2.pdf"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hyperlink" Target="https://en.wikipedia.org/wiki/Pyrimidine" TargetMode="External"/><Relationship Id="rId3" Type="http://schemas.openxmlformats.org/officeDocument/2006/relationships/image" Target="../media/image6.emf"/><Relationship Id="rId7" Type="http://schemas.openxmlformats.org/officeDocument/2006/relationships/hyperlink" Target="https://en.wikipedia.org/wiki/Purin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n.wikipedia.org/wiki/Ketone" TargetMode="External"/><Relationship Id="rId5" Type="http://schemas.openxmlformats.org/officeDocument/2006/relationships/hyperlink" Target="https://en.wikipedia.org/wiki/Amine" TargetMode="External"/><Relationship Id="rId4" Type="http://schemas.openxmlformats.org/officeDocument/2006/relationships/hyperlink" Target="https://en.wikipedia.org/wiki/Nucleotide#cite_note-iupac-17" TargetMode="External"/><Relationship Id="rId9" Type="http://schemas.openxmlformats.org/officeDocument/2006/relationships/hyperlink" Target="https://en.wikipedia.org/wiki/Nucleotid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1A51C143-CF2F-1249-BB94-12959B163D0E}"/>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53250" name="Content Placeholder 2">
            <a:extLst>
              <a:ext uri="{FF2B5EF4-FFF2-40B4-BE49-F238E27FC236}">
                <a16:creationId xmlns:a16="http://schemas.microsoft.com/office/drawing/2014/main" id="{1554993A-7D8A-4740-A226-2437EA864BBB}"/>
              </a:ext>
            </a:extLst>
          </p:cNvPr>
          <p:cNvSpPr>
            <a:spLocks noGrp="1"/>
          </p:cNvSpPr>
          <p:nvPr>
            <p:ph idx="1"/>
          </p:nvPr>
        </p:nvSpPr>
        <p:spPr/>
        <p:txBody>
          <a:bodyPr/>
          <a:lstStyle/>
          <a:p>
            <a:pPr marL="0" indent="0">
              <a:buFont typeface="Arial" panose="020B0604020202020204" pitchFamily="34" charset="0"/>
              <a:buNone/>
            </a:pPr>
            <a:r>
              <a:rPr lang="en-US" altLang="en-US" dirty="0">
                <a:ea typeface="ＭＳ Ｐゴシック" panose="020B0600070205080204" pitchFamily="34" charset="-128"/>
              </a:rPr>
              <a:t>Notebooks are due Friday!</a:t>
            </a:r>
          </a:p>
          <a:p>
            <a:pPr marL="0" indent="0">
              <a:buNone/>
            </a:pPr>
            <a:r>
              <a:rPr lang="en-US" altLang="en-US" dirty="0">
                <a:ea typeface="ＭＳ Ｐゴシック" panose="020B0600070205080204" pitchFamily="34" charset="-128"/>
              </a:rPr>
              <a:t>Take home exam is due on Friday!</a:t>
            </a:r>
          </a:p>
          <a:p>
            <a:pPr marL="0" indent="0">
              <a:buFont typeface="Arial" panose="020B0604020202020204" pitchFamily="34" charset="0"/>
              <a:buNone/>
            </a:pPr>
            <a:r>
              <a:rPr lang="en-US" altLang="en-US" dirty="0">
                <a:ea typeface="ＭＳ Ｐゴシック" panose="020B0600070205080204" pitchFamily="34" charset="-128"/>
              </a:rPr>
              <a:t>Midterm is next Wednesday 11.15am in TLS 301</a:t>
            </a:r>
          </a:p>
          <a:p>
            <a:pPr marL="0" indent="0">
              <a:buFont typeface="Arial" panose="020B0604020202020204" pitchFamily="34" charset="0"/>
              <a:buNone/>
            </a:pPr>
            <a:r>
              <a:rPr lang="en-US" altLang="en-US" dirty="0">
                <a:ea typeface="ＭＳ Ｐゴシック" panose="020B0600070205080204" pitchFamily="34" charset="-128"/>
              </a:rPr>
              <a:t>(</a:t>
            </a:r>
            <a:r>
              <a:rPr lang="en-US" altLang="en-US">
                <a:ea typeface="ＭＳ Ｐゴシック" panose="020B0600070205080204" pitchFamily="34" charset="-128"/>
              </a:rPr>
              <a:t>in class, closed book)</a:t>
            </a:r>
          </a:p>
          <a:p>
            <a:pPr marL="0" indent="0">
              <a:buFont typeface="Arial" panose="020B0604020202020204" pitchFamily="34" charset="0"/>
              <a:buNone/>
            </a:pPr>
            <a:endParaRPr lang="en-US" altLang="en-US" dirty="0">
              <a:ea typeface="ＭＳ Ｐゴシック" panose="020B0600070205080204"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92513" y="556330"/>
            <a:ext cx="9592395" cy="630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TextBox 3"/>
          <p:cNvSpPr txBox="1">
            <a:spLocks noChangeArrowheads="1"/>
          </p:cNvSpPr>
          <p:nvPr/>
        </p:nvSpPr>
        <p:spPr bwMode="auto">
          <a:xfrm>
            <a:off x="369752" y="191190"/>
            <a:ext cx="57262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Light" panose="020F0302020204030204" pitchFamily="34" charset="0"/>
                <a:ea typeface="ＭＳ Ｐゴシック" charset="-128"/>
                <a:cs typeface="Calibri Light" panose="020F0302020204030204" pitchFamily="34" charset="0"/>
              </a:rPr>
              <a:t>Part of script to calculate cumulative GC bias</a:t>
            </a:r>
          </a:p>
        </p:txBody>
      </p:sp>
      <p:sp>
        <p:nvSpPr>
          <p:cNvPr id="2" name="TextBox 1">
            <a:extLst>
              <a:ext uri="{FF2B5EF4-FFF2-40B4-BE49-F238E27FC236}">
                <a16:creationId xmlns:a16="http://schemas.microsoft.com/office/drawing/2014/main" id="{A1CE4025-E40D-4D47-5EEE-9CD36CC67383}"/>
              </a:ext>
            </a:extLst>
          </p:cNvPr>
          <p:cNvSpPr txBox="1"/>
          <p:nvPr/>
        </p:nvSpPr>
        <p:spPr>
          <a:xfrm>
            <a:off x="587953" y="4000391"/>
            <a:ext cx="190456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Hashes are cool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itchFamily="2" charset="2"/>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8129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29" name="TextBox 2">
            <a:extLst>
              <a:ext uri="{FF2B5EF4-FFF2-40B4-BE49-F238E27FC236}">
                <a16:creationId xmlns:a16="http://schemas.microsoft.com/office/drawing/2014/main" id="{96DA63BA-0132-F847-BC96-CEB8297DFFB1}"/>
              </a:ext>
            </a:extLst>
          </p:cNvPr>
          <p:cNvSpPr txBox="1">
            <a:spLocks noChangeArrowheads="1"/>
          </p:cNvSpPr>
          <p:nvPr/>
        </p:nvSpPr>
        <p:spPr bwMode="auto">
          <a:xfrm>
            <a:off x="1690688" y="349250"/>
            <a:ext cx="78581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The same can be done with oligonucleotide bias (how often does an oligonucleotide occur on one strand minus occurrence on the other strand)</a:t>
            </a:r>
          </a:p>
        </p:txBody>
      </p:sp>
      <p:sp>
        <p:nvSpPr>
          <p:cNvPr id="48130" name="Title 1">
            <a:extLst>
              <a:ext uri="{FF2B5EF4-FFF2-40B4-BE49-F238E27FC236}">
                <a16:creationId xmlns:a16="http://schemas.microsoft.com/office/drawing/2014/main" id="{78258B73-842F-3B40-A707-2F7D8EAD4136}"/>
              </a:ext>
            </a:extLst>
          </p:cNvPr>
          <p:cNvSpPr>
            <a:spLocks noGrp="1"/>
          </p:cNvSpPr>
          <p:nvPr>
            <p:ph type="title"/>
          </p:nvPr>
        </p:nvSpPr>
        <p:spPr>
          <a:xfrm>
            <a:off x="1635125" y="793750"/>
            <a:ext cx="8628063" cy="990600"/>
          </a:xfrm>
        </p:spPr>
        <p:txBody>
          <a:bodyPr/>
          <a:lstStyle/>
          <a:p>
            <a:pPr algn="l"/>
            <a:r>
              <a:rPr lang="en-US" altLang="en-US" sz="2800">
                <a:ea typeface="ＭＳ Ｐゴシック" panose="020B0600070205080204" pitchFamily="34" charset="-128"/>
              </a:rPr>
              <a:t>Cumulative Tetramer bias for </a:t>
            </a:r>
            <a:r>
              <a:rPr lang="en-US" altLang="en-US" sz="2800" i="1">
                <a:ea typeface="ＭＳ Ｐゴシック" panose="020B0600070205080204" pitchFamily="34" charset="-128"/>
              </a:rPr>
              <a:t>Thermus thermophilus </a:t>
            </a:r>
            <a:r>
              <a:rPr lang="en-US" altLang="en-US" sz="2800">
                <a:ea typeface="ＭＳ Ｐゴシック" panose="020B0600070205080204" pitchFamily="34" charset="-128"/>
              </a:rPr>
              <a:t>SG0</a:t>
            </a:r>
          </a:p>
        </p:txBody>
      </p:sp>
      <p:pic>
        <p:nvPicPr>
          <p:cNvPr id="48131" name="Picture 4" descr="oligo_biasSG0.pdf">
            <a:extLst>
              <a:ext uri="{FF2B5EF4-FFF2-40B4-BE49-F238E27FC236}">
                <a16:creationId xmlns:a16="http://schemas.microsoft.com/office/drawing/2014/main" id="{A25B029E-7D27-EB41-81BE-8B155C787F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27250" y="1074738"/>
            <a:ext cx="7485063"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3063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2496F-9A93-DD4D-9250-1380F76A424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3A242A-444D-CF4D-B579-7BCA4ED2AC1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6E876A8-4BB6-684E-AF0D-BF9EA788C4EF}"/>
              </a:ext>
            </a:extLst>
          </p:cNvPr>
          <p:cNvPicPr>
            <a:picLocks noChangeAspect="1"/>
          </p:cNvPicPr>
          <p:nvPr/>
        </p:nvPicPr>
        <p:blipFill>
          <a:blip r:embed="rId2"/>
          <a:stretch>
            <a:fillRect/>
          </a:stretch>
        </p:blipFill>
        <p:spPr>
          <a:xfrm>
            <a:off x="245017" y="197334"/>
            <a:ext cx="11019883" cy="6660666"/>
          </a:xfrm>
          <a:prstGeom prst="rect">
            <a:avLst/>
          </a:prstGeom>
        </p:spPr>
      </p:pic>
    </p:spTree>
    <p:extLst>
      <p:ext uri="{BB962C8B-B14F-4D97-AF65-F5344CB8AC3E}">
        <p14:creationId xmlns:p14="http://schemas.microsoft.com/office/powerpoint/2010/main" val="702670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5F1D4E-9A7C-4744-950E-E6FBD5796F45}"/>
              </a:ext>
            </a:extLst>
          </p:cNvPr>
          <p:cNvSpPr txBox="1"/>
          <p:nvPr/>
        </p:nvSpPr>
        <p:spPr>
          <a:xfrm>
            <a:off x="324197" y="76197"/>
            <a:ext cx="7441461" cy="369332"/>
          </a:xfrm>
          <a:prstGeom prst="rect">
            <a:avLst/>
          </a:prstGeom>
          <a:noFill/>
        </p:spPr>
        <p:txBody>
          <a:bodyPr wrap="none" rtlCol="0">
            <a:spAutoFit/>
          </a:bodyPr>
          <a:lstStyle/>
          <a:p>
            <a:r>
              <a:rPr lang="en-US" dirty="0"/>
              <a:t>Cumulative Strand Bias  E.Coli_O157 – going around the chromosome 3 times </a:t>
            </a:r>
          </a:p>
        </p:txBody>
      </p:sp>
      <p:pic>
        <p:nvPicPr>
          <p:cNvPr id="2" name="Picture 1">
            <a:extLst>
              <a:ext uri="{FF2B5EF4-FFF2-40B4-BE49-F238E27FC236}">
                <a16:creationId xmlns:a16="http://schemas.microsoft.com/office/drawing/2014/main" id="{5C34123B-835C-6845-B70E-ED7ED95175F4}"/>
              </a:ext>
            </a:extLst>
          </p:cNvPr>
          <p:cNvPicPr>
            <a:picLocks noChangeAspect="1"/>
          </p:cNvPicPr>
          <p:nvPr/>
        </p:nvPicPr>
        <p:blipFill>
          <a:blip r:embed="rId2"/>
          <a:stretch>
            <a:fillRect/>
          </a:stretch>
        </p:blipFill>
        <p:spPr>
          <a:xfrm>
            <a:off x="324197" y="886691"/>
            <a:ext cx="10928174" cy="5735782"/>
          </a:xfrm>
          <a:prstGeom prst="rect">
            <a:avLst/>
          </a:prstGeom>
        </p:spPr>
      </p:pic>
    </p:spTree>
    <p:extLst>
      <p:ext uri="{BB962C8B-B14F-4D97-AF65-F5344CB8AC3E}">
        <p14:creationId xmlns:p14="http://schemas.microsoft.com/office/powerpoint/2010/main" val="727274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1666875" y="182564"/>
            <a:ext cx="8807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t>“Usually”, files of bacterial genomes start with the origin of replication, and the direction is chosen so that the first encoded protein is </a:t>
            </a:r>
            <a:r>
              <a:rPr lang="en-US" altLang="en-US" sz="1800" dirty="0" err="1"/>
              <a:t>DnaA</a:t>
            </a:r>
            <a:r>
              <a:rPr lang="en-US" altLang="en-US" sz="1800" dirty="0"/>
              <a:t> (chromosomal replication initiator protein).  Sometimes things go wrong, or unspoken rules are ignored.</a:t>
            </a:r>
          </a:p>
        </p:txBody>
      </p:sp>
      <p:pic>
        <p:nvPicPr>
          <p:cNvPr id="307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385" y="1239840"/>
            <a:ext cx="5176803" cy="382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p:cNvSpPr txBox="1">
            <a:spLocks noChangeArrowheads="1"/>
          </p:cNvSpPr>
          <p:nvPr/>
        </p:nvSpPr>
        <p:spPr bwMode="auto">
          <a:xfrm>
            <a:off x="1162842" y="5196379"/>
            <a:ext cx="31829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t>Mummer Plot: HB27 versus SG0</a:t>
            </a:r>
          </a:p>
          <a:p>
            <a:pPr eaLnBrk="1" hangingPunct="1">
              <a:spcBef>
                <a:spcPct val="0"/>
              </a:spcBef>
              <a:buFontTx/>
              <a:buNone/>
            </a:pPr>
            <a:endParaRPr lang="en-US" altLang="en-US" sz="1800" dirty="0"/>
          </a:p>
        </p:txBody>
      </p:sp>
      <p:pic>
        <p:nvPicPr>
          <p:cNvPr id="30724" name="Picture 5" descr="HB27cumulativeStrandBias.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1239839"/>
            <a:ext cx="4525962"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Rectangle 10"/>
          <p:cNvSpPr>
            <a:spLocks noChangeArrowheads="1"/>
          </p:cNvSpPr>
          <p:nvPr/>
        </p:nvSpPr>
        <p:spPr bwMode="auto">
          <a:xfrm>
            <a:off x="6311900" y="1311275"/>
            <a:ext cx="2901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a:t>Cumulative Strand Bias HB27</a:t>
            </a:r>
          </a:p>
        </p:txBody>
      </p:sp>
    </p:spTree>
    <p:extLst>
      <p:ext uri="{BB962C8B-B14F-4D97-AF65-F5344CB8AC3E}">
        <p14:creationId xmlns:p14="http://schemas.microsoft.com/office/powerpoint/2010/main" val="3547664163"/>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6E4F3-28D1-FD40-B330-E38317B436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35529D6-8897-5E4A-91A5-BFAF5085041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F3AAEC7-9911-934B-867D-0E3C385C3525}"/>
              </a:ext>
            </a:extLst>
          </p:cNvPr>
          <p:cNvPicPr>
            <a:picLocks noChangeAspect="1"/>
          </p:cNvPicPr>
          <p:nvPr/>
        </p:nvPicPr>
        <p:blipFill>
          <a:blip r:embed="rId2"/>
          <a:stretch>
            <a:fillRect/>
          </a:stretch>
        </p:blipFill>
        <p:spPr>
          <a:xfrm>
            <a:off x="251604" y="0"/>
            <a:ext cx="11688792" cy="6858000"/>
          </a:xfrm>
          <a:prstGeom prst="rect">
            <a:avLst/>
          </a:prstGeom>
        </p:spPr>
      </p:pic>
    </p:spTree>
    <p:extLst>
      <p:ext uri="{BB962C8B-B14F-4D97-AF65-F5344CB8AC3E}">
        <p14:creationId xmlns:p14="http://schemas.microsoft.com/office/powerpoint/2010/main" val="2456456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FED85-0E85-6447-B12C-6B555F5AAF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D37B46-481F-9648-A337-BA4F9679D1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1498D22-9A21-5D48-A3C1-E31C964E8CFD}"/>
              </a:ext>
            </a:extLst>
          </p:cNvPr>
          <p:cNvPicPr>
            <a:picLocks noChangeAspect="1"/>
          </p:cNvPicPr>
          <p:nvPr/>
        </p:nvPicPr>
        <p:blipFill>
          <a:blip r:embed="rId2"/>
          <a:stretch>
            <a:fillRect/>
          </a:stretch>
        </p:blipFill>
        <p:spPr>
          <a:xfrm>
            <a:off x="787399" y="406400"/>
            <a:ext cx="11106127" cy="6323584"/>
          </a:xfrm>
          <a:prstGeom prst="rect">
            <a:avLst/>
          </a:prstGeom>
        </p:spPr>
      </p:pic>
    </p:spTree>
    <p:extLst>
      <p:ext uri="{BB962C8B-B14F-4D97-AF65-F5344CB8AC3E}">
        <p14:creationId xmlns:p14="http://schemas.microsoft.com/office/powerpoint/2010/main" val="764332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71731-7B7C-1B4E-BE4C-F0D43F2D6D11}"/>
              </a:ext>
            </a:extLst>
          </p:cNvPr>
          <p:cNvSpPr>
            <a:spLocks noGrp="1"/>
          </p:cNvSpPr>
          <p:nvPr>
            <p:ph type="title"/>
          </p:nvPr>
        </p:nvSpPr>
        <p:spPr/>
        <p:txBody>
          <a:bodyPr/>
          <a:lstStyle/>
          <a:p>
            <a:endParaRPr lang="en-US"/>
          </a:p>
        </p:txBody>
      </p:sp>
      <p:sp>
        <p:nvSpPr>
          <p:cNvPr id="6" name="Rectangle 5">
            <a:extLst>
              <a:ext uri="{FF2B5EF4-FFF2-40B4-BE49-F238E27FC236}">
                <a16:creationId xmlns:a16="http://schemas.microsoft.com/office/drawing/2014/main" id="{E27427DC-E025-ED49-87D7-B1880F035752}"/>
              </a:ext>
            </a:extLst>
          </p:cNvPr>
          <p:cNvSpPr/>
          <p:nvPr/>
        </p:nvSpPr>
        <p:spPr>
          <a:xfrm>
            <a:off x="0" y="2551837"/>
            <a:ext cx="12192000" cy="646331"/>
          </a:xfrm>
          <a:prstGeom prst="rect">
            <a:avLst/>
          </a:prstGeom>
        </p:spPr>
        <p:txBody>
          <a:bodyPr wrap="square">
            <a:spAutoFit/>
          </a:bodyPr>
          <a:lstStyle/>
          <a:p>
            <a:r>
              <a:rPr lang="en-US" dirty="0"/>
              <a:t>CDS     GCA_003112225.1    Primary Assembly    chromosome	CP028126.1     </a:t>
            </a:r>
            <a:r>
              <a:rPr lang="en-US" dirty="0">
                <a:highlight>
                  <a:srgbClr val="FFFF00"/>
                </a:highlight>
              </a:rPr>
              <a:t>5006615   5008018    -</a:t>
            </a:r>
            <a:r>
              <a:rPr lang="en-US" dirty="0"/>
              <a:t>	AWJ57195.1			</a:t>
            </a:r>
            <a:r>
              <a:rPr lang="en-US" b="1" dirty="0"/>
              <a:t>chromosomal replication initiator protein </a:t>
            </a:r>
            <a:r>
              <a:rPr lang="en-US" b="1" dirty="0" err="1"/>
              <a:t>DnaA</a:t>
            </a:r>
            <a:r>
              <a:rPr lang="en-US" dirty="0"/>
              <a:t>			I3U_28625	1404	467	</a:t>
            </a:r>
          </a:p>
        </p:txBody>
      </p:sp>
      <p:sp>
        <p:nvSpPr>
          <p:cNvPr id="3" name="TextBox 2">
            <a:extLst>
              <a:ext uri="{FF2B5EF4-FFF2-40B4-BE49-F238E27FC236}">
                <a16:creationId xmlns:a16="http://schemas.microsoft.com/office/drawing/2014/main" id="{74EB1E0F-B41E-1B58-C9E0-D44D24015C06}"/>
              </a:ext>
            </a:extLst>
          </p:cNvPr>
          <p:cNvSpPr txBox="1"/>
          <p:nvPr/>
        </p:nvSpPr>
        <p:spPr>
          <a:xfrm>
            <a:off x="345989" y="4596714"/>
            <a:ext cx="8242385" cy="646331"/>
          </a:xfrm>
          <a:prstGeom prst="rect">
            <a:avLst/>
          </a:prstGeom>
          <a:noFill/>
        </p:spPr>
        <p:txBody>
          <a:bodyPr wrap="none" rtlCol="0">
            <a:spAutoFit/>
          </a:bodyPr>
          <a:lstStyle/>
          <a:p>
            <a:r>
              <a:rPr lang="en-US" dirty="0"/>
              <a:t>Note: if </a:t>
            </a:r>
            <a:r>
              <a:rPr lang="en-US" dirty="0" err="1"/>
              <a:t>DnaA</a:t>
            </a:r>
            <a:r>
              <a:rPr lang="en-US" dirty="0"/>
              <a:t> is encoded on the plus or the minus strand.  </a:t>
            </a:r>
            <a:br>
              <a:rPr lang="en-US" dirty="0"/>
            </a:br>
            <a:r>
              <a:rPr lang="en-US" dirty="0"/>
              <a:t>(</a:t>
            </a:r>
            <a:r>
              <a:rPr lang="en-US" dirty="0" err="1"/>
              <a:t>gepard</a:t>
            </a:r>
            <a:r>
              <a:rPr lang="en-US" dirty="0"/>
              <a:t> and mummer compare both strands, but this helps to get the direction right)</a:t>
            </a:r>
          </a:p>
        </p:txBody>
      </p:sp>
    </p:spTree>
    <p:extLst>
      <p:ext uri="{BB962C8B-B14F-4D97-AF65-F5344CB8AC3E}">
        <p14:creationId xmlns:p14="http://schemas.microsoft.com/office/powerpoint/2010/main" val="30335009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5A9E7-99C8-E743-B59D-410533FE833D}"/>
              </a:ext>
            </a:extLst>
          </p:cNvPr>
          <p:cNvSpPr>
            <a:spLocks noGrp="1"/>
          </p:cNvSpPr>
          <p:nvPr>
            <p:ph type="title"/>
          </p:nvPr>
        </p:nvSpPr>
        <p:spPr/>
        <p:txBody>
          <a:bodyPr/>
          <a:lstStyle/>
          <a:p>
            <a:r>
              <a:rPr lang="en-US" dirty="0"/>
              <a:t>From Feature table of </a:t>
            </a:r>
            <a:br>
              <a:rPr lang="en-US" dirty="0"/>
            </a:br>
            <a:r>
              <a:rPr lang="en-US" i="1" dirty="0"/>
              <a:t>Aeromonas</a:t>
            </a:r>
            <a:r>
              <a:rPr lang="en-US" i="1" baseline="0" dirty="0"/>
              <a:t> </a:t>
            </a:r>
            <a:r>
              <a:rPr lang="en-US" i="1" baseline="0" dirty="0" err="1"/>
              <a:t>caviae</a:t>
            </a:r>
            <a:r>
              <a:rPr lang="en-US" i="1" baseline="0" dirty="0"/>
              <a:t> </a:t>
            </a:r>
            <a:r>
              <a:rPr lang="en-US" baseline="0" dirty="0"/>
              <a:t>R25-6 </a:t>
            </a:r>
            <a:endParaRPr lang="en-US" dirty="0"/>
          </a:p>
        </p:txBody>
      </p:sp>
      <p:sp>
        <p:nvSpPr>
          <p:cNvPr id="3" name="Content Placeholder 2">
            <a:extLst>
              <a:ext uri="{FF2B5EF4-FFF2-40B4-BE49-F238E27FC236}">
                <a16:creationId xmlns:a16="http://schemas.microsoft.com/office/drawing/2014/main" id="{A11FE868-60BE-314E-BDCA-851B04807036}"/>
              </a:ext>
            </a:extLst>
          </p:cNvPr>
          <p:cNvSpPr>
            <a:spLocks noGrp="1"/>
          </p:cNvSpPr>
          <p:nvPr>
            <p:ph idx="1"/>
          </p:nvPr>
        </p:nvSpPr>
        <p:spPr/>
        <p:txBody>
          <a:bodyPr/>
          <a:lstStyle/>
          <a:p>
            <a:pPr marL="0" indent="0">
              <a:buNone/>
            </a:pPr>
            <a:r>
              <a:rPr lang="en-US" dirty="0"/>
              <a:t>CDS	</a:t>
            </a:r>
            <a:r>
              <a:rPr lang="en-US" dirty="0" err="1"/>
              <a:t>with_protein</a:t>
            </a:r>
            <a:r>
              <a:rPr lang="en-US" dirty="0"/>
              <a:t>	GCF_003294855.1	</a:t>
            </a:r>
            <a:br>
              <a:rPr lang="en-US" dirty="0"/>
            </a:br>
            <a:r>
              <a:rPr lang="en-US" dirty="0"/>
              <a:t>Primary Assembly	chromosome		</a:t>
            </a:r>
            <a:br>
              <a:rPr lang="en-US" dirty="0"/>
            </a:br>
            <a:r>
              <a:rPr lang="en-US" dirty="0"/>
              <a:t>NZ_CP025705.1	</a:t>
            </a:r>
            <a:r>
              <a:rPr lang="en-US" b="1" dirty="0"/>
              <a:t>1355282</a:t>
            </a:r>
            <a:r>
              <a:rPr lang="en-US" dirty="0"/>
              <a:t>	1356652	</a:t>
            </a:r>
            <a:r>
              <a:rPr lang="en-US" dirty="0">
                <a:highlight>
                  <a:srgbClr val="FFFF00"/>
                </a:highlight>
              </a:rPr>
              <a:t>+</a:t>
            </a:r>
            <a:r>
              <a:rPr lang="en-US" dirty="0"/>
              <a:t>	</a:t>
            </a:r>
            <a:br>
              <a:rPr lang="en-US" dirty="0"/>
            </a:br>
            <a:r>
              <a:rPr lang="en-US" dirty="0"/>
              <a:t>WP_039040645.1	WP_039040645.1		</a:t>
            </a:r>
            <a:br>
              <a:rPr lang="en-US" dirty="0"/>
            </a:br>
            <a:r>
              <a:rPr lang="en-US" dirty="0"/>
              <a:t>chromosomal replication initiator protein </a:t>
            </a:r>
            <a:r>
              <a:rPr lang="en-US" dirty="0" err="1"/>
              <a:t>DnaA</a:t>
            </a:r>
            <a:br>
              <a:rPr lang="en-US" dirty="0"/>
            </a:br>
            <a:r>
              <a:rPr lang="en-US" dirty="0"/>
              <a:t>C1C92_RS06430	1371	456	</a:t>
            </a:r>
          </a:p>
          <a:p>
            <a:endParaRPr lang="en-US" dirty="0"/>
          </a:p>
        </p:txBody>
      </p:sp>
    </p:spTree>
    <p:extLst>
      <p:ext uri="{BB962C8B-B14F-4D97-AF65-F5344CB8AC3E}">
        <p14:creationId xmlns:p14="http://schemas.microsoft.com/office/powerpoint/2010/main" val="804024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305BA7-9F91-6A4C-8AFA-0B2064411381}"/>
              </a:ext>
            </a:extLst>
          </p:cNvPr>
          <p:cNvSpPr txBox="1"/>
          <p:nvPr/>
        </p:nvSpPr>
        <p:spPr>
          <a:xfrm>
            <a:off x="3218213" y="653142"/>
            <a:ext cx="519694" cy="369332"/>
          </a:xfrm>
          <a:prstGeom prst="rect">
            <a:avLst/>
          </a:prstGeom>
          <a:noFill/>
        </p:spPr>
        <p:txBody>
          <a:bodyPr wrap="none" rtlCol="0">
            <a:spAutoFit/>
          </a:bodyPr>
          <a:lstStyle/>
          <a:p>
            <a:r>
              <a:rPr lang="en-US" dirty="0"/>
              <a:t>ORI</a:t>
            </a:r>
          </a:p>
        </p:txBody>
      </p:sp>
      <p:pic>
        <p:nvPicPr>
          <p:cNvPr id="3" name="Picture 2">
            <a:extLst>
              <a:ext uri="{FF2B5EF4-FFF2-40B4-BE49-F238E27FC236}">
                <a16:creationId xmlns:a16="http://schemas.microsoft.com/office/drawing/2014/main" id="{54826624-5488-9049-9C69-FE1E648104E6}"/>
              </a:ext>
            </a:extLst>
          </p:cNvPr>
          <p:cNvPicPr>
            <a:picLocks noChangeAspect="1"/>
          </p:cNvPicPr>
          <p:nvPr/>
        </p:nvPicPr>
        <p:blipFill>
          <a:blip r:embed="rId2"/>
          <a:stretch>
            <a:fillRect/>
          </a:stretch>
        </p:blipFill>
        <p:spPr>
          <a:xfrm>
            <a:off x="1084696" y="355600"/>
            <a:ext cx="9690100" cy="6146800"/>
          </a:xfrm>
          <a:prstGeom prst="rect">
            <a:avLst/>
          </a:prstGeom>
        </p:spPr>
      </p:pic>
    </p:spTree>
    <p:extLst>
      <p:ext uri="{BB962C8B-B14F-4D97-AF65-F5344CB8AC3E}">
        <p14:creationId xmlns:p14="http://schemas.microsoft.com/office/powerpoint/2010/main" val="494063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79A88D95-81BB-C646-880F-93627334A34A}"/>
              </a:ext>
            </a:extLst>
          </p:cNvPr>
          <p:cNvSpPr>
            <a:spLocks noGrp="1"/>
          </p:cNvSpPr>
          <p:nvPr>
            <p:ph type="title"/>
          </p:nvPr>
        </p:nvSpPr>
        <p:spPr/>
        <p:txBody>
          <a:bodyPr/>
          <a:lstStyle/>
          <a:p>
            <a:r>
              <a:rPr lang="en-US" altLang="en-US" dirty="0">
                <a:ea typeface="ＭＳ Ｐゴシック" panose="020B0600070205080204" pitchFamily="34" charset="-128"/>
              </a:rPr>
              <a:t>MCB 3423 – class 11</a:t>
            </a:r>
          </a:p>
        </p:txBody>
      </p:sp>
      <p:sp>
        <p:nvSpPr>
          <p:cNvPr id="16386" name="Content Placeholder 2">
            <a:extLst>
              <a:ext uri="{FF2B5EF4-FFF2-40B4-BE49-F238E27FC236}">
                <a16:creationId xmlns:a16="http://schemas.microsoft.com/office/drawing/2014/main" id="{3CB928C8-5D20-AD42-BB7E-1D73C7A7AEAE}"/>
              </a:ext>
            </a:extLst>
          </p:cNvPr>
          <p:cNvSpPr>
            <a:spLocks noGrp="1"/>
          </p:cNvSpPr>
          <p:nvPr>
            <p:ph idx="1"/>
          </p:nvPr>
        </p:nvSpPr>
        <p:spPr>
          <a:xfrm>
            <a:off x="815975" y="2057400"/>
            <a:ext cx="9467850" cy="4525963"/>
          </a:xfrm>
        </p:spPr>
        <p:txBody>
          <a:bodyPr/>
          <a:lstStyle/>
          <a:p>
            <a:r>
              <a:rPr lang="en-US" altLang="en-US" dirty="0">
                <a:ea typeface="ＭＳ Ｐゴシック" panose="020B0600070205080204" pitchFamily="34" charset="-128"/>
              </a:rPr>
              <a:t>Strand bias</a:t>
            </a:r>
          </a:p>
          <a:p>
            <a:r>
              <a:rPr lang="en-US" altLang="en-US" dirty="0">
                <a:ea typeface="ＭＳ Ｐゴシック" panose="020B0600070205080204" pitchFamily="34" charset="-128"/>
              </a:rPr>
              <a:t>Gene plots</a:t>
            </a:r>
          </a:p>
          <a:p>
            <a:r>
              <a:rPr lang="en-US" altLang="en-US" dirty="0">
                <a:ea typeface="ＭＳ Ｐゴシック" panose="020B0600070205080204" pitchFamily="34" charset="-128"/>
              </a:rPr>
              <a:t>Origin of replication</a:t>
            </a:r>
          </a:p>
          <a:p>
            <a:r>
              <a:rPr lang="en-US" altLang="en-US" dirty="0">
                <a:ea typeface="ＭＳ Ｐゴシック" panose="020B0600070205080204" pitchFamily="34" charset="-128"/>
              </a:rPr>
              <a:t>cumulative GC skew</a:t>
            </a:r>
          </a:p>
          <a:p>
            <a:r>
              <a:rPr lang="en-US" altLang="en-US" dirty="0">
                <a:ea typeface="ＭＳ Ｐゴシック" panose="020B0600070205080204" pitchFamily="34" charset="-128"/>
              </a:rPr>
              <a:t>Architecture imparting sequences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a:extLst>
              <a:ext uri="{FF2B5EF4-FFF2-40B4-BE49-F238E27FC236}">
                <a16:creationId xmlns:a16="http://schemas.microsoft.com/office/drawing/2014/main" id="{857498F0-50B6-4740-8EE5-28A32AE7D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988" y="0"/>
            <a:ext cx="411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4">
            <a:extLst>
              <a:ext uri="{FF2B5EF4-FFF2-40B4-BE49-F238E27FC236}">
                <a16:creationId xmlns:a16="http://schemas.microsoft.com/office/drawing/2014/main" id="{331790C1-D39E-3945-9E2E-CDCB720F3FF7}"/>
              </a:ext>
            </a:extLst>
          </p:cNvPr>
          <p:cNvSpPr txBox="1">
            <a:spLocks noChangeArrowheads="1"/>
          </p:cNvSpPr>
          <p:nvPr/>
        </p:nvSpPr>
        <p:spPr bwMode="auto">
          <a:xfrm>
            <a:off x="458788" y="938213"/>
            <a:ext cx="78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From: </a:t>
            </a:r>
          </a:p>
        </p:txBody>
      </p:sp>
      <p:pic>
        <p:nvPicPr>
          <p:cNvPr id="18435" name="Picture 5">
            <a:extLst>
              <a:ext uri="{FF2B5EF4-FFF2-40B4-BE49-F238E27FC236}">
                <a16:creationId xmlns:a16="http://schemas.microsoft.com/office/drawing/2014/main" id="{2FC41020-885D-9044-9603-FAA5449A6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 y="1606550"/>
            <a:ext cx="48974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6182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3">
            <a:extLst>
              <a:ext uri="{FF2B5EF4-FFF2-40B4-BE49-F238E27FC236}">
                <a16:creationId xmlns:a16="http://schemas.microsoft.com/office/drawing/2014/main" id="{2E07F093-1135-5244-9E05-DFDB855C6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700" y="441325"/>
            <a:ext cx="8974138" cy="641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TextBox 4">
            <a:extLst>
              <a:ext uri="{FF2B5EF4-FFF2-40B4-BE49-F238E27FC236}">
                <a16:creationId xmlns:a16="http://schemas.microsoft.com/office/drawing/2014/main" id="{31F9A7CC-8888-7F4F-9987-443A94E95FE5}"/>
              </a:ext>
            </a:extLst>
          </p:cNvPr>
          <p:cNvSpPr txBox="1">
            <a:spLocks noChangeArrowheads="1"/>
          </p:cNvSpPr>
          <p:nvPr/>
        </p:nvSpPr>
        <p:spPr bwMode="auto">
          <a:xfrm>
            <a:off x="5445125" y="6488113"/>
            <a:ext cx="25828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Aeromonas veronii </a:t>
            </a:r>
            <a:r>
              <a:rPr lang="en-US" altLang="en-US"/>
              <a:t>HM21</a:t>
            </a:r>
          </a:p>
        </p:txBody>
      </p:sp>
      <p:sp>
        <p:nvSpPr>
          <p:cNvPr id="54275" name="TextBox 5">
            <a:extLst>
              <a:ext uri="{FF2B5EF4-FFF2-40B4-BE49-F238E27FC236}">
                <a16:creationId xmlns:a16="http://schemas.microsoft.com/office/drawing/2014/main" id="{CB8A3898-E2E0-014A-B1F0-4770E54DE9C2}"/>
              </a:ext>
            </a:extLst>
          </p:cNvPr>
          <p:cNvSpPr txBox="1">
            <a:spLocks noChangeArrowheads="1"/>
          </p:cNvSpPr>
          <p:nvPr/>
        </p:nvSpPr>
        <p:spPr bwMode="auto">
          <a:xfrm rot="-5400000">
            <a:off x="598487" y="3055938"/>
            <a:ext cx="2855913"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 hydophila </a:t>
            </a:r>
            <a:r>
              <a:rPr lang="en-US" altLang="en-US"/>
              <a:t>WCHAH045096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3">
            <a:extLst>
              <a:ext uri="{FF2B5EF4-FFF2-40B4-BE49-F238E27FC236}">
                <a16:creationId xmlns:a16="http://schemas.microsoft.com/office/drawing/2014/main" id="{E9A11706-4B25-5E46-8AE0-BD995E68D1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0"/>
            <a:ext cx="9553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TextBox 4">
            <a:extLst>
              <a:ext uri="{FF2B5EF4-FFF2-40B4-BE49-F238E27FC236}">
                <a16:creationId xmlns:a16="http://schemas.microsoft.com/office/drawing/2014/main" id="{F38F8EFA-02AC-6F40-83E3-7DE39C837F2C}"/>
              </a:ext>
            </a:extLst>
          </p:cNvPr>
          <p:cNvSpPr txBox="1">
            <a:spLocks noChangeArrowheads="1"/>
          </p:cNvSpPr>
          <p:nvPr/>
        </p:nvSpPr>
        <p:spPr bwMode="auto">
          <a:xfrm>
            <a:off x="5218049" y="6073712"/>
            <a:ext cx="25844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dirty="0"/>
              <a:t>Aeromonas veronii </a:t>
            </a:r>
            <a:r>
              <a:rPr lang="en-US" altLang="en-US" dirty="0"/>
              <a:t>HM21</a:t>
            </a:r>
          </a:p>
        </p:txBody>
      </p:sp>
      <p:sp>
        <p:nvSpPr>
          <p:cNvPr id="55299" name="TextBox 5">
            <a:extLst>
              <a:ext uri="{FF2B5EF4-FFF2-40B4-BE49-F238E27FC236}">
                <a16:creationId xmlns:a16="http://schemas.microsoft.com/office/drawing/2014/main" id="{E02E5789-00A0-4F48-956B-BD1A9D49FCA9}"/>
              </a:ext>
            </a:extLst>
          </p:cNvPr>
          <p:cNvSpPr txBox="1">
            <a:spLocks noChangeArrowheads="1"/>
          </p:cNvSpPr>
          <p:nvPr/>
        </p:nvSpPr>
        <p:spPr bwMode="auto">
          <a:xfrm rot="-5400000">
            <a:off x="169069" y="2629694"/>
            <a:ext cx="24987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a:t>Aeromonas simiae </a:t>
            </a:r>
            <a:r>
              <a:rPr lang="en-US" altLang="en-US"/>
              <a:t>A6</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F1AA1551-67F0-C54B-91E2-BD4D13A6B3EF}"/>
              </a:ext>
            </a:extLst>
          </p:cNvPr>
          <p:cNvSpPr>
            <a:spLocks noGrp="1"/>
          </p:cNvSpPr>
          <p:nvPr>
            <p:ph type="title"/>
          </p:nvPr>
        </p:nvSpPr>
        <p:spPr>
          <a:xfrm>
            <a:off x="1819275" y="274638"/>
            <a:ext cx="8391525" cy="1143000"/>
          </a:xfrm>
        </p:spPr>
        <p:txBody>
          <a:bodyPr/>
          <a:lstStyle/>
          <a:p>
            <a:r>
              <a:rPr lang="en-US" altLang="en-US" sz="3200">
                <a:ea typeface="ＭＳ Ｐゴシック" panose="020B0600070205080204" pitchFamily="34" charset="-128"/>
              </a:rPr>
              <a:t>Two Reasons for Recombination Patterns in Microbial genomes:</a:t>
            </a:r>
            <a:endParaRPr lang="en-US" altLang="en-US">
              <a:ea typeface="ＭＳ Ｐゴシック" panose="020B0600070205080204" pitchFamily="34" charset="-128"/>
            </a:endParaRPr>
          </a:p>
        </p:txBody>
      </p:sp>
      <p:sp>
        <p:nvSpPr>
          <p:cNvPr id="49154" name="TextBox 2">
            <a:extLst>
              <a:ext uri="{FF2B5EF4-FFF2-40B4-BE49-F238E27FC236}">
                <a16:creationId xmlns:a16="http://schemas.microsoft.com/office/drawing/2014/main" id="{E00BBC4F-CFE4-824D-84DC-9B978791AE93}"/>
              </a:ext>
            </a:extLst>
          </p:cNvPr>
          <p:cNvSpPr txBox="1">
            <a:spLocks noChangeArrowheads="1"/>
          </p:cNvSpPr>
          <p:nvPr/>
        </p:nvSpPr>
        <p:spPr bwMode="auto">
          <a:xfrm>
            <a:off x="1819275" y="1635125"/>
            <a:ext cx="5592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A)  Recombination events occur at the time of replication  </a:t>
            </a:r>
          </a:p>
        </p:txBody>
      </p:sp>
      <p:pic>
        <p:nvPicPr>
          <p:cNvPr id="49155" name="Picture 5">
            <a:hlinkClick r:id="rId2"/>
            <a:extLst>
              <a:ext uri="{FF2B5EF4-FFF2-40B4-BE49-F238E27FC236}">
                <a16:creationId xmlns:a16="http://schemas.microsoft.com/office/drawing/2014/main" id="{3BDD2DC8-51AF-7A4E-BE6E-35487622F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2101850"/>
            <a:ext cx="4913312"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Box 6">
            <a:extLst>
              <a:ext uri="{FF2B5EF4-FFF2-40B4-BE49-F238E27FC236}">
                <a16:creationId xmlns:a16="http://schemas.microsoft.com/office/drawing/2014/main" id="{9548EE2D-F964-E64F-9A1D-E37A3CAD5755}"/>
              </a:ext>
            </a:extLst>
          </p:cNvPr>
          <p:cNvSpPr txBox="1">
            <a:spLocks noChangeArrowheads="1"/>
          </p:cNvSpPr>
          <p:nvPr/>
        </p:nvSpPr>
        <p:spPr bwMode="auto">
          <a:xfrm>
            <a:off x="6829425" y="2101850"/>
            <a:ext cx="368458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t>Figure 2.</a:t>
            </a:r>
            <a:r>
              <a:rPr lang="en-US" altLang="en-US" sz="1400"/>
              <a:t> </a:t>
            </a:r>
            <a:r>
              <a:rPr lang="en-US" altLang="en-US" sz="1400" b="1"/>
              <a:t>Rearrangement of gene order by translocation of genes across the replication axis.</a:t>
            </a:r>
            <a:br>
              <a:rPr lang="en-US" altLang="en-US" sz="1400"/>
            </a:br>
            <a:r>
              <a:rPr lang="en-US" altLang="en-US" sz="1400"/>
              <a:t>A hypothetical ancestral gene order is indicated (left). After passage of the replication forks (triangles), genes C and D have exchanged positions with W and X by translocation across the replication axis (vertical dashed line) in the descendant genome. For simplicity, the diagram shows a reciprocal translocation that might occur in a single round of replication through two reciprocal recombination events. The diagram does not specify a mechanism for the translocation of genes, which may also occur in several steps as a series of recombination events in separate rounds of replication through intermediate genome organizations. The two replication forks are proposed to be across the replication axis and physically close together, promoting translocation of sequences at the forks. Numbers indicate the percentage of distance from the origin.</a:t>
            </a:r>
          </a:p>
        </p:txBody>
      </p:sp>
    </p:spTree>
    <p:extLst>
      <p:ext uri="{BB962C8B-B14F-4D97-AF65-F5344CB8AC3E}">
        <p14:creationId xmlns:p14="http://schemas.microsoft.com/office/powerpoint/2010/main" val="4813976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Content Placeholder 2">
            <a:extLst>
              <a:ext uri="{FF2B5EF4-FFF2-40B4-BE49-F238E27FC236}">
                <a16:creationId xmlns:a16="http://schemas.microsoft.com/office/drawing/2014/main" id="{CD6C41B4-4D5C-C14B-A0AC-2C85EBE87F79}"/>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20482" name="Picture 3">
            <a:extLst>
              <a:ext uri="{FF2B5EF4-FFF2-40B4-BE49-F238E27FC236}">
                <a16:creationId xmlns:a16="http://schemas.microsoft.com/office/drawing/2014/main" id="{02EF8947-CB27-614A-AC92-0F4A0B28B1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438" y="511175"/>
            <a:ext cx="11541125"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4">
            <a:extLst>
              <a:ext uri="{FF2B5EF4-FFF2-40B4-BE49-F238E27FC236}">
                <a16:creationId xmlns:a16="http://schemas.microsoft.com/office/drawing/2014/main" id="{C7713073-663C-D14F-BFE8-0BF1CA266A60}"/>
              </a:ext>
            </a:extLst>
          </p:cNvPr>
          <p:cNvSpPr txBox="1">
            <a:spLocks noChangeArrowheads="1"/>
          </p:cNvSpPr>
          <p:nvPr/>
        </p:nvSpPr>
        <p:spPr bwMode="auto">
          <a:xfrm>
            <a:off x="1755775" y="141288"/>
            <a:ext cx="96948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Many genomes are available at the NCBI </a:t>
            </a:r>
            <a:r>
              <a:rPr lang="en-US" altLang="en-US" sz="1800">
                <a:hlinkClick r:id="rId3"/>
              </a:rPr>
              <a:t>https://www.ncbi.nlm.nih.gov/genome/browse#!/overview/</a:t>
            </a:r>
            <a:r>
              <a:rPr lang="en-US" altLang="en-US" sz="1800"/>
              <a:t> </a:t>
            </a:r>
          </a:p>
        </p:txBody>
      </p:sp>
      <p:cxnSp>
        <p:nvCxnSpPr>
          <p:cNvPr id="8" name="Straight Arrow Connector 7">
            <a:extLst>
              <a:ext uri="{FF2B5EF4-FFF2-40B4-BE49-F238E27FC236}">
                <a16:creationId xmlns:a16="http://schemas.microsoft.com/office/drawing/2014/main" id="{C3BCFF05-C978-BB4F-A6BE-27CE13189D25}"/>
              </a:ext>
            </a:extLst>
          </p:cNvPr>
          <p:cNvCxnSpPr/>
          <p:nvPr/>
        </p:nvCxnSpPr>
        <p:spPr>
          <a:xfrm flipH="1" flipV="1">
            <a:off x="1114425" y="830263"/>
            <a:ext cx="725488" cy="2730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9" name="Straight Arrow Connector 8">
            <a:extLst>
              <a:ext uri="{FF2B5EF4-FFF2-40B4-BE49-F238E27FC236}">
                <a16:creationId xmlns:a16="http://schemas.microsoft.com/office/drawing/2014/main" id="{A1C11DA6-1862-A548-9C2E-0D687B453A9E}"/>
              </a:ext>
            </a:extLst>
          </p:cNvPr>
          <p:cNvCxnSpPr/>
          <p:nvPr/>
        </p:nvCxnSpPr>
        <p:spPr>
          <a:xfrm flipH="1" flipV="1">
            <a:off x="1439863" y="1528763"/>
            <a:ext cx="725487" cy="2730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10" name="Straight Arrow Connector 9">
            <a:extLst>
              <a:ext uri="{FF2B5EF4-FFF2-40B4-BE49-F238E27FC236}">
                <a16:creationId xmlns:a16="http://schemas.microsoft.com/office/drawing/2014/main" id="{A57976DC-807D-8D43-8332-B244A8D50701}"/>
              </a:ext>
            </a:extLst>
          </p:cNvPr>
          <p:cNvCxnSpPr/>
          <p:nvPr/>
        </p:nvCxnSpPr>
        <p:spPr>
          <a:xfrm flipH="1" flipV="1">
            <a:off x="1866900" y="2636838"/>
            <a:ext cx="725488" cy="274637"/>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0074628E-C475-FD41-B2F9-B4317D308DFD}"/>
              </a:ext>
            </a:extLst>
          </p:cNvPr>
          <p:cNvCxnSpPr/>
          <p:nvPr/>
        </p:nvCxnSpPr>
        <p:spPr>
          <a:xfrm flipH="1" flipV="1">
            <a:off x="2794000" y="2649538"/>
            <a:ext cx="723900" cy="2730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B8F337A5-D0EE-A94C-B8F0-10299A03AE7A}"/>
              </a:ext>
            </a:extLst>
          </p:cNvPr>
          <p:cNvCxnSpPr/>
          <p:nvPr/>
        </p:nvCxnSpPr>
        <p:spPr>
          <a:xfrm flipH="1" flipV="1">
            <a:off x="11083925" y="4697413"/>
            <a:ext cx="725488" cy="2730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3227F0CB-F62A-E94C-837C-33C9C78A50BE}"/>
              </a:ext>
            </a:extLst>
          </p:cNvPr>
          <p:cNvCxnSpPr/>
          <p:nvPr/>
        </p:nvCxnSpPr>
        <p:spPr>
          <a:xfrm flipH="1" flipV="1">
            <a:off x="976313" y="4137025"/>
            <a:ext cx="725487" cy="273050"/>
          </a:xfrm>
          <a:prstGeom prst="straightConnector1">
            <a:avLst/>
          </a:prstGeom>
          <a:ln w="63500">
            <a:solidFill>
              <a:schemeClr val="tx2">
                <a:lumMod val="60000"/>
                <a:lumOff val="40000"/>
              </a:schemeClr>
            </a:solidFill>
            <a:tailEnd type="triangle"/>
          </a:ln>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3">
            <a:extLst>
              <a:ext uri="{FF2B5EF4-FFF2-40B4-BE49-F238E27FC236}">
                <a16:creationId xmlns:a16="http://schemas.microsoft.com/office/drawing/2014/main" id="{E1DD56BC-0D66-5E43-8E73-43B8185D82FE}"/>
              </a:ext>
            </a:extLst>
          </p:cNvPr>
          <p:cNvSpPr txBox="1">
            <a:spLocks noChangeArrowheads="1"/>
          </p:cNvSpPr>
          <p:nvPr/>
        </p:nvSpPr>
        <p:spPr bwMode="auto">
          <a:xfrm>
            <a:off x="585788" y="450850"/>
            <a:ext cx="5937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You can open the link in finder, or an FTP program (use guest)</a:t>
            </a:r>
          </a:p>
        </p:txBody>
      </p:sp>
      <p:pic>
        <p:nvPicPr>
          <p:cNvPr id="21506" name="Picture 5">
            <a:extLst>
              <a:ext uri="{FF2B5EF4-FFF2-40B4-BE49-F238E27FC236}">
                <a16:creationId xmlns:a16="http://schemas.microsoft.com/office/drawing/2014/main" id="{7F8A8996-20DD-0740-81E7-19E9CEECFE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763" y="939800"/>
            <a:ext cx="11941175" cy="591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Box 6">
            <a:extLst>
              <a:ext uri="{FF2B5EF4-FFF2-40B4-BE49-F238E27FC236}">
                <a16:creationId xmlns:a16="http://schemas.microsoft.com/office/drawing/2014/main" id="{4BE26303-E1C6-D545-8249-5642818FE309}"/>
              </a:ext>
            </a:extLst>
          </p:cNvPr>
          <p:cNvSpPr txBox="1">
            <a:spLocks noChangeArrowheads="1"/>
          </p:cNvSpPr>
          <p:nvPr/>
        </p:nvSpPr>
        <p:spPr bwMode="auto">
          <a:xfrm>
            <a:off x="195263" y="3294063"/>
            <a:ext cx="16827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The nucleotide sequence</a:t>
            </a:r>
          </a:p>
        </p:txBody>
      </p:sp>
      <p:cxnSp>
        <p:nvCxnSpPr>
          <p:cNvPr id="8" name="Straight Arrow Connector 7">
            <a:extLst>
              <a:ext uri="{FF2B5EF4-FFF2-40B4-BE49-F238E27FC236}">
                <a16:creationId xmlns:a16="http://schemas.microsoft.com/office/drawing/2014/main" id="{EACAA76A-BE4E-614A-B267-3BCB88F8515F}"/>
              </a:ext>
            </a:extLst>
          </p:cNvPr>
          <p:cNvCxnSpPr>
            <a:cxnSpLocks/>
            <a:stCxn id="21513" idx="3"/>
          </p:cNvCxnSpPr>
          <p:nvPr/>
        </p:nvCxnSpPr>
        <p:spPr>
          <a:xfrm>
            <a:off x="2530475" y="3059113"/>
            <a:ext cx="493713" cy="1841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sp>
        <p:nvSpPr>
          <p:cNvPr id="21509" name="TextBox 10">
            <a:extLst>
              <a:ext uri="{FF2B5EF4-FFF2-40B4-BE49-F238E27FC236}">
                <a16:creationId xmlns:a16="http://schemas.microsoft.com/office/drawing/2014/main" id="{B54B5AD2-6B3F-F242-929B-C7C8687DBB72}"/>
              </a:ext>
            </a:extLst>
          </p:cNvPr>
          <p:cNvSpPr txBox="1">
            <a:spLocks noChangeArrowheads="1"/>
          </p:cNvSpPr>
          <p:nvPr/>
        </p:nvSpPr>
        <p:spPr bwMode="auto">
          <a:xfrm>
            <a:off x="365125" y="4364038"/>
            <a:ext cx="1682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All encoded proteins</a:t>
            </a:r>
          </a:p>
        </p:txBody>
      </p:sp>
      <p:cxnSp>
        <p:nvCxnSpPr>
          <p:cNvPr id="14" name="Straight Arrow Connector 13">
            <a:extLst>
              <a:ext uri="{FF2B5EF4-FFF2-40B4-BE49-F238E27FC236}">
                <a16:creationId xmlns:a16="http://schemas.microsoft.com/office/drawing/2014/main" id="{57C7F292-54D7-944E-9DDE-CA4F1A81F0F9}"/>
              </a:ext>
            </a:extLst>
          </p:cNvPr>
          <p:cNvCxnSpPr>
            <a:cxnSpLocks/>
          </p:cNvCxnSpPr>
          <p:nvPr/>
        </p:nvCxnSpPr>
        <p:spPr>
          <a:xfrm>
            <a:off x="1382713" y="4711700"/>
            <a:ext cx="1495425" cy="120650"/>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E41C9EBD-46B8-BD42-92B9-1A17DC840188}"/>
              </a:ext>
            </a:extLst>
          </p:cNvPr>
          <p:cNvCxnSpPr>
            <a:cxnSpLocks/>
          </p:cNvCxnSpPr>
          <p:nvPr/>
        </p:nvCxnSpPr>
        <p:spPr>
          <a:xfrm>
            <a:off x="1382713" y="2093913"/>
            <a:ext cx="1495425" cy="490537"/>
          </a:xfrm>
          <a:prstGeom prst="straightConnector1">
            <a:avLst/>
          </a:prstGeom>
          <a:ln w="63500">
            <a:tailEnd type="triangle"/>
          </a:ln>
        </p:spPr>
        <p:style>
          <a:lnRef idx="2">
            <a:schemeClr val="accent2"/>
          </a:lnRef>
          <a:fillRef idx="0">
            <a:schemeClr val="accent2"/>
          </a:fillRef>
          <a:effectRef idx="1">
            <a:schemeClr val="accent2"/>
          </a:effectRef>
          <a:fontRef idx="minor">
            <a:schemeClr val="tx1"/>
          </a:fontRef>
        </p:style>
      </p:cxnSp>
      <p:sp>
        <p:nvSpPr>
          <p:cNvPr id="21512" name="TextBox 17">
            <a:extLst>
              <a:ext uri="{FF2B5EF4-FFF2-40B4-BE49-F238E27FC236}">
                <a16:creationId xmlns:a16="http://schemas.microsoft.com/office/drawing/2014/main" id="{65E16DD4-A242-934A-8F94-09382EE254AD}"/>
              </a:ext>
            </a:extLst>
          </p:cNvPr>
          <p:cNvSpPr txBox="1">
            <a:spLocks noChangeArrowheads="1"/>
          </p:cNvSpPr>
          <p:nvPr/>
        </p:nvSpPr>
        <p:spPr bwMode="auto">
          <a:xfrm>
            <a:off x="280988" y="1816100"/>
            <a:ext cx="16811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All coding sequences </a:t>
            </a:r>
          </a:p>
        </p:txBody>
      </p:sp>
      <p:sp>
        <p:nvSpPr>
          <p:cNvPr id="21513" name="TextBox 21">
            <a:extLst>
              <a:ext uri="{FF2B5EF4-FFF2-40B4-BE49-F238E27FC236}">
                <a16:creationId xmlns:a16="http://schemas.microsoft.com/office/drawing/2014/main" id="{DF22ABCA-F3AF-4248-AD46-9F31D03CCEFB}"/>
              </a:ext>
            </a:extLst>
          </p:cNvPr>
          <p:cNvSpPr txBox="1">
            <a:spLocks noChangeArrowheads="1"/>
          </p:cNvSpPr>
          <p:nvPr/>
        </p:nvSpPr>
        <p:spPr bwMode="auto">
          <a:xfrm>
            <a:off x="280988" y="2873375"/>
            <a:ext cx="2249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Genome feature table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C8719C-EC28-EC49-9DC4-6EE1EDEF7148}"/>
              </a:ext>
            </a:extLst>
          </p:cNvPr>
          <p:cNvSpPr txBox="1"/>
          <p:nvPr/>
        </p:nvSpPr>
        <p:spPr>
          <a:xfrm>
            <a:off x="134938" y="179388"/>
            <a:ext cx="12057062" cy="7232749"/>
          </a:xfrm>
          <a:prstGeom prst="rect">
            <a:avLst/>
          </a:prstGeom>
          <a:noFill/>
        </p:spPr>
        <p:txBody>
          <a:bodyPr wrap="square">
            <a:spAutoFit/>
          </a:bodyPr>
          <a:lstStyle/>
          <a:p>
            <a:pPr>
              <a:defRPr/>
            </a:pPr>
            <a:r>
              <a:rPr lang="en-US" dirty="0"/>
              <a:t>There are different ways to download the files:</a:t>
            </a:r>
          </a:p>
          <a:p>
            <a:pPr>
              <a:defRPr/>
            </a:pPr>
            <a:endParaRPr lang="en-US" dirty="0"/>
          </a:p>
          <a:p>
            <a:pPr marL="342900" indent="-342900">
              <a:buFontTx/>
              <a:buAutoNum type="alphaUcParenR"/>
              <a:defRPr/>
            </a:pPr>
            <a:r>
              <a:rPr lang="en-US" dirty="0"/>
              <a:t>via the finder (under OS X)  Open Finder under “Go”  select Serer &gt; copy paste the link under “R”, in the window that opens select anonymous.</a:t>
            </a:r>
          </a:p>
          <a:p>
            <a:pPr marL="342900" indent="-342900">
              <a:buFontTx/>
              <a:buAutoNum type="alphaUcParenR"/>
              <a:defRPr/>
            </a:pPr>
            <a:endParaRPr lang="en-US" dirty="0"/>
          </a:p>
          <a:p>
            <a:pPr marL="342900" indent="-342900">
              <a:buFontTx/>
              <a:buAutoNum type="alphaUcParenR"/>
              <a:defRPr/>
            </a:pPr>
            <a:r>
              <a:rPr lang="en-US" dirty="0"/>
              <a:t>Using Filezilla:  Connect to </a:t>
            </a:r>
            <a:r>
              <a:rPr lang="en-US" dirty="0">
                <a:hlinkClick r:id="rId2"/>
              </a:rPr>
              <a:t>ftp.ncbi.nlm.nih.gov</a:t>
            </a:r>
            <a:r>
              <a:rPr lang="en-US" dirty="0"/>
              <a:t> login type anonymous. Then copy the R link (right click) from the microbial </a:t>
            </a:r>
            <a:br>
              <a:rPr lang="en-US" dirty="0"/>
            </a:br>
            <a:r>
              <a:rPr lang="en-US" dirty="0"/>
              <a:t>browser and paste it into the address field – delete everything before genome: </a:t>
            </a:r>
          </a:p>
          <a:p>
            <a:pPr marL="342900" indent="-342900">
              <a:buFontTx/>
              <a:buAutoNum type="alphaUcParenR"/>
              <a:defRPr/>
            </a:pPr>
            <a:endParaRPr lang="en-US" dirty="0"/>
          </a:p>
          <a:p>
            <a:pPr marL="342900" indent="-342900">
              <a:buFontTx/>
              <a:buAutoNum type="alphaUcParenR"/>
              <a:defRPr/>
            </a:pPr>
            <a:endParaRPr lang="en-US" dirty="0"/>
          </a:p>
          <a:p>
            <a:pPr marL="342900" indent="-342900">
              <a:buFontTx/>
              <a:buAutoNum type="alphaUcParenR"/>
              <a:defRPr/>
            </a:pPr>
            <a:endParaRPr lang="en-US" dirty="0"/>
          </a:p>
          <a:p>
            <a:pPr marL="342900" indent="-342900">
              <a:buFontTx/>
              <a:buAutoNum type="alphaUcParenR"/>
              <a:defRPr/>
            </a:pPr>
            <a:endParaRPr lang="en-US" dirty="0"/>
          </a:p>
          <a:p>
            <a:pPr>
              <a:defRPr/>
            </a:pPr>
            <a:endParaRPr lang="en-US" dirty="0"/>
          </a:p>
          <a:p>
            <a:pPr>
              <a:defRPr/>
            </a:pPr>
            <a:r>
              <a:rPr lang="en-US" dirty="0"/>
              <a:t>C) </a:t>
            </a:r>
            <a:r>
              <a:rPr lang="en-US" dirty="0" err="1"/>
              <a:t>ssh</a:t>
            </a:r>
            <a:r>
              <a:rPr lang="en-US" dirty="0"/>
              <a:t> to Xanadu, go to a compute node, and the use the copy </a:t>
            </a:r>
            <a:r>
              <a:rPr lang="en-US" dirty="0" err="1"/>
              <a:t>url</a:t>
            </a:r>
            <a:r>
              <a:rPr lang="en-US" dirty="0"/>
              <a:t> command.</a:t>
            </a:r>
          </a:p>
          <a:p>
            <a:pPr>
              <a:defRPr/>
            </a:pPr>
            <a:r>
              <a:rPr lang="en-US" dirty="0"/>
              <a:t>To get the address, copy the R link (right click) to the clipboard, paste it behind curl -O </a:t>
            </a:r>
          </a:p>
          <a:p>
            <a:pPr>
              <a:defRPr/>
            </a:pPr>
            <a:r>
              <a:rPr lang="en-US" dirty="0"/>
              <a:t>E.g.,  </a:t>
            </a:r>
            <a:r>
              <a:rPr lang="en-US" sz="1400" dirty="0">
                <a:latin typeface="Courier" pitchFamily="2" charset="0"/>
              </a:rPr>
              <a:t>curl -O ftp://</a:t>
            </a:r>
            <a:r>
              <a:rPr lang="en-US" sz="1400" dirty="0" err="1">
                <a:latin typeface="Courier" pitchFamily="2" charset="0"/>
              </a:rPr>
              <a:t>ftp.ncbi.nlm.nih.gov</a:t>
            </a:r>
            <a:r>
              <a:rPr lang="en-US" sz="1400" dirty="0">
                <a:latin typeface="Courier" pitchFamily="2" charset="0"/>
              </a:rPr>
              <a:t>/genomes/all/GCF/002/850/695/GCF_002850695.3_ASM285069v3/</a:t>
            </a:r>
          </a:p>
          <a:p>
            <a:pPr>
              <a:defRPr/>
            </a:pPr>
            <a:r>
              <a:rPr lang="en-US" dirty="0"/>
              <a:t>Then complete the line with </a:t>
            </a:r>
          </a:p>
          <a:p>
            <a:pPr>
              <a:defRPr/>
            </a:pPr>
            <a:r>
              <a:rPr lang="en-US" sz="1400" dirty="0">
                <a:latin typeface="Courier" pitchFamily="2" charset="0"/>
              </a:rPr>
              <a:t>GCF_002850695.3_ASM285069v3_protein.faa.gz  </a:t>
            </a:r>
            <a:r>
              <a:rPr lang="en-US" dirty="0"/>
              <a:t>(for all the encoded proteins in a multiple </a:t>
            </a:r>
            <a:r>
              <a:rPr lang="en-US" dirty="0" err="1"/>
              <a:t>fasta</a:t>
            </a:r>
            <a:r>
              <a:rPr lang="en-US" dirty="0"/>
              <a:t> file</a:t>
            </a:r>
            <a:br>
              <a:rPr lang="en-US" dirty="0"/>
            </a:br>
            <a:r>
              <a:rPr lang="en-US" sz="1400" dirty="0">
                <a:latin typeface="Courier" pitchFamily="2" charset="0"/>
              </a:rPr>
              <a:t>GCF_002850695.3_ASM285069v3_genomic.fna.gz </a:t>
            </a:r>
            <a:r>
              <a:rPr lang="en-US" dirty="0"/>
              <a:t>(for the nucleotide sequence of genome +plasmids</a:t>
            </a:r>
          </a:p>
          <a:p>
            <a:pPr>
              <a:defRPr/>
            </a:pPr>
            <a:r>
              <a:rPr lang="en-US" sz="1400" dirty="0">
                <a:latin typeface="Courier" pitchFamily="2" charset="0"/>
              </a:rPr>
              <a:t>GCF_002850695.3_ASM285069v3_feature_table.txt.gz </a:t>
            </a:r>
            <a:r>
              <a:rPr lang="en-US" dirty="0"/>
              <a:t>(for the feature table)  </a:t>
            </a:r>
          </a:p>
          <a:p>
            <a:pPr>
              <a:defRPr/>
            </a:pPr>
            <a:r>
              <a:rPr lang="en-US" dirty="0"/>
              <a:t>The commands to execute would be </a:t>
            </a:r>
            <a:br>
              <a:rPr lang="en-US" dirty="0"/>
            </a:br>
            <a:r>
              <a:rPr lang="en-US" sz="1000" dirty="0">
                <a:latin typeface="Courier" pitchFamily="2" charset="0"/>
              </a:rPr>
              <a:t>curl -O ftp://</a:t>
            </a:r>
            <a:r>
              <a:rPr lang="en-US" sz="1000" dirty="0" err="1">
                <a:latin typeface="Courier" pitchFamily="2" charset="0"/>
              </a:rPr>
              <a:t>ftp.ncbi.nlm.nih.gov</a:t>
            </a:r>
            <a:r>
              <a:rPr lang="en-US" sz="1000" dirty="0">
                <a:latin typeface="Courier" pitchFamily="2" charset="0"/>
              </a:rPr>
              <a:t>/genomes/all/GCF/002/850/695/GCF_002850695.3_ASM285069v3/GCF_002850695.3_ASM285069v3_protein.faa.gz</a:t>
            </a:r>
          </a:p>
          <a:p>
            <a:pPr>
              <a:defRPr/>
            </a:pPr>
            <a:r>
              <a:rPr lang="en-US" sz="1000" dirty="0">
                <a:latin typeface="Courier" pitchFamily="2" charset="0"/>
              </a:rPr>
              <a:t>curl -O ftp://</a:t>
            </a:r>
            <a:r>
              <a:rPr lang="en-US" sz="1000" dirty="0" err="1">
                <a:latin typeface="Courier" pitchFamily="2" charset="0"/>
              </a:rPr>
              <a:t>ftp.ncbi.nlm.nih.gov</a:t>
            </a:r>
            <a:r>
              <a:rPr lang="en-US" sz="1000" dirty="0">
                <a:latin typeface="Courier" pitchFamily="2" charset="0"/>
              </a:rPr>
              <a:t>/genomes/all/GCF/002/850/695/GCF_002850695.3_ASM285069v3/GCF_002850695.3_ASM285069v3_genomic.fna.gz</a:t>
            </a:r>
          </a:p>
          <a:p>
            <a:pPr>
              <a:defRPr/>
            </a:pPr>
            <a:r>
              <a:rPr lang="en-US" sz="1000" dirty="0">
                <a:latin typeface="Courier" pitchFamily="2" charset="0"/>
              </a:rPr>
              <a:t>curl -O ftp://ftp.ncbi.nlm.nih.gov/genomes/all/GCF/002/850/695/GCF_002850695.3_ASM285069v3/GCF_002850695.3_ASM285069v3_feature_table.txt.gz</a:t>
            </a:r>
          </a:p>
          <a:p>
            <a:pPr>
              <a:defRPr/>
            </a:pPr>
            <a:endParaRPr lang="en-US" sz="1000" dirty="0">
              <a:latin typeface="Courier" pitchFamily="2" charset="0"/>
            </a:endParaRPr>
          </a:p>
          <a:p>
            <a:pPr>
              <a:defRPr/>
            </a:pPr>
            <a:r>
              <a:rPr lang="en-US" dirty="0"/>
              <a:t>Once you have the files you need to </a:t>
            </a:r>
            <a:r>
              <a:rPr lang="en-US" dirty="0" err="1"/>
              <a:t>uncompress</a:t>
            </a:r>
            <a:r>
              <a:rPr lang="en-US" dirty="0"/>
              <a:t> them using</a:t>
            </a:r>
          </a:p>
          <a:p>
            <a:pPr>
              <a:defRPr/>
            </a:pPr>
            <a:r>
              <a:rPr lang="en-US" sz="1400" dirty="0" err="1">
                <a:latin typeface="Courier" pitchFamily="2" charset="0"/>
              </a:rPr>
              <a:t>gunzip</a:t>
            </a:r>
            <a:r>
              <a:rPr lang="en-US" sz="1400" dirty="0">
                <a:latin typeface="Courier" pitchFamily="2" charset="0"/>
              </a:rPr>
              <a:t> GCF_002850695.3_ASM285069v3_protein.faa.gz  </a:t>
            </a:r>
            <a:r>
              <a:rPr lang="en-US" dirty="0"/>
              <a:t>or using a wild card   </a:t>
            </a:r>
            <a:r>
              <a:rPr lang="en-US" sz="1400" dirty="0" err="1">
                <a:latin typeface="Courier" pitchFamily="2" charset="0"/>
              </a:rPr>
              <a:t>gunzip</a:t>
            </a:r>
            <a:r>
              <a:rPr lang="en-US" sz="1400" dirty="0">
                <a:latin typeface="Courier" pitchFamily="2" charset="0"/>
              </a:rPr>
              <a:t> *.</a:t>
            </a:r>
            <a:r>
              <a:rPr lang="en-US" sz="1400" dirty="0" err="1">
                <a:latin typeface="Courier" pitchFamily="2" charset="0"/>
              </a:rPr>
              <a:t>gz</a:t>
            </a:r>
            <a:endParaRPr lang="en-US" sz="1400" dirty="0">
              <a:latin typeface="Courier" pitchFamily="2" charset="0"/>
            </a:endParaRPr>
          </a:p>
          <a:p>
            <a:pPr>
              <a:defRPr/>
            </a:pPr>
            <a:endParaRPr lang="en-US" sz="1000" dirty="0">
              <a:latin typeface="Courier" pitchFamily="2" charset="0"/>
            </a:endParaRPr>
          </a:p>
        </p:txBody>
      </p:sp>
      <p:pic>
        <p:nvPicPr>
          <p:cNvPr id="22530" name="Picture 2">
            <a:extLst>
              <a:ext uri="{FF2B5EF4-FFF2-40B4-BE49-F238E27FC236}">
                <a16:creationId xmlns:a16="http://schemas.microsoft.com/office/drawing/2014/main" id="{FF655082-A6E9-5D4E-A58A-22B699EE0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677"/>
          <a:stretch>
            <a:fillRect/>
          </a:stretch>
        </p:blipFill>
        <p:spPr bwMode="auto">
          <a:xfrm>
            <a:off x="5848985" y="2159277"/>
            <a:ext cx="5062855" cy="1269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a:extLst>
              <a:ext uri="{FF2B5EF4-FFF2-40B4-BE49-F238E27FC236}">
                <a16:creationId xmlns:a16="http://schemas.microsoft.com/office/drawing/2014/main" id="{F64C30E8-1941-EB42-BC18-62F737CFFA32}"/>
              </a:ext>
            </a:extLst>
          </p:cNvPr>
          <p:cNvSpPr>
            <a:spLocks noGrp="1"/>
          </p:cNvSpPr>
          <p:nvPr>
            <p:ph type="title"/>
          </p:nvPr>
        </p:nvSpPr>
        <p:spPr>
          <a:xfrm>
            <a:off x="2209800" y="152400"/>
            <a:ext cx="7772400" cy="457200"/>
          </a:xfrm>
        </p:spPr>
        <p:txBody>
          <a:bodyPr/>
          <a:lstStyle/>
          <a:p>
            <a:r>
              <a:rPr lang="en-US" altLang="en-US" sz="3200">
                <a:ea typeface="ＭＳ Ｐゴシック" panose="020B0600070205080204" pitchFamily="34" charset="-128"/>
              </a:rPr>
              <a:t>Typical multiple sequence fasta file </a:t>
            </a:r>
          </a:p>
        </p:txBody>
      </p:sp>
      <p:pic>
        <p:nvPicPr>
          <p:cNvPr id="19458" name="Picture 3">
            <a:extLst>
              <a:ext uri="{FF2B5EF4-FFF2-40B4-BE49-F238E27FC236}">
                <a16:creationId xmlns:a16="http://schemas.microsoft.com/office/drawing/2014/main" id="{8CF6D2D1-69A6-8044-9365-750C13B5C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685800"/>
            <a:ext cx="6472238" cy="607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C0F1ADED-CE69-E545-BD80-9277C6A12590}"/>
              </a:ext>
            </a:extLst>
          </p:cNvPr>
          <p:cNvSpPr>
            <a:spLocks noGrp="1"/>
          </p:cNvSpPr>
          <p:nvPr>
            <p:ph type="title"/>
          </p:nvPr>
        </p:nvSpPr>
        <p:spPr/>
        <p:txBody>
          <a:bodyPr/>
          <a:lstStyle/>
          <a:p>
            <a:r>
              <a:rPr lang="en-US" altLang="en-US">
                <a:ea typeface="ＭＳ Ｐゴシック" panose="020B0600070205080204" pitchFamily="34" charset="-128"/>
              </a:rPr>
              <a:t>Feature table </a:t>
            </a:r>
          </a:p>
        </p:txBody>
      </p:sp>
      <p:sp>
        <p:nvSpPr>
          <p:cNvPr id="24578" name="Content Placeholder 2">
            <a:extLst>
              <a:ext uri="{FF2B5EF4-FFF2-40B4-BE49-F238E27FC236}">
                <a16:creationId xmlns:a16="http://schemas.microsoft.com/office/drawing/2014/main" id="{2D0F30CB-FF9D-C447-816B-B0432013CE27}"/>
              </a:ext>
            </a:extLst>
          </p:cNvPr>
          <p:cNvSpPr>
            <a:spLocks noGrp="1"/>
          </p:cNvSpPr>
          <p:nvPr>
            <p:ph idx="1"/>
          </p:nvPr>
        </p:nvSpPr>
        <p:spPr/>
        <p:txBody>
          <a:bodyPr/>
          <a:lstStyle/>
          <a:p>
            <a:endParaRPr lang="en-US" altLang="en-US">
              <a:ea typeface="ＭＳ Ｐゴシック" panose="020B0600070205080204" pitchFamily="34" charset="-128"/>
            </a:endParaRPr>
          </a:p>
        </p:txBody>
      </p:sp>
      <p:pic>
        <p:nvPicPr>
          <p:cNvPr id="24579" name="Picture 3">
            <a:extLst>
              <a:ext uri="{FF2B5EF4-FFF2-40B4-BE49-F238E27FC236}">
                <a16:creationId xmlns:a16="http://schemas.microsoft.com/office/drawing/2014/main" id="{C632EBBF-675E-1641-95F3-A0BB1014F8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600200"/>
            <a:ext cx="1215866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Content Placeholder 3">
            <a:extLst>
              <a:ext uri="{FF2B5EF4-FFF2-40B4-BE49-F238E27FC236}">
                <a16:creationId xmlns:a16="http://schemas.microsoft.com/office/drawing/2014/main" id="{3F237E3F-7E30-D649-8603-19F91C1B5F5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68588" y="552450"/>
            <a:ext cx="6465887" cy="6246813"/>
          </a:xfrm>
        </p:spPr>
      </p:pic>
      <p:sp>
        <p:nvSpPr>
          <p:cNvPr id="25602" name="TextBox 4">
            <a:extLst>
              <a:ext uri="{FF2B5EF4-FFF2-40B4-BE49-F238E27FC236}">
                <a16:creationId xmlns:a16="http://schemas.microsoft.com/office/drawing/2014/main" id="{B0F637E7-90CF-D84C-A84E-E69C9105FAFF}"/>
              </a:ext>
            </a:extLst>
          </p:cNvPr>
          <p:cNvSpPr txBox="1">
            <a:spLocks noChangeArrowheads="1"/>
          </p:cNvSpPr>
          <p:nvPr/>
        </p:nvSpPr>
        <p:spPr bwMode="auto">
          <a:xfrm>
            <a:off x="1606550" y="65088"/>
            <a:ext cx="4095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Blast output in tabular form looks like this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1990725" y="1382713"/>
            <a:ext cx="8229600" cy="1143000"/>
          </a:xfrm>
        </p:spPr>
        <p:txBody>
          <a:bodyPr>
            <a:normAutofit fontScale="90000"/>
          </a:bodyPr>
          <a:lstStyle/>
          <a:p>
            <a:r>
              <a:rPr lang="en-US" altLang="en-US">
                <a:ea typeface="ＭＳ Ｐゴシック" charset="-128"/>
              </a:rPr>
              <a:t>GCBias</a:t>
            </a:r>
            <a:br>
              <a:rPr lang="en-US" altLang="en-US">
                <a:ea typeface="ＭＳ Ｐゴシック" charset="-128"/>
              </a:rPr>
            </a:br>
            <a:r>
              <a:rPr lang="en-US" altLang="en-US">
                <a:ea typeface="ＭＳ Ｐゴシック" charset="-128"/>
              </a:rPr>
              <a:t>in a window (G-C/(G+C))</a:t>
            </a:r>
            <a:br>
              <a:rPr lang="en-US" altLang="en-US">
                <a:ea typeface="ＭＳ Ｐゴシック" charset="-128"/>
              </a:rPr>
            </a:br>
            <a:endParaRPr lang="en-US" altLang="en-US">
              <a:ea typeface="ＭＳ Ｐゴシック" charset="-128"/>
            </a:endParaRPr>
          </a:p>
        </p:txBody>
      </p:sp>
    </p:spTree>
    <p:extLst>
      <p:ext uri="{BB962C8B-B14F-4D97-AF65-F5344CB8AC3E}">
        <p14:creationId xmlns:p14="http://schemas.microsoft.com/office/powerpoint/2010/main" val="33926891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3CD593-2071-D54F-B5C0-9CAB23D86A87}"/>
              </a:ext>
            </a:extLst>
          </p:cNvPr>
          <p:cNvSpPr>
            <a:spLocks noGrp="1"/>
          </p:cNvSpPr>
          <p:nvPr>
            <p:ph idx="1"/>
          </p:nvPr>
        </p:nvSpPr>
        <p:spPr/>
        <p:txBody>
          <a:bodyPr/>
          <a:lstStyle/>
          <a:p>
            <a:pPr marL="0" indent="0">
              <a:buFont typeface="Arial" panose="020B0604020202020204" pitchFamily="34" charset="0"/>
              <a:buNone/>
              <a:defRPr/>
            </a:pPr>
            <a:r>
              <a:rPr lang="en-US" dirty="0"/>
              <a:t>There are several different approaches to map a best scoring blast hits to a location in the genome. </a:t>
            </a:r>
          </a:p>
          <a:p>
            <a:pPr>
              <a:defRPr/>
            </a:pPr>
            <a:r>
              <a:rPr lang="en-US" dirty="0"/>
              <a:t>One approach is to link databank tables.</a:t>
            </a:r>
          </a:p>
          <a:p>
            <a:pPr>
              <a:defRPr/>
            </a:pPr>
            <a:r>
              <a:rPr lang="en-US" dirty="0"/>
              <a:t>A simple alternative is to reannotate the annotation lines so that they start with the location in the genome.</a:t>
            </a:r>
          </a:p>
          <a:p>
            <a:pPr>
              <a:defRPr/>
            </a:pP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1">
            <a:extLst>
              <a:ext uri="{FF2B5EF4-FFF2-40B4-BE49-F238E27FC236}">
                <a16:creationId xmlns:a16="http://schemas.microsoft.com/office/drawing/2014/main" id="{D7F2803B-8BB8-D64C-93DB-444509EE6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3225" y="0"/>
            <a:ext cx="8845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TextBox 4">
            <a:extLst>
              <a:ext uri="{FF2B5EF4-FFF2-40B4-BE49-F238E27FC236}">
                <a16:creationId xmlns:a16="http://schemas.microsoft.com/office/drawing/2014/main" id="{07183BEF-D062-3947-93AE-D946C18CC2DB}"/>
              </a:ext>
            </a:extLst>
          </p:cNvPr>
          <p:cNvSpPr txBox="1">
            <a:spLocks noChangeArrowheads="1"/>
          </p:cNvSpPr>
          <p:nvPr/>
        </p:nvSpPr>
        <p:spPr bwMode="auto">
          <a:xfrm>
            <a:off x="6478588" y="195263"/>
            <a:ext cx="3316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faaReplace AccessionWithStart.pl</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9949027B-6C39-B54E-A540-FCA422740603}"/>
              </a:ext>
            </a:extLst>
          </p:cNvPr>
          <p:cNvSpPr>
            <a:spLocks noGrp="1"/>
          </p:cNvSpPr>
          <p:nvPr>
            <p:ph type="title"/>
          </p:nvPr>
        </p:nvSpPr>
        <p:spPr>
          <a:xfrm>
            <a:off x="1852613" y="-182563"/>
            <a:ext cx="8229600" cy="1143001"/>
          </a:xfrm>
        </p:spPr>
        <p:txBody>
          <a:bodyPr/>
          <a:lstStyle/>
          <a:p>
            <a:r>
              <a:rPr lang="en-US" altLang="en-US" sz="3600">
                <a:ea typeface="ＭＳ Ｐゴシック" panose="020B0600070205080204" pitchFamily="34" charset="-128"/>
              </a:rPr>
              <a:t>Genome fasta file with location in genome </a:t>
            </a:r>
          </a:p>
        </p:txBody>
      </p:sp>
      <p:pic>
        <p:nvPicPr>
          <p:cNvPr id="28674" name="Picture 3">
            <a:extLst>
              <a:ext uri="{FF2B5EF4-FFF2-40B4-BE49-F238E27FC236}">
                <a16:creationId xmlns:a16="http://schemas.microsoft.com/office/drawing/2014/main" id="{67802E7E-49B2-0347-AA74-0238897390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44538"/>
            <a:ext cx="9144000"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a:extLst>
              <a:ext uri="{FF2B5EF4-FFF2-40B4-BE49-F238E27FC236}">
                <a16:creationId xmlns:a16="http://schemas.microsoft.com/office/drawing/2014/main" id="{C0CA0AF1-EFE3-A144-A718-2EC04F347A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3450" y="0"/>
            <a:ext cx="6802374" cy="897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4">
            <a:extLst>
              <a:ext uri="{FF2B5EF4-FFF2-40B4-BE49-F238E27FC236}">
                <a16:creationId xmlns:a16="http://schemas.microsoft.com/office/drawing/2014/main" id="{110992D9-C829-1D49-8144-29DD4922602F}"/>
              </a:ext>
            </a:extLst>
          </p:cNvPr>
          <p:cNvSpPr txBox="1">
            <a:spLocks noChangeArrowheads="1"/>
          </p:cNvSpPr>
          <p:nvPr/>
        </p:nvSpPr>
        <p:spPr bwMode="auto">
          <a:xfrm>
            <a:off x="1708150" y="157163"/>
            <a:ext cx="2522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Top scoring hits only</a:t>
            </a:r>
          </a:p>
          <a:p>
            <a:pPr>
              <a:spcBef>
                <a:spcPct val="0"/>
              </a:spcBef>
              <a:buFontTx/>
              <a:buNone/>
            </a:pPr>
            <a:r>
              <a:rPr lang="en-US" altLang="en-US" sz="1800"/>
              <a:t>GI replaced with number</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43F8CAD2-CC24-4C46-BC92-BCE130173789}"/>
              </a:ext>
            </a:extLst>
          </p:cNvPr>
          <p:cNvSpPr>
            <a:spLocks noGrp="1"/>
          </p:cNvSpPr>
          <p:nvPr>
            <p:ph type="title"/>
          </p:nvPr>
        </p:nvSpPr>
        <p:spPr>
          <a:xfrm>
            <a:off x="1981200" y="274638"/>
            <a:ext cx="8229600" cy="576262"/>
          </a:xfrm>
        </p:spPr>
        <p:txBody>
          <a:bodyPr/>
          <a:lstStyle/>
          <a:p>
            <a:r>
              <a:rPr lang="en-US" altLang="en-US" sz="1600">
                <a:ea typeface="ＭＳ Ｐゴシック" panose="020B0600070205080204" pitchFamily="34" charset="-128"/>
              </a:rPr>
              <a:t>Aeromonas_hydrophila_ATCC_7966_uid58617 </a:t>
            </a:r>
            <a:r>
              <a:rPr lang="en-US" altLang="en-US" sz="1600" i="1">
                <a:ea typeface="ＭＳ Ｐゴシック" panose="020B0600070205080204" pitchFamily="34" charset="-128"/>
              </a:rPr>
              <a:t>versus </a:t>
            </a:r>
            <a:r>
              <a:rPr lang="en-US" altLang="en-US" sz="1600">
                <a:ea typeface="ＭＳ Ｐゴシック" panose="020B0600070205080204" pitchFamily="34" charset="-128"/>
              </a:rPr>
              <a:t>Aeromonas_hydrophila_ML09_119_uid205540/</a:t>
            </a:r>
          </a:p>
        </p:txBody>
      </p:sp>
      <p:pic>
        <p:nvPicPr>
          <p:cNvPr id="30722" name="Picture 3">
            <a:extLst>
              <a:ext uri="{FF2B5EF4-FFF2-40B4-BE49-F238E27FC236}">
                <a16:creationId xmlns:a16="http://schemas.microsoft.com/office/drawing/2014/main" id="{5E78EC26-A2D8-5B47-B9A4-0BFAA253890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01850" y="974725"/>
            <a:ext cx="6022975"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a:extLst>
              <a:ext uri="{FF2B5EF4-FFF2-40B4-BE49-F238E27FC236}">
                <a16:creationId xmlns:a16="http://schemas.microsoft.com/office/drawing/2014/main" id="{9E7D6977-341C-724C-AA5A-99951BB0D4C3}"/>
              </a:ext>
            </a:extLst>
          </p:cNvPr>
          <p:cNvSpPr txBox="1">
            <a:spLocks noChangeArrowheads="1"/>
          </p:cNvSpPr>
          <p:nvPr/>
        </p:nvSpPr>
        <p:spPr bwMode="auto">
          <a:xfrm>
            <a:off x="8293100" y="1911350"/>
            <a:ext cx="2243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Evalue cut off: 10^-4</a:t>
            </a:r>
          </a:p>
        </p:txBody>
      </p:sp>
      <p:sp>
        <p:nvSpPr>
          <p:cNvPr id="30724" name="Text Box 4">
            <a:extLst>
              <a:ext uri="{FF2B5EF4-FFF2-40B4-BE49-F238E27FC236}">
                <a16:creationId xmlns:a16="http://schemas.microsoft.com/office/drawing/2014/main" id="{1A1550A8-E262-354C-8CA2-ECA8ADBFCAB5}"/>
              </a:ext>
            </a:extLst>
          </p:cNvPr>
          <p:cNvSpPr txBox="1">
            <a:spLocks noChangeArrowheads="1"/>
          </p:cNvSpPr>
          <p:nvPr/>
        </p:nvSpPr>
        <p:spPr bwMode="auto">
          <a:xfrm>
            <a:off x="2193925" y="6143625"/>
            <a:ext cx="7562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b="1">
                <a:latin typeface="Times New Roman" panose="02020603050405020304" pitchFamily="18" charset="0"/>
              </a:rPr>
              <a:t>To only plot the top scoring hits use extract_lines.pl --&gt;</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A78FB54A-3A4D-CD4D-8732-5BA9F35CFD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2413" y="731838"/>
            <a:ext cx="7418387"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BB29ADC5-EBE1-674D-BE10-58F49F59CFE1}"/>
              </a:ext>
            </a:extLst>
          </p:cNvPr>
          <p:cNvSpPr>
            <a:spLocks noGrp="1"/>
          </p:cNvSpPr>
          <p:nvPr>
            <p:ph type="title"/>
          </p:nvPr>
        </p:nvSpPr>
        <p:spPr>
          <a:xfrm>
            <a:off x="1771650" y="204788"/>
            <a:ext cx="8229600" cy="576262"/>
          </a:xfrm>
        </p:spPr>
        <p:txBody>
          <a:bodyPr/>
          <a:lstStyle/>
          <a:p>
            <a:r>
              <a:rPr lang="en-US" altLang="en-US" sz="1600">
                <a:ea typeface="ＭＳ Ｐゴシック" panose="020B0600070205080204" pitchFamily="34" charset="-128"/>
              </a:rPr>
              <a:t>Aeromonas_hydrophila_ATCC_7966_uid58617 </a:t>
            </a:r>
            <a:r>
              <a:rPr lang="en-US" altLang="en-US" sz="1600" i="1">
                <a:ea typeface="ＭＳ Ｐゴシック" panose="020B0600070205080204" pitchFamily="34" charset="-128"/>
              </a:rPr>
              <a:t>versus </a:t>
            </a:r>
            <a:r>
              <a:rPr lang="en-US" altLang="en-US" sz="1600">
                <a:ea typeface="ＭＳ Ｐゴシック" panose="020B0600070205080204" pitchFamily="34" charset="-128"/>
              </a:rPr>
              <a:t>Aeromonas_hydrophila_ML09_119_uid205540/</a:t>
            </a:r>
          </a:p>
        </p:txBody>
      </p:sp>
      <p:sp>
        <p:nvSpPr>
          <p:cNvPr id="33794" name="TextBox 4">
            <a:extLst>
              <a:ext uri="{FF2B5EF4-FFF2-40B4-BE49-F238E27FC236}">
                <a16:creationId xmlns:a16="http://schemas.microsoft.com/office/drawing/2014/main" id="{DC9762E0-8D11-174B-B01A-64E191D3F251}"/>
              </a:ext>
            </a:extLst>
          </p:cNvPr>
          <p:cNvSpPr txBox="1">
            <a:spLocks noChangeArrowheads="1"/>
          </p:cNvSpPr>
          <p:nvPr/>
        </p:nvSpPr>
        <p:spPr bwMode="auto">
          <a:xfrm>
            <a:off x="8293100" y="1911350"/>
            <a:ext cx="2243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E-value cut off: 10^-4</a:t>
            </a:r>
          </a:p>
        </p:txBody>
      </p:sp>
      <p:pic>
        <p:nvPicPr>
          <p:cNvPr id="33795" name="Picture 2">
            <a:extLst>
              <a:ext uri="{FF2B5EF4-FFF2-40B4-BE49-F238E27FC236}">
                <a16:creationId xmlns:a16="http://schemas.microsoft.com/office/drawing/2014/main" id="{4A78AD83-359B-1749-B739-85AC3EF199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5175" y="781050"/>
            <a:ext cx="6257925"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Box 5">
            <a:extLst>
              <a:ext uri="{FF2B5EF4-FFF2-40B4-BE49-F238E27FC236}">
                <a16:creationId xmlns:a16="http://schemas.microsoft.com/office/drawing/2014/main" id="{9441412E-FB14-294C-9820-E278C0428D1F}"/>
              </a:ext>
            </a:extLst>
          </p:cNvPr>
          <p:cNvSpPr txBox="1">
            <a:spLocks noChangeArrowheads="1"/>
          </p:cNvSpPr>
          <p:nvPr/>
        </p:nvSpPr>
        <p:spPr bwMode="auto">
          <a:xfrm>
            <a:off x="8293100" y="2713038"/>
            <a:ext cx="2133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Top-scoring hits only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D7A1D1DE-2A9F-DB48-89BF-5EE11681C128}"/>
              </a:ext>
            </a:extLst>
          </p:cNvPr>
          <p:cNvSpPr>
            <a:spLocks noGrp="1"/>
          </p:cNvSpPr>
          <p:nvPr>
            <p:ph type="title"/>
          </p:nvPr>
        </p:nvSpPr>
        <p:spPr>
          <a:xfrm>
            <a:off x="1981200" y="274638"/>
            <a:ext cx="8229600" cy="1130300"/>
          </a:xfrm>
        </p:spPr>
        <p:txBody>
          <a:bodyPr/>
          <a:lstStyle/>
          <a:p>
            <a:pPr algn="l" eaLnBrk="1" hangingPunct="1"/>
            <a:r>
              <a:rPr lang="en-US" altLang="en-US" sz="3200">
                <a:ea typeface="ＭＳ Ｐゴシック" panose="020B0600070205080204" pitchFamily="34" charset="-128"/>
              </a:rPr>
              <a:t>Plot blast.out and blast.out.top </a:t>
            </a:r>
          </a:p>
        </p:txBody>
      </p:sp>
      <p:pic>
        <p:nvPicPr>
          <p:cNvPr id="34818" name="Picture 2">
            <a:extLst>
              <a:ext uri="{FF2B5EF4-FFF2-40B4-BE49-F238E27FC236}">
                <a16:creationId xmlns:a16="http://schemas.microsoft.com/office/drawing/2014/main" id="{5A205656-711A-D34D-A357-9E9EB013703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1025" y="1585913"/>
            <a:ext cx="10828338"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DECF6346-3353-D241-BFDD-EA8BC99D6FBD}"/>
              </a:ext>
            </a:extLst>
          </p:cNvPr>
          <p:cNvSpPr>
            <a:spLocks noGrp="1"/>
          </p:cNvSpPr>
          <p:nvPr>
            <p:ph type="title"/>
          </p:nvPr>
        </p:nvSpPr>
        <p:spPr>
          <a:xfrm>
            <a:off x="1981200" y="388938"/>
            <a:ext cx="8229600" cy="576262"/>
          </a:xfrm>
        </p:spPr>
        <p:txBody>
          <a:bodyPr/>
          <a:lstStyle/>
          <a:p>
            <a:r>
              <a:rPr lang="en-US" altLang="en-US" sz="1600">
                <a:ea typeface="ＭＳ Ｐゴシック" panose="020B0600070205080204" pitchFamily="34" charset="-128"/>
              </a:rPr>
              <a:t>Aeromonas_hydrophila_ATCC_7966_uid58617 </a:t>
            </a:r>
            <a:r>
              <a:rPr lang="en-US" altLang="en-US" sz="1600" i="1">
                <a:ea typeface="ＭＳ Ｐゴシック" panose="020B0600070205080204" pitchFamily="34" charset="-128"/>
              </a:rPr>
              <a:t>versus </a:t>
            </a:r>
            <a:r>
              <a:rPr lang="en-US" altLang="en-US" sz="1600">
                <a:ea typeface="ＭＳ Ｐゴシック" panose="020B0600070205080204" pitchFamily="34" charset="-128"/>
              </a:rPr>
              <a:t>Aeromonas_hydrophila_ML09_119_uid205540/</a:t>
            </a:r>
          </a:p>
        </p:txBody>
      </p:sp>
      <p:sp>
        <p:nvSpPr>
          <p:cNvPr id="35842" name="TextBox 1">
            <a:extLst>
              <a:ext uri="{FF2B5EF4-FFF2-40B4-BE49-F238E27FC236}">
                <a16:creationId xmlns:a16="http://schemas.microsoft.com/office/drawing/2014/main" id="{699679D1-F2B7-4449-9CEB-4DB88F43AD08}"/>
              </a:ext>
            </a:extLst>
          </p:cNvPr>
          <p:cNvSpPr txBox="1">
            <a:spLocks noChangeArrowheads="1"/>
          </p:cNvSpPr>
          <p:nvPr/>
        </p:nvSpPr>
        <p:spPr bwMode="auto">
          <a:xfrm>
            <a:off x="5133975" y="19050"/>
            <a:ext cx="2039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Same with Gnuplot </a:t>
            </a:r>
          </a:p>
        </p:txBody>
      </p:sp>
      <p:pic>
        <p:nvPicPr>
          <p:cNvPr id="35843" name="Picture 2" descr="plotATCC_ML09.pdf">
            <a:extLst>
              <a:ext uri="{FF2B5EF4-FFF2-40B4-BE49-F238E27FC236}">
                <a16:creationId xmlns:a16="http://schemas.microsoft.com/office/drawing/2014/main" id="{EDC43B9B-785F-D243-AC35-989E3419F2E9}"/>
              </a:ext>
            </a:extLst>
          </p:cNvPr>
          <p:cNvPicPr>
            <a:picLocks noChangeAspect="1"/>
          </p:cNvPicPr>
          <p:nvPr/>
        </p:nvPicPr>
        <p:blipFill>
          <a:blip r:embed="rId2">
            <a:extLst>
              <a:ext uri="{28A0092B-C50C-407E-A947-70E740481C1C}">
                <a14:useLocalDpi xmlns:a14="http://schemas.microsoft.com/office/drawing/2010/main" val="0"/>
              </a:ext>
            </a:extLst>
          </a:blip>
          <a:srcRect l="11432" b="9909"/>
          <a:stretch>
            <a:fillRect/>
          </a:stretch>
        </p:blipFill>
        <p:spPr bwMode="auto">
          <a:xfrm>
            <a:off x="1981200" y="142875"/>
            <a:ext cx="8545513" cy="671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EBDBCFFC-D09F-7A43-ADD8-DAF158E2C4AB}"/>
              </a:ext>
            </a:extLst>
          </p:cNvPr>
          <p:cNvSpPr>
            <a:spLocks noGrp="1"/>
          </p:cNvSpPr>
          <p:nvPr>
            <p:ph type="title"/>
          </p:nvPr>
        </p:nvSpPr>
        <p:spPr>
          <a:xfrm>
            <a:off x="1981200" y="60325"/>
            <a:ext cx="8229600" cy="576263"/>
          </a:xfrm>
        </p:spPr>
        <p:txBody>
          <a:bodyPr/>
          <a:lstStyle/>
          <a:p>
            <a:r>
              <a:rPr lang="en-US" altLang="en-US" sz="2000" i="1">
                <a:ea typeface="ＭＳ Ｐゴシック" panose="020B0600070205080204" pitchFamily="34" charset="-128"/>
              </a:rPr>
              <a:t>Aeromonas_hydrophila</a:t>
            </a:r>
            <a:r>
              <a:rPr lang="en-US" altLang="en-US" sz="2000">
                <a:ea typeface="ＭＳ Ｐゴシック" panose="020B0600070205080204" pitchFamily="34" charset="-128"/>
              </a:rPr>
              <a:t>_ML09_119_uid205540 </a:t>
            </a:r>
            <a:r>
              <a:rPr lang="en-US" altLang="en-US" sz="2000" i="1">
                <a:ea typeface="ＭＳ Ｐゴシック" panose="020B0600070205080204" pitchFamily="34" charset="-128"/>
              </a:rPr>
              <a:t>versus Aeromonas_salmonicida</a:t>
            </a:r>
            <a:r>
              <a:rPr lang="en-US" altLang="en-US" sz="2000">
                <a:ea typeface="ＭＳ Ｐゴシック" panose="020B0600070205080204" pitchFamily="34" charset="-128"/>
              </a:rPr>
              <a:t> A449 </a:t>
            </a:r>
          </a:p>
        </p:txBody>
      </p:sp>
      <p:pic>
        <p:nvPicPr>
          <p:cNvPr id="36866" name="Picture 1" descr="plotML09_Asal.pdf.pdf">
            <a:extLst>
              <a:ext uri="{FF2B5EF4-FFF2-40B4-BE49-F238E27FC236}">
                <a16:creationId xmlns:a16="http://schemas.microsoft.com/office/drawing/2014/main" id="{BABDD6A3-D43C-384B-9C43-B81B634E0E76}"/>
              </a:ext>
            </a:extLst>
          </p:cNvPr>
          <p:cNvPicPr>
            <a:picLocks noChangeAspect="1"/>
          </p:cNvPicPr>
          <p:nvPr/>
        </p:nvPicPr>
        <p:blipFill>
          <a:blip r:embed="rId3">
            <a:extLst>
              <a:ext uri="{28A0092B-C50C-407E-A947-70E740481C1C}">
                <a14:useLocalDpi xmlns:a14="http://schemas.microsoft.com/office/drawing/2010/main" val="0"/>
              </a:ext>
            </a:extLst>
          </a:blip>
          <a:srcRect l="12688" t="10870"/>
          <a:stretch>
            <a:fillRect/>
          </a:stretch>
        </p:blipFill>
        <p:spPr bwMode="auto">
          <a:xfrm>
            <a:off x="1981200" y="850900"/>
            <a:ext cx="8716963" cy="697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ACD34737-3844-9243-8AE4-90358F92AE01}"/>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1986" name="Picture 2" descr="temp.png">
            <a:extLst>
              <a:ext uri="{FF2B5EF4-FFF2-40B4-BE49-F238E27FC236}">
                <a16:creationId xmlns:a16="http://schemas.microsoft.com/office/drawing/2014/main" id="{89C3496F-9F21-6C41-A41B-BD90D560DF7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74800" y="533400"/>
            <a:ext cx="9028113"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Box 3">
            <a:extLst>
              <a:ext uri="{FF2B5EF4-FFF2-40B4-BE49-F238E27FC236}">
                <a16:creationId xmlns:a16="http://schemas.microsoft.com/office/drawing/2014/main" id="{578C997F-139B-844A-8217-C8CB0AEC6EA0}"/>
              </a:ext>
            </a:extLst>
          </p:cNvPr>
          <p:cNvSpPr txBox="1">
            <a:spLocks noChangeArrowheads="1"/>
          </p:cNvSpPr>
          <p:nvPr/>
        </p:nvSpPr>
        <p:spPr bwMode="auto">
          <a:xfrm>
            <a:off x="1981200" y="6396038"/>
            <a:ext cx="3262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Window=100 , printed every 100</a:t>
            </a:r>
          </a:p>
        </p:txBody>
      </p:sp>
      <p:pic>
        <p:nvPicPr>
          <p:cNvPr id="41988" name="Picture 4">
            <a:extLst>
              <a:ext uri="{FF2B5EF4-FFF2-40B4-BE49-F238E27FC236}">
                <a16:creationId xmlns:a16="http://schemas.microsoft.com/office/drawing/2014/main" id="{E48E6461-BD12-2B4D-8241-DABD4EC444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5113" y="38100"/>
            <a:ext cx="31130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7020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A250003A-71B6-9843-8E5F-473BCA5F9261}"/>
              </a:ext>
            </a:extLst>
          </p:cNvPr>
          <p:cNvSpPr>
            <a:spLocks noGrp="1"/>
          </p:cNvSpPr>
          <p:nvPr>
            <p:ph type="title"/>
          </p:nvPr>
        </p:nvSpPr>
        <p:spPr>
          <a:xfrm>
            <a:off x="1754188" y="60325"/>
            <a:ext cx="8655050" cy="576263"/>
          </a:xfrm>
        </p:spPr>
        <p:txBody>
          <a:bodyPr/>
          <a:lstStyle/>
          <a:p>
            <a:r>
              <a:rPr lang="en-US" altLang="en-US" sz="2000" i="1">
                <a:ea typeface="ＭＳ Ｐゴシック" panose="020B0600070205080204" pitchFamily="34" charset="-128"/>
              </a:rPr>
              <a:t>Aeromonas_veronii </a:t>
            </a:r>
            <a:r>
              <a:rPr lang="en-US" altLang="en-US" sz="2000">
                <a:ea typeface="ＭＳ Ｐゴシック" panose="020B0600070205080204" pitchFamily="34" charset="-128"/>
              </a:rPr>
              <a:t>B565  </a:t>
            </a:r>
            <a:r>
              <a:rPr lang="en-US" altLang="en-US" sz="2000" i="1">
                <a:ea typeface="ＭＳ Ｐゴシック" panose="020B0600070205080204" pitchFamily="34" charset="-128"/>
              </a:rPr>
              <a:t>versus  Aeromonas_hydrophila</a:t>
            </a:r>
            <a:r>
              <a:rPr lang="en-US" altLang="en-US" sz="2000">
                <a:ea typeface="ＭＳ Ｐゴシック" panose="020B0600070205080204" pitchFamily="34" charset="-128"/>
              </a:rPr>
              <a:t>_ML09_119_uid205540</a:t>
            </a:r>
          </a:p>
        </p:txBody>
      </p:sp>
      <p:pic>
        <p:nvPicPr>
          <p:cNvPr id="38914" name="Picture 2" descr="plotML09_Aver.pdf">
            <a:extLst>
              <a:ext uri="{FF2B5EF4-FFF2-40B4-BE49-F238E27FC236}">
                <a16:creationId xmlns:a16="http://schemas.microsoft.com/office/drawing/2014/main" id="{028E087F-3F4C-4448-B31B-6067E38F7EFD}"/>
              </a:ext>
            </a:extLst>
          </p:cNvPr>
          <p:cNvPicPr>
            <a:picLocks noChangeAspect="1"/>
          </p:cNvPicPr>
          <p:nvPr/>
        </p:nvPicPr>
        <p:blipFill>
          <a:blip r:embed="rId2">
            <a:extLst>
              <a:ext uri="{28A0092B-C50C-407E-A947-70E740481C1C}">
                <a14:useLocalDpi xmlns:a14="http://schemas.microsoft.com/office/drawing/2010/main" val="0"/>
              </a:ext>
            </a:extLst>
          </a:blip>
          <a:srcRect l="12880" b="10117"/>
          <a:stretch>
            <a:fillRect/>
          </a:stretch>
        </p:blipFill>
        <p:spPr bwMode="auto">
          <a:xfrm>
            <a:off x="2063750" y="0"/>
            <a:ext cx="8466138" cy="674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BAF97332-1F03-C240-B55A-4DCF3CBC639A}"/>
              </a:ext>
            </a:extLst>
          </p:cNvPr>
          <p:cNvSpPr>
            <a:spLocks noGrp="1"/>
          </p:cNvSpPr>
          <p:nvPr>
            <p:ph type="title"/>
          </p:nvPr>
        </p:nvSpPr>
        <p:spPr>
          <a:xfrm>
            <a:off x="1819275" y="274638"/>
            <a:ext cx="8391525" cy="1143000"/>
          </a:xfrm>
        </p:spPr>
        <p:txBody>
          <a:bodyPr/>
          <a:lstStyle/>
          <a:p>
            <a:r>
              <a:rPr lang="en-US" altLang="en-US" sz="3200">
                <a:ea typeface="ＭＳ Ｐゴシック" panose="020B0600070205080204" pitchFamily="34" charset="-128"/>
              </a:rPr>
              <a:t>Two Reasons for Recombination Patterns in Microbial genomes:</a:t>
            </a:r>
            <a:endParaRPr lang="en-US" altLang="en-US">
              <a:ea typeface="ＭＳ Ｐゴシック" panose="020B0600070205080204" pitchFamily="34" charset="-128"/>
            </a:endParaRPr>
          </a:p>
        </p:txBody>
      </p:sp>
      <p:sp>
        <p:nvSpPr>
          <p:cNvPr id="39938" name="TextBox 2">
            <a:extLst>
              <a:ext uri="{FF2B5EF4-FFF2-40B4-BE49-F238E27FC236}">
                <a16:creationId xmlns:a16="http://schemas.microsoft.com/office/drawing/2014/main" id="{865EC97D-D22C-EA4A-BD09-46DA41710C6B}"/>
              </a:ext>
            </a:extLst>
          </p:cNvPr>
          <p:cNvSpPr txBox="1">
            <a:spLocks noChangeArrowheads="1"/>
          </p:cNvSpPr>
          <p:nvPr/>
        </p:nvSpPr>
        <p:spPr bwMode="auto">
          <a:xfrm>
            <a:off x="1819275" y="1635125"/>
            <a:ext cx="5592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A)  Recombination events occur at the time of replication  </a:t>
            </a:r>
          </a:p>
        </p:txBody>
      </p:sp>
      <p:pic>
        <p:nvPicPr>
          <p:cNvPr id="39939" name="Picture 5">
            <a:hlinkClick r:id="rId2"/>
            <a:extLst>
              <a:ext uri="{FF2B5EF4-FFF2-40B4-BE49-F238E27FC236}">
                <a16:creationId xmlns:a16="http://schemas.microsoft.com/office/drawing/2014/main" id="{750AFF34-04A8-5549-A802-821647694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6113" y="2101850"/>
            <a:ext cx="4913312" cy="463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6">
            <a:extLst>
              <a:ext uri="{FF2B5EF4-FFF2-40B4-BE49-F238E27FC236}">
                <a16:creationId xmlns:a16="http://schemas.microsoft.com/office/drawing/2014/main" id="{8D1F5384-C973-0947-8DBB-2144907C43D3}"/>
              </a:ext>
            </a:extLst>
          </p:cNvPr>
          <p:cNvSpPr txBox="1">
            <a:spLocks noChangeArrowheads="1"/>
          </p:cNvSpPr>
          <p:nvPr/>
        </p:nvSpPr>
        <p:spPr bwMode="auto">
          <a:xfrm>
            <a:off x="6829425" y="2101850"/>
            <a:ext cx="3684588"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400" b="1"/>
              <a:t>Figure 2.</a:t>
            </a:r>
            <a:r>
              <a:rPr lang="en-US" altLang="en-US" sz="1400"/>
              <a:t> </a:t>
            </a:r>
            <a:r>
              <a:rPr lang="en-US" altLang="en-US" sz="1400" b="1"/>
              <a:t>Rearrangement of gene order by translocation of genes across the replication axis.</a:t>
            </a:r>
            <a:br>
              <a:rPr lang="en-US" altLang="en-US" sz="1400"/>
            </a:br>
            <a:r>
              <a:rPr lang="en-US" altLang="en-US" sz="1400"/>
              <a:t>A hypothetical ancestral gene order is indicated (left). After passage of the replication forks (triangles), genes C and D have exchanged positions with W and X by translocation across the replication axis (vertical dashed line) in the descendant genome. For simplicity, the diagram shows a reciprocal translocation that might occur in a single round of replication through two reciprocal recombination events. The diagram does not specify a mechanism for the translocation of genes, which may also occur in several steps as a series of recombination events in separate rounds of replication through intermediate genome organizations. The two replication forks are proposed to be across the replication axis and physically close together, promoting translocation of sequences at the forks. Numbers indicate the percentage of distance from the origin.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3">
            <a:extLst>
              <a:ext uri="{FF2B5EF4-FFF2-40B4-BE49-F238E27FC236}">
                <a16:creationId xmlns:a16="http://schemas.microsoft.com/office/drawing/2014/main" id="{857498F0-50B6-4740-8EE5-28A32AE7D0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988" y="0"/>
            <a:ext cx="4113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TextBox 4">
            <a:extLst>
              <a:ext uri="{FF2B5EF4-FFF2-40B4-BE49-F238E27FC236}">
                <a16:creationId xmlns:a16="http://schemas.microsoft.com/office/drawing/2014/main" id="{331790C1-D39E-3945-9E2E-CDCB720F3FF7}"/>
              </a:ext>
            </a:extLst>
          </p:cNvPr>
          <p:cNvSpPr txBox="1">
            <a:spLocks noChangeArrowheads="1"/>
          </p:cNvSpPr>
          <p:nvPr/>
        </p:nvSpPr>
        <p:spPr bwMode="auto">
          <a:xfrm>
            <a:off x="458788" y="938213"/>
            <a:ext cx="788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From: </a:t>
            </a:r>
          </a:p>
        </p:txBody>
      </p:sp>
      <p:pic>
        <p:nvPicPr>
          <p:cNvPr id="18435" name="Picture 5">
            <a:extLst>
              <a:ext uri="{FF2B5EF4-FFF2-40B4-BE49-F238E27FC236}">
                <a16:creationId xmlns:a16="http://schemas.microsoft.com/office/drawing/2014/main" id="{2FC41020-885D-9044-9603-FAA5449A6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 y="1606550"/>
            <a:ext cx="4897438" cy="162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021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C7501B7D-2B8B-E941-BAB5-CF47D974387D}"/>
              </a:ext>
            </a:extLst>
          </p:cNvPr>
          <p:cNvSpPr>
            <a:spLocks noGrp="1"/>
          </p:cNvSpPr>
          <p:nvPr>
            <p:ph type="title"/>
          </p:nvPr>
        </p:nvSpPr>
        <p:spPr>
          <a:xfrm>
            <a:off x="1819275" y="274638"/>
            <a:ext cx="8391525" cy="1143000"/>
          </a:xfrm>
        </p:spPr>
        <p:txBody>
          <a:bodyPr/>
          <a:lstStyle/>
          <a:p>
            <a:r>
              <a:rPr lang="en-US" altLang="en-US" sz="3200">
                <a:ea typeface="ＭＳ Ｐゴシック" panose="020B0600070205080204" pitchFamily="34" charset="-128"/>
              </a:rPr>
              <a:t>Two Reasons for Recombination Patterns in Microbial genomes:</a:t>
            </a:r>
            <a:endParaRPr lang="en-US" altLang="en-US">
              <a:ea typeface="ＭＳ Ｐゴシック" panose="020B0600070205080204" pitchFamily="34" charset="-128"/>
            </a:endParaRPr>
          </a:p>
        </p:txBody>
      </p:sp>
      <p:sp>
        <p:nvSpPr>
          <p:cNvPr id="50178" name="TextBox 2">
            <a:extLst>
              <a:ext uri="{FF2B5EF4-FFF2-40B4-BE49-F238E27FC236}">
                <a16:creationId xmlns:a16="http://schemas.microsoft.com/office/drawing/2014/main" id="{5D556644-C419-1043-BE1B-8DC127E7A570}"/>
              </a:ext>
            </a:extLst>
          </p:cNvPr>
          <p:cNvSpPr txBox="1">
            <a:spLocks noChangeArrowheads="1"/>
          </p:cNvSpPr>
          <p:nvPr/>
        </p:nvSpPr>
        <p:spPr bwMode="auto">
          <a:xfrm>
            <a:off x="1819275" y="1635125"/>
            <a:ext cx="8524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t>B)  Recombination events that do not occur in a symmetric fashion between the two arms result in misplaced Genome Architecture IMparting Sequences  (AIMS)</a:t>
            </a:r>
          </a:p>
        </p:txBody>
      </p:sp>
      <p:sp>
        <p:nvSpPr>
          <p:cNvPr id="50179" name="TextBox 4">
            <a:extLst>
              <a:ext uri="{FF2B5EF4-FFF2-40B4-BE49-F238E27FC236}">
                <a16:creationId xmlns:a16="http://schemas.microsoft.com/office/drawing/2014/main" id="{FC66BB70-AA83-364D-9C0A-1DF204A727CC}"/>
              </a:ext>
            </a:extLst>
          </p:cNvPr>
          <p:cNvSpPr txBox="1">
            <a:spLocks noChangeArrowheads="1"/>
          </p:cNvSpPr>
          <p:nvPr/>
        </p:nvSpPr>
        <p:spPr bwMode="auto">
          <a:xfrm>
            <a:off x="2281238" y="2835275"/>
            <a:ext cx="65119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i="1">
                <a:hlinkClick r:id="rId2"/>
              </a:rPr>
              <a:t>dnaA</a:t>
            </a:r>
            <a:r>
              <a:rPr lang="en-US" altLang="en-US" sz="1800">
                <a:hlinkClick r:id="rId2"/>
              </a:rPr>
              <a:t> boxes</a:t>
            </a:r>
            <a:endParaRPr lang="en-US" altLang="en-US" sz="1800"/>
          </a:p>
          <a:p>
            <a:pPr>
              <a:spcBef>
                <a:spcPct val="0"/>
              </a:spcBef>
              <a:buFontTx/>
              <a:buNone/>
            </a:pPr>
            <a:r>
              <a:rPr lang="en-US" altLang="en-US" sz="1800"/>
              <a:t>one way signals for the replication fork, </a:t>
            </a:r>
            <a:r>
              <a:rPr lang="en-US" altLang="en-US" sz="1800">
                <a:hlinkClick r:id="rId3"/>
              </a:rPr>
              <a:t>ter sites </a:t>
            </a:r>
            <a:r>
              <a:rPr lang="en-US" altLang="en-US" sz="1800"/>
              <a:t>, </a:t>
            </a:r>
            <a:r>
              <a:rPr lang="en-US" altLang="en-US" sz="1800">
                <a:hlinkClick r:id="rId4"/>
              </a:rPr>
              <a:t>tus binding</a:t>
            </a:r>
            <a:endParaRPr lang="en-US" altLang="en-US" sz="1800"/>
          </a:p>
          <a:p>
            <a:pPr>
              <a:spcBef>
                <a:spcPct val="0"/>
              </a:spcBef>
              <a:buFontTx/>
              <a:buNone/>
            </a:pPr>
            <a:r>
              <a:rPr lang="en-US" altLang="en-US" sz="1800"/>
              <a:t>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a:extLst>
              <a:ext uri="{FF2B5EF4-FFF2-40B4-BE49-F238E27FC236}">
                <a16:creationId xmlns:a16="http://schemas.microsoft.com/office/drawing/2014/main" id="{BDAA07B8-63B4-334C-861A-C9BEB9D03573}"/>
              </a:ext>
            </a:extLst>
          </p:cNvPr>
          <p:cNvSpPr>
            <a:spLocks noGrp="1"/>
          </p:cNvSpPr>
          <p:nvPr>
            <p:ph type="title"/>
          </p:nvPr>
        </p:nvSpPr>
        <p:spPr>
          <a:xfrm>
            <a:off x="5375275" y="274638"/>
            <a:ext cx="4835525" cy="1143000"/>
          </a:xfrm>
        </p:spPr>
        <p:txBody>
          <a:bodyPr/>
          <a:lstStyle/>
          <a:p>
            <a:r>
              <a:rPr lang="en-US" altLang="en-US" sz="3200">
                <a:ea typeface="ＭＳ Ｐゴシック" panose="020B0600070205080204" pitchFamily="34" charset="-128"/>
                <a:hlinkClick r:id="rId3"/>
              </a:rPr>
              <a:t>Selection for Chromosome Architecture in Bacteria</a:t>
            </a:r>
            <a:endParaRPr lang="en-US" altLang="en-US" sz="3200">
              <a:ea typeface="ＭＳ Ｐゴシック" panose="020B0600070205080204" pitchFamily="34" charset="-128"/>
            </a:endParaRPr>
          </a:p>
        </p:txBody>
      </p:sp>
      <p:pic>
        <p:nvPicPr>
          <p:cNvPr id="51202" name="Picture 2">
            <a:extLst>
              <a:ext uri="{FF2B5EF4-FFF2-40B4-BE49-F238E27FC236}">
                <a16:creationId xmlns:a16="http://schemas.microsoft.com/office/drawing/2014/main" id="{857E9E9F-5030-4D46-91CF-5855C42DA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450" y="0"/>
            <a:ext cx="3651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a:extLst>
              <a:ext uri="{FF2B5EF4-FFF2-40B4-BE49-F238E27FC236}">
                <a16:creationId xmlns:a16="http://schemas.microsoft.com/office/drawing/2014/main" id="{8DE6CAE4-2238-094B-B1D9-1DB44BCD7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6100" y="2285511"/>
            <a:ext cx="5148263"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AD908FA9-7F7F-1340-A41B-FBF72C661EA7}"/>
              </a:ext>
            </a:extLst>
          </p:cNvPr>
          <p:cNvSpPr>
            <a:spLocks noGrp="1"/>
          </p:cNvSpPr>
          <p:nvPr>
            <p:ph type="title"/>
          </p:nvPr>
        </p:nvSpPr>
        <p:spPr>
          <a:xfrm>
            <a:off x="609600" y="274638"/>
            <a:ext cx="10972800" cy="303212"/>
          </a:xfrm>
        </p:spPr>
        <p:txBody>
          <a:bodyPr/>
          <a:lstStyle/>
          <a:p>
            <a:r>
              <a:rPr lang="en-US" altLang="en-US" sz="2400">
                <a:ea typeface="ＭＳ Ｐゴシック" panose="020B0600070205080204" pitchFamily="34" charset="-128"/>
              </a:rPr>
              <a:t>Food for thought-  What might have happened here?</a:t>
            </a:r>
          </a:p>
        </p:txBody>
      </p:sp>
      <p:pic>
        <p:nvPicPr>
          <p:cNvPr id="57346" name="Picture 2">
            <a:extLst>
              <a:ext uri="{FF2B5EF4-FFF2-40B4-BE49-F238E27FC236}">
                <a16:creationId xmlns:a16="http://schemas.microsoft.com/office/drawing/2014/main" id="{CFA69C90-F240-8740-A936-A146A3517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638" y="846138"/>
            <a:ext cx="8453437"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3">
            <a:extLst>
              <a:ext uri="{FF2B5EF4-FFF2-40B4-BE49-F238E27FC236}">
                <a16:creationId xmlns:a16="http://schemas.microsoft.com/office/drawing/2014/main" id="{32869C8B-E00F-A74C-961C-99F5A614AC97}"/>
              </a:ext>
            </a:extLst>
          </p:cNvPr>
          <p:cNvSpPr txBox="1">
            <a:spLocks noChangeArrowheads="1"/>
          </p:cNvSpPr>
          <p:nvPr/>
        </p:nvSpPr>
        <p:spPr bwMode="auto">
          <a:xfrm>
            <a:off x="5445125" y="6488113"/>
            <a:ext cx="25828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dirty="0"/>
              <a:t>Aeromonas veronii </a:t>
            </a:r>
            <a:r>
              <a:rPr lang="en-US" altLang="en-US" dirty="0"/>
              <a:t>HM21</a:t>
            </a:r>
          </a:p>
        </p:txBody>
      </p:sp>
      <p:sp>
        <p:nvSpPr>
          <p:cNvPr id="57348" name="TextBox 4">
            <a:extLst>
              <a:ext uri="{FF2B5EF4-FFF2-40B4-BE49-F238E27FC236}">
                <a16:creationId xmlns:a16="http://schemas.microsoft.com/office/drawing/2014/main" id="{838A30B5-3A5B-A241-9090-E6244759652E}"/>
              </a:ext>
            </a:extLst>
          </p:cNvPr>
          <p:cNvSpPr txBox="1">
            <a:spLocks noChangeArrowheads="1"/>
          </p:cNvSpPr>
          <p:nvPr/>
        </p:nvSpPr>
        <p:spPr bwMode="auto">
          <a:xfrm rot="-5400000">
            <a:off x="714376" y="3451225"/>
            <a:ext cx="28813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dirty="0"/>
              <a:t>Aeromonas </a:t>
            </a:r>
            <a:r>
              <a:rPr lang="en-US" altLang="en-US" i="1" dirty="0" err="1"/>
              <a:t>salmonicida</a:t>
            </a:r>
            <a:r>
              <a:rPr lang="en-US" altLang="en-US" i="1" dirty="0"/>
              <a:t> </a:t>
            </a:r>
            <a:r>
              <a:rPr lang="en-US" altLang="en-US" dirty="0"/>
              <a:t>S68</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graph&#10;&#10;Description automatically generated with medium confidence">
            <a:extLst>
              <a:ext uri="{FF2B5EF4-FFF2-40B4-BE49-F238E27FC236}">
                <a16:creationId xmlns:a16="http://schemas.microsoft.com/office/drawing/2014/main" id="{90879E44-E683-5A05-FF10-11C7DD600F6B}"/>
              </a:ext>
            </a:extLst>
          </p:cNvPr>
          <p:cNvPicPr>
            <a:picLocks noChangeAspect="1"/>
          </p:cNvPicPr>
          <p:nvPr/>
        </p:nvPicPr>
        <p:blipFill>
          <a:blip r:embed="rId2"/>
          <a:stretch>
            <a:fillRect/>
          </a:stretch>
        </p:blipFill>
        <p:spPr>
          <a:xfrm>
            <a:off x="5681472" y="116768"/>
            <a:ext cx="6394613" cy="6394613"/>
          </a:xfrm>
          <a:prstGeom prst="rect">
            <a:avLst/>
          </a:prstGeom>
        </p:spPr>
      </p:pic>
      <p:sp>
        <p:nvSpPr>
          <p:cNvPr id="5" name="TextBox 4">
            <a:extLst>
              <a:ext uri="{FF2B5EF4-FFF2-40B4-BE49-F238E27FC236}">
                <a16:creationId xmlns:a16="http://schemas.microsoft.com/office/drawing/2014/main" id="{621FFD4C-44AD-5106-F813-FA4D6295E49E}"/>
              </a:ext>
            </a:extLst>
          </p:cNvPr>
          <p:cNvSpPr txBox="1">
            <a:spLocks noChangeArrowheads="1"/>
          </p:cNvSpPr>
          <p:nvPr/>
        </p:nvSpPr>
        <p:spPr bwMode="auto">
          <a:xfrm rot="-5400000">
            <a:off x="4223515" y="3244056"/>
            <a:ext cx="288131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dirty="0"/>
              <a:t>Aeromonas </a:t>
            </a:r>
            <a:r>
              <a:rPr lang="en-US" altLang="en-US" i="1" dirty="0" err="1"/>
              <a:t>salmonicida</a:t>
            </a:r>
            <a:r>
              <a:rPr lang="en-US" altLang="en-US" i="1" dirty="0"/>
              <a:t> </a:t>
            </a:r>
            <a:r>
              <a:rPr lang="en-US" altLang="en-US" dirty="0"/>
              <a:t>S68</a:t>
            </a:r>
          </a:p>
        </p:txBody>
      </p:sp>
      <p:sp>
        <p:nvSpPr>
          <p:cNvPr id="7" name="TextBox 3">
            <a:extLst>
              <a:ext uri="{FF2B5EF4-FFF2-40B4-BE49-F238E27FC236}">
                <a16:creationId xmlns:a16="http://schemas.microsoft.com/office/drawing/2014/main" id="{D9CC1B89-01C5-85B6-E3A1-F5ADC02A1216}"/>
              </a:ext>
            </a:extLst>
          </p:cNvPr>
          <p:cNvSpPr txBox="1">
            <a:spLocks noChangeArrowheads="1"/>
          </p:cNvSpPr>
          <p:nvPr/>
        </p:nvSpPr>
        <p:spPr bwMode="auto">
          <a:xfrm>
            <a:off x="7883525" y="6371345"/>
            <a:ext cx="25828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i="1" dirty="0"/>
              <a:t>Aeromonas veronii </a:t>
            </a:r>
            <a:r>
              <a:rPr lang="en-US" altLang="en-US" dirty="0"/>
              <a:t>HM21</a:t>
            </a:r>
          </a:p>
        </p:txBody>
      </p:sp>
      <p:sp>
        <p:nvSpPr>
          <p:cNvPr id="10" name="TextBox 9">
            <a:extLst>
              <a:ext uri="{FF2B5EF4-FFF2-40B4-BE49-F238E27FC236}">
                <a16:creationId xmlns:a16="http://schemas.microsoft.com/office/drawing/2014/main" id="{8F18F3BD-F2E5-8837-B4C8-9C244CA753BA}"/>
              </a:ext>
            </a:extLst>
          </p:cNvPr>
          <p:cNvSpPr txBox="1"/>
          <p:nvPr/>
        </p:nvSpPr>
        <p:spPr>
          <a:xfrm>
            <a:off x="499872" y="853440"/>
            <a:ext cx="2646558" cy="923330"/>
          </a:xfrm>
          <a:prstGeom prst="rect">
            <a:avLst/>
          </a:prstGeom>
          <a:noFill/>
        </p:spPr>
        <p:txBody>
          <a:bodyPr wrap="none" rtlCol="0">
            <a:spAutoFit/>
          </a:bodyPr>
          <a:lstStyle/>
          <a:p>
            <a:r>
              <a:rPr lang="en-US" dirty="0"/>
              <a:t>Gene Plot:</a:t>
            </a:r>
          </a:p>
          <a:p>
            <a:r>
              <a:rPr lang="en-US" dirty="0"/>
              <a:t>green e-value below 10</a:t>
            </a:r>
            <a:r>
              <a:rPr lang="en-US" baseline="30000" dirty="0"/>
              <a:t>-30</a:t>
            </a:r>
          </a:p>
          <a:p>
            <a:r>
              <a:rPr lang="en-US" dirty="0"/>
              <a:t>blue top scoring blast hits.</a:t>
            </a:r>
          </a:p>
        </p:txBody>
      </p:sp>
    </p:spTree>
    <p:extLst>
      <p:ext uri="{BB962C8B-B14F-4D97-AF65-F5344CB8AC3E}">
        <p14:creationId xmlns:p14="http://schemas.microsoft.com/office/powerpoint/2010/main" val="38545788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17D2230-18C6-4D47-863C-FFC93523929E}"/>
              </a:ext>
            </a:extLst>
          </p:cNvPr>
          <p:cNvGraphicFramePr>
            <a:graphicFrameLocks/>
          </p:cNvGraphicFramePr>
          <p:nvPr/>
        </p:nvGraphicFramePr>
        <p:xfrm>
          <a:off x="2773181" y="395080"/>
          <a:ext cx="8582233" cy="678656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7B93CEA-6A39-F545-BC1B-9351DE4C441C}"/>
              </a:ext>
            </a:extLst>
          </p:cNvPr>
          <p:cNvSpPr txBox="1"/>
          <p:nvPr/>
        </p:nvSpPr>
        <p:spPr>
          <a:xfrm>
            <a:off x="164892" y="674557"/>
            <a:ext cx="1617751" cy="523220"/>
          </a:xfrm>
          <a:prstGeom prst="rect">
            <a:avLst/>
          </a:prstGeom>
          <a:noFill/>
        </p:spPr>
        <p:txBody>
          <a:bodyPr wrap="none" rtlCol="0">
            <a:spAutoFit/>
          </a:bodyPr>
          <a:lstStyle/>
          <a:p>
            <a:r>
              <a:rPr lang="en-US" sz="2800" dirty="0"/>
              <a:t>Gene plot</a:t>
            </a:r>
          </a:p>
        </p:txBody>
      </p:sp>
      <p:cxnSp>
        <p:nvCxnSpPr>
          <p:cNvPr id="7" name="Straight Arrow Connector 6">
            <a:extLst>
              <a:ext uri="{FF2B5EF4-FFF2-40B4-BE49-F238E27FC236}">
                <a16:creationId xmlns:a16="http://schemas.microsoft.com/office/drawing/2014/main" id="{EA710F8C-4F44-B84A-AA84-E4E13B371520}"/>
              </a:ext>
            </a:extLst>
          </p:cNvPr>
          <p:cNvCxnSpPr/>
          <p:nvPr/>
        </p:nvCxnSpPr>
        <p:spPr>
          <a:xfrm>
            <a:off x="2606926" y="4724400"/>
            <a:ext cx="676601"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1F563A1-16DD-F648-BF46-F2E9CC82EC99}"/>
              </a:ext>
            </a:extLst>
          </p:cNvPr>
          <p:cNvSpPr txBox="1"/>
          <p:nvPr/>
        </p:nvSpPr>
        <p:spPr>
          <a:xfrm>
            <a:off x="2087232" y="4539734"/>
            <a:ext cx="519694" cy="369332"/>
          </a:xfrm>
          <a:prstGeom prst="rect">
            <a:avLst/>
          </a:prstGeom>
          <a:noFill/>
        </p:spPr>
        <p:txBody>
          <a:bodyPr wrap="none" rtlCol="0">
            <a:spAutoFit/>
          </a:bodyPr>
          <a:lstStyle/>
          <a:p>
            <a:r>
              <a:rPr lang="en-US" dirty="0"/>
              <a:t>ORI</a:t>
            </a:r>
          </a:p>
        </p:txBody>
      </p:sp>
      <p:sp>
        <p:nvSpPr>
          <p:cNvPr id="3" name="Title 1">
            <a:extLst>
              <a:ext uri="{FF2B5EF4-FFF2-40B4-BE49-F238E27FC236}">
                <a16:creationId xmlns:a16="http://schemas.microsoft.com/office/drawing/2014/main" id="{C8A9561B-CE83-C270-6B39-6912A89A6DD0}"/>
              </a:ext>
            </a:extLst>
          </p:cNvPr>
          <p:cNvSpPr>
            <a:spLocks noGrp="1"/>
          </p:cNvSpPr>
          <p:nvPr>
            <p:ph type="title"/>
          </p:nvPr>
        </p:nvSpPr>
        <p:spPr>
          <a:xfrm>
            <a:off x="609600" y="95250"/>
            <a:ext cx="10972800" cy="303213"/>
          </a:xfrm>
        </p:spPr>
        <p:txBody>
          <a:bodyPr/>
          <a:lstStyle/>
          <a:p>
            <a:r>
              <a:rPr lang="en-US" altLang="en-US" sz="2400" dirty="0">
                <a:ea typeface="ＭＳ Ｐゴシック" panose="020B0600070205080204" pitchFamily="34" charset="-128"/>
              </a:rPr>
              <a:t>Food for thought-  What might have happened here?</a:t>
            </a:r>
          </a:p>
        </p:txBody>
      </p:sp>
    </p:spTree>
    <p:extLst>
      <p:ext uri="{BB962C8B-B14F-4D97-AF65-F5344CB8AC3E}">
        <p14:creationId xmlns:p14="http://schemas.microsoft.com/office/powerpoint/2010/main" val="4084163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F17D2230-18C6-4D47-863C-FFC93523929E}"/>
              </a:ext>
            </a:extLst>
          </p:cNvPr>
          <p:cNvGraphicFramePr>
            <a:graphicFrameLocks/>
          </p:cNvGraphicFramePr>
          <p:nvPr/>
        </p:nvGraphicFramePr>
        <p:xfrm>
          <a:off x="3649061" y="2124636"/>
          <a:ext cx="5259414" cy="482392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27B93CEA-6A39-F545-BC1B-9351DE4C441C}"/>
              </a:ext>
            </a:extLst>
          </p:cNvPr>
          <p:cNvSpPr txBox="1"/>
          <p:nvPr/>
        </p:nvSpPr>
        <p:spPr>
          <a:xfrm>
            <a:off x="164892" y="674557"/>
            <a:ext cx="1617751" cy="523220"/>
          </a:xfrm>
          <a:prstGeom prst="rect">
            <a:avLst/>
          </a:prstGeom>
          <a:noFill/>
        </p:spPr>
        <p:txBody>
          <a:bodyPr wrap="none" rtlCol="0">
            <a:spAutoFit/>
          </a:bodyPr>
          <a:lstStyle/>
          <a:p>
            <a:r>
              <a:rPr lang="en-US" sz="2800" dirty="0"/>
              <a:t>Gene plot</a:t>
            </a:r>
          </a:p>
        </p:txBody>
      </p:sp>
      <p:cxnSp>
        <p:nvCxnSpPr>
          <p:cNvPr id="7" name="Straight Arrow Connector 6">
            <a:extLst>
              <a:ext uri="{FF2B5EF4-FFF2-40B4-BE49-F238E27FC236}">
                <a16:creationId xmlns:a16="http://schemas.microsoft.com/office/drawing/2014/main" id="{EA710F8C-4F44-B84A-AA84-E4E13B371520}"/>
              </a:ext>
            </a:extLst>
          </p:cNvPr>
          <p:cNvCxnSpPr/>
          <p:nvPr/>
        </p:nvCxnSpPr>
        <p:spPr>
          <a:xfrm>
            <a:off x="2972460" y="5172635"/>
            <a:ext cx="676601"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6B86FAD-523F-9D44-8567-32D0E8ECA3D1}"/>
              </a:ext>
            </a:extLst>
          </p:cNvPr>
          <p:cNvPicPr>
            <a:picLocks noChangeAspect="1"/>
          </p:cNvPicPr>
          <p:nvPr/>
        </p:nvPicPr>
        <p:blipFill>
          <a:blip r:embed="rId3"/>
          <a:stretch>
            <a:fillRect/>
          </a:stretch>
        </p:blipFill>
        <p:spPr>
          <a:xfrm>
            <a:off x="4060265" y="1281006"/>
            <a:ext cx="4626535" cy="1134131"/>
          </a:xfrm>
          <a:prstGeom prst="rect">
            <a:avLst/>
          </a:prstGeom>
        </p:spPr>
      </p:pic>
      <p:sp>
        <p:nvSpPr>
          <p:cNvPr id="3" name="Rectangle 2">
            <a:extLst>
              <a:ext uri="{FF2B5EF4-FFF2-40B4-BE49-F238E27FC236}">
                <a16:creationId xmlns:a16="http://schemas.microsoft.com/office/drawing/2014/main" id="{3CBDBBA7-CBD4-B544-ABD5-D6B66D2B70CC}"/>
              </a:ext>
            </a:extLst>
          </p:cNvPr>
          <p:cNvSpPr/>
          <p:nvPr/>
        </p:nvSpPr>
        <p:spPr>
          <a:xfrm>
            <a:off x="4190337" y="5172635"/>
            <a:ext cx="4436828" cy="1129553"/>
          </a:xfrm>
          <a:prstGeom prst="rect">
            <a:avLst/>
          </a:prstGeom>
          <a:solidFill>
            <a:schemeClr val="accent1">
              <a:alpha val="2252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FAC72FEB-E82D-6148-8C33-4536CB421503}"/>
              </a:ext>
            </a:extLst>
          </p:cNvPr>
          <p:cNvSpPr txBox="1"/>
          <p:nvPr/>
        </p:nvSpPr>
        <p:spPr>
          <a:xfrm rot="16200000">
            <a:off x="2251054" y="3571653"/>
            <a:ext cx="2555636" cy="646331"/>
          </a:xfrm>
          <a:prstGeom prst="rect">
            <a:avLst/>
          </a:prstGeom>
          <a:noFill/>
        </p:spPr>
        <p:txBody>
          <a:bodyPr wrap="none" rtlCol="0">
            <a:spAutoFit/>
          </a:bodyPr>
          <a:lstStyle/>
          <a:p>
            <a:r>
              <a:rPr lang="en-US" dirty="0"/>
              <a:t>Aeromonas </a:t>
            </a:r>
            <a:r>
              <a:rPr lang="en-US" dirty="0" err="1"/>
              <a:t>caviae</a:t>
            </a:r>
            <a:r>
              <a:rPr lang="en-US" dirty="0"/>
              <a:t>, R25-6</a:t>
            </a:r>
          </a:p>
          <a:p>
            <a:endParaRPr lang="en-US" dirty="0"/>
          </a:p>
        </p:txBody>
      </p:sp>
      <p:sp>
        <p:nvSpPr>
          <p:cNvPr id="13" name="Curved Left Arrow 12">
            <a:extLst>
              <a:ext uri="{FF2B5EF4-FFF2-40B4-BE49-F238E27FC236}">
                <a16:creationId xmlns:a16="http://schemas.microsoft.com/office/drawing/2014/main" id="{F1BEA78A-F883-BF42-973D-8A9124CF501B}"/>
              </a:ext>
            </a:extLst>
          </p:cNvPr>
          <p:cNvSpPr/>
          <p:nvPr/>
        </p:nvSpPr>
        <p:spPr>
          <a:xfrm flipV="1">
            <a:off x="8801100" y="1744902"/>
            <a:ext cx="528638" cy="409154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67947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scatter chart&#10;&#10;Description automatically generated">
            <a:extLst>
              <a:ext uri="{FF2B5EF4-FFF2-40B4-BE49-F238E27FC236}">
                <a16:creationId xmlns:a16="http://schemas.microsoft.com/office/drawing/2014/main" id="{4EC00E99-EC05-4A4C-AE0F-F389C2FEC195}"/>
              </a:ext>
            </a:extLst>
          </p:cNvPr>
          <p:cNvPicPr>
            <a:picLocks noGrp="1" noChangeAspect="1"/>
          </p:cNvPicPr>
          <p:nvPr>
            <p:ph idx="1"/>
          </p:nvPr>
        </p:nvPicPr>
        <p:blipFill>
          <a:blip r:embed="rId2"/>
          <a:stretch>
            <a:fillRect/>
          </a:stretch>
        </p:blipFill>
        <p:spPr>
          <a:xfrm>
            <a:off x="464423" y="2392680"/>
            <a:ext cx="4184173" cy="4184173"/>
          </a:xfrm>
        </p:spPr>
      </p:pic>
      <p:sp>
        <p:nvSpPr>
          <p:cNvPr id="6" name="TextBox 5">
            <a:extLst>
              <a:ext uri="{FF2B5EF4-FFF2-40B4-BE49-F238E27FC236}">
                <a16:creationId xmlns:a16="http://schemas.microsoft.com/office/drawing/2014/main" id="{7D182280-73F8-D64D-AF4C-81EAAE255647}"/>
              </a:ext>
            </a:extLst>
          </p:cNvPr>
          <p:cNvSpPr txBox="1"/>
          <p:nvPr/>
        </p:nvSpPr>
        <p:spPr>
          <a:xfrm>
            <a:off x="1705859" y="6488668"/>
            <a:ext cx="1701300" cy="369332"/>
          </a:xfrm>
          <a:prstGeom prst="rect">
            <a:avLst/>
          </a:prstGeom>
          <a:noFill/>
        </p:spPr>
        <p:txBody>
          <a:bodyPr wrap="none" rtlCol="0">
            <a:spAutoFit/>
          </a:bodyPr>
          <a:lstStyle/>
          <a:p>
            <a:r>
              <a:rPr lang="en-US" i="1" dirty="0"/>
              <a:t>A. veronii </a:t>
            </a:r>
            <a:r>
              <a:rPr lang="en-US" dirty="0"/>
              <a:t>HM21</a:t>
            </a:r>
          </a:p>
        </p:txBody>
      </p:sp>
      <p:sp>
        <p:nvSpPr>
          <p:cNvPr id="7" name="TextBox 6">
            <a:extLst>
              <a:ext uri="{FF2B5EF4-FFF2-40B4-BE49-F238E27FC236}">
                <a16:creationId xmlns:a16="http://schemas.microsoft.com/office/drawing/2014/main" id="{986B159B-F41E-6741-8DCE-8588B638D0C2}"/>
              </a:ext>
            </a:extLst>
          </p:cNvPr>
          <p:cNvSpPr txBox="1"/>
          <p:nvPr/>
        </p:nvSpPr>
        <p:spPr>
          <a:xfrm rot="16200000">
            <a:off x="-727762" y="4164568"/>
            <a:ext cx="2015039" cy="369332"/>
          </a:xfrm>
          <a:prstGeom prst="rect">
            <a:avLst/>
          </a:prstGeom>
          <a:noFill/>
        </p:spPr>
        <p:txBody>
          <a:bodyPr wrap="none" rtlCol="0">
            <a:spAutoFit/>
          </a:bodyPr>
          <a:lstStyle/>
          <a:p>
            <a:r>
              <a:rPr lang="en-US" i="1" dirty="0"/>
              <a:t>A. </a:t>
            </a:r>
            <a:r>
              <a:rPr lang="en-US" i="1" dirty="0" err="1"/>
              <a:t>jandaei</a:t>
            </a:r>
            <a:r>
              <a:rPr lang="en-US" i="1" dirty="0"/>
              <a:t> </a:t>
            </a:r>
            <a:r>
              <a:rPr lang="en-US" dirty="0"/>
              <a:t>JUNP479</a:t>
            </a:r>
          </a:p>
        </p:txBody>
      </p:sp>
      <p:graphicFrame>
        <p:nvGraphicFramePr>
          <p:cNvPr id="8" name="Chart 7">
            <a:extLst>
              <a:ext uri="{FF2B5EF4-FFF2-40B4-BE49-F238E27FC236}">
                <a16:creationId xmlns:a16="http://schemas.microsoft.com/office/drawing/2014/main" id="{05763432-42B8-8F41-AE83-43C09EBD5E54}"/>
              </a:ext>
            </a:extLst>
          </p:cNvPr>
          <p:cNvGraphicFramePr>
            <a:graphicFrameLocks/>
          </p:cNvGraphicFramePr>
          <p:nvPr/>
        </p:nvGraphicFramePr>
        <p:xfrm>
          <a:off x="279756" y="129541"/>
          <a:ext cx="4597044" cy="2263139"/>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FDC83764-8DB5-1848-98AA-13DFD7E17AFE}"/>
              </a:ext>
            </a:extLst>
          </p:cNvPr>
          <p:cNvPicPr>
            <a:picLocks noChangeAspect="1"/>
          </p:cNvPicPr>
          <p:nvPr/>
        </p:nvPicPr>
        <p:blipFill>
          <a:blip r:embed="rId4"/>
          <a:stretch>
            <a:fillRect/>
          </a:stretch>
        </p:blipFill>
        <p:spPr>
          <a:xfrm rot="16200000">
            <a:off x="3757083" y="3163226"/>
            <a:ext cx="4529137" cy="2746110"/>
          </a:xfrm>
          <a:prstGeom prst="rect">
            <a:avLst/>
          </a:prstGeom>
        </p:spPr>
      </p:pic>
      <p:sp>
        <p:nvSpPr>
          <p:cNvPr id="11" name="TextBox 10">
            <a:extLst>
              <a:ext uri="{FF2B5EF4-FFF2-40B4-BE49-F238E27FC236}">
                <a16:creationId xmlns:a16="http://schemas.microsoft.com/office/drawing/2014/main" id="{62E5ACF5-4CEE-044C-A48C-3BBE0D611DCB}"/>
              </a:ext>
            </a:extLst>
          </p:cNvPr>
          <p:cNvSpPr txBox="1"/>
          <p:nvPr/>
        </p:nvSpPr>
        <p:spPr>
          <a:xfrm>
            <a:off x="279756" y="8097"/>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2" name="TextBox 11">
            <a:extLst>
              <a:ext uri="{FF2B5EF4-FFF2-40B4-BE49-F238E27FC236}">
                <a16:creationId xmlns:a16="http://schemas.microsoft.com/office/drawing/2014/main" id="{BC6D5E5A-4814-D246-96C1-42DBE26722CE}"/>
              </a:ext>
            </a:extLst>
          </p:cNvPr>
          <p:cNvSpPr txBox="1"/>
          <p:nvPr/>
        </p:nvSpPr>
        <p:spPr>
          <a:xfrm>
            <a:off x="1943100" y="1338184"/>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3" name="Down Arrow 12">
            <a:extLst>
              <a:ext uri="{FF2B5EF4-FFF2-40B4-BE49-F238E27FC236}">
                <a16:creationId xmlns:a16="http://schemas.microsoft.com/office/drawing/2014/main" id="{DEDE5892-AD49-D843-895C-81D505545EC8}"/>
              </a:ext>
            </a:extLst>
          </p:cNvPr>
          <p:cNvSpPr/>
          <p:nvPr/>
        </p:nvSpPr>
        <p:spPr>
          <a:xfrm>
            <a:off x="779772" y="435175"/>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0F7267-74DC-9644-8E30-FB1FE654DF23}"/>
              </a:ext>
            </a:extLst>
          </p:cNvPr>
          <p:cNvSpPr txBox="1"/>
          <p:nvPr/>
        </p:nvSpPr>
        <p:spPr>
          <a:xfrm>
            <a:off x="3784478" y="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5" name="Down Arrow 14">
            <a:extLst>
              <a:ext uri="{FF2B5EF4-FFF2-40B4-BE49-F238E27FC236}">
                <a16:creationId xmlns:a16="http://schemas.microsoft.com/office/drawing/2014/main" id="{A96CF719-EA86-1540-832A-1BDB2F1B1C46}"/>
              </a:ext>
            </a:extLst>
          </p:cNvPr>
          <p:cNvSpPr/>
          <p:nvPr/>
        </p:nvSpPr>
        <p:spPr>
          <a:xfrm>
            <a:off x="4284494" y="338694"/>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EE5FEEF-83AA-C04C-B2E6-0ADE8CC1C3AC}"/>
              </a:ext>
            </a:extLst>
          </p:cNvPr>
          <p:cNvSpPr/>
          <p:nvPr/>
        </p:nvSpPr>
        <p:spPr>
          <a:xfrm>
            <a:off x="2498348" y="1671321"/>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CFA9B5-1408-0D47-9A87-BD8BB031683A}"/>
              </a:ext>
            </a:extLst>
          </p:cNvPr>
          <p:cNvSpPr txBox="1"/>
          <p:nvPr/>
        </p:nvSpPr>
        <p:spPr>
          <a:xfrm rot="5400000">
            <a:off x="7122004" y="5836939"/>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8" name="Down Arrow 17">
            <a:extLst>
              <a:ext uri="{FF2B5EF4-FFF2-40B4-BE49-F238E27FC236}">
                <a16:creationId xmlns:a16="http://schemas.microsoft.com/office/drawing/2014/main" id="{8386840D-6170-A942-A7B9-D99C0728C42C}"/>
              </a:ext>
            </a:extLst>
          </p:cNvPr>
          <p:cNvSpPr/>
          <p:nvPr/>
        </p:nvSpPr>
        <p:spPr>
          <a:xfrm rot="5400000">
            <a:off x="7214685" y="5702778"/>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9FFF33-E4DC-8B4A-B39F-2938B76119E2}"/>
              </a:ext>
            </a:extLst>
          </p:cNvPr>
          <p:cNvSpPr txBox="1"/>
          <p:nvPr/>
        </p:nvSpPr>
        <p:spPr>
          <a:xfrm rot="5400000">
            <a:off x="5490901" y="3970463"/>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20" name="Down Arrow 19">
            <a:extLst>
              <a:ext uri="{FF2B5EF4-FFF2-40B4-BE49-F238E27FC236}">
                <a16:creationId xmlns:a16="http://schemas.microsoft.com/office/drawing/2014/main" id="{7F59636E-89C2-A74F-AEB6-ED245023864F}"/>
              </a:ext>
            </a:extLst>
          </p:cNvPr>
          <p:cNvSpPr/>
          <p:nvPr/>
        </p:nvSpPr>
        <p:spPr>
          <a:xfrm rot="5400000">
            <a:off x="5532035" y="3975107"/>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5429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756B30EA-555D-A54D-BC7C-BDF51BEE0E02}"/>
              </a:ext>
            </a:extLst>
          </p:cNvPr>
          <p:cNvSpPr>
            <a:spLocks noGrp="1"/>
          </p:cNvSpPr>
          <p:nvPr>
            <p:ph type="title"/>
          </p:nvPr>
        </p:nvSpPr>
        <p:spPr/>
        <p:txBody>
          <a:bodyPr/>
          <a:lstStyle/>
          <a:p>
            <a:endParaRPr lang="en-US" altLang="en-US">
              <a:ea typeface="ＭＳ Ｐゴシック" panose="020B0600070205080204" pitchFamily="34" charset="-128"/>
            </a:endParaRPr>
          </a:p>
        </p:txBody>
      </p:sp>
      <p:sp>
        <p:nvSpPr>
          <p:cNvPr id="43010" name="TextBox 2">
            <a:extLst>
              <a:ext uri="{FF2B5EF4-FFF2-40B4-BE49-F238E27FC236}">
                <a16:creationId xmlns:a16="http://schemas.microsoft.com/office/drawing/2014/main" id="{D37A913B-CA08-FF45-8798-0547712F432A}"/>
              </a:ext>
            </a:extLst>
          </p:cNvPr>
          <p:cNvSpPr txBox="1">
            <a:spLocks noChangeArrowheads="1"/>
          </p:cNvSpPr>
          <p:nvPr/>
        </p:nvSpPr>
        <p:spPr bwMode="auto">
          <a:xfrm>
            <a:off x="1981200" y="6396038"/>
            <a:ext cx="3379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Window=1000 , printed every 100</a:t>
            </a:r>
          </a:p>
        </p:txBody>
      </p:sp>
      <p:pic>
        <p:nvPicPr>
          <p:cNvPr id="43011" name="Picture 3" descr="temp2.png">
            <a:extLst>
              <a:ext uri="{FF2B5EF4-FFF2-40B4-BE49-F238E27FC236}">
                <a16:creationId xmlns:a16="http://schemas.microsoft.com/office/drawing/2014/main" id="{2B66BFF3-A5CE-D146-A9FA-368F5BEC4B5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685800"/>
            <a:ext cx="7869238"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a:extLst>
              <a:ext uri="{FF2B5EF4-FFF2-40B4-BE49-F238E27FC236}">
                <a16:creationId xmlns:a16="http://schemas.microsoft.com/office/drawing/2014/main" id="{DE4FFB81-EDC7-F143-B936-FC1E61AF99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200"/>
            <a:ext cx="3429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0742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scatter chart&#10;&#10;Description automatically generated">
            <a:extLst>
              <a:ext uri="{FF2B5EF4-FFF2-40B4-BE49-F238E27FC236}">
                <a16:creationId xmlns:a16="http://schemas.microsoft.com/office/drawing/2014/main" id="{4EC00E99-EC05-4A4C-AE0F-F389C2FEC195}"/>
              </a:ext>
            </a:extLst>
          </p:cNvPr>
          <p:cNvPicPr>
            <a:picLocks noGrp="1" noChangeAspect="1"/>
          </p:cNvPicPr>
          <p:nvPr>
            <p:ph idx="1"/>
          </p:nvPr>
        </p:nvPicPr>
        <p:blipFill>
          <a:blip r:embed="rId2"/>
          <a:stretch>
            <a:fillRect/>
          </a:stretch>
        </p:blipFill>
        <p:spPr>
          <a:xfrm>
            <a:off x="464423" y="2392680"/>
            <a:ext cx="4184173" cy="4184173"/>
          </a:xfrm>
        </p:spPr>
      </p:pic>
      <p:sp>
        <p:nvSpPr>
          <p:cNvPr id="6" name="TextBox 5">
            <a:extLst>
              <a:ext uri="{FF2B5EF4-FFF2-40B4-BE49-F238E27FC236}">
                <a16:creationId xmlns:a16="http://schemas.microsoft.com/office/drawing/2014/main" id="{7D182280-73F8-D64D-AF4C-81EAAE255647}"/>
              </a:ext>
            </a:extLst>
          </p:cNvPr>
          <p:cNvSpPr txBox="1"/>
          <p:nvPr/>
        </p:nvSpPr>
        <p:spPr>
          <a:xfrm>
            <a:off x="1705859" y="6488668"/>
            <a:ext cx="1701300" cy="369332"/>
          </a:xfrm>
          <a:prstGeom prst="rect">
            <a:avLst/>
          </a:prstGeom>
          <a:noFill/>
        </p:spPr>
        <p:txBody>
          <a:bodyPr wrap="none" rtlCol="0">
            <a:spAutoFit/>
          </a:bodyPr>
          <a:lstStyle/>
          <a:p>
            <a:r>
              <a:rPr lang="en-US" i="1" dirty="0"/>
              <a:t>A. veronii </a:t>
            </a:r>
            <a:r>
              <a:rPr lang="en-US" dirty="0"/>
              <a:t>HM21</a:t>
            </a:r>
          </a:p>
        </p:txBody>
      </p:sp>
      <p:sp>
        <p:nvSpPr>
          <p:cNvPr id="7" name="TextBox 6">
            <a:extLst>
              <a:ext uri="{FF2B5EF4-FFF2-40B4-BE49-F238E27FC236}">
                <a16:creationId xmlns:a16="http://schemas.microsoft.com/office/drawing/2014/main" id="{986B159B-F41E-6741-8DCE-8588B638D0C2}"/>
              </a:ext>
            </a:extLst>
          </p:cNvPr>
          <p:cNvSpPr txBox="1"/>
          <p:nvPr/>
        </p:nvSpPr>
        <p:spPr>
          <a:xfrm rot="16200000">
            <a:off x="-727762" y="4164568"/>
            <a:ext cx="2015039" cy="369332"/>
          </a:xfrm>
          <a:prstGeom prst="rect">
            <a:avLst/>
          </a:prstGeom>
          <a:noFill/>
        </p:spPr>
        <p:txBody>
          <a:bodyPr wrap="none" rtlCol="0">
            <a:spAutoFit/>
          </a:bodyPr>
          <a:lstStyle/>
          <a:p>
            <a:r>
              <a:rPr lang="en-US" i="1" dirty="0"/>
              <a:t>A. </a:t>
            </a:r>
            <a:r>
              <a:rPr lang="en-US" i="1" dirty="0" err="1"/>
              <a:t>jandaei</a:t>
            </a:r>
            <a:r>
              <a:rPr lang="en-US" i="1" dirty="0"/>
              <a:t> </a:t>
            </a:r>
            <a:r>
              <a:rPr lang="en-US" dirty="0"/>
              <a:t>JUNP479</a:t>
            </a:r>
          </a:p>
        </p:txBody>
      </p:sp>
      <p:graphicFrame>
        <p:nvGraphicFramePr>
          <p:cNvPr id="8" name="Chart 7">
            <a:extLst>
              <a:ext uri="{FF2B5EF4-FFF2-40B4-BE49-F238E27FC236}">
                <a16:creationId xmlns:a16="http://schemas.microsoft.com/office/drawing/2014/main" id="{05763432-42B8-8F41-AE83-43C09EBD5E54}"/>
              </a:ext>
            </a:extLst>
          </p:cNvPr>
          <p:cNvGraphicFramePr>
            <a:graphicFrameLocks/>
          </p:cNvGraphicFramePr>
          <p:nvPr/>
        </p:nvGraphicFramePr>
        <p:xfrm>
          <a:off x="279756" y="129541"/>
          <a:ext cx="4597044" cy="2263139"/>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FDC83764-8DB5-1848-98AA-13DFD7E17AFE}"/>
              </a:ext>
            </a:extLst>
          </p:cNvPr>
          <p:cNvPicPr>
            <a:picLocks noChangeAspect="1"/>
          </p:cNvPicPr>
          <p:nvPr/>
        </p:nvPicPr>
        <p:blipFill>
          <a:blip r:embed="rId4"/>
          <a:stretch>
            <a:fillRect/>
          </a:stretch>
        </p:blipFill>
        <p:spPr>
          <a:xfrm rot="16200000">
            <a:off x="3757083" y="3163226"/>
            <a:ext cx="4529137" cy="2746110"/>
          </a:xfrm>
          <a:prstGeom prst="rect">
            <a:avLst/>
          </a:prstGeom>
        </p:spPr>
      </p:pic>
      <p:sp>
        <p:nvSpPr>
          <p:cNvPr id="11" name="TextBox 10">
            <a:extLst>
              <a:ext uri="{FF2B5EF4-FFF2-40B4-BE49-F238E27FC236}">
                <a16:creationId xmlns:a16="http://schemas.microsoft.com/office/drawing/2014/main" id="{62E5ACF5-4CEE-044C-A48C-3BBE0D611DCB}"/>
              </a:ext>
            </a:extLst>
          </p:cNvPr>
          <p:cNvSpPr txBox="1"/>
          <p:nvPr/>
        </p:nvSpPr>
        <p:spPr>
          <a:xfrm>
            <a:off x="279756" y="8097"/>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2" name="TextBox 11">
            <a:extLst>
              <a:ext uri="{FF2B5EF4-FFF2-40B4-BE49-F238E27FC236}">
                <a16:creationId xmlns:a16="http://schemas.microsoft.com/office/drawing/2014/main" id="{BC6D5E5A-4814-D246-96C1-42DBE26722CE}"/>
              </a:ext>
            </a:extLst>
          </p:cNvPr>
          <p:cNvSpPr txBox="1"/>
          <p:nvPr/>
        </p:nvSpPr>
        <p:spPr>
          <a:xfrm>
            <a:off x="1943100" y="1338184"/>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3" name="Down Arrow 12">
            <a:extLst>
              <a:ext uri="{FF2B5EF4-FFF2-40B4-BE49-F238E27FC236}">
                <a16:creationId xmlns:a16="http://schemas.microsoft.com/office/drawing/2014/main" id="{DEDE5892-AD49-D843-895C-81D505545EC8}"/>
              </a:ext>
            </a:extLst>
          </p:cNvPr>
          <p:cNvSpPr/>
          <p:nvPr/>
        </p:nvSpPr>
        <p:spPr>
          <a:xfrm>
            <a:off x="779772" y="435175"/>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0F7267-74DC-9644-8E30-FB1FE654DF23}"/>
              </a:ext>
            </a:extLst>
          </p:cNvPr>
          <p:cNvSpPr txBox="1"/>
          <p:nvPr/>
        </p:nvSpPr>
        <p:spPr>
          <a:xfrm>
            <a:off x="3784478" y="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5" name="Down Arrow 14">
            <a:extLst>
              <a:ext uri="{FF2B5EF4-FFF2-40B4-BE49-F238E27FC236}">
                <a16:creationId xmlns:a16="http://schemas.microsoft.com/office/drawing/2014/main" id="{A96CF719-EA86-1540-832A-1BDB2F1B1C46}"/>
              </a:ext>
            </a:extLst>
          </p:cNvPr>
          <p:cNvSpPr/>
          <p:nvPr/>
        </p:nvSpPr>
        <p:spPr>
          <a:xfrm>
            <a:off x="4284494" y="338694"/>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EE5FEEF-83AA-C04C-B2E6-0ADE8CC1C3AC}"/>
              </a:ext>
            </a:extLst>
          </p:cNvPr>
          <p:cNvSpPr/>
          <p:nvPr/>
        </p:nvSpPr>
        <p:spPr>
          <a:xfrm>
            <a:off x="2498348" y="1671321"/>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CFA9B5-1408-0D47-9A87-BD8BB031683A}"/>
              </a:ext>
            </a:extLst>
          </p:cNvPr>
          <p:cNvSpPr txBox="1"/>
          <p:nvPr/>
        </p:nvSpPr>
        <p:spPr>
          <a:xfrm rot="5400000">
            <a:off x="7122004" y="5836939"/>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8" name="Down Arrow 17">
            <a:extLst>
              <a:ext uri="{FF2B5EF4-FFF2-40B4-BE49-F238E27FC236}">
                <a16:creationId xmlns:a16="http://schemas.microsoft.com/office/drawing/2014/main" id="{8386840D-6170-A942-A7B9-D99C0728C42C}"/>
              </a:ext>
            </a:extLst>
          </p:cNvPr>
          <p:cNvSpPr/>
          <p:nvPr/>
        </p:nvSpPr>
        <p:spPr>
          <a:xfrm rot="5400000">
            <a:off x="7214685" y="5702778"/>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D9FFF33-E4DC-8B4A-B39F-2938B76119E2}"/>
              </a:ext>
            </a:extLst>
          </p:cNvPr>
          <p:cNvSpPr txBox="1"/>
          <p:nvPr/>
        </p:nvSpPr>
        <p:spPr>
          <a:xfrm rot="5400000">
            <a:off x="5490901" y="3970463"/>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20" name="Down Arrow 19">
            <a:extLst>
              <a:ext uri="{FF2B5EF4-FFF2-40B4-BE49-F238E27FC236}">
                <a16:creationId xmlns:a16="http://schemas.microsoft.com/office/drawing/2014/main" id="{7F59636E-89C2-A74F-AEB6-ED245023864F}"/>
              </a:ext>
            </a:extLst>
          </p:cNvPr>
          <p:cNvSpPr/>
          <p:nvPr/>
        </p:nvSpPr>
        <p:spPr>
          <a:xfrm rot="5400000">
            <a:off x="5532035" y="3975107"/>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1F8D309-238A-B348-9352-D87B861D189F}"/>
              </a:ext>
            </a:extLst>
          </p:cNvPr>
          <p:cNvCxnSpPr>
            <a:cxnSpLocks/>
          </p:cNvCxnSpPr>
          <p:nvPr/>
        </p:nvCxnSpPr>
        <p:spPr>
          <a:xfrm flipH="1">
            <a:off x="779773" y="4109410"/>
            <a:ext cx="6614934" cy="697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034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scatter chart&#10;&#10;Description automatically generated">
            <a:extLst>
              <a:ext uri="{FF2B5EF4-FFF2-40B4-BE49-F238E27FC236}">
                <a16:creationId xmlns:a16="http://schemas.microsoft.com/office/drawing/2014/main" id="{4EC00E99-EC05-4A4C-AE0F-F389C2FEC195}"/>
              </a:ext>
            </a:extLst>
          </p:cNvPr>
          <p:cNvPicPr>
            <a:picLocks noGrp="1" noChangeAspect="1"/>
          </p:cNvPicPr>
          <p:nvPr>
            <p:ph idx="1"/>
          </p:nvPr>
        </p:nvPicPr>
        <p:blipFill>
          <a:blip r:embed="rId2"/>
          <a:stretch>
            <a:fillRect/>
          </a:stretch>
        </p:blipFill>
        <p:spPr>
          <a:xfrm>
            <a:off x="464423" y="2392680"/>
            <a:ext cx="4184173" cy="4184173"/>
          </a:xfrm>
        </p:spPr>
      </p:pic>
      <p:sp>
        <p:nvSpPr>
          <p:cNvPr id="6" name="TextBox 5">
            <a:extLst>
              <a:ext uri="{FF2B5EF4-FFF2-40B4-BE49-F238E27FC236}">
                <a16:creationId xmlns:a16="http://schemas.microsoft.com/office/drawing/2014/main" id="{7D182280-73F8-D64D-AF4C-81EAAE255647}"/>
              </a:ext>
            </a:extLst>
          </p:cNvPr>
          <p:cNvSpPr txBox="1"/>
          <p:nvPr/>
        </p:nvSpPr>
        <p:spPr>
          <a:xfrm>
            <a:off x="1705859" y="6488668"/>
            <a:ext cx="1701300" cy="369332"/>
          </a:xfrm>
          <a:prstGeom prst="rect">
            <a:avLst/>
          </a:prstGeom>
          <a:noFill/>
        </p:spPr>
        <p:txBody>
          <a:bodyPr wrap="none" rtlCol="0">
            <a:spAutoFit/>
          </a:bodyPr>
          <a:lstStyle/>
          <a:p>
            <a:r>
              <a:rPr lang="en-US" i="1" dirty="0"/>
              <a:t>A. veronii </a:t>
            </a:r>
            <a:r>
              <a:rPr lang="en-US" dirty="0"/>
              <a:t>HM21</a:t>
            </a:r>
          </a:p>
        </p:txBody>
      </p:sp>
      <p:sp>
        <p:nvSpPr>
          <p:cNvPr id="7" name="TextBox 6">
            <a:extLst>
              <a:ext uri="{FF2B5EF4-FFF2-40B4-BE49-F238E27FC236}">
                <a16:creationId xmlns:a16="http://schemas.microsoft.com/office/drawing/2014/main" id="{986B159B-F41E-6741-8DCE-8588B638D0C2}"/>
              </a:ext>
            </a:extLst>
          </p:cNvPr>
          <p:cNvSpPr txBox="1"/>
          <p:nvPr/>
        </p:nvSpPr>
        <p:spPr>
          <a:xfrm rot="16200000">
            <a:off x="-727762" y="4164568"/>
            <a:ext cx="2015039" cy="369332"/>
          </a:xfrm>
          <a:prstGeom prst="rect">
            <a:avLst/>
          </a:prstGeom>
          <a:noFill/>
        </p:spPr>
        <p:txBody>
          <a:bodyPr wrap="none" rtlCol="0">
            <a:spAutoFit/>
          </a:bodyPr>
          <a:lstStyle/>
          <a:p>
            <a:r>
              <a:rPr lang="en-US" i="1" dirty="0"/>
              <a:t>A. </a:t>
            </a:r>
            <a:r>
              <a:rPr lang="en-US" i="1" dirty="0" err="1"/>
              <a:t>jandaei</a:t>
            </a:r>
            <a:r>
              <a:rPr lang="en-US" i="1" dirty="0"/>
              <a:t> </a:t>
            </a:r>
            <a:r>
              <a:rPr lang="en-US" dirty="0"/>
              <a:t>JUNP479</a:t>
            </a:r>
          </a:p>
        </p:txBody>
      </p:sp>
      <p:graphicFrame>
        <p:nvGraphicFramePr>
          <p:cNvPr id="8" name="Chart 7">
            <a:extLst>
              <a:ext uri="{FF2B5EF4-FFF2-40B4-BE49-F238E27FC236}">
                <a16:creationId xmlns:a16="http://schemas.microsoft.com/office/drawing/2014/main" id="{05763432-42B8-8F41-AE83-43C09EBD5E54}"/>
              </a:ext>
            </a:extLst>
          </p:cNvPr>
          <p:cNvGraphicFramePr>
            <a:graphicFrameLocks/>
          </p:cNvGraphicFramePr>
          <p:nvPr/>
        </p:nvGraphicFramePr>
        <p:xfrm>
          <a:off x="279756" y="129541"/>
          <a:ext cx="4597044" cy="2263139"/>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9">
            <a:extLst>
              <a:ext uri="{FF2B5EF4-FFF2-40B4-BE49-F238E27FC236}">
                <a16:creationId xmlns:a16="http://schemas.microsoft.com/office/drawing/2014/main" id="{FDC83764-8DB5-1848-98AA-13DFD7E17AFE}"/>
              </a:ext>
            </a:extLst>
          </p:cNvPr>
          <p:cNvPicPr>
            <a:picLocks noChangeAspect="1"/>
          </p:cNvPicPr>
          <p:nvPr/>
        </p:nvPicPr>
        <p:blipFill>
          <a:blip r:embed="rId4"/>
          <a:stretch>
            <a:fillRect/>
          </a:stretch>
        </p:blipFill>
        <p:spPr>
          <a:xfrm rot="16200000">
            <a:off x="3757083" y="3163226"/>
            <a:ext cx="4529137" cy="2746110"/>
          </a:xfrm>
          <a:prstGeom prst="rect">
            <a:avLst/>
          </a:prstGeom>
        </p:spPr>
      </p:pic>
      <p:sp>
        <p:nvSpPr>
          <p:cNvPr id="11" name="TextBox 10">
            <a:extLst>
              <a:ext uri="{FF2B5EF4-FFF2-40B4-BE49-F238E27FC236}">
                <a16:creationId xmlns:a16="http://schemas.microsoft.com/office/drawing/2014/main" id="{62E5ACF5-4CEE-044C-A48C-3BBE0D611DCB}"/>
              </a:ext>
            </a:extLst>
          </p:cNvPr>
          <p:cNvSpPr txBox="1"/>
          <p:nvPr/>
        </p:nvSpPr>
        <p:spPr>
          <a:xfrm>
            <a:off x="279756" y="8097"/>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2" name="TextBox 11">
            <a:extLst>
              <a:ext uri="{FF2B5EF4-FFF2-40B4-BE49-F238E27FC236}">
                <a16:creationId xmlns:a16="http://schemas.microsoft.com/office/drawing/2014/main" id="{BC6D5E5A-4814-D246-96C1-42DBE26722CE}"/>
              </a:ext>
            </a:extLst>
          </p:cNvPr>
          <p:cNvSpPr txBox="1"/>
          <p:nvPr/>
        </p:nvSpPr>
        <p:spPr>
          <a:xfrm>
            <a:off x="1943100" y="1338184"/>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3" name="Down Arrow 12">
            <a:extLst>
              <a:ext uri="{FF2B5EF4-FFF2-40B4-BE49-F238E27FC236}">
                <a16:creationId xmlns:a16="http://schemas.microsoft.com/office/drawing/2014/main" id="{DEDE5892-AD49-D843-895C-81D505545EC8}"/>
              </a:ext>
            </a:extLst>
          </p:cNvPr>
          <p:cNvSpPr/>
          <p:nvPr/>
        </p:nvSpPr>
        <p:spPr>
          <a:xfrm>
            <a:off x="779772" y="435175"/>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0F7267-74DC-9644-8E30-FB1FE654DF23}"/>
              </a:ext>
            </a:extLst>
          </p:cNvPr>
          <p:cNvSpPr txBox="1"/>
          <p:nvPr/>
        </p:nvSpPr>
        <p:spPr>
          <a:xfrm>
            <a:off x="3784478" y="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5" name="Down Arrow 14">
            <a:extLst>
              <a:ext uri="{FF2B5EF4-FFF2-40B4-BE49-F238E27FC236}">
                <a16:creationId xmlns:a16="http://schemas.microsoft.com/office/drawing/2014/main" id="{A96CF719-EA86-1540-832A-1BDB2F1B1C46}"/>
              </a:ext>
            </a:extLst>
          </p:cNvPr>
          <p:cNvSpPr/>
          <p:nvPr/>
        </p:nvSpPr>
        <p:spPr>
          <a:xfrm>
            <a:off x="4284494" y="338694"/>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EE5FEEF-83AA-C04C-B2E6-0ADE8CC1C3AC}"/>
              </a:ext>
            </a:extLst>
          </p:cNvPr>
          <p:cNvSpPr/>
          <p:nvPr/>
        </p:nvSpPr>
        <p:spPr>
          <a:xfrm>
            <a:off x="2498348" y="1671321"/>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BCFA9B5-1408-0D47-9A87-BD8BB031683A}"/>
              </a:ext>
            </a:extLst>
          </p:cNvPr>
          <p:cNvSpPr txBox="1"/>
          <p:nvPr/>
        </p:nvSpPr>
        <p:spPr>
          <a:xfrm rot="5400000">
            <a:off x="7122004" y="5836939"/>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8" name="Down Arrow 17">
            <a:extLst>
              <a:ext uri="{FF2B5EF4-FFF2-40B4-BE49-F238E27FC236}">
                <a16:creationId xmlns:a16="http://schemas.microsoft.com/office/drawing/2014/main" id="{8386840D-6170-A942-A7B9-D99C0728C42C}"/>
              </a:ext>
            </a:extLst>
          </p:cNvPr>
          <p:cNvSpPr/>
          <p:nvPr/>
        </p:nvSpPr>
        <p:spPr>
          <a:xfrm rot="5400000">
            <a:off x="7214685" y="5702778"/>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7F59636E-89C2-A74F-AEB6-ED245023864F}"/>
              </a:ext>
            </a:extLst>
          </p:cNvPr>
          <p:cNvSpPr/>
          <p:nvPr/>
        </p:nvSpPr>
        <p:spPr>
          <a:xfrm rot="5400000">
            <a:off x="5532035" y="3975107"/>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1F8D309-238A-B348-9352-D87B861D189F}"/>
              </a:ext>
            </a:extLst>
          </p:cNvPr>
          <p:cNvCxnSpPr>
            <a:cxnSpLocks/>
          </p:cNvCxnSpPr>
          <p:nvPr/>
        </p:nvCxnSpPr>
        <p:spPr>
          <a:xfrm flipH="1">
            <a:off x="779773" y="4109410"/>
            <a:ext cx="6614934" cy="6977"/>
          </a:xfrm>
          <a:prstGeom prst="line">
            <a:avLst/>
          </a:prstGeom>
          <a:ln w="317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6824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182280-73F8-D64D-AF4C-81EAAE255647}"/>
              </a:ext>
            </a:extLst>
          </p:cNvPr>
          <p:cNvSpPr txBox="1"/>
          <p:nvPr/>
        </p:nvSpPr>
        <p:spPr>
          <a:xfrm>
            <a:off x="1705859" y="6161008"/>
            <a:ext cx="1701300" cy="369332"/>
          </a:xfrm>
          <a:prstGeom prst="rect">
            <a:avLst/>
          </a:prstGeom>
          <a:noFill/>
        </p:spPr>
        <p:txBody>
          <a:bodyPr wrap="none" rtlCol="0">
            <a:spAutoFit/>
          </a:bodyPr>
          <a:lstStyle/>
          <a:p>
            <a:r>
              <a:rPr lang="en-US" i="1" dirty="0"/>
              <a:t>A. veronii </a:t>
            </a:r>
            <a:r>
              <a:rPr lang="en-US" dirty="0"/>
              <a:t>HM21</a:t>
            </a:r>
          </a:p>
        </p:txBody>
      </p:sp>
      <p:sp>
        <p:nvSpPr>
          <p:cNvPr id="7" name="TextBox 6">
            <a:extLst>
              <a:ext uri="{FF2B5EF4-FFF2-40B4-BE49-F238E27FC236}">
                <a16:creationId xmlns:a16="http://schemas.microsoft.com/office/drawing/2014/main" id="{986B159B-F41E-6741-8DCE-8588B638D0C2}"/>
              </a:ext>
            </a:extLst>
          </p:cNvPr>
          <p:cNvSpPr txBox="1"/>
          <p:nvPr/>
        </p:nvSpPr>
        <p:spPr>
          <a:xfrm rot="16200000">
            <a:off x="-743002" y="4328186"/>
            <a:ext cx="2015039" cy="369332"/>
          </a:xfrm>
          <a:prstGeom prst="rect">
            <a:avLst/>
          </a:prstGeom>
          <a:noFill/>
        </p:spPr>
        <p:txBody>
          <a:bodyPr wrap="none" rtlCol="0">
            <a:spAutoFit/>
          </a:bodyPr>
          <a:lstStyle/>
          <a:p>
            <a:r>
              <a:rPr lang="en-US" i="1" dirty="0"/>
              <a:t>A. </a:t>
            </a:r>
            <a:r>
              <a:rPr lang="en-US" i="1" dirty="0" err="1"/>
              <a:t>jandaei</a:t>
            </a:r>
            <a:r>
              <a:rPr lang="en-US" i="1" dirty="0"/>
              <a:t> </a:t>
            </a:r>
            <a:r>
              <a:rPr lang="en-US" dirty="0"/>
              <a:t>JUNP479</a:t>
            </a:r>
          </a:p>
        </p:txBody>
      </p:sp>
      <p:graphicFrame>
        <p:nvGraphicFramePr>
          <p:cNvPr id="8" name="Chart 7">
            <a:extLst>
              <a:ext uri="{FF2B5EF4-FFF2-40B4-BE49-F238E27FC236}">
                <a16:creationId xmlns:a16="http://schemas.microsoft.com/office/drawing/2014/main" id="{05763432-42B8-8F41-AE83-43C09EBD5E54}"/>
              </a:ext>
            </a:extLst>
          </p:cNvPr>
          <p:cNvGraphicFramePr>
            <a:graphicFrameLocks/>
          </p:cNvGraphicFramePr>
          <p:nvPr/>
        </p:nvGraphicFramePr>
        <p:xfrm>
          <a:off x="279756" y="358141"/>
          <a:ext cx="4597044" cy="226313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62E5ACF5-4CEE-044C-A48C-3BBE0D611DCB}"/>
              </a:ext>
            </a:extLst>
          </p:cNvPr>
          <p:cNvSpPr txBox="1"/>
          <p:nvPr/>
        </p:nvSpPr>
        <p:spPr>
          <a:xfrm>
            <a:off x="279756" y="236697"/>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2" name="TextBox 11">
            <a:extLst>
              <a:ext uri="{FF2B5EF4-FFF2-40B4-BE49-F238E27FC236}">
                <a16:creationId xmlns:a16="http://schemas.microsoft.com/office/drawing/2014/main" id="{BC6D5E5A-4814-D246-96C1-42DBE26722CE}"/>
              </a:ext>
            </a:extLst>
          </p:cNvPr>
          <p:cNvSpPr txBox="1"/>
          <p:nvPr/>
        </p:nvSpPr>
        <p:spPr>
          <a:xfrm>
            <a:off x="1943100" y="1566784"/>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
        <p:nvSpPr>
          <p:cNvPr id="13" name="Down Arrow 12">
            <a:extLst>
              <a:ext uri="{FF2B5EF4-FFF2-40B4-BE49-F238E27FC236}">
                <a16:creationId xmlns:a16="http://schemas.microsoft.com/office/drawing/2014/main" id="{DEDE5892-AD49-D843-895C-81D505545EC8}"/>
              </a:ext>
            </a:extLst>
          </p:cNvPr>
          <p:cNvSpPr/>
          <p:nvPr/>
        </p:nvSpPr>
        <p:spPr>
          <a:xfrm>
            <a:off x="779772" y="663775"/>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C0F7267-74DC-9644-8E30-FB1FE654DF23}"/>
              </a:ext>
            </a:extLst>
          </p:cNvPr>
          <p:cNvSpPr txBox="1"/>
          <p:nvPr/>
        </p:nvSpPr>
        <p:spPr>
          <a:xfrm>
            <a:off x="3784478" y="22860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15" name="Down Arrow 14">
            <a:extLst>
              <a:ext uri="{FF2B5EF4-FFF2-40B4-BE49-F238E27FC236}">
                <a16:creationId xmlns:a16="http://schemas.microsoft.com/office/drawing/2014/main" id="{A96CF719-EA86-1540-832A-1BDB2F1B1C46}"/>
              </a:ext>
            </a:extLst>
          </p:cNvPr>
          <p:cNvSpPr/>
          <p:nvPr/>
        </p:nvSpPr>
        <p:spPr>
          <a:xfrm>
            <a:off x="4284494" y="567294"/>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a:extLst>
              <a:ext uri="{FF2B5EF4-FFF2-40B4-BE49-F238E27FC236}">
                <a16:creationId xmlns:a16="http://schemas.microsoft.com/office/drawing/2014/main" id="{FEE5FEEF-83AA-C04C-B2E6-0ADE8CC1C3AC}"/>
              </a:ext>
            </a:extLst>
          </p:cNvPr>
          <p:cNvSpPr/>
          <p:nvPr/>
        </p:nvSpPr>
        <p:spPr>
          <a:xfrm>
            <a:off x="2498348" y="1899921"/>
            <a:ext cx="45719" cy="314325"/>
          </a:xfrm>
          <a:prstGeom prst="downArrow">
            <a:avLst/>
          </a:prstGeom>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55A9CCD-B5B6-3148-B493-E3A2BADCBCB6}"/>
              </a:ext>
            </a:extLst>
          </p:cNvPr>
          <p:cNvPicPr>
            <a:picLocks noChangeAspect="1"/>
          </p:cNvPicPr>
          <p:nvPr/>
        </p:nvPicPr>
        <p:blipFill>
          <a:blip r:embed="rId4"/>
          <a:stretch>
            <a:fillRect/>
          </a:stretch>
        </p:blipFill>
        <p:spPr>
          <a:xfrm>
            <a:off x="464424" y="4512852"/>
            <a:ext cx="6919357" cy="1678794"/>
          </a:xfrm>
          <a:prstGeom prst="rect">
            <a:avLst/>
          </a:prstGeom>
        </p:spPr>
      </p:pic>
      <p:pic>
        <p:nvPicPr>
          <p:cNvPr id="9" name="Picture 8">
            <a:extLst>
              <a:ext uri="{FF2B5EF4-FFF2-40B4-BE49-F238E27FC236}">
                <a16:creationId xmlns:a16="http://schemas.microsoft.com/office/drawing/2014/main" id="{7C6352D7-A772-E045-BE4E-9792834C2278}"/>
              </a:ext>
            </a:extLst>
          </p:cNvPr>
          <p:cNvPicPr>
            <a:picLocks noChangeAspect="1"/>
          </p:cNvPicPr>
          <p:nvPr/>
        </p:nvPicPr>
        <p:blipFill rotWithShape="1">
          <a:blip r:embed="rId5"/>
          <a:srcRect b="3044"/>
          <a:stretch/>
        </p:blipFill>
        <p:spPr>
          <a:xfrm>
            <a:off x="494904" y="2761427"/>
            <a:ext cx="6957456" cy="2089682"/>
          </a:xfrm>
          <a:prstGeom prst="rect">
            <a:avLst/>
          </a:prstGeom>
        </p:spPr>
      </p:pic>
      <p:sp>
        <p:nvSpPr>
          <p:cNvPr id="21" name="TextBox 20">
            <a:extLst>
              <a:ext uri="{FF2B5EF4-FFF2-40B4-BE49-F238E27FC236}">
                <a16:creationId xmlns:a16="http://schemas.microsoft.com/office/drawing/2014/main" id="{0FDF53B4-F194-9945-B652-1708F41F2901}"/>
              </a:ext>
            </a:extLst>
          </p:cNvPr>
          <p:cNvSpPr txBox="1"/>
          <p:nvPr/>
        </p:nvSpPr>
        <p:spPr>
          <a:xfrm>
            <a:off x="5803778" y="256032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23" name="TextBox 22">
            <a:extLst>
              <a:ext uri="{FF2B5EF4-FFF2-40B4-BE49-F238E27FC236}">
                <a16:creationId xmlns:a16="http://schemas.microsoft.com/office/drawing/2014/main" id="{9C9663E0-241D-2C4E-9730-796C5FB29F60}"/>
              </a:ext>
            </a:extLst>
          </p:cNvPr>
          <p:cNvSpPr txBox="1"/>
          <p:nvPr/>
        </p:nvSpPr>
        <p:spPr>
          <a:xfrm>
            <a:off x="5712338" y="5958840"/>
            <a:ext cx="819455" cy="369332"/>
          </a:xfrm>
          <a:prstGeom prst="rect">
            <a:avLst/>
          </a:prstGeom>
          <a:noFill/>
        </p:spPr>
        <p:txBody>
          <a:bodyPr wrap="none" rtlCol="0">
            <a:spAutoFit/>
          </a:bodyPr>
          <a:lstStyle/>
          <a:p>
            <a:r>
              <a:rPr lang="en-US" b="1" dirty="0">
                <a:solidFill>
                  <a:srgbClr val="00B0F0"/>
                </a:solidFill>
              </a:rPr>
              <a:t>Origin</a:t>
            </a:r>
            <a:r>
              <a:rPr lang="en-US" dirty="0"/>
              <a:t> </a:t>
            </a:r>
          </a:p>
        </p:txBody>
      </p:sp>
      <p:sp>
        <p:nvSpPr>
          <p:cNvPr id="24" name="TextBox 23">
            <a:extLst>
              <a:ext uri="{FF2B5EF4-FFF2-40B4-BE49-F238E27FC236}">
                <a16:creationId xmlns:a16="http://schemas.microsoft.com/office/drawing/2014/main" id="{E7AA4AF1-E144-C34E-9879-86CD0E8A358B}"/>
              </a:ext>
            </a:extLst>
          </p:cNvPr>
          <p:cNvSpPr txBox="1"/>
          <p:nvPr/>
        </p:nvSpPr>
        <p:spPr>
          <a:xfrm>
            <a:off x="5029200" y="4294744"/>
            <a:ext cx="1110497" cy="369332"/>
          </a:xfrm>
          <a:prstGeom prst="rect">
            <a:avLst/>
          </a:prstGeom>
          <a:noFill/>
        </p:spPr>
        <p:txBody>
          <a:bodyPr wrap="none" rtlCol="0">
            <a:spAutoFit/>
          </a:bodyPr>
          <a:lstStyle/>
          <a:p>
            <a:r>
              <a:rPr lang="en-US" b="1" dirty="0">
                <a:solidFill>
                  <a:srgbClr val="00B0F0"/>
                </a:solidFill>
              </a:rPr>
              <a:t>Terminus</a:t>
            </a:r>
            <a:r>
              <a:rPr lang="en-US" dirty="0"/>
              <a:t> </a:t>
            </a:r>
          </a:p>
        </p:txBody>
      </p:sp>
    </p:spTree>
    <p:extLst>
      <p:ext uri="{BB962C8B-B14F-4D97-AF65-F5344CB8AC3E}">
        <p14:creationId xmlns:p14="http://schemas.microsoft.com/office/powerpoint/2010/main" val="40203937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DCE37-B925-C166-1EDF-89143E49F9C8}"/>
              </a:ext>
            </a:extLst>
          </p:cNvPr>
          <p:cNvSpPr>
            <a:spLocks noGrp="1"/>
          </p:cNvSpPr>
          <p:nvPr>
            <p:ph type="ctrTitle"/>
          </p:nvPr>
        </p:nvSpPr>
        <p:spPr/>
        <p:txBody>
          <a:bodyPr>
            <a:normAutofit/>
          </a:bodyPr>
          <a:lstStyle/>
          <a:p>
            <a:r>
              <a:rPr lang="en-US" dirty="0"/>
              <a:t>Inferring Recombination Events from Dot -, Gene, or Mummer Plots</a:t>
            </a:r>
          </a:p>
        </p:txBody>
      </p:sp>
    </p:spTree>
    <p:extLst>
      <p:ext uri="{BB962C8B-B14F-4D97-AF65-F5344CB8AC3E}">
        <p14:creationId xmlns:p14="http://schemas.microsoft.com/office/powerpoint/2010/main" val="19042388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cription: Tmar_Tpet(1).pdf">
            <a:extLst>
              <a:ext uri="{FF2B5EF4-FFF2-40B4-BE49-F238E27FC236}">
                <a16:creationId xmlns:a16="http://schemas.microsoft.com/office/drawing/2014/main" id="{43713797-2BA4-674C-B6B1-C3BA07F39C2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64342" y="1244315"/>
            <a:ext cx="6019331" cy="4198483"/>
          </a:xfrm>
          <a:prstGeom prst="rect">
            <a:avLst/>
          </a:prstGeom>
          <a:noFill/>
          <a:effectLst/>
        </p:spPr>
      </p:pic>
      <p:cxnSp>
        <p:nvCxnSpPr>
          <p:cNvPr id="6" name="Straight Arrow Connector 5">
            <a:extLst>
              <a:ext uri="{FF2B5EF4-FFF2-40B4-BE49-F238E27FC236}">
                <a16:creationId xmlns:a16="http://schemas.microsoft.com/office/drawing/2014/main" id="{D91DEEC8-F9F3-6E4F-8EEB-B94574B0D460}"/>
              </a:ext>
            </a:extLst>
          </p:cNvPr>
          <p:cNvCxnSpPr>
            <a:cxnSpLocks/>
          </p:cNvCxnSpPr>
          <p:nvPr/>
        </p:nvCxnSpPr>
        <p:spPr>
          <a:xfrm>
            <a:off x="1432560" y="5501640"/>
            <a:ext cx="265480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D8FC682-6E25-D74A-B6A3-4F588E0D98FC}"/>
              </a:ext>
            </a:extLst>
          </p:cNvPr>
          <p:cNvCxnSpPr>
            <a:cxnSpLocks/>
          </p:cNvCxnSpPr>
          <p:nvPr/>
        </p:nvCxnSpPr>
        <p:spPr>
          <a:xfrm flipV="1">
            <a:off x="4495800" y="5478780"/>
            <a:ext cx="1790700" cy="1524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35A48A1-FC35-1E40-9E61-3EA81F53917C}"/>
              </a:ext>
            </a:extLst>
          </p:cNvPr>
          <p:cNvCxnSpPr>
            <a:cxnSpLocks/>
          </p:cNvCxnSpPr>
          <p:nvPr/>
        </p:nvCxnSpPr>
        <p:spPr>
          <a:xfrm flipV="1">
            <a:off x="4087367" y="5560483"/>
            <a:ext cx="408433" cy="7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3BAE2A-6CE7-2C42-88D1-2E4CFDA3D18A}"/>
              </a:ext>
            </a:extLst>
          </p:cNvPr>
          <p:cNvSpPr txBox="1"/>
          <p:nvPr/>
        </p:nvSpPr>
        <p:spPr>
          <a:xfrm>
            <a:off x="2347367" y="3874539"/>
            <a:ext cx="417102" cy="369332"/>
          </a:xfrm>
          <a:prstGeom prst="rect">
            <a:avLst/>
          </a:prstGeom>
          <a:solidFill>
            <a:schemeClr val="bg1">
              <a:alpha val="68468"/>
            </a:schemeClr>
          </a:solidFill>
        </p:spPr>
        <p:txBody>
          <a:bodyPr wrap="none" rtlCol="0">
            <a:spAutoFit/>
          </a:bodyPr>
          <a:lstStyle/>
          <a:p>
            <a:r>
              <a:rPr lang="en-US" dirty="0"/>
              <a:t>#1</a:t>
            </a:r>
          </a:p>
        </p:txBody>
      </p:sp>
      <p:sp>
        <p:nvSpPr>
          <p:cNvPr id="14" name="TextBox 13">
            <a:extLst>
              <a:ext uri="{FF2B5EF4-FFF2-40B4-BE49-F238E27FC236}">
                <a16:creationId xmlns:a16="http://schemas.microsoft.com/office/drawing/2014/main" id="{9F6899E6-2A52-C945-A6E3-D5B6F54DA044}"/>
              </a:ext>
            </a:extLst>
          </p:cNvPr>
          <p:cNvSpPr txBox="1"/>
          <p:nvPr/>
        </p:nvSpPr>
        <p:spPr>
          <a:xfrm>
            <a:off x="4088890" y="3365947"/>
            <a:ext cx="417102" cy="369332"/>
          </a:xfrm>
          <a:prstGeom prst="rect">
            <a:avLst/>
          </a:prstGeom>
          <a:solidFill>
            <a:schemeClr val="bg1">
              <a:alpha val="40000"/>
            </a:schemeClr>
          </a:solidFill>
        </p:spPr>
        <p:txBody>
          <a:bodyPr wrap="none" rtlCol="0">
            <a:spAutoFit/>
          </a:bodyPr>
          <a:lstStyle/>
          <a:p>
            <a:r>
              <a:rPr lang="en-US" dirty="0"/>
              <a:t>#2</a:t>
            </a:r>
          </a:p>
        </p:txBody>
      </p:sp>
      <p:sp>
        <p:nvSpPr>
          <p:cNvPr id="15" name="TextBox 14">
            <a:extLst>
              <a:ext uri="{FF2B5EF4-FFF2-40B4-BE49-F238E27FC236}">
                <a16:creationId xmlns:a16="http://schemas.microsoft.com/office/drawing/2014/main" id="{4F1E3686-8690-AC49-B31B-551F33923585}"/>
              </a:ext>
            </a:extLst>
          </p:cNvPr>
          <p:cNvSpPr txBox="1"/>
          <p:nvPr/>
        </p:nvSpPr>
        <p:spPr>
          <a:xfrm>
            <a:off x="4922789" y="2190519"/>
            <a:ext cx="417102" cy="369332"/>
          </a:xfrm>
          <a:prstGeom prst="rect">
            <a:avLst/>
          </a:prstGeom>
          <a:solidFill>
            <a:schemeClr val="bg1">
              <a:alpha val="68468"/>
            </a:schemeClr>
          </a:solidFill>
        </p:spPr>
        <p:txBody>
          <a:bodyPr wrap="none" rtlCol="0">
            <a:spAutoFit/>
          </a:bodyPr>
          <a:lstStyle/>
          <a:p>
            <a:r>
              <a:rPr lang="en-US" dirty="0"/>
              <a:t>#3</a:t>
            </a:r>
          </a:p>
        </p:txBody>
      </p:sp>
      <p:sp>
        <p:nvSpPr>
          <p:cNvPr id="16" name="TextBox 15">
            <a:extLst>
              <a:ext uri="{FF2B5EF4-FFF2-40B4-BE49-F238E27FC236}">
                <a16:creationId xmlns:a16="http://schemas.microsoft.com/office/drawing/2014/main" id="{EBD09D55-6290-C640-8180-FD99B523F269}"/>
              </a:ext>
            </a:extLst>
          </p:cNvPr>
          <p:cNvSpPr txBox="1"/>
          <p:nvPr/>
        </p:nvSpPr>
        <p:spPr>
          <a:xfrm>
            <a:off x="2545080" y="5661660"/>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2D0DC16E-DD98-CA41-97A9-C551CE3591C0}"/>
              </a:ext>
            </a:extLst>
          </p:cNvPr>
          <p:cNvSpPr txBox="1"/>
          <p:nvPr/>
        </p:nvSpPr>
        <p:spPr>
          <a:xfrm>
            <a:off x="4102640" y="5605872"/>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01504C3B-68E0-6E49-877A-D2CC63700BD5}"/>
              </a:ext>
            </a:extLst>
          </p:cNvPr>
          <p:cNvSpPr txBox="1"/>
          <p:nvPr/>
        </p:nvSpPr>
        <p:spPr>
          <a:xfrm>
            <a:off x="5339891" y="5605872"/>
            <a:ext cx="301686" cy="369332"/>
          </a:xfrm>
          <a:prstGeom prst="rect">
            <a:avLst/>
          </a:prstGeom>
          <a:noFill/>
        </p:spPr>
        <p:txBody>
          <a:bodyPr wrap="none" rtlCol="0">
            <a:spAutoFit/>
          </a:bodyPr>
          <a:lstStyle/>
          <a:p>
            <a:r>
              <a:rPr lang="en-US" dirty="0"/>
              <a:t>3</a:t>
            </a:r>
          </a:p>
        </p:txBody>
      </p:sp>
      <p:cxnSp>
        <p:nvCxnSpPr>
          <p:cNvPr id="19" name="Straight Arrow Connector 18">
            <a:extLst>
              <a:ext uri="{FF2B5EF4-FFF2-40B4-BE49-F238E27FC236}">
                <a16:creationId xmlns:a16="http://schemas.microsoft.com/office/drawing/2014/main" id="{6A7DC0FD-8FD8-0A4B-9B89-B36DE5F1A0D5}"/>
              </a:ext>
            </a:extLst>
          </p:cNvPr>
          <p:cNvCxnSpPr>
            <a:cxnSpLocks/>
          </p:cNvCxnSpPr>
          <p:nvPr/>
        </p:nvCxnSpPr>
        <p:spPr>
          <a:xfrm flipV="1">
            <a:off x="883920" y="3443771"/>
            <a:ext cx="0" cy="17378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065CC2-F3CA-3C42-9942-3752B85366C8}"/>
              </a:ext>
            </a:extLst>
          </p:cNvPr>
          <p:cNvCxnSpPr>
            <a:cxnSpLocks/>
          </p:cNvCxnSpPr>
          <p:nvPr/>
        </p:nvCxnSpPr>
        <p:spPr>
          <a:xfrm>
            <a:off x="780287" y="3083983"/>
            <a:ext cx="0" cy="35978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BA136C-D0E9-2F4A-9B03-D5E5DDBFD4DD}"/>
              </a:ext>
            </a:extLst>
          </p:cNvPr>
          <p:cNvCxnSpPr>
            <a:cxnSpLocks/>
          </p:cNvCxnSpPr>
          <p:nvPr/>
        </p:nvCxnSpPr>
        <p:spPr>
          <a:xfrm flipV="1">
            <a:off x="883920" y="2014363"/>
            <a:ext cx="0" cy="1069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6BCE2A7-EEA5-574E-93E2-E25A7ABB5477}"/>
              </a:ext>
            </a:extLst>
          </p:cNvPr>
          <p:cNvSpPr txBox="1"/>
          <p:nvPr/>
        </p:nvSpPr>
        <p:spPr>
          <a:xfrm>
            <a:off x="396240" y="4297680"/>
            <a:ext cx="301686" cy="369332"/>
          </a:xfrm>
          <a:prstGeom prst="rect">
            <a:avLst/>
          </a:prstGeom>
          <a:noFill/>
        </p:spPr>
        <p:txBody>
          <a:bodyPr wrap="none" rtlCol="0">
            <a:spAutoFit/>
          </a:bodyPr>
          <a:lstStyle/>
          <a:p>
            <a:r>
              <a:rPr lang="en-US" dirty="0"/>
              <a:t>1</a:t>
            </a:r>
          </a:p>
        </p:txBody>
      </p:sp>
      <p:sp>
        <p:nvSpPr>
          <p:cNvPr id="27" name="TextBox 26">
            <a:extLst>
              <a:ext uri="{FF2B5EF4-FFF2-40B4-BE49-F238E27FC236}">
                <a16:creationId xmlns:a16="http://schemas.microsoft.com/office/drawing/2014/main" id="{05DD1C7C-32BA-C246-B4F5-38E47035AFD6}"/>
              </a:ext>
            </a:extLst>
          </p:cNvPr>
          <p:cNvSpPr txBox="1"/>
          <p:nvPr/>
        </p:nvSpPr>
        <p:spPr>
          <a:xfrm>
            <a:off x="293930" y="3079211"/>
            <a:ext cx="301686" cy="369332"/>
          </a:xfrm>
          <a:prstGeom prst="rect">
            <a:avLst/>
          </a:prstGeom>
          <a:noFill/>
        </p:spPr>
        <p:txBody>
          <a:bodyPr wrap="none" rtlCol="0">
            <a:spAutoFit/>
          </a:bodyPr>
          <a:lstStyle/>
          <a:p>
            <a:r>
              <a:rPr lang="en-US" dirty="0"/>
              <a:t>2</a:t>
            </a:r>
          </a:p>
        </p:txBody>
      </p:sp>
      <p:sp>
        <p:nvSpPr>
          <p:cNvPr id="28" name="TextBox 27">
            <a:extLst>
              <a:ext uri="{FF2B5EF4-FFF2-40B4-BE49-F238E27FC236}">
                <a16:creationId xmlns:a16="http://schemas.microsoft.com/office/drawing/2014/main" id="{60FDDBD9-02E4-4A47-9025-E88BDFEC6897}"/>
              </a:ext>
            </a:extLst>
          </p:cNvPr>
          <p:cNvSpPr txBox="1"/>
          <p:nvPr/>
        </p:nvSpPr>
        <p:spPr>
          <a:xfrm>
            <a:off x="525780" y="2407920"/>
            <a:ext cx="301686" cy="369332"/>
          </a:xfrm>
          <a:prstGeom prst="rect">
            <a:avLst/>
          </a:prstGeom>
          <a:noFill/>
        </p:spPr>
        <p:txBody>
          <a:bodyPr wrap="none" rtlCol="0">
            <a:spAutoFit/>
          </a:bodyPr>
          <a:lstStyle/>
          <a:p>
            <a:r>
              <a:rPr lang="en-US" dirty="0"/>
              <a:t>3</a:t>
            </a:r>
          </a:p>
        </p:txBody>
      </p:sp>
      <p:sp>
        <p:nvSpPr>
          <p:cNvPr id="29" name="Donut 28">
            <a:extLst>
              <a:ext uri="{FF2B5EF4-FFF2-40B4-BE49-F238E27FC236}">
                <a16:creationId xmlns:a16="http://schemas.microsoft.com/office/drawing/2014/main" id="{EADD8770-BEE7-FF49-AC87-A578FAAE3222}"/>
              </a:ext>
            </a:extLst>
          </p:cNvPr>
          <p:cNvSpPr/>
          <p:nvPr/>
        </p:nvSpPr>
        <p:spPr>
          <a:xfrm>
            <a:off x="7665720" y="777240"/>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3DF6D260-9966-9E49-9D6E-6A3BD81BB18A}"/>
              </a:ext>
            </a:extLst>
          </p:cNvPr>
          <p:cNvCxnSpPr>
            <a:cxnSpLocks/>
          </p:cNvCxnSpPr>
          <p:nvPr/>
        </p:nvCxnSpPr>
        <p:spPr>
          <a:xfrm flipV="1">
            <a:off x="8020050" y="892818"/>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13C6756-D05C-3748-AEA0-A97719428895}"/>
              </a:ext>
            </a:extLst>
          </p:cNvPr>
          <p:cNvCxnSpPr>
            <a:cxnSpLocks/>
          </p:cNvCxnSpPr>
          <p:nvPr/>
        </p:nvCxnSpPr>
        <p:spPr>
          <a:xfrm>
            <a:off x="8991602" y="838200"/>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DCFBC9-93B2-3F4A-85C9-14B33263E234}"/>
              </a:ext>
            </a:extLst>
          </p:cNvPr>
          <p:cNvCxnSpPr>
            <a:cxnSpLocks/>
            <a:endCxn id="29" idx="4"/>
          </p:cNvCxnSpPr>
          <p:nvPr/>
        </p:nvCxnSpPr>
        <p:spPr>
          <a:xfrm flipH="1">
            <a:off x="8682990" y="2777252"/>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1F71EE8-D5B9-8A46-8C31-EC9C93B91E54}"/>
              </a:ext>
            </a:extLst>
          </p:cNvPr>
          <p:cNvCxnSpPr>
            <a:cxnSpLocks/>
          </p:cNvCxnSpPr>
          <p:nvPr/>
        </p:nvCxnSpPr>
        <p:spPr>
          <a:xfrm flipV="1">
            <a:off x="8705850" y="2720340"/>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F891791-9D2D-4F47-8AC5-9909ACA09764}"/>
              </a:ext>
            </a:extLst>
          </p:cNvPr>
          <p:cNvSpPr txBox="1"/>
          <p:nvPr/>
        </p:nvSpPr>
        <p:spPr>
          <a:xfrm>
            <a:off x="7383780" y="1874520"/>
            <a:ext cx="301686" cy="369332"/>
          </a:xfrm>
          <a:prstGeom prst="rect">
            <a:avLst/>
          </a:prstGeom>
          <a:noFill/>
        </p:spPr>
        <p:txBody>
          <a:bodyPr wrap="none" rtlCol="0">
            <a:spAutoFit/>
          </a:bodyPr>
          <a:lstStyle/>
          <a:p>
            <a:r>
              <a:rPr lang="en-US" dirty="0"/>
              <a:t>1</a:t>
            </a:r>
          </a:p>
        </p:txBody>
      </p:sp>
      <p:sp>
        <p:nvSpPr>
          <p:cNvPr id="44" name="TextBox 43">
            <a:extLst>
              <a:ext uri="{FF2B5EF4-FFF2-40B4-BE49-F238E27FC236}">
                <a16:creationId xmlns:a16="http://schemas.microsoft.com/office/drawing/2014/main" id="{32A99E03-9722-F64F-805D-1543C15C90BC}"/>
              </a:ext>
            </a:extLst>
          </p:cNvPr>
          <p:cNvSpPr txBox="1"/>
          <p:nvPr/>
        </p:nvSpPr>
        <p:spPr>
          <a:xfrm>
            <a:off x="8504359" y="407908"/>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0B13E4E6-CC0B-444C-B463-E26D39B950B2}"/>
              </a:ext>
            </a:extLst>
          </p:cNvPr>
          <p:cNvSpPr txBox="1"/>
          <p:nvPr/>
        </p:nvSpPr>
        <p:spPr>
          <a:xfrm>
            <a:off x="9700260" y="1816243"/>
            <a:ext cx="301686" cy="369332"/>
          </a:xfrm>
          <a:prstGeom prst="rect">
            <a:avLst/>
          </a:prstGeom>
          <a:noFill/>
        </p:spPr>
        <p:txBody>
          <a:bodyPr wrap="none" rtlCol="0">
            <a:spAutoFit/>
          </a:bodyPr>
          <a:lstStyle/>
          <a:p>
            <a:r>
              <a:rPr lang="en-US" dirty="0"/>
              <a:t>3</a:t>
            </a:r>
          </a:p>
        </p:txBody>
      </p:sp>
      <p:sp>
        <p:nvSpPr>
          <p:cNvPr id="48" name="TextBox 47">
            <a:extLst>
              <a:ext uri="{FF2B5EF4-FFF2-40B4-BE49-F238E27FC236}">
                <a16:creationId xmlns:a16="http://schemas.microsoft.com/office/drawing/2014/main" id="{EF8AFA4A-7F30-324A-ABC8-C65E1C92B08F}"/>
              </a:ext>
            </a:extLst>
          </p:cNvPr>
          <p:cNvSpPr txBox="1"/>
          <p:nvPr/>
        </p:nvSpPr>
        <p:spPr>
          <a:xfrm>
            <a:off x="10317480" y="1689854"/>
            <a:ext cx="708335" cy="369332"/>
          </a:xfrm>
          <a:prstGeom prst="rect">
            <a:avLst/>
          </a:prstGeom>
          <a:noFill/>
        </p:spPr>
        <p:txBody>
          <a:bodyPr wrap="none" rtlCol="0">
            <a:spAutoFit/>
          </a:bodyPr>
          <a:lstStyle/>
          <a:p>
            <a:r>
              <a:rPr lang="en-US" dirty="0"/>
              <a:t>X axis</a:t>
            </a:r>
          </a:p>
        </p:txBody>
      </p:sp>
      <p:cxnSp>
        <p:nvCxnSpPr>
          <p:cNvPr id="60" name="Straight Connector 59">
            <a:extLst>
              <a:ext uri="{FF2B5EF4-FFF2-40B4-BE49-F238E27FC236}">
                <a16:creationId xmlns:a16="http://schemas.microsoft.com/office/drawing/2014/main" id="{CA00A945-D71E-0842-9AE9-8E8C42756D19}"/>
              </a:ext>
            </a:extLst>
          </p:cNvPr>
          <p:cNvCxnSpPr>
            <a:cxnSpLocks/>
          </p:cNvCxnSpPr>
          <p:nvPr/>
        </p:nvCxnSpPr>
        <p:spPr>
          <a:xfrm>
            <a:off x="8156953" y="839478"/>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E13B17C-5549-FF41-89A7-BACF64A27802}"/>
              </a:ext>
            </a:extLst>
          </p:cNvPr>
          <p:cNvCxnSpPr>
            <a:cxnSpLocks/>
          </p:cNvCxnSpPr>
          <p:nvPr/>
        </p:nvCxnSpPr>
        <p:spPr>
          <a:xfrm flipH="1">
            <a:off x="9204960" y="910748"/>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Donut 69">
            <a:extLst>
              <a:ext uri="{FF2B5EF4-FFF2-40B4-BE49-F238E27FC236}">
                <a16:creationId xmlns:a16="http://schemas.microsoft.com/office/drawing/2014/main" id="{2EED9E49-BF42-9846-A0E3-070A353CCA97}"/>
              </a:ext>
            </a:extLst>
          </p:cNvPr>
          <p:cNvSpPr/>
          <p:nvPr/>
        </p:nvSpPr>
        <p:spPr>
          <a:xfrm>
            <a:off x="7779590" y="3495132"/>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1" name="Straight Arrow Connector 70">
            <a:extLst>
              <a:ext uri="{FF2B5EF4-FFF2-40B4-BE49-F238E27FC236}">
                <a16:creationId xmlns:a16="http://schemas.microsoft.com/office/drawing/2014/main" id="{5570169B-0164-074D-926B-A448E0B12D63}"/>
              </a:ext>
            </a:extLst>
          </p:cNvPr>
          <p:cNvCxnSpPr>
            <a:cxnSpLocks/>
          </p:cNvCxnSpPr>
          <p:nvPr/>
        </p:nvCxnSpPr>
        <p:spPr>
          <a:xfrm flipV="1">
            <a:off x="8133920" y="3610710"/>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4FBF13A-DD7D-A348-91CE-EA0652AB4A5E}"/>
              </a:ext>
            </a:extLst>
          </p:cNvPr>
          <p:cNvCxnSpPr>
            <a:cxnSpLocks/>
          </p:cNvCxnSpPr>
          <p:nvPr/>
        </p:nvCxnSpPr>
        <p:spPr>
          <a:xfrm flipH="1">
            <a:off x="8353729" y="3550613"/>
            <a:ext cx="167129" cy="60419"/>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F6144C5-0CDF-A746-9BC0-B5AF65BF8A96}"/>
              </a:ext>
            </a:extLst>
          </p:cNvPr>
          <p:cNvCxnSpPr>
            <a:cxnSpLocks/>
            <a:endCxn id="70" idx="4"/>
          </p:cNvCxnSpPr>
          <p:nvPr/>
        </p:nvCxnSpPr>
        <p:spPr>
          <a:xfrm flipH="1">
            <a:off x="8796860" y="5495144"/>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0546CB7-DC34-7A4E-B48B-F2BE72F7D06A}"/>
              </a:ext>
            </a:extLst>
          </p:cNvPr>
          <p:cNvCxnSpPr>
            <a:cxnSpLocks/>
          </p:cNvCxnSpPr>
          <p:nvPr/>
        </p:nvCxnSpPr>
        <p:spPr>
          <a:xfrm flipV="1">
            <a:off x="8819720" y="5438232"/>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23CB8285-A112-7B45-87DD-3FF52D7727E9}"/>
              </a:ext>
            </a:extLst>
          </p:cNvPr>
          <p:cNvSpPr txBox="1"/>
          <p:nvPr/>
        </p:nvSpPr>
        <p:spPr>
          <a:xfrm>
            <a:off x="7497650" y="4592412"/>
            <a:ext cx="301686" cy="369332"/>
          </a:xfrm>
          <a:prstGeom prst="rect">
            <a:avLst/>
          </a:prstGeom>
          <a:noFill/>
        </p:spPr>
        <p:txBody>
          <a:bodyPr wrap="none" rtlCol="0">
            <a:spAutoFit/>
          </a:bodyPr>
          <a:lstStyle/>
          <a:p>
            <a:r>
              <a:rPr lang="en-US" dirty="0"/>
              <a:t>1</a:t>
            </a:r>
          </a:p>
        </p:txBody>
      </p:sp>
      <p:sp>
        <p:nvSpPr>
          <p:cNvPr id="76" name="TextBox 75">
            <a:extLst>
              <a:ext uri="{FF2B5EF4-FFF2-40B4-BE49-F238E27FC236}">
                <a16:creationId xmlns:a16="http://schemas.microsoft.com/office/drawing/2014/main" id="{0DABFB59-73CD-7143-87CC-992AF6FF7124}"/>
              </a:ext>
            </a:extLst>
          </p:cNvPr>
          <p:cNvSpPr txBox="1"/>
          <p:nvPr/>
        </p:nvSpPr>
        <p:spPr>
          <a:xfrm>
            <a:off x="8618229" y="3125800"/>
            <a:ext cx="301686" cy="369332"/>
          </a:xfrm>
          <a:prstGeom prst="rect">
            <a:avLst/>
          </a:prstGeom>
          <a:noFill/>
        </p:spPr>
        <p:txBody>
          <a:bodyPr wrap="none" rtlCol="0">
            <a:spAutoFit/>
          </a:bodyPr>
          <a:lstStyle/>
          <a:p>
            <a:r>
              <a:rPr lang="en-US" dirty="0"/>
              <a:t>2</a:t>
            </a:r>
          </a:p>
        </p:txBody>
      </p:sp>
      <p:sp>
        <p:nvSpPr>
          <p:cNvPr id="77" name="TextBox 76">
            <a:extLst>
              <a:ext uri="{FF2B5EF4-FFF2-40B4-BE49-F238E27FC236}">
                <a16:creationId xmlns:a16="http://schemas.microsoft.com/office/drawing/2014/main" id="{99D080C4-FB10-B74B-ABA5-42734615F498}"/>
              </a:ext>
            </a:extLst>
          </p:cNvPr>
          <p:cNvSpPr txBox="1"/>
          <p:nvPr/>
        </p:nvSpPr>
        <p:spPr>
          <a:xfrm>
            <a:off x="9814130" y="4534135"/>
            <a:ext cx="301686" cy="369332"/>
          </a:xfrm>
          <a:prstGeom prst="rect">
            <a:avLst/>
          </a:prstGeom>
          <a:noFill/>
        </p:spPr>
        <p:txBody>
          <a:bodyPr wrap="none" rtlCol="0">
            <a:spAutoFit/>
          </a:bodyPr>
          <a:lstStyle/>
          <a:p>
            <a:r>
              <a:rPr lang="en-US" dirty="0"/>
              <a:t>3</a:t>
            </a:r>
          </a:p>
        </p:txBody>
      </p:sp>
      <p:sp>
        <p:nvSpPr>
          <p:cNvPr id="78" name="TextBox 77">
            <a:extLst>
              <a:ext uri="{FF2B5EF4-FFF2-40B4-BE49-F238E27FC236}">
                <a16:creationId xmlns:a16="http://schemas.microsoft.com/office/drawing/2014/main" id="{FA16F14F-A85E-3A4F-8188-B35FD93343C7}"/>
              </a:ext>
            </a:extLst>
          </p:cNvPr>
          <p:cNvSpPr txBox="1"/>
          <p:nvPr/>
        </p:nvSpPr>
        <p:spPr>
          <a:xfrm>
            <a:off x="10431350" y="4407746"/>
            <a:ext cx="708335" cy="369332"/>
          </a:xfrm>
          <a:prstGeom prst="rect">
            <a:avLst/>
          </a:prstGeom>
          <a:noFill/>
        </p:spPr>
        <p:txBody>
          <a:bodyPr wrap="none" rtlCol="0">
            <a:spAutoFit/>
          </a:bodyPr>
          <a:lstStyle/>
          <a:p>
            <a:r>
              <a:rPr lang="en-US" dirty="0"/>
              <a:t>y axis</a:t>
            </a:r>
          </a:p>
        </p:txBody>
      </p:sp>
      <p:cxnSp>
        <p:nvCxnSpPr>
          <p:cNvPr id="79" name="Straight Connector 78">
            <a:extLst>
              <a:ext uri="{FF2B5EF4-FFF2-40B4-BE49-F238E27FC236}">
                <a16:creationId xmlns:a16="http://schemas.microsoft.com/office/drawing/2014/main" id="{3BF25A6A-EC16-F04F-8D50-4A371C38D19E}"/>
              </a:ext>
            </a:extLst>
          </p:cNvPr>
          <p:cNvCxnSpPr>
            <a:cxnSpLocks/>
          </p:cNvCxnSpPr>
          <p:nvPr/>
        </p:nvCxnSpPr>
        <p:spPr>
          <a:xfrm>
            <a:off x="8270823" y="3557370"/>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834B6C9-A276-4C47-B96D-92FEB1B142D4}"/>
              </a:ext>
            </a:extLst>
          </p:cNvPr>
          <p:cNvCxnSpPr>
            <a:cxnSpLocks/>
          </p:cNvCxnSpPr>
          <p:nvPr/>
        </p:nvCxnSpPr>
        <p:spPr>
          <a:xfrm flipH="1">
            <a:off x="9318830" y="3628640"/>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170FDA34-7C8D-0B5D-395D-AFB1482078F8}"/>
              </a:ext>
            </a:extLst>
          </p:cNvPr>
          <p:cNvSpPr txBox="1"/>
          <p:nvPr/>
        </p:nvSpPr>
        <p:spPr>
          <a:xfrm>
            <a:off x="547083" y="6319704"/>
            <a:ext cx="11082073" cy="369332"/>
          </a:xfrm>
          <a:prstGeom prst="rect">
            <a:avLst/>
          </a:prstGeom>
          <a:noFill/>
        </p:spPr>
        <p:txBody>
          <a:bodyPr wrap="none" rtlCol="0">
            <a:spAutoFit/>
          </a:bodyPr>
          <a:lstStyle/>
          <a:p>
            <a:r>
              <a:rPr lang="en-US" dirty="0"/>
              <a:t>#1 Identify and label syntenic fragments and their direction in the axes.  For each axis draw a circular representation. </a:t>
            </a:r>
          </a:p>
        </p:txBody>
      </p:sp>
    </p:spTree>
    <p:extLst>
      <p:ext uri="{BB962C8B-B14F-4D97-AF65-F5344CB8AC3E}">
        <p14:creationId xmlns:p14="http://schemas.microsoft.com/office/powerpoint/2010/main" val="21257262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scription: Tmar_Tpet(1).pdf">
            <a:extLst>
              <a:ext uri="{FF2B5EF4-FFF2-40B4-BE49-F238E27FC236}">
                <a16:creationId xmlns:a16="http://schemas.microsoft.com/office/drawing/2014/main" id="{43713797-2BA4-674C-B6B1-C3BA07F39C2A}"/>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864342" y="1244315"/>
            <a:ext cx="6019331" cy="4198483"/>
          </a:xfrm>
          <a:prstGeom prst="rect">
            <a:avLst/>
          </a:prstGeom>
          <a:noFill/>
          <a:effectLst/>
        </p:spPr>
      </p:pic>
      <p:cxnSp>
        <p:nvCxnSpPr>
          <p:cNvPr id="6" name="Straight Arrow Connector 5">
            <a:extLst>
              <a:ext uri="{FF2B5EF4-FFF2-40B4-BE49-F238E27FC236}">
                <a16:creationId xmlns:a16="http://schemas.microsoft.com/office/drawing/2014/main" id="{D91DEEC8-F9F3-6E4F-8EEB-B94574B0D460}"/>
              </a:ext>
            </a:extLst>
          </p:cNvPr>
          <p:cNvCxnSpPr>
            <a:cxnSpLocks/>
          </p:cNvCxnSpPr>
          <p:nvPr/>
        </p:nvCxnSpPr>
        <p:spPr>
          <a:xfrm>
            <a:off x="1432560" y="5501640"/>
            <a:ext cx="2654807"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D8FC682-6E25-D74A-B6A3-4F588E0D98FC}"/>
              </a:ext>
            </a:extLst>
          </p:cNvPr>
          <p:cNvCxnSpPr>
            <a:cxnSpLocks/>
          </p:cNvCxnSpPr>
          <p:nvPr/>
        </p:nvCxnSpPr>
        <p:spPr>
          <a:xfrm flipV="1">
            <a:off x="4495800" y="5478780"/>
            <a:ext cx="1790700" cy="1524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35A48A1-FC35-1E40-9E61-3EA81F53917C}"/>
              </a:ext>
            </a:extLst>
          </p:cNvPr>
          <p:cNvCxnSpPr>
            <a:cxnSpLocks/>
          </p:cNvCxnSpPr>
          <p:nvPr/>
        </p:nvCxnSpPr>
        <p:spPr>
          <a:xfrm flipV="1">
            <a:off x="4087367" y="5560483"/>
            <a:ext cx="408433" cy="7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43BAE2A-6CE7-2C42-88D1-2E4CFDA3D18A}"/>
              </a:ext>
            </a:extLst>
          </p:cNvPr>
          <p:cNvSpPr txBox="1"/>
          <p:nvPr/>
        </p:nvSpPr>
        <p:spPr>
          <a:xfrm>
            <a:off x="2347367" y="3874539"/>
            <a:ext cx="417102" cy="369332"/>
          </a:xfrm>
          <a:prstGeom prst="rect">
            <a:avLst/>
          </a:prstGeom>
          <a:solidFill>
            <a:schemeClr val="bg1">
              <a:alpha val="68468"/>
            </a:schemeClr>
          </a:solidFill>
        </p:spPr>
        <p:txBody>
          <a:bodyPr wrap="none" rtlCol="0">
            <a:spAutoFit/>
          </a:bodyPr>
          <a:lstStyle/>
          <a:p>
            <a:r>
              <a:rPr lang="en-US" dirty="0"/>
              <a:t>#1</a:t>
            </a:r>
          </a:p>
        </p:txBody>
      </p:sp>
      <p:sp>
        <p:nvSpPr>
          <p:cNvPr id="14" name="TextBox 13">
            <a:extLst>
              <a:ext uri="{FF2B5EF4-FFF2-40B4-BE49-F238E27FC236}">
                <a16:creationId xmlns:a16="http://schemas.microsoft.com/office/drawing/2014/main" id="{9F6899E6-2A52-C945-A6E3-D5B6F54DA044}"/>
              </a:ext>
            </a:extLst>
          </p:cNvPr>
          <p:cNvSpPr txBox="1"/>
          <p:nvPr/>
        </p:nvSpPr>
        <p:spPr>
          <a:xfrm>
            <a:off x="4088890" y="3365947"/>
            <a:ext cx="417102" cy="369332"/>
          </a:xfrm>
          <a:prstGeom prst="rect">
            <a:avLst/>
          </a:prstGeom>
          <a:solidFill>
            <a:schemeClr val="bg1">
              <a:alpha val="40000"/>
            </a:schemeClr>
          </a:solidFill>
        </p:spPr>
        <p:txBody>
          <a:bodyPr wrap="none" rtlCol="0">
            <a:spAutoFit/>
          </a:bodyPr>
          <a:lstStyle/>
          <a:p>
            <a:r>
              <a:rPr lang="en-US" dirty="0"/>
              <a:t>#2</a:t>
            </a:r>
          </a:p>
        </p:txBody>
      </p:sp>
      <p:sp>
        <p:nvSpPr>
          <p:cNvPr id="15" name="TextBox 14">
            <a:extLst>
              <a:ext uri="{FF2B5EF4-FFF2-40B4-BE49-F238E27FC236}">
                <a16:creationId xmlns:a16="http://schemas.microsoft.com/office/drawing/2014/main" id="{4F1E3686-8690-AC49-B31B-551F33923585}"/>
              </a:ext>
            </a:extLst>
          </p:cNvPr>
          <p:cNvSpPr txBox="1"/>
          <p:nvPr/>
        </p:nvSpPr>
        <p:spPr>
          <a:xfrm>
            <a:off x="4922789" y="2190519"/>
            <a:ext cx="417102" cy="369332"/>
          </a:xfrm>
          <a:prstGeom prst="rect">
            <a:avLst/>
          </a:prstGeom>
          <a:solidFill>
            <a:schemeClr val="bg1">
              <a:alpha val="68468"/>
            </a:schemeClr>
          </a:solidFill>
        </p:spPr>
        <p:txBody>
          <a:bodyPr wrap="none" rtlCol="0">
            <a:spAutoFit/>
          </a:bodyPr>
          <a:lstStyle/>
          <a:p>
            <a:r>
              <a:rPr lang="en-US" dirty="0"/>
              <a:t>#3</a:t>
            </a:r>
          </a:p>
        </p:txBody>
      </p:sp>
      <p:sp>
        <p:nvSpPr>
          <p:cNvPr id="16" name="TextBox 15">
            <a:extLst>
              <a:ext uri="{FF2B5EF4-FFF2-40B4-BE49-F238E27FC236}">
                <a16:creationId xmlns:a16="http://schemas.microsoft.com/office/drawing/2014/main" id="{EBD09D55-6290-C640-8180-FD99B523F269}"/>
              </a:ext>
            </a:extLst>
          </p:cNvPr>
          <p:cNvSpPr txBox="1"/>
          <p:nvPr/>
        </p:nvSpPr>
        <p:spPr>
          <a:xfrm>
            <a:off x="2545080" y="5661660"/>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2D0DC16E-DD98-CA41-97A9-C551CE3591C0}"/>
              </a:ext>
            </a:extLst>
          </p:cNvPr>
          <p:cNvSpPr txBox="1"/>
          <p:nvPr/>
        </p:nvSpPr>
        <p:spPr>
          <a:xfrm>
            <a:off x="4102640" y="5605872"/>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01504C3B-68E0-6E49-877A-D2CC63700BD5}"/>
              </a:ext>
            </a:extLst>
          </p:cNvPr>
          <p:cNvSpPr txBox="1"/>
          <p:nvPr/>
        </p:nvSpPr>
        <p:spPr>
          <a:xfrm>
            <a:off x="5339891" y="5605872"/>
            <a:ext cx="301686" cy="369332"/>
          </a:xfrm>
          <a:prstGeom prst="rect">
            <a:avLst/>
          </a:prstGeom>
          <a:noFill/>
        </p:spPr>
        <p:txBody>
          <a:bodyPr wrap="none" rtlCol="0">
            <a:spAutoFit/>
          </a:bodyPr>
          <a:lstStyle/>
          <a:p>
            <a:r>
              <a:rPr lang="en-US" dirty="0"/>
              <a:t>3</a:t>
            </a:r>
          </a:p>
        </p:txBody>
      </p:sp>
      <p:cxnSp>
        <p:nvCxnSpPr>
          <p:cNvPr id="19" name="Straight Arrow Connector 18">
            <a:extLst>
              <a:ext uri="{FF2B5EF4-FFF2-40B4-BE49-F238E27FC236}">
                <a16:creationId xmlns:a16="http://schemas.microsoft.com/office/drawing/2014/main" id="{6A7DC0FD-8FD8-0A4B-9B89-B36DE5F1A0D5}"/>
              </a:ext>
            </a:extLst>
          </p:cNvPr>
          <p:cNvCxnSpPr>
            <a:cxnSpLocks/>
          </p:cNvCxnSpPr>
          <p:nvPr/>
        </p:nvCxnSpPr>
        <p:spPr>
          <a:xfrm flipV="1">
            <a:off x="883920" y="3443771"/>
            <a:ext cx="0" cy="173782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A065CC2-F3CA-3C42-9942-3752B85366C8}"/>
              </a:ext>
            </a:extLst>
          </p:cNvPr>
          <p:cNvCxnSpPr>
            <a:cxnSpLocks/>
          </p:cNvCxnSpPr>
          <p:nvPr/>
        </p:nvCxnSpPr>
        <p:spPr>
          <a:xfrm>
            <a:off x="780287" y="3083983"/>
            <a:ext cx="0" cy="359788"/>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ABA136C-D0E9-2F4A-9B03-D5E5DDBFD4DD}"/>
              </a:ext>
            </a:extLst>
          </p:cNvPr>
          <p:cNvCxnSpPr>
            <a:cxnSpLocks/>
          </p:cNvCxnSpPr>
          <p:nvPr/>
        </p:nvCxnSpPr>
        <p:spPr>
          <a:xfrm flipV="1">
            <a:off x="883920" y="2014363"/>
            <a:ext cx="0" cy="10696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6BCE2A7-EEA5-574E-93E2-E25A7ABB5477}"/>
              </a:ext>
            </a:extLst>
          </p:cNvPr>
          <p:cNvSpPr txBox="1"/>
          <p:nvPr/>
        </p:nvSpPr>
        <p:spPr>
          <a:xfrm>
            <a:off x="396240" y="4297680"/>
            <a:ext cx="301686" cy="369332"/>
          </a:xfrm>
          <a:prstGeom prst="rect">
            <a:avLst/>
          </a:prstGeom>
          <a:noFill/>
        </p:spPr>
        <p:txBody>
          <a:bodyPr wrap="none" rtlCol="0">
            <a:spAutoFit/>
          </a:bodyPr>
          <a:lstStyle/>
          <a:p>
            <a:r>
              <a:rPr lang="en-US" dirty="0"/>
              <a:t>1</a:t>
            </a:r>
          </a:p>
        </p:txBody>
      </p:sp>
      <p:sp>
        <p:nvSpPr>
          <p:cNvPr id="27" name="TextBox 26">
            <a:extLst>
              <a:ext uri="{FF2B5EF4-FFF2-40B4-BE49-F238E27FC236}">
                <a16:creationId xmlns:a16="http://schemas.microsoft.com/office/drawing/2014/main" id="{05DD1C7C-32BA-C246-B4F5-38E47035AFD6}"/>
              </a:ext>
            </a:extLst>
          </p:cNvPr>
          <p:cNvSpPr txBox="1"/>
          <p:nvPr/>
        </p:nvSpPr>
        <p:spPr>
          <a:xfrm>
            <a:off x="293930" y="3079211"/>
            <a:ext cx="301686" cy="369332"/>
          </a:xfrm>
          <a:prstGeom prst="rect">
            <a:avLst/>
          </a:prstGeom>
          <a:noFill/>
        </p:spPr>
        <p:txBody>
          <a:bodyPr wrap="none" rtlCol="0">
            <a:spAutoFit/>
          </a:bodyPr>
          <a:lstStyle/>
          <a:p>
            <a:r>
              <a:rPr lang="en-US" dirty="0"/>
              <a:t>2</a:t>
            </a:r>
          </a:p>
        </p:txBody>
      </p:sp>
      <p:sp>
        <p:nvSpPr>
          <p:cNvPr id="28" name="TextBox 27">
            <a:extLst>
              <a:ext uri="{FF2B5EF4-FFF2-40B4-BE49-F238E27FC236}">
                <a16:creationId xmlns:a16="http://schemas.microsoft.com/office/drawing/2014/main" id="{60FDDBD9-02E4-4A47-9025-E88BDFEC6897}"/>
              </a:ext>
            </a:extLst>
          </p:cNvPr>
          <p:cNvSpPr txBox="1"/>
          <p:nvPr/>
        </p:nvSpPr>
        <p:spPr>
          <a:xfrm>
            <a:off x="525780" y="2407920"/>
            <a:ext cx="301686" cy="369332"/>
          </a:xfrm>
          <a:prstGeom prst="rect">
            <a:avLst/>
          </a:prstGeom>
          <a:noFill/>
        </p:spPr>
        <p:txBody>
          <a:bodyPr wrap="none" rtlCol="0">
            <a:spAutoFit/>
          </a:bodyPr>
          <a:lstStyle/>
          <a:p>
            <a:r>
              <a:rPr lang="en-US" dirty="0"/>
              <a:t>3</a:t>
            </a:r>
          </a:p>
        </p:txBody>
      </p:sp>
      <p:sp>
        <p:nvSpPr>
          <p:cNvPr id="29" name="Donut 28">
            <a:extLst>
              <a:ext uri="{FF2B5EF4-FFF2-40B4-BE49-F238E27FC236}">
                <a16:creationId xmlns:a16="http://schemas.microsoft.com/office/drawing/2014/main" id="{EADD8770-BEE7-FF49-AC87-A578FAAE3222}"/>
              </a:ext>
            </a:extLst>
          </p:cNvPr>
          <p:cNvSpPr/>
          <p:nvPr/>
        </p:nvSpPr>
        <p:spPr>
          <a:xfrm>
            <a:off x="7665720" y="777240"/>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1" name="Straight Arrow Connector 30">
            <a:extLst>
              <a:ext uri="{FF2B5EF4-FFF2-40B4-BE49-F238E27FC236}">
                <a16:creationId xmlns:a16="http://schemas.microsoft.com/office/drawing/2014/main" id="{3DF6D260-9966-9E49-9D6E-6A3BD81BB18A}"/>
              </a:ext>
            </a:extLst>
          </p:cNvPr>
          <p:cNvCxnSpPr>
            <a:cxnSpLocks/>
          </p:cNvCxnSpPr>
          <p:nvPr/>
        </p:nvCxnSpPr>
        <p:spPr>
          <a:xfrm flipV="1">
            <a:off x="8020050" y="892818"/>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C13C6756-D05C-3748-AEA0-A97719428895}"/>
              </a:ext>
            </a:extLst>
          </p:cNvPr>
          <p:cNvCxnSpPr>
            <a:cxnSpLocks/>
          </p:cNvCxnSpPr>
          <p:nvPr/>
        </p:nvCxnSpPr>
        <p:spPr>
          <a:xfrm>
            <a:off x="8991602" y="838200"/>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7DCFBC9-93B2-3F4A-85C9-14B33263E234}"/>
              </a:ext>
            </a:extLst>
          </p:cNvPr>
          <p:cNvCxnSpPr>
            <a:cxnSpLocks/>
            <a:endCxn id="29" idx="4"/>
          </p:cNvCxnSpPr>
          <p:nvPr/>
        </p:nvCxnSpPr>
        <p:spPr>
          <a:xfrm flipH="1">
            <a:off x="8682990" y="2777252"/>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1F71EE8-D5B9-8A46-8C31-EC9C93B91E54}"/>
              </a:ext>
            </a:extLst>
          </p:cNvPr>
          <p:cNvCxnSpPr>
            <a:cxnSpLocks/>
          </p:cNvCxnSpPr>
          <p:nvPr/>
        </p:nvCxnSpPr>
        <p:spPr>
          <a:xfrm flipV="1">
            <a:off x="8705850" y="2720340"/>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BF891791-9D2D-4F47-8AC5-9909ACA09764}"/>
              </a:ext>
            </a:extLst>
          </p:cNvPr>
          <p:cNvSpPr txBox="1"/>
          <p:nvPr/>
        </p:nvSpPr>
        <p:spPr>
          <a:xfrm>
            <a:off x="7383780" y="1874520"/>
            <a:ext cx="301686" cy="369332"/>
          </a:xfrm>
          <a:prstGeom prst="rect">
            <a:avLst/>
          </a:prstGeom>
          <a:noFill/>
        </p:spPr>
        <p:txBody>
          <a:bodyPr wrap="none" rtlCol="0">
            <a:spAutoFit/>
          </a:bodyPr>
          <a:lstStyle/>
          <a:p>
            <a:r>
              <a:rPr lang="en-US" dirty="0"/>
              <a:t>1</a:t>
            </a:r>
          </a:p>
        </p:txBody>
      </p:sp>
      <p:sp>
        <p:nvSpPr>
          <p:cNvPr id="44" name="TextBox 43">
            <a:extLst>
              <a:ext uri="{FF2B5EF4-FFF2-40B4-BE49-F238E27FC236}">
                <a16:creationId xmlns:a16="http://schemas.microsoft.com/office/drawing/2014/main" id="{32A99E03-9722-F64F-805D-1543C15C90BC}"/>
              </a:ext>
            </a:extLst>
          </p:cNvPr>
          <p:cNvSpPr txBox="1"/>
          <p:nvPr/>
        </p:nvSpPr>
        <p:spPr>
          <a:xfrm>
            <a:off x="8504359" y="407908"/>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0B13E4E6-CC0B-444C-B463-E26D39B950B2}"/>
              </a:ext>
            </a:extLst>
          </p:cNvPr>
          <p:cNvSpPr txBox="1"/>
          <p:nvPr/>
        </p:nvSpPr>
        <p:spPr>
          <a:xfrm>
            <a:off x="9700260" y="1816243"/>
            <a:ext cx="301686" cy="369332"/>
          </a:xfrm>
          <a:prstGeom prst="rect">
            <a:avLst/>
          </a:prstGeom>
          <a:noFill/>
        </p:spPr>
        <p:txBody>
          <a:bodyPr wrap="none" rtlCol="0">
            <a:spAutoFit/>
          </a:bodyPr>
          <a:lstStyle/>
          <a:p>
            <a:r>
              <a:rPr lang="en-US" dirty="0"/>
              <a:t>3</a:t>
            </a:r>
          </a:p>
        </p:txBody>
      </p:sp>
      <p:sp>
        <p:nvSpPr>
          <p:cNvPr id="48" name="TextBox 47">
            <a:extLst>
              <a:ext uri="{FF2B5EF4-FFF2-40B4-BE49-F238E27FC236}">
                <a16:creationId xmlns:a16="http://schemas.microsoft.com/office/drawing/2014/main" id="{EF8AFA4A-7F30-324A-ABC8-C65E1C92B08F}"/>
              </a:ext>
            </a:extLst>
          </p:cNvPr>
          <p:cNvSpPr txBox="1"/>
          <p:nvPr/>
        </p:nvSpPr>
        <p:spPr>
          <a:xfrm>
            <a:off x="10317480" y="1689854"/>
            <a:ext cx="708335" cy="369332"/>
          </a:xfrm>
          <a:prstGeom prst="rect">
            <a:avLst/>
          </a:prstGeom>
          <a:noFill/>
        </p:spPr>
        <p:txBody>
          <a:bodyPr wrap="none" rtlCol="0">
            <a:spAutoFit/>
          </a:bodyPr>
          <a:lstStyle/>
          <a:p>
            <a:r>
              <a:rPr lang="en-US" dirty="0"/>
              <a:t>X axis</a:t>
            </a:r>
          </a:p>
        </p:txBody>
      </p:sp>
      <p:cxnSp>
        <p:nvCxnSpPr>
          <p:cNvPr id="60" name="Straight Connector 59">
            <a:extLst>
              <a:ext uri="{FF2B5EF4-FFF2-40B4-BE49-F238E27FC236}">
                <a16:creationId xmlns:a16="http://schemas.microsoft.com/office/drawing/2014/main" id="{CA00A945-D71E-0842-9AE9-8E8C42756D19}"/>
              </a:ext>
            </a:extLst>
          </p:cNvPr>
          <p:cNvCxnSpPr>
            <a:cxnSpLocks/>
          </p:cNvCxnSpPr>
          <p:nvPr/>
        </p:nvCxnSpPr>
        <p:spPr>
          <a:xfrm>
            <a:off x="8156953" y="839478"/>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E13B17C-5549-FF41-89A7-BACF64A27802}"/>
              </a:ext>
            </a:extLst>
          </p:cNvPr>
          <p:cNvCxnSpPr>
            <a:cxnSpLocks/>
          </p:cNvCxnSpPr>
          <p:nvPr/>
        </p:nvCxnSpPr>
        <p:spPr>
          <a:xfrm flipH="1">
            <a:off x="9204960" y="910748"/>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0" name="Donut 69">
            <a:extLst>
              <a:ext uri="{FF2B5EF4-FFF2-40B4-BE49-F238E27FC236}">
                <a16:creationId xmlns:a16="http://schemas.microsoft.com/office/drawing/2014/main" id="{2EED9E49-BF42-9846-A0E3-070A353CCA97}"/>
              </a:ext>
            </a:extLst>
          </p:cNvPr>
          <p:cNvSpPr/>
          <p:nvPr/>
        </p:nvSpPr>
        <p:spPr>
          <a:xfrm>
            <a:off x="7779590" y="3495132"/>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1" name="Straight Arrow Connector 70">
            <a:extLst>
              <a:ext uri="{FF2B5EF4-FFF2-40B4-BE49-F238E27FC236}">
                <a16:creationId xmlns:a16="http://schemas.microsoft.com/office/drawing/2014/main" id="{5570169B-0164-074D-926B-A448E0B12D63}"/>
              </a:ext>
            </a:extLst>
          </p:cNvPr>
          <p:cNvCxnSpPr>
            <a:cxnSpLocks/>
          </p:cNvCxnSpPr>
          <p:nvPr/>
        </p:nvCxnSpPr>
        <p:spPr>
          <a:xfrm flipV="1">
            <a:off x="8133920" y="3610710"/>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14FBF13A-DD7D-A348-91CE-EA0652AB4A5E}"/>
              </a:ext>
            </a:extLst>
          </p:cNvPr>
          <p:cNvCxnSpPr>
            <a:cxnSpLocks/>
          </p:cNvCxnSpPr>
          <p:nvPr/>
        </p:nvCxnSpPr>
        <p:spPr>
          <a:xfrm flipH="1">
            <a:off x="8353729" y="3550613"/>
            <a:ext cx="167129" cy="60419"/>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F6144C5-0CDF-A746-9BC0-B5AF65BF8A96}"/>
              </a:ext>
            </a:extLst>
          </p:cNvPr>
          <p:cNvCxnSpPr>
            <a:cxnSpLocks/>
            <a:endCxn id="70" idx="4"/>
          </p:cNvCxnSpPr>
          <p:nvPr/>
        </p:nvCxnSpPr>
        <p:spPr>
          <a:xfrm flipH="1">
            <a:off x="8796860" y="5495144"/>
            <a:ext cx="308612" cy="8786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00546CB7-DC34-7A4E-B48B-F2BE72F7D06A}"/>
              </a:ext>
            </a:extLst>
          </p:cNvPr>
          <p:cNvCxnSpPr>
            <a:cxnSpLocks/>
          </p:cNvCxnSpPr>
          <p:nvPr/>
        </p:nvCxnSpPr>
        <p:spPr>
          <a:xfrm flipV="1">
            <a:off x="8819720" y="5438232"/>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23CB8285-A112-7B45-87DD-3FF52D7727E9}"/>
              </a:ext>
            </a:extLst>
          </p:cNvPr>
          <p:cNvSpPr txBox="1"/>
          <p:nvPr/>
        </p:nvSpPr>
        <p:spPr>
          <a:xfrm>
            <a:off x="7497650" y="4592412"/>
            <a:ext cx="301686" cy="369332"/>
          </a:xfrm>
          <a:prstGeom prst="rect">
            <a:avLst/>
          </a:prstGeom>
          <a:noFill/>
        </p:spPr>
        <p:txBody>
          <a:bodyPr wrap="none" rtlCol="0">
            <a:spAutoFit/>
          </a:bodyPr>
          <a:lstStyle/>
          <a:p>
            <a:r>
              <a:rPr lang="en-US" dirty="0"/>
              <a:t>1</a:t>
            </a:r>
          </a:p>
        </p:txBody>
      </p:sp>
      <p:sp>
        <p:nvSpPr>
          <p:cNvPr id="76" name="TextBox 75">
            <a:extLst>
              <a:ext uri="{FF2B5EF4-FFF2-40B4-BE49-F238E27FC236}">
                <a16:creationId xmlns:a16="http://schemas.microsoft.com/office/drawing/2014/main" id="{0DABFB59-73CD-7143-87CC-992AF6FF7124}"/>
              </a:ext>
            </a:extLst>
          </p:cNvPr>
          <p:cNvSpPr txBox="1"/>
          <p:nvPr/>
        </p:nvSpPr>
        <p:spPr>
          <a:xfrm>
            <a:off x="8618229" y="3125800"/>
            <a:ext cx="301686" cy="369332"/>
          </a:xfrm>
          <a:prstGeom prst="rect">
            <a:avLst/>
          </a:prstGeom>
          <a:noFill/>
        </p:spPr>
        <p:txBody>
          <a:bodyPr wrap="none" rtlCol="0">
            <a:spAutoFit/>
          </a:bodyPr>
          <a:lstStyle/>
          <a:p>
            <a:r>
              <a:rPr lang="en-US" dirty="0"/>
              <a:t>2</a:t>
            </a:r>
          </a:p>
        </p:txBody>
      </p:sp>
      <p:sp>
        <p:nvSpPr>
          <p:cNvPr id="77" name="TextBox 76">
            <a:extLst>
              <a:ext uri="{FF2B5EF4-FFF2-40B4-BE49-F238E27FC236}">
                <a16:creationId xmlns:a16="http://schemas.microsoft.com/office/drawing/2014/main" id="{99D080C4-FB10-B74B-ABA5-42734615F498}"/>
              </a:ext>
            </a:extLst>
          </p:cNvPr>
          <p:cNvSpPr txBox="1"/>
          <p:nvPr/>
        </p:nvSpPr>
        <p:spPr>
          <a:xfrm>
            <a:off x="9814130" y="4534135"/>
            <a:ext cx="301686" cy="369332"/>
          </a:xfrm>
          <a:prstGeom prst="rect">
            <a:avLst/>
          </a:prstGeom>
          <a:noFill/>
        </p:spPr>
        <p:txBody>
          <a:bodyPr wrap="none" rtlCol="0">
            <a:spAutoFit/>
          </a:bodyPr>
          <a:lstStyle/>
          <a:p>
            <a:r>
              <a:rPr lang="en-US" dirty="0"/>
              <a:t>3</a:t>
            </a:r>
          </a:p>
        </p:txBody>
      </p:sp>
      <p:sp>
        <p:nvSpPr>
          <p:cNvPr id="78" name="TextBox 77">
            <a:extLst>
              <a:ext uri="{FF2B5EF4-FFF2-40B4-BE49-F238E27FC236}">
                <a16:creationId xmlns:a16="http://schemas.microsoft.com/office/drawing/2014/main" id="{FA16F14F-A85E-3A4F-8188-B35FD93343C7}"/>
              </a:ext>
            </a:extLst>
          </p:cNvPr>
          <p:cNvSpPr txBox="1"/>
          <p:nvPr/>
        </p:nvSpPr>
        <p:spPr>
          <a:xfrm>
            <a:off x="10431350" y="4407746"/>
            <a:ext cx="708335" cy="369332"/>
          </a:xfrm>
          <a:prstGeom prst="rect">
            <a:avLst/>
          </a:prstGeom>
          <a:noFill/>
        </p:spPr>
        <p:txBody>
          <a:bodyPr wrap="none" rtlCol="0">
            <a:spAutoFit/>
          </a:bodyPr>
          <a:lstStyle/>
          <a:p>
            <a:r>
              <a:rPr lang="en-US" dirty="0"/>
              <a:t>X axis</a:t>
            </a:r>
          </a:p>
        </p:txBody>
      </p:sp>
      <p:cxnSp>
        <p:nvCxnSpPr>
          <p:cNvPr id="79" name="Straight Connector 78">
            <a:extLst>
              <a:ext uri="{FF2B5EF4-FFF2-40B4-BE49-F238E27FC236}">
                <a16:creationId xmlns:a16="http://schemas.microsoft.com/office/drawing/2014/main" id="{3BF25A6A-EC16-F04F-8D50-4A371C38D19E}"/>
              </a:ext>
            </a:extLst>
          </p:cNvPr>
          <p:cNvCxnSpPr>
            <a:cxnSpLocks/>
          </p:cNvCxnSpPr>
          <p:nvPr/>
        </p:nvCxnSpPr>
        <p:spPr>
          <a:xfrm>
            <a:off x="8270823" y="3557370"/>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5834B6C9-A276-4C47-B96D-92FEB1B142D4}"/>
              </a:ext>
            </a:extLst>
          </p:cNvPr>
          <p:cNvCxnSpPr>
            <a:cxnSpLocks/>
          </p:cNvCxnSpPr>
          <p:nvPr/>
        </p:nvCxnSpPr>
        <p:spPr>
          <a:xfrm flipH="1">
            <a:off x="9318830" y="3628640"/>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690022C9-1966-144C-8330-9C342F595EFB}"/>
              </a:ext>
            </a:extLst>
          </p:cNvPr>
          <p:cNvCxnSpPr>
            <a:cxnSpLocks/>
          </p:cNvCxnSpPr>
          <p:nvPr/>
        </p:nvCxnSpPr>
        <p:spPr>
          <a:xfrm>
            <a:off x="8221550" y="931193"/>
            <a:ext cx="990600" cy="3398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D34910F-ED20-3558-572D-CF45B69AEC64}"/>
              </a:ext>
            </a:extLst>
          </p:cNvPr>
          <p:cNvSpPr txBox="1"/>
          <p:nvPr/>
        </p:nvSpPr>
        <p:spPr>
          <a:xfrm>
            <a:off x="421969" y="6186971"/>
            <a:ext cx="9938362" cy="369332"/>
          </a:xfrm>
          <a:prstGeom prst="rect">
            <a:avLst/>
          </a:prstGeom>
          <a:noFill/>
        </p:spPr>
        <p:txBody>
          <a:bodyPr wrap="none" rtlCol="0">
            <a:spAutoFit/>
          </a:bodyPr>
          <a:lstStyle/>
          <a:p>
            <a:r>
              <a:rPr lang="en-US" dirty="0"/>
              <a:t>#2  Draw in the recombination events that convert the genome on the X-axis into the one on the Y axis.   </a:t>
            </a:r>
          </a:p>
        </p:txBody>
      </p:sp>
    </p:spTree>
    <p:extLst>
      <p:ext uri="{BB962C8B-B14F-4D97-AF65-F5344CB8AC3E}">
        <p14:creationId xmlns:p14="http://schemas.microsoft.com/office/powerpoint/2010/main" val="1900056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01379-7A13-C746-B8A3-7AF4ED949263}"/>
              </a:ext>
            </a:extLst>
          </p:cNvPr>
          <p:cNvPicPr>
            <a:picLocks noChangeAspect="1"/>
          </p:cNvPicPr>
          <p:nvPr/>
        </p:nvPicPr>
        <p:blipFill>
          <a:blip r:embed="rId2"/>
          <a:stretch>
            <a:fillRect/>
          </a:stretch>
        </p:blipFill>
        <p:spPr>
          <a:xfrm>
            <a:off x="910590" y="248920"/>
            <a:ext cx="6515100" cy="5918200"/>
          </a:xfrm>
          <a:prstGeom prst="rect">
            <a:avLst/>
          </a:prstGeom>
        </p:spPr>
      </p:pic>
      <p:cxnSp>
        <p:nvCxnSpPr>
          <p:cNvPr id="6" name="Straight Arrow Connector 5">
            <a:extLst>
              <a:ext uri="{FF2B5EF4-FFF2-40B4-BE49-F238E27FC236}">
                <a16:creationId xmlns:a16="http://schemas.microsoft.com/office/drawing/2014/main" id="{9D7C0B5F-5300-AD43-B89D-B63E56CE2232}"/>
              </a:ext>
            </a:extLst>
          </p:cNvPr>
          <p:cNvCxnSpPr>
            <a:cxnSpLocks/>
          </p:cNvCxnSpPr>
          <p:nvPr/>
        </p:nvCxnSpPr>
        <p:spPr>
          <a:xfrm>
            <a:off x="1333500" y="6332220"/>
            <a:ext cx="6781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DD24511-0926-5141-A90E-2ABF9FF43092}"/>
              </a:ext>
            </a:extLst>
          </p:cNvPr>
          <p:cNvCxnSpPr>
            <a:cxnSpLocks/>
          </p:cNvCxnSpPr>
          <p:nvPr/>
        </p:nvCxnSpPr>
        <p:spPr>
          <a:xfrm>
            <a:off x="1958340" y="6454140"/>
            <a:ext cx="16840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2AA122-4764-7047-9762-D8C5644619F2}"/>
              </a:ext>
            </a:extLst>
          </p:cNvPr>
          <p:cNvCxnSpPr>
            <a:cxnSpLocks/>
          </p:cNvCxnSpPr>
          <p:nvPr/>
        </p:nvCxnSpPr>
        <p:spPr>
          <a:xfrm>
            <a:off x="3642360" y="6332220"/>
            <a:ext cx="12268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A0FFA0-D385-1E40-989F-C0F562F53B2A}"/>
              </a:ext>
            </a:extLst>
          </p:cNvPr>
          <p:cNvCxnSpPr/>
          <p:nvPr/>
        </p:nvCxnSpPr>
        <p:spPr>
          <a:xfrm>
            <a:off x="2011680" y="43434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999824-8498-3746-B189-DA14C33F9C86}"/>
              </a:ext>
            </a:extLst>
          </p:cNvPr>
          <p:cNvCxnSpPr/>
          <p:nvPr/>
        </p:nvCxnSpPr>
        <p:spPr>
          <a:xfrm>
            <a:off x="3642360" y="44196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92B0A2-6F08-3A4A-B07C-C4D1775AE2C1}"/>
              </a:ext>
            </a:extLst>
          </p:cNvPr>
          <p:cNvCxnSpPr/>
          <p:nvPr/>
        </p:nvCxnSpPr>
        <p:spPr>
          <a:xfrm>
            <a:off x="4876800" y="42672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EE76B9-B47A-E146-A174-3627DF494DB6}"/>
              </a:ext>
            </a:extLst>
          </p:cNvPr>
          <p:cNvCxnSpPr/>
          <p:nvPr/>
        </p:nvCxnSpPr>
        <p:spPr>
          <a:xfrm>
            <a:off x="6507480" y="41910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CDF994-1556-5F40-8147-70E24C44CA89}"/>
              </a:ext>
            </a:extLst>
          </p:cNvPr>
          <p:cNvCxnSpPr>
            <a:cxnSpLocks/>
          </p:cNvCxnSpPr>
          <p:nvPr/>
        </p:nvCxnSpPr>
        <p:spPr>
          <a:xfrm>
            <a:off x="4869180" y="6438900"/>
            <a:ext cx="16383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2229A9-7B09-1240-86DC-162CBF19E99D}"/>
              </a:ext>
            </a:extLst>
          </p:cNvPr>
          <p:cNvCxnSpPr>
            <a:cxnSpLocks/>
          </p:cNvCxnSpPr>
          <p:nvPr/>
        </p:nvCxnSpPr>
        <p:spPr>
          <a:xfrm>
            <a:off x="6492240" y="6263640"/>
            <a:ext cx="7543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A90630-24C7-5743-BB45-FC59D47B6C9F}"/>
              </a:ext>
            </a:extLst>
          </p:cNvPr>
          <p:cNvCxnSpPr>
            <a:cxnSpLocks/>
          </p:cNvCxnSpPr>
          <p:nvPr/>
        </p:nvCxnSpPr>
        <p:spPr>
          <a:xfrm flipV="1">
            <a:off x="731520" y="5494020"/>
            <a:ext cx="0" cy="647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1DC569-CA39-4B41-BEE3-CCDBA15875DE}"/>
              </a:ext>
            </a:extLst>
          </p:cNvPr>
          <p:cNvCxnSpPr>
            <a:cxnSpLocks/>
          </p:cNvCxnSpPr>
          <p:nvPr/>
        </p:nvCxnSpPr>
        <p:spPr>
          <a:xfrm flipH="1">
            <a:off x="1333500" y="549402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58EE38D-C977-8B4D-8DB4-6698EF03B81C}"/>
              </a:ext>
            </a:extLst>
          </p:cNvPr>
          <p:cNvCxnSpPr>
            <a:cxnSpLocks/>
          </p:cNvCxnSpPr>
          <p:nvPr/>
        </p:nvCxnSpPr>
        <p:spPr>
          <a:xfrm flipH="1">
            <a:off x="1356360" y="383286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599E5C-FFD0-A64F-A171-6A59F60EE207}"/>
              </a:ext>
            </a:extLst>
          </p:cNvPr>
          <p:cNvCxnSpPr>
            <a:cxnSpLocks/>
          </p:cNvCxnSpPr>
          <p:nvPr/>
        </p:nvCxnSpPr>
        <p:spPr>
          <a:xfrm flipH="1">
            <a:off x="1341120" y="275844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BA6854-20D3-6549-BB0D-E93C37A08830}"/>
              </a:ext>
            </a:extLst>
          </p:cNvPr>
          <p:cNvCxnSpPr>
            <a:cxnSpLocks/>
          </p:cNvCxnSpPr>
          <p:nvPr/>
        </p:nvCxnSpPr>
        <p:spPr>
          <a:xfrm flipH="1">
            <a:off x="1356360" y="117348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EDD70E4-670D-E342-9FB2-FC614426DBFC}"/>
              </a:ext>
            </a:extLst>
          </p:cNvPr>
          <p:cNvCxnSpPr>
            <a:cxnSpLocks/>
          </p:cNvCxnSpPr>
          <p:nvPr/>
        </p:nvCxnSpPr>
        <p:spPr>
          <a:xfrm flipV="1">
            <a:off x="746760" y="2758440"/>
            <a:ext cx="0" cy="1028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6E121EE-B4D9-9C4A-9AA1-BA19CADD5BA5}"/>
              </a:ext>
            </a:extLst>
          </p:cNvPr>
          <p:cNvCxnSpPr>
            <a:cxnSpLocks/>
          </p:cNvCxnSpPr>
          <p:nvPr/>
        </p:nvCxnSpPr>
        <p:spPr>
          <a:xfrm flipV="1">
            <a:off x="754380" y="426720"/>
            <a:ext cx="0" cy="7315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62C3430-7F64-FC45-8EF9-4C5458E2F9F3}"/>
              </a:ext>
            </a:extLst>
          </p:cNvPr>
          <p:cNvCxnSpPr>
            <a:cxnSpLocks/>
          </p:cNvCxnSpPr>
          <p:nvPr/>
        </p:nvCxnSpPr>
        <p:spPr>
          <a:xfrm>
            <a:off x="845820" y="383286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ABF4BAC-02ED-3B40-95FE-EDFC6A25A07C}"/>
              </a:ext>
            </a:extLst>
          </p:cNvPr>
          <p:cNvCxnSpPr>
            <a:cxnSpLocks/>
          </p:cNvCxnSpPr>
          <p:nvPr/>
        </p:nvCxnSpPr>
        <p:spPr>
          <a:xfrm>
            <a:off x="906780" y="113538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DD7AC7-4258-D349-87CD-9A731A6CE71A}"/>
              </a:ext>
            </a:extLst>
          </p:cNvPr>
          <p:cNvSpPr txBox="1"/>
          <p:nvPr/>
        </p:nvSpPr>
        <p:spPr>
          <a:xfrm>
            <a:off x="1487859" y="6443701"/>
            <a:ext cx="301686" cy="369332"/>
          </a:xfrm>
          <a:prstGeom prst="rect">
            <a:avLst/>
          </a:prstGeom>
          <a:noFill/>
        </p:spPr>
        <p:txBody>
          <a:bodyPr wrap="none" rtlCol="0">
            <a:spAutoFit/>
          </a:bodyPr>
          <a:lstStyle/>
          <a:p>
            <a:r>
              <a:rPr lang="en-US" dirty="0"/>
              <a:t>1</a:t>
            </a:r>
          </a:p>
        </p:txBody>
      </p:sp>
      <p:sp>
        <p:nvSpPr>
          <p:cNvPr id="43" name="TextBox 42">
            <a:extLst>
              <a:ext uri="{FF2B5EF4-FFF2-40B4-BE49-F238E27FC236}">
                <a16:creationId xmlns:a16="http://schemas.microsoft.com/office/drawing/2014/main" id="{5FD4E170-FE03-5645-9066-78262059059A}"/>
              </a:ext>
            </a:extLst>
          </p:cNvPr>
          <p:cNvSpPr txBox="1"/>
          <p:nvPr/>
        </p:nvSpPr>
        <p:spPr>
          <a:xfrm>
            <a:off x="2630859" y="6489421"/>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71CDD12E-4EF7-B044-A90A-5EE20B83F656}"/>
              </a:ext>
            </a:extLst>
          </p:cNvPr>
          <p:cNvSpPr txBox="1"/>
          <p:nvPr/>
        </p:nvSpPr>
        <p:spPr>
          <a:xfrm>
            <a:off x="4116759" y="6436081"/>
            <a:ext cx="301686" cy="369332"/>
          </a:xfrm>
          <a:prstGeom prst="rect">
            <a:avLst/>
          </a:prstGeom>
          <a:noFill/>
        </p:spPr>
        <p:txBody>
          <a:bodyPr wrap="none" rtlCol="0">
            <a:spAutoFit/>
          </a:bodyPr>
          <a:lstStyle/>
          <a:p>
            <a:r>
              <a:rPr lang="en-US" dirty="0"/>
              <a:t>3</a:t>
            </a:r>
          </a:p>
        </p:txBody>
      </p:sp>
      <p:sp>
        <p:nvSpPr>
          <p:cNvPr id="46" name="TextBox 45">
            <a:extLst>
              <a:ext uri="{FF2B5EF4-FFF2-40B4-BE49-F238E27FC236}">
                <a16:creationId xmlns:a16="http://schemas.microsoft.com/office/drawing/2014/main" id="{4FD78A96-27D9-AD42-B441-CA983C2A2AAA}"/>
              </a:ext>
            </a:extLst>
          </p:cNvPr>
          <p:cNvSpPr txBox="1"/>
          <p:nvPr/>
        </p:nvSpPr>
        <p:spPr>
          <a:xfrm>
            <a:off x="5534079" y="6451321"/>
            <a:ext cx="301686" cy="369332"/>
          </a:xfrm>
          <a:prstGeom prst="rect">
            <a:avLst/>
          </a:prstGeom>
          <a:noFill/>
        </p:spPr>
        <p:txBody>
          <a:bodyPr wrap="none" rtlCol="0">
            <a:spAutoFit/>
          </a:bodyPr>
          <a:lstStyle/>
          <a:p>
            <a:r>
              <a:rPr lang="en-US" dirty="0"/>
              <a:t>4</a:t>
            </a:r>
          </a:p>
        </p:txBody>
      </p:sp>
      <p:sp>
        <p:nvSpPr>
          <p:cNvPr id="47" name="TextBox 46">
            <a:extLst>
              <a:ext uri="{FF2B5EF4-FFF2-40B4-BE49-F238E27FC236}">
                <a16:creationId xmlns:a16="http://schemas.microsoft.com/office/drawing/2014/main" id="{082BA5AF-44E4-2B48-B30A-8AAE8F43863A}"/>
              </a:ext>
            </a:extLst>
          </p:cNvPr>
          <p:cNvSpPr txBox="1"/>
          <p:nvPr/>
        </p:nvSpPr>
        <p:spPr>
          <a:xfrm>
            <a:off x="6768519" y="6337021"/>
            <a:ext cx="301686" cy="369332"/>
          </a:xfrm>
          <a:prstGeom prst="rect">
            <a:avLst/>
          </a:prstGeom>
          <a:noFill/>
        </p:spPr>
        <p:txBody>
          <a:bodyPr wrap="none" rtlCol="0">
            <a:spAutoFit/>
          </a:bodyPr>
          <a:lstStyle/>
          <a:p>
            <a:r>
              <a:rPr lang="en-US" dirty="0"/>
              <a:t>5</a:t>
            </a:r>
          </a:p>
        </p:txBody>
      </p:sp>
      <p:sp>
        <p:nvSpPr>
          <p:cNvPr id="48" name="TextBox 47">
            <a:extLst>
              <a:ext uri="{FF2B5EF4-FFF2-40B4-BE49-F238E27FC236}">
                <a16:creationId xmlns:a16="http://schemas.microsoft.com/office/drawing/2014/main" id="{801BA8BC-51E5-7942-B2DC-630EC3BC07DF}"/>
              </a:ext>
            </a:extLst>
          </p:cNvPr>
          <p:cNvSpPr txBox="1"/>
          <p:nvPr/>
        </p:nvSpPr>
        <p:spPr>
          <a:xfrm>
            <a:off x="254923" y="5753338"/>
            <a:ext cx="301686" cy="369332"/>
          </a:xfrm>
          <a:prstGeom prst="rect">
            <a:avLst/>
          </a:prstGeom>
          <a:noFill/>
        </p:spPr>
        <p:txBody>
          <a:bodyPr wrap="none" rtlCol="0">
            <a:spAutoFit/>
          </a:bodyPr>
          <a:lstStyle/>
          <a:p>
            <a:r>
              <a:rPr lang="en-US" dirty="0"/>
              <a:t>1</a:t>
            </a:r>
          </a:p>
        </p:txBody>
      </p:sp>
      <p:sp>
        <p:nvSpPr>
          <p:cNvPr id="49" name="TextBox 48">
            <a:extLst>
              <a:ext uri="{FF2B5EF4-FFF2-40B4-BE49-F238E27FC236}">
                <a16:creationId xmlns:a16="http://schemas.microsoft.com/office/drawing/2014/main" id="{E23483EB-A2AF-704B-802E-DBF2E9B9A1CE}"/>
              </a:ext>
            </a:extLst>
          </p:cNvPr>
          <p:cNvSpPr txBox="1"/>
          <p:nvPr/>
        </p:nvSpPr>
        <p:spPr>
          <a:xfrm>
            <a:off x="266700" y="4640580"/>
            <a:ext cx="301686" cy="369332"/>
          </a:xfrm>
          <a:prstGeom prst="rect">
            <a:avLst/>
          </a:prstGeom>
          <a:noFill/>
        </p:spPr>
        <p:txBody>
          <a:bodyPr wrap="none" rtlCol="0">
            <a:spAutoFit/>
          </a:bodyPr>
          <a:lstStyle/>
          <a:p>
            <a:r>
              <a:rPr lang="en-US" dirty="0"/>
              <a:t>4</a:t>
            </a:r>
          </a:p>
        </p:txBody>
      </p:sp>
      <p:sp>
        <p:nvSpPr>
          <p:cNvPr id="50" name="TextBox 49">
            <a:extLst>
              <a:ext uri="{FF2B5EF4-FFF2-40B4-BE49-F238E27FC236}">
                <a16:creationId xmlns:a16="http://schemas.microsoft.com/office/drawing/2014/main" id="{6E782E74-2F77-BF42-8EB8-6ED5A3427B6C}"/>
              </a:ext>
            </a:extLst>
          </p:cNvPr>
          <p:cNvSpPr txBox="1"/>
          <p:nvPr/>
        </p:nvSpPr>
        <p:spPr>
          <a:xfrm>
            <a:off x="167640" y="3360420"/>
            <a:ext cx="301686" cy="369332"/>
          </a:xfrm>
          <a:prstGeom prst="rect">
            <a:avLst/>
          </a:prstGeom>
          <a:noFill/>
        </p:spPr>
        <p:txBody>
          <a:bodyPr wrap="none" rtlCol="0">
            <a:spAutoFit/>
          </a:bodyPr>
          <a:lstStyle/>
          <a:p>
            <a:r>
              <a:rPr lang="en-US" dirty="0"/>
              <a:t>3</a:t>
            </a:r>
          </a:p>
        </p:txBody>
      </p:sp>
      <p:sp>
        <p:nvSpPr>
          <p:cNvPr id="51" name="TextBox 50">
            <a:extLst>
              <a:ext uri="{FF2B5EF4-FFF2-40B4-BE49-F238E27FC236}">
                <a16:creationId xmlns:a16="http://schemas.microsoft.com/office/drawing/2014/main" id="{9E8E2A09-F057-E849-8E33-417E596DE4AE}"/>
              </a:ext>
            </a:extLst>
          </p:cNvPr>
          <p:cNvSpPr txBox="1"/>
          <p:nvPr/>
        </p:nvSpPr>
        <p:spPr>
          <a:xfrm>
            <a:off x="327660" y="1988820"/>
            <a:ext cx="301686" cy="369332"/>
          </a:xfrm>
          <a:prstGeom prst="rect">
            <a:avLst/>
          </a:prstGeom>
          <a:noFill/>
        </p:spPr>
        <p:txBody>
          <a:bodyPr wrap="none" rtlCol="0">
            <a:spAutoFit/>
          </a:bodyPr>
          <a:lstStyle/>
          <a:p>
            <a:r>
              <a:rPr lang="en-US" dirty="0"/>
              <a:t>2</a:t>
            </a:r>
          </a:p>
        </p:txBody>
      </p:sp>
      <p:sp>
        <p:nvSpPr>
          <p:cNvPr id="52" name="TextBox 51">
            <a:extLst>
              <a:ext uri="{FF2B5EF4-FFF2-40B4-BE49-F238E27FC236}">
                <a16:creationId xmlns:a16="http://schemas.microsoft.com/office/drawing/2014/main" id="{2C32F114-BCFB-4F43-A9EB-FF5AAEAB1D33}"/>
              </a:ext>
            </a:extLst>
          </p:cNvPr>
          <p:cNvSpPr txBox="1"/>
          <p:nvPr/>
        </p:nvSpPr>
        <p:spPr>
          <a:xfrm>
            <a:off x="193266" y="607695"/>
            <a:ext cx="301686" cy="369332"/>
          </a:xfrm>
          <a:prstGeom prst="rect">
            <a:avLst/>
          </a:prstGeom>
          <a:noFill/>
        </p:spPr>
        <p:txBody>
          <a:bodyPr wrap="none" rtlCol="0">
            <a:spAutoFit/>
          </a:bodyPr>
          <a:lstStyle/>
          <a:p>
            <a:r>
              <a:rPr lang="en-US" dirty="0"/>
              <a:t>5</a:t>
            </a:r>
          </a:p>
        </p:txBody>
      </p:sp>
      <p:sp>
        <p:nvSpPr>
          <p:cNvPr id="53" name="Donut 52">
            <a:extLst>
              <a:ext uri="{FF2B5EF4-FFF2-40B4-BE49-F238E27FC236}">
                <a16:creationId xmlns:a16="http://schemas.microsoft.com/office/drawing/2014/main" id="{9E915471-DA97-7740-B817-935CE9F010AC}"/>
              </a:ext>
            </a:extLst>
          </p:cNvPr>
          <p:cNvSpPr/>
          <p:nvPr/>
        </p:nvSpPr>
        <p:spPr>
          <a:xfrm>
            <a:off x="8256269" y="607695"/>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25AA6452-3C7E-D64E-92FA-D064FCC6FF15}"/>
              </a:ext>
            </a:extLst>
          </p:cNvPr>
          <p:cNvCxnSpPr>
            <a:cxnSpLocks/>
          </p:cNvCxnSpPr>
          <p:nvPr/>
        </p:nvCxnSpPr>
        <p:spPr>
          <a:xfrm flipV="1">
            <a:off x="8610599" y="723273"/>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8537F04-6D3C-F844-893B-C890C98F65C6}"/>
              </a:ext>
            </a:extLst>
          </p:cNvPr>
          <p:cNvCxnSpPr>
            <a:cxnSpLocks/>
          </p:cNvCxnSpPr>
          <p:nvPr/>
        </p:nvCxnSpPr>
        <p:spPr>
          <a:xfrm>
            <a:off x="9582151" y="668655"/>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AC4D6CF-00C0-E740-B94F-6B92CD6C279A}"/>
              </a:ext>
            </a:extLst>
          </p:cNvPr>
          <p:cNvCxnSpPr>
            <a:cxnSpLocks/>
            <a:endCxn id="53" idx="4"/>
          </p:cNvCxnSpPr>
          <p:nvPr/>
        </p:nvCxnSpPr>
        <p:spPr>
          <a:xfrm flipH="1">
            <a:off x="9273539" y="2671582"/>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863939B-933B-8C47-A2A4-5817EE090F68}"/>
              </a:ext>
            </a:extLst>
          </p:cNvPr>
          <p:cNvCxnSpPr>
            <a:cxnSpLocks/>
          </p:cNvCxnSpPr>
          <p:nvPr/>
        </p:nvCxnSpPr>
        <p:spPr>
          <a:xfrm flipV="1">
            <a:off x="9296399" y="2550795"/>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8AC70B9-E448-824F-912D-936D67759E07}"/>
              </a:ext>
            </a:extLst>
          </p:cNvPr>
          <p:cNvSpPr txBox="1"/>
          <p:nvPr/>
        </p:nvSpPr>
        <p:spPr>
          <a:xfrm>
            <a:off x="8378190" y="2499479"/>
            <a:ext cx="450275" cy="369332"/>
          </a:xfrm>
          <a:prstGeom prst="rect">
            <a:avLst/>
          </a:prstGeom>
          <a:noFill/>
        </p:spPr>
        <p:txBody>
          <a:bodyPr wrap="square" rtlCol="0">
            <a:spAutoFit/>
          </a:bodyPr>
          <a:lstStyle/>
          <a:p>
            <a:r>
              <a:rPr lang="en-US" dirty="0"/>
              <a:t>1</a:t>
            </a:r>
          </a:p>
        </p:txBody>
      </p:sp>
      <p:sp>
        <p:nvSpPr>
          <p:cNvPr id="59" name="TextBox 58">
            <a:extLst>
              <a:ext uri="{FF2B5EF4-FFF2-40B4-BE49-F238E27FC236}">
                <a16:creationId xmlns:a16="http://schemas.microsoft.com/office/drawing/2014/main" id="{C9F73C31-D9E1-FF42-85FC-45DF3AE27604}"/>
              </a:ext>
            </a:extLst>
          </p:cNvPr>
          <p:cNvSpPr txBox="1"/>
          <p:nvPr/>
        </p:nvSpPr>
        <p:spPr>
          <a:xfrm>
            <a:off x="7876477" y="1335643"/>
            <a:ext cx="301686" cy="369332"/>
          </a:xfrm>
          <a:prstGeom prst="rect">
            <a:avLst/>
          </a:prstGeom>
          <a:noFill/>
        </p:spPr>
        <p:txBody>
          <a:bodyPr wrap="none" rtlCol="0">
            <a:spAutoFit/>
          </a:bodyPr>
          <a:lstStyle/>
          <a:p>
            <a:r>
              <a:rPr lang="en-US" dirty="0"/>
              <a:t>2</a:t>
            </a:r>
          </a:p>
        </p:txBody>
      </p:sp>
      <p:sp>
        <p:nvSpPr>
          <p:cNvPr id="60" name="TextBox 59">
            <a:extLst>
              <a:ext uri="{FF2B5EF4-FFF2-40B4-BE49-F238E27FC236}">
                <a16:creationId xmlns:a16="http://schemas.microsoft.com/office/drawing/2014/main" id="{EE25AD15-BE8D-9343-846D-08C187584AE3}"/>
              </a:ext>
            </a:extLst>
          </p:cNvPr>
          <p:cNvSpPr txBox="1"/>
          <p:nvPr/>
        </p:nvSpPr>
        <p:spPr>
          <a:xfrm>
            <a:off x="9166511" y="209907"/>
            <a:ext cx="301686" cy="369332"/>
          </a:xfrm>
          <a:prstGeom prst="rect">
            <a:avLst/>
          </a:prstGeom>
          <a:noFill/>
        </p:spPr>
        <p:txBody>
          <a:bodyPr wrap="none" rtlCol="0">
            <a:spAutoFit/>
          </a:bodyPr>
          <a:lstStyle/>
          <a:p>
            <a:r>
              <a:rPr lang="en-US" dirty="0"/>
              <a:t>3</a:t>
            </a:r>
          </a:p>
        </p:txBody>
      </p:sp>
      <p:sp>
        <p:nvSpPr>
          <p:cNvPr id="61" name="TextBox 60">
            <a:extLst>
              <a:ext uri="{FF2B5EF4-FFF2-40B4-BE49-F238E27FC236}">
                <a16:creationId xmlns:a16="http://schemas.microsoft.com/office/drawing/2014/main" id="{7ECBC5F2-C76F-EF44-A646-663137721E9E}"/>
              </a:ext>
            </a:extLst>
          </p:cNvPr>
          <p:cNvSpPr txBox="1"/>
          <p:nvPr/>
        </p:nvSpPr>
        <p:spPr>
          <a:xfrm>
            <a:off x="10908029" y="1520309"/>
            <a:ext cx="708335" cy="369332"/>
          </a:xfrm>
          <a:prstGeom prst="rect">
            <a:avLst/>
          </a:prstGeom>
          <a:noFill/>
        </p:spPr>
        <p:txBody>
          <a:bodyPr wrap="none" rtlCol="0">
            <a:spAutoFit/>
          </a:bodyPr>
          <a:lstStyle/>
          <a:p>
            <a:r>
              <a:rPr lang="en-US" dirty="0"/>
              <a:t>X axis</a:t>
            </a:r>
          </a:p>
        </p:txBody>
      </p:sp>
      <p:cxnSp>
        <p:nvCxnSpPr>
          <p:cNvPr id="62" name="Straight Connector 61">
            <a:extLst>
              <a:ext uri="{FF2B5EF4-FFF2-40B4-BE49-F238E27FC236}">
                <a16:creationId xmlns:a16="http://schemas.microsoft.com/office/drawing/2014/main" id="{48F44B48-524A-8E47-8BDC-FD98DDAD4BBA}"/>
              </a:ext>
            </a:extLst>
          </p:cNvPr>
          <p:cNvCxnSpPr>
            <a:cxnSpLocks/>
          </p:cNvCxnSpPr>
          <p:nvPr/>
        </p:nvCxnSpPr>
        <p:spPr>
          <a:xfrm>
            <a:off x="8747502" y="669933"/>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AA712D9-9004-1B45-9874-0CE9DB44D8B4}"/>
              </a:ext>
            </a:extLst>
          </p:cNvPr>
          <p:cNvCxnSpPr>
            <a:cxnSpLocks/>
          </p:cNvCxnSpPr>
          <p:nvPr/>
        </p:nvCxnSpPr>
        <p:spPr>
          <a:xfrm flipH="1">
            <a:off x="9795509" y="741203"/>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EF9BEE6-AB48-FA4E-9309-733D31BD6325}"/>
              </a:ext>
            </a:extLst>
          </p:cNvPr>
          <p:cNvCxnSpPr>
            <a:cxnSpLocks/>
          </p:cNvCxnSpPr>
          <p:nvPr/>
        </p:nvCxnSpPr>
        <p:spPr>
          <a:xfrm flipH="1" flipV="1">
            <a:off x="8504690" y="2322725"/>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F696F1-E181-3747-8FE0-E9808E10A26C}"/>
              </a:ext>
            </a:extLst>
          </p:cNvPr>
          <p:cNvCxnSpPr>
            <a:cxnSpLocks/>
          </p:cNvCxnSpPr>
          <p:nvPr/>
        </p:nvCxnSpPr>
        <p:spPr>
          <a:xfrm flipH="1">
            <a:off x="8378190" y="2253480"/>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CA8F42D-08E0-DF47-8239-F5D6A3D020DA}"/>
              </a:ext>
            </a:extLst>
          </p:cNvPr>
          <p:cNvCxnSpPr>
            <a:cxnSpLocks/>
          </p:cNvCxnSpPr>
          <p:nvPr/>
        </p:nvCxnSpPr>
        <p:spPr>
          <a:xfrm flipH="1" flipV="1">
            <a:off x="9978391" y="2240399"/>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3178892-8D0A-CE4F-AEC4-65065A19A328}"/>
              </a:ext>
            </a:extLst>
          </p:cNvPr>
          <p:cNvCxnSpPr>
            <a:cxnSpLocks/>
          </p:cNvCxnSpPr>
          <p:nvPr/>
        </p:nvCxnSpPr>
        <p:spPr>
          <a:xfrm flipH="1">
            <a:off x="10067925" y="2067163"/>
            <a:ext cx="112396" cy="23211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8CA7A11-130A-5D4B-A52B-187713862448}"/>
              </a:ext>
            </a:extLst>
          </p:cNvPr>
          <p:cNvSpPr txBox="1"/>
          <p:nvPr/>
        </p:nvSpPr>
        <p:spPr>
          <a:xfrm>
            <a:off x="10530840" y="1310640"/>
            <a:ext cx="301686" cy="369332"/>
          </a:xfrm>
          <a:prstGeom prst="rect">
            <a:avLst/>
          </a:prstGeom>
          <a:noFill/>
        </p:spPr>
        <p:txBody>
          <a:bodyPr wrap="none" rtlCol="0">
            <a:spAutoFit/>
          </a:bodyPr>
          <a:lstStyle/>
          <a:p>
            <a:r>
              <a:rPr lang="en-US" dirty="0"/>
              <a:t>4</a:t>
            </a:r>
          </a:p>
        </p:txBody>
      </p:sp>
      <p:sp>
        <p:nvSpPr>
          <p:cNvPr id="79" name="TextBox 78">
            <a:extLst>
              <a:ext uri="{FF2B5EF4-FFF2-40B4-BE49-F238E27FC236}">
                <a16:creationId xmlns:a16="http://schemas.microsoft.com/office/drawing/2014/main" id="{E1215D0F-2B52-A34F-AD0D-C5C851033E23}"/>
              </a:ext>
            </a:extLst>
          </p:cNvPr>
          <p:cNvSpPr txBox="1"/>
          <p:nvPr/>
        </p:nvSpPr>
        <p:spPr>
          <a:xfrm>
            <a:off x="9883140" y="2628900"/>
            <a:ext cx="301686" cy="369332"/>
          </a:xfrm>
          <a:prstGeom prst="rect">
            <a:avLst/>
          </a:prstGeom>
          <a:noFill/>
        </p:spPr>
        <p:txBody>
          <a:bodyPr wrap="none" rtlCol="0">
            <a:spAutoFit/>
          </a:bodyPr>
          <a:lstStyle/>
          <a:p>
            <a:r>
              <a:rPr lang="en-US" dirty="0"/>
              <a:t>5</a:t>
            </a:r>
          </a:p>
        </p:txBody>
      </p:sp>
      <p:sp>
        <p:nvSpPr>
          <p:cNvPr id="80" name="Donut 79">
            <a:extLst>
              <a:ext uri="{FF2B5EF4-FFF2-40B4-BE49-F238E27FC236}">
                <a16:creationId xmlns:a16="http://schemas.microsoft.com/office/drawing/2014/main" id="{7C60314E-B13E-574C-A5AF-98A66AB2B54F}"/>
              </a:ext>
            </a:extLst>
          </p:cNvPr>
          <p:cNvSpPr/>
          <p:nvPr/>
        </p:nvSpPr>
        <p:spPr>
          <a:xfrm>
            <a:off x="8439151" y="3802023"/>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1" name="Straight Arrow Connector 80">
            <a:extLst>
              <a:ext uri="{FF2B5EF4-FFF2-40B4-BE49-F238E27FC236}">
                <a16:creationId xmlns:a16="http://schemas.microsoft.com/office/drawing/2014/main" id="{394935DE-A639-104B-B191-22006E748FAA}"/>
              </a:ext>
            </a:extLst>
          </p:cNvPr>
          <p:cNvCxnSpPr>
            <a:cxnSpLocks/>
          </p:cNvCxnSpPr>
          <p:nvPr/>
        </p:nvCxnSpPr>
        <p:spPr>
          <a:xfrm>
            <a:off x="8580124" y="5350406"/>
            <a:ext cx="97152" cy="14319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17D08FF-2C9A-984D-BA19-FD9D5212FE51}"/>
              </a:ext>
            </a:extLst>
          </p:cNvPr>
          <p:cNvCxnSpPr>
            <a:cxnSpLocks/>
          </p:cNvCxnSpPr>
          <p:nvPr/>
        </p:nvCxnSpPr>
        <p:spPr>
          <a:xfrm>
            <a:off x="9765033" y="3862983"/>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1D519BA2-7DAD-A740-B9B8-5AC079ED84B3}"/>
              </a:ext>
            </a:extLst>
          </p:cNvPr>
          <p:cNvCxnSpPr>
            <a:cxnSpLocks/>
            <a:endCxn id="80" idx="4"/>
          </p:cNvCxnSpPr>
          <p:nvPr/>
        </p:nvCxnSpPr>
        <p:spPr>
          <a:xfrm flipH="1">
            <a:off x="9456421" y="5865910"/>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5E2E1F1-07D4-AB49-A86E-0316DC73A9A0}"/>
              </a:ext>
            </a:extLst>
          </p:cNvPr>
          <p:cNvCxnSpPr>
            <a:cxnSpLocks/>
          </p:cNvCxnSpPr>
          <p:nvPr/>
        </p:nvCxnSpPr>
        <p:spPr>
          <a:xfrm flipV="1">
            <a:off x="9479281" y="5745123"/>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0513A07-405C-A04A-99C8-8CB51643A812}"/>
              </a:ext>
            </a:extLst>
          </p:cNvPr>
          <p:cNvSpPr txBox="1"/>
          <p:nvPr/>
        </p:nvSpPr>
        <p:spPr>
          <a:xfrm>
            <a:off x="8561072" y="5693807"/>
            <a:ext cx="450275" cy="369332"/>
          </a:xfrm>
          <a:prstGeom prst="rect">
            <a:avLst/>
          </a:prstGeom>
          <a:noFill/>
        </p:spPr>
        <p:txBody>
          <a:bodyPr wrap="square" rtlCol="0">
            <a:spAutoFit/>
          </a:bodyPr>
          <a:lstStyle/>
          <a:p>
            <a:r>
              <a:rPr lang="en-US" dirty="0"/>
              <a:t>1</a:t>
            </a:r>
          </a:p>
        </p:txBody>
      </p:sp>
      <p:sp>
        <p:nvSpPr>
          <p:cNvPr id="86" name="TextBox 85">
            <a:extLst>
              <a:ext uri="{FF2B5EF4-FFF2-40B4-BE49-F238E27FC236}">
                <a16:creationId xmlns:a16="http://schemas.microsoft.com/office/drawing/2014/main" id="{987D6FAB-9D26-E544-907B-B4FB403D5B77}"/>
              </a:ext>
            </a:extLst>
          </p:cNvPr>
          <p:cNvSpPr txBox="1"/>
          <p:nvPr/>
        </p:nvSpPr>
        <p:spPr>
          <a:xfrm>
            <a:off x="10572406" y="4371499"/>
            <a:ext cx="301686" cy="369332"/>
          </a:xfrm>
          <a:prstGeom prst="rect">
            <a:avLst/>
          </a:prstGeom>
          <a:noFill/>
        </p:spPr>
        <p:txBody>
          <a:bodyPr wrap="none" rtlCol="0">
            <a:spAutoFit/>
          </a:bodyPr>
          <a:lstStyle/>
          <a:p>
            <a:r>
              <a:rPr lang="en-US" dirty="0"/>
              <a:t>2</a:t>
            </a:r>
          </a:p>
        </p:txBody>
      </p:sp>
      <p:sp>
        <p:nvSpPr>
          <p:cNvPr id="87" name="TextBox 86">
            <a:extLst>
              <a:ext uri="{FF2B5EF4-FFF2-40B4-BE49-F238E27FC236}">
                <a16:creationId xmlns:a16="http://schemas.microsoft.com/office/drawing/2014/main" id="{8F127E57-751B-6441-A31B-622B923BDC49}"/>
              </a:ext>
            </a:extLst>
          </p:cNvPr>
          <p:cNvSpPr txBox="1"/>
          <p:nvPr/>
        </p:nvSpPr>
        <p:spPr>
          <a:xfrm>
            <a:off x="9349393" y="3404235"/>
            <a:ext cx="301686" cy="369332"/>
          </a:xfrm>
          <a:prstGeom prst="rect">
            <a:avLst/>
          </a:prstGeom>
          <a:noFill/>
        </p:spPr>
        <p:txBody>
          <a:bodyPr wrap="none" rtlCol="0">
            <a:spAutoFit/>
          </a:bodyPr>
          <a:lstStyle/>
          <a:p>
            <a:r>
              <a:rPr lang="en-US" dirty="0"/>
              <a:t>3</a:t>
            </a:r>
          </a:p>
        </p:txBody>
      </p:sp>
      <p:sp>
        <p:nvSpPr>
          <p:cNvPr id="88" name="TextBox 87">
            <a:extLst>
              <a:ext uri="{FF2B5EF4-FFF2-40B4-BE49-F238E27FC236}">
                <a16:creationId xmlns:a16="http://schemas.microsoft.com/office/drawing/2014/main" id="{3F18734E-9ED3-6B45-A64E-F1B9CBFBD36B}"/>
              </a:ext>
            </a:extLst>
          </p:cNvPr>
          <p:cNvSpPr txBox="1"/>
          <p:nvPr/>
        </p:nvSpPr>
        <p:spPr>
          <a:xfrm>
            <a:off x="11090911" y="4714637"/>
            <a:ext cx="708335" cy="369332"/>
          </a:xfrm>
          <a:prstGeom prst="rect">
            <a:avLst/>
          </a:prstGeom>
          <a:noFill/>
        </p:spPr>
        <p:txBody>
          <a:bodyPr wrap="none" rtlCol="0">
            <a:spAutoFit/>
          </a:bodyPr>
          <a:lstStyle/>
          <a:p>
            <a:r>
              <a:rPr lang="en-US" dirty="0"/>
              <a:t>Y axis</a:t>
            </a:r>
          </a:p>
        </p:txBody>
      </p:sp>
      <p:cxnSp>
        <p:nvCxnSpPr>
          <p:cNvPr id="89" name="Straight Connector 88">
            <a:extLst>
              <a:ext uri="{FF2B5EF4-FFF2-40B4-BE49-F238E27FC236}">
                <a16:creationId xmlns:a16="http://schemas.microsoft.com/office/drawing/2014/main" id="{8EB218C5-A3A9-D040-B729-6192962B89D4}"/>
              </a:ext>
            </a:extLst>
          </p:cNvPr>
          <p:cNvCxnSpPr>
            <a:cxnSpLocks/>
          </p:cNvCxnSpPr>
          <p:nvPr/>
        </p:nvCxnSpPr>
        <p:spPr>
          <a:xfrm>
            <a:off x="8930384" y="3864261"/>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39CA10C-0B5F-B846-B9F9-BA193413B09D}"/>
              </a:ext>
            </a:extLst>
          </p:cNvPr>
          <p:cNvCxnSpPr>
            <a:cxnSpLocks/>
          </p:cNvCxnSpPr>
          <p:nvPr/>
        </p:nvCxnSpPr>
        <p:spPr>
          <a:xfrm flipH="1">
            <a:off x="9978391" y="3935531"/>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7AC34CB-B721-3143-B5AD-D182228CC030}"/>
              </a:ext>
            </a:extLst>
          </p:cNvPr>
          <p:cNvCxnSpPr>
            <a:cxnSpLocks/>
          </p:cNvCxnSpPr>
          <p:nvPr/>
        </p:nvCxnSpPr>
        <p:spPr>
          <a:xfrm flipH="1" flipV="1">
            <a:off x="8687572" y="5517053"/>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E83880E-94D6-9243-8414-215AA508EBA7}"/>
              </a:ext>
            </a:extLst>
          </p:cNvPr>
          <p:cNvCxnSpPr>
            <a:cxnSpLocks/>
          </p:cNvCxnSpPr>
          <p:nvPr/>
        </p:nvCxnSpPr>
        <p:spPr>
          <a:xfrm flipH="1">
            <a:off x="8561072" y="5447808"/>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6BA5B71-A1E7-8C48-B77D-6638BCB91C1B}"/>
              </a:ext>
            </a:extLst>
          </p:cNvPr>
          <p:cNvCxnSpPr>
            <a:cxnSpLocks/>
          </p:cNvCxnSpPr>
          <p:nvPr/>
        </p:nvCxnSpPr>
        <p:spPr>
          <a:xfrm flipH="1" flipV="1">
            <a:off x="10161273" y="5434727"/>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487523F-4641-DC40-94CA-46A72BE93994}"/>
              </a:ext>
            </a:extLst>
          </p:cNvPr>
          <p:cNvSpPr txBox="1"/>
          <p:nvPr/>
        </p:nvSpPr>
        <p:spPr>
          <a:xfrm>
            <a:off x="8027320" y="4364236"/>
            <a:ext cx="301686" cy="369332"/>
          </a:xfrm>
          <a:prstGeom prst="rect">
            <a:avLst/>
          </a:prstGeom>
          <a:noFill/>
        </p:spPr>
        <p:txBody>
          <a:bodyPr wrap="none" rtlCol="0">
            <a:spAutoFit/>
          </a:bodyPr>
          <a:lstStyle/>
          <a:p>
            <a:r>
              <a:rPr lang="en-US" dirty="0"/>
              <a:t>4</a:t>
            </a:r>
          </a:p>
        </p:txBody>
      </p:sp>
      <p:sp>
        <p:nvSpPr>
          <p:cNvPr id="96" name="TextBox 95">
            <a:extLst>
              <a:ext uri="{FF2B5EF4-FFF2-40B4-BE49-F238E27FC236}">
                <a16:creationId xmlns:a16="http://schemas.microsoft.com/office/drawing/2014/main" id="{8F9AEC14-70E0-8847-BEE8-6D369847F83E}"/>
              </a:ext>
            </a:extLst>
          </p:cNvPr>
          <p:cNvSpPr txBox="1"/>
          <p:nvPr/>
        </p:nvSpPr>
        <p:spPr>
          <a:xfrm>
            <a:off x="10066022" y="5823228"/>
            <a:ext cx="301686" cy="369332"/>
          </a:xfrm>
          <a:prstGeom prst="rect">
            <a:avLst/>
          </a:prstGeom>
          <a:noFill/>
        </p:spPr>
        <p:txBody>
          <a:bodyPr wrap="none" rtlCol="0">
            <a:spAutoFit/>
          </a:bodyPr>
          <a:lstStyle/>
          <a:p>
            <a:r>
              <a:rPr lang="en-US" dirty="0"/>
              <a:t>5</a:t>
            </a:r>
          </a:p>
        </p:txBody>
      </p:sp>
      <p:cxnSp>
        <p:nvCxnSpPr>
          <p:cNvPr id="100" name="Straight Arrow Connector 99">
            <a:extLst>
              <a:ext uri="{FF2B5EF4-FFF2-40B4-BE49-F238E27FC236}">
                <a16:creationId xmlns:a16="http://schemas.microsoft.com/office/drawing/2014/main" id="{AF839E3D-1885-B746-9739-C34C0A8BDC84}"/>
              </a:ext>
            </a:extLst>
          </p:cNvPr>
          <p:cNvCxnSpPr>
            <a:cxnSpLocks/>
            <a:stCxn id="80" idx="7"/>
          </p:cNvCxnSpPr>
          <p:nvPr/>
        </p:nvCxnSpPr>
        <p:spPr>
          <a:xfrm flipH="1" flipV="1">
            <a:off x="10014588" y="4000084"/>
            <a:ext cx="161152" cy="10770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4261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B01379-7A13-C746-B8A3-7AF4ED949263}"/>
              </a:ext>
            </a:extLst>
          </p:cNvPr>
          <p:cNvPicPr>
            <a:picLocks noChangeAspect="1"/>
          </p:cNvPicPr>
          <p:nvPr/>
        </p:nvPicPr>
        <p:blipFill>
          <a:blip r:embed="rId2"/>
          <a:stretch>
            <a:fillRect/>
          </a:stretch>
        </p:blipFill>
        <p:spPr>
          <a:xfrm>
            <a:off x="910590" y="248920"/>
            <a:ext cx="6515100" cy="5918200"/>
          </a:xfrm>
          <a:prstGeom prst="rect">
            <a:avLst/>
          </a:prstGeom>
        </p:spPr>
      </p:pic>
      <p:cxnSp>
        <p:nvCxnSpPr>
          <p:cNvPr id="6" name="Straight Arrow Connector 5">
            <a:extLst>
              <a:ext uri="{FF2B5EF4-FFF2-40B4-BE49-F238E27FC236}">
                <a16:creationId xmlns:a16="http://schemas.microsoft.com/office/drawing/2014/main" id="{9D7C0B5F-5300-AD43-B89D-B63E56CE2232}"/>
              </a:ext>
            </a:extLst>
          </p:cNvPr>
          <p:cNvCxnSpPr>
            <a:cxnSpLocks/>
          </p:cNvCxnSpPr>
          <p:nvPr/>
        </p:nvCxnSpPr>
        <p:spPr>
          <a:xfrm>
            <a:off x="1333500" y="6332220"/>
            <a:ext cx="6781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DD24511-0926-5141-A90E-2ABF9FF43092}"/>
              </a:ext>
            </a:extLst>
          </p:cNvPr>
          <p:cNvCxnSpPr>
            <a:cxnSpLocks/>
          </p:cNvCxnSpPr>
          <p:nvPr/>
        </p:nvCxnSpPr>
        <p:spPr>
          <a:xfrm>
            <a:off x="1958340" y="6454140"/>
            <a:ext cx="16840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E2AA122-4764-7047-9762-D8C5644619F2}"/>
              </a:ext>
            </a:extLst>
          </p:cNvPr>
          <p:cNvCxnSpPr>
            <a:cxnSpLocks/>
          </p:cNvCxnSpPr>
          <p:nvPr/>
        </p:nvCxnSpPr>
        <p:spPr>
          <a:xfrm>
            <a:off x="3642360" y="6332220"/>
            <a:ext cx="122682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AA0FFA0-D385-1E40-989F-C0F562F53B2A}"/>
              </a:ext>
            </a:extLst>
          </p:cNvPr>
          <p:cNvCxnSpPr/>
          <p:nvPr/>
        </p:nvCxnSpPr>
        <p:spPr>
          <a:xfrm>
            <a:off x="2011680" y="43434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9999824-8498-3746-B189-DA14C33F9C86}"/>
              </a:ext>
            </a:extLst>
          </p:cNvPr>
          <p:cNvCxnSpPr/>
          <p:nvPr/>
        </p:nvCxnSpPr>
        <p:spPr>
          <a:xfrm>
            <a:off x="3642360" y="44196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992B0A2-6F08-3A4A-B07C-C4D1775AE2C1}"/>
              </a:ext>
            </a:extLst>
          </p:cNvPr>
          <p:cNvCxnSpPr/>
          <p:nvPr/>
        </p:nvCxnSpPr>
        <p:spPr>
          <a:xfrm>
            <a:off x="4876800" y="42672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EE76B9-B47A-E146-A174-3627DF494DB6}"/>
              </a:ext>
            </a:extLst>
          </p:cNvPr>
          <p:cNvCxnSpPr/>
          <p:nvPr/>
        </p:nvCxnSpPr>
        <p:spPr>
          <a:xfrm>
            <a:off x="6507480" y="419100"/>
            <a:ext cx="0" cy="57327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8CDF994-1556-5F40-8147-70E24C44CA89}"/>
              </a:ext>
            </a:extLst>
          </p:cNvPr>
          <p:cNvCxnSpPr>
            <a:cxnSpLocks/>
          </p:cNvCxnSpPr>
          <p:nvPr/>
        </p:nvCxnSpPr>
        <p:spPr>
          <a:xfrm>
            <a:off x="4869180" y="6438900"/>
            <a:ext cx="163830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72229A9-7B09-1240-86DC-162CBF19E99D}"/>
              </a:ext>
            </a:extLst>
          </p:cNvPr>
          <p:cNvCxnSpPr>
            <a:cxnSpLocks/>
          </p:cNvCxnSpPr>
          <p:nvPr/>
        </p:nvCxnSpPr>
        <p:spPr>
          <a:xfrm>
            <a:off x="6492240" y="6263640"/>
            <a:ext cx="754380"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AA90630-24C7-5743-BB45-FC59D47B6C9F}"/>
              </a:ext>
            </a:extLst>
          </p:cNvPr>
          <p:cNvCxnSpPr>
            <a:cxnSpLocks/>
          </p:cNvCxnSpPr>
          <p:nvPr/>
        </p:nvCxnSpPr>
        <p:spPr>
          <a:xfrm flipV="1">
            <a:off x="731520" y="5494020"/>
            <a:ext cx="0" cy="647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21DC569-CA39-4B41-BEE3-CCDBA15875DE}"/>
              </a:ext>
            </a:extLst>
          </p:cNvPr>
          <p:cNvCxnSpPr>
            <a:cxnSpLocks/>
          </p:cNvCxnSpPr>
          <p:nvPr/>
        </p:nvCxnSpPr>
        <p:spPr>
          <a:xfrm flipH="1">
            <a:off x="1333500" y="549402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58EE38D-C977-8B4D-8DB4-6698EF03B81C}"/>
              </a:ext>
            </a:extLst>
          </p:cNvPr>
          <p:cNvCxnSpPr>
            <a:cxnSpLocks/>
          </p:cNvCxnSpPr>
          <p:nvPr/>
        </p:nvCxnSpPr>
        <p:spPr>
          <a:xfrm flipH="1">
            <a:off x="1356360" y="383286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C599E5C-FFD0-A64F-A171-6A59F60EE207}"/>
              </a:ext>
            </a:extLst>
          </p:cNvPr>
          <p:cNvCxnSpPr>
            <a:cxnSpLocks/>
          </p:cNvCxnSpPr>
          <p:nvPr/>
        </p:nvCxnSpPr>
        <p:spPr>
          <a:xfrm flipH="1">
            <a:off x="1341120" y="275844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7BA6854-20D3-6549-BB0D-E93C37A08830}"/>
              </a:ext>
            </a:extLst>
          </p:cNvPr>
          <p:cNvCxnSpPr>
            <a:cxnSpLocks/>
          </p:cNvCxnSpPr>
          <p:nvPr/>
        </p:nvCxnSpPr>
        <p:spPr>
          <a:xfrm flipH="1">
            <a:off x="1356360" y="1173480"/>
            <a:ext cx="59131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EDD70E4-670D-E342-9FB2-FC614426DBFC}"/>
              </a:ext>
            </a:extLst>
          </p:cNvPr>
          <p:cNvCxnSpPr>
            <a:cxnSpLocks/>
          </p:cNvCxnSpPr>
          <p:nvPr/>
        </p:nvCxnSpPr>
        <p:spPr>
          <a:xfrm flipV="1">
            <a:off x="746760" y="2758440"/>
            <a:ext cx="0" cy="102870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6E121EE-B4D9-9C4A-9AA1-BA19CADD5BA5}"/>
              </a:ext>
            </a:extLst>
          </p:cNvPr>
          <p:cNvCxnSpPr>
            <a:cxnSpLocks/>
          </p:cNvCxnSpPr>
          <p:nvPr/>
        </p:nvCxnSpPr>
        <p:spPr>
          <a:xfrm flipV="1">
            <a:off x="754380" y="426720"/>
            <a:ext cx="0" cy="7315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62C3430-7F64-FC45-8EF9-4C5458E2F9F3}"/>
              </a:ext>
            </a:extLst>
          </p:cNvPr>
          <p:cNvCxnSpPr>
            <a:cxnSpLocks/>
          </p:cNvCxnSpPr>
          <p:nvPr/>
        </p:nvCxnSpPr>
        <p:spPr>
          <a:xfrm>
            <a:off x="845820" y="383286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ABF4BAC-02ED-3B40-95FE-EDFC6A25A07C}"/>
              </a:ext>
            </a:extLst>
          </p:cNvPr>
          <p:cNvCxnSpPr>
            <a:cxnSpLocks/>
          </p:cNvCxnSpPr>
          <p:nvPr/>
        </p:nvCxnSpPr>
        <p:spPr>
          <a:xfrm>
            <a:off x="906780" y="1135380"/>
            <a:ext cx="0" cy="166116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FDD7AC7-4258-D349-87CD-9A731A6CE71A}"/>
              </a:ext>
            </a:extLst>
          </p:cNvPr>
          <p:cNvSpPr txBox="1"/>
          <p:nvPr/>
        </p:nvSpPr>
        <p:spPr>
          <a:xfrm>
            <a:off x="1487859" y="6443701"/>
            <a:ext cx="301686" cy="369332"/>
          </a:xfrm>
          <a:prstGeom prst="rect">
            <a:avLst/>
          </a:prstGeom>
          <a:noFill/>
        </p:spPr>
        <p:txBody>
          <a:bodyPr wrap="none" rtlCol="0">
            <a:spAutoFit/>
          </a:bodyPr>
          <a:lstStyle/>
          <a:p>
            <a:r>
              <a:rPr lang="en-US" dirty="0"/>
              <a:t>1</a:t>
            </a:r>
          </a:p>
        </p:txBody>
      </p:sp>
      <p:sp>
        <p:nvSpPr>
          <p:cNvPr id="43" name="TextBox 42">
            <a:extLst>
              <a:ext uri="{FF2B5EF4-FFF2-40B4-BE49-F238E27FC236}">
                <a16:creationId xmlns:a16="http://schemas.microsoft.com/office/drawing/2014/main" id="{5FD4E170-FE03-5645-9066-78262059059A}"/>
              </a:ext>
            </a:extLst>
          </p:cNvPr>
          <p:cNvSpPr txBox="1"/>
          <p:nvPr/>
        </p:nvSpPr>
        <p:spPr>
          <a:xfrm>
            <a:off x="2630859" y="6489421"/>
            <a:ext cx="301686" cy="369332"/>
          </a:xfrm>
          <a:prstGeom prst="rect">
            <a:avLst/>
          </a:prstGeom>
          <a:noFill/>
        </p:spPr>
        <p:txBody>
          <a:bodyPr wrap="none" rtlCol="0">
            <a:spAutoFit/>
          </a:bodyPr>
          <a:lstStyle/>
          <a:p>
            <a:r>
              <a:rPr lang="en-US" dirty="0"/>
              <a:t>2</a:t>
            </a:r>
          </a:p>
        </p:txBody>
      </p:sp>
      <p:sp>
        <p:nvSpPr>
          <p:cNvPr id="45" name="TextBox 44">
            <a:extLst>
              <a:ext uri="{FF2B5EF4-FFF2-40B4-BE49-F238E27FC236}">
                <a16:creationId xmlns:a16="http://schemas.microsoft.com/office/drawing/2014/main" id="{71CDD12E-4EF7-B044-A90A-5EE20B83F656}"/>
              </a:ext>
            </a:extLst>
          </p:cNvPr>
          <p:cNvSpPr txBox="1"/>
          <p:nvPr/>
        </p:nvSpPr>
        <p:spPr>
          <a:xfrm>
            <a:off x="4116759" y="6436081"/>
            <a:ext cx="301686" cy="369332"/>
          </a:xfrm>
          <a:prstGeom prst="rect">
            <a:avLst/>
          </a:prstGeom>
          <a:noFill/>
        </p:spPr>
        <p:txBody>
          <a:bodyPr wrap="none" rtlCol="0">
            <a:spAutoFit/>
          </a:bodyPr>
          <a:lstStyle/>
          <a:p>
            <a:r>
              <a:rPr lang="en-US" dirty="0"/>
              <a:t>3</a:t>
            </a:r>
          </a:p>
        </p:txBody>
      </p:sp>
      <p:sp>
        <p:nvSpPr>
          <p:cNvPr id="46" name="TextBox 45">
            <a:extLst>
              <a:ext uri="{FF2B5EF4-FFF2-40B4-BE49-F238E27FC236}">
                <a16:creationId xmlns:a16="http://schemas.microsoft.com/office/drawing/2014/main" id="{4FD78A96-27D9-AD42-B441-CA983C2A2AAA}"/>
              </a:ext>
            </a:extLst>
          </p:cNvPr>
          <p:cNvSpPr txBox="1"/>
          <p:nvPr/>
        </p:nvSpPr>
        <p:spPr>
          <a:xfrm>
            <a:off x="5534079" y="6451321"/>
            <a:ext cx="301686" cy="369332"/>
          </a:xfrm>
          <a:prstGeom prst="rect">
            <a:avLst/>
          </a:prstGeom>
          <a:noFill/>
        </p:spPr>
        <p:txBody>
          <a:bodyPr wrap="none" rtlCol="0">
            <a:spAutoFit/>
          </a:bodyPr>
          <a:lstStyle/>
          <a:p>
            <a:r>
              <a:rPr lang="en-US" dirty="0"/>
              <a:t>4</a:t>
            </a:r>
          </a:p>
        </p:txBody>
      </p:sp>
      <p:sp>
        <p:nvSpPr>
          <p:cNvPr id="47" name="TextBox 46">
            <a:extLst>
              <a:ext uri="{FF2B5EF4-FFF2-40B4-BE49-F238E27FC236}">
                <a16:creationId xmlns:a16="http://schemas.microsoft.com/office/drawing/2014/main" id="{082BA5AF-44E4-2B48-B30A-8AAE8F43863A}"/>
              </a:ext>
            </a:extLst>
          </p:cNvPr>
          <p:cNvSpPr txBox="1"/>
          <p:nvPr/>
        </p:nvSpPr>
        <p:spPr>
          <a:xfrm>
            <a:off x="6768519" y="6337021"/>
            <a:ext cx="301686" cy="369332"/>
          </a:xfrm>
          <a:prstGeom prst="rect">
            <a:avLst/>
          </a:prstGeom>
          <a:noFill/>
        </p:spPr>
        <p:txBody>
          <a:bodyPr wrap="none" rtlCol="0">
            <a:spAutoFit/>
          </a:bodyPr>
          <a:lstStyle/>
          <a:p>
            <a:r>
              <a:rPr lang="en-US" dirty="0"/>
              <a:t>5</a:t>
            </a:r>
          </a:p>
        </p:txBody>
      </p:sp>
      <p:sp>
        <p:nvSpPr>
          <p:cNvPr id="48" name="TextBox 47">
            <a:extLst>
              <a:ext uri="{FF2B5EF4-FFF2-40B4-BE49-F238E27FC236}">
                <a16:creationId xmlns:a16="http://schemas.microsoft.com/office/drawing/2014/main" id="{801BA8BC-51E5-7942-B2DC-630EC3BC07DF}"/>
              </a:ext>
            </a:extLst>
          </p:cNvPr>
          <p:cNvSpPr txBox="1"/>
          <p:nvPr/>
        </p:nvSpPr>
        <p:spPr>
          <a:xfrm>
            <a:off x="254923" y="5753338"/>
            <a:ext cx="301686" cy="369332"/>
          </a:xfrm>
          <a:prstGeom prst="rect">
            <a:avLst/>
          </a:prstGeom>
          <a:noFill/>
        </p:spPr>
        <p:txBody>
          <a:bodyPr wrap="none" rtlCol="0">
            <a:spAutoFit/>
          </a:bodyPr>
          <a:lstStyle/>
          <a:p>
            <a:r>
              <a:rPr lang="en-US" dirty="0"/>
              <a:t>1</a:t>
            </a:r>
          </a:p>
        </p:txBody>
      </p:sp>
      <p:sp>
        <p:nvSpPr>
          <p:cNvPr id="49" name="TextBox 48">
            <a:extLst>
              <a:ext uri="{FF2B5EF4-FFF2-40B4-BE49-F238E27FC236}">
                <a16:creationId xmlns:a16="http://schemas.microsoft.com/office/drawing/2014/main" id="{E23483EB-A2AF-704B-802E-DBF2E9B9A1CE}"/>
              </a:ext>
            </a:extLst>
          </p:cNvPr>
          <p:cNvSpPr txBox="1"/>
          <p:nvPr/>
        </p:nvSpPr>
        <p:spPr>
          <a:xfrm>
            <a:off x="266700" y="4640580"/>
            <a:ext cx="301686" cy="369332"/>
          </a:xfrm>
          <a:prstGeom prst="rect">
            <a:avLst/>
          </a:prstGeom>
          <a:noFill/>
        </p:spPr>
        <p:txBody>
          <a:bodyPr wrap="none" rtlCol="0">
            <a:spAutoFit/>
          </a:bodyPr>
          <a:lstStyle/>
          <a:p>
            <a:r>
              <a:rPr lang="en-US" dirty="0"/>
              <a:t>4</a:t>
            </a:r>
          </a:p>
        </p:txBody>
      </p:sp>
      <p:sp>
        <p:nvSpPr>
          <p:cNvPr id="50" name="TextBox 49">
            <a:extLst>
              <a:ext uri="{FF2B5EF4-FFF2-40B4-BE49-F238E27FC236}">
                <a16:creationId xmlns:a16="http://schemas.microsoft.com/office/drawing/2014/main" id="{6E782E74-2F77-BF42-8EB8-6ED5A3427B6C}"/>
              </a:ext>
            </a:extLst>
          </p:cNvPr>
          <p:cNvSpPr txBox="1"/>
          <p:nvPr/>
        </p:nvSpPr>
        <p:spPr>
          <a:xfrm>
            <a:off x="167640" y="3360420"/>
            <a:ext cx="301686" cy="369332"/>
          </a:xfrm>
          <a:prstGeom prst="rect">
            <a:avLst/>
          </a:prstGeom>
          <a:noFill/>
        </p:spPr>
        <p:txBody>
          <a:bodyPr wrap="none" rtlCol="0">
            <a:spAutoFit/>
          </a:bodyPr>
          <a:lstStyle/>
          <a:p>
            <a:r>
              <a:rPr lang="en-US" dirty="0"/>
              <a:t>3</a:t>
            </a:r>
          </a:p>
        </p:txBody>
      </p:sp>
      <p:sp>
        <p:nvSpPr>
          <p:cNvPr id="51" name="TextBox 50">
            <a:extLst>
              <a:ext uri="{FF2B5EF4-FFF2-40B4-BE49-F238E27FC236}">
                <a16:creationId xmlns:a16="http://schemas.microsoft.com/office/drawing/2014/main" id="{9E8E2A09-F057-E849-8E33-417E596DE4AE}"/>
              </a:ext>
            </a:extLst>
          </p:cNvPr>
          <p:cNvSpPr txBox="1"/>
          <p:nvPr/>
        </p:nvSpPr>
        <p:spPr>
          <a:xfrm>
            <a:off x="327660" y="1988820"/>
            <a:ext cx="301686" cy="369332"/>
          </a:xfrm>
          <a:prstGeom prst="rect">
            <a:avLst/>
          </a:prstGeom>
          <a:noFill/>
        </p:spPr>
        <p:txBody>
          <a:bodyPr wrap="none" rtlCol="0">
            <a:spAutoFit/>
          </a:bodyPr>
          <a:lstStyle/>
          <a:p>
            <a:r>
              <a:rPr lang="en-US" dirty="0"/>
              <a:t>2</a:t>
            </a:r>
          </a:p>
        </p:txBody>
      </p:sp>
      <p:sp>
        <p:nvSpPr>
          <p:cNvPr id="52" name="TextBox 51">
            <a:extLst>
              <a:ext uri="{FF2B5EF4-FFF2-40B4-BE49-F238E27FC236}">
                <a16:creationId xmlns:a16="http://schemas.microsoft.com/office/drawing/2014/main" id="{2C32F114-BCFB-4F43-A9EB-FF5AAEAB1D33}"/>
              </a:ext>
            </a:extLst>
          </p:cNvPr>
          <p:cNvSpPr txBox="1"/>
          <p:nvPr/>
        </p:nvSpPr>
        <p:spPr>
          <a:xfrm>
            <a:off x="193266" y="607695"/>
            <a:ext cx="301686" cy="369332"/>
          </a:xfrm>
          <a:prstGeom prst="rect">
            <a:avLst/>
          </a:prstGeom>
          <a:noFill/>
        </p:spPr>
        <p:txBody>
          <a:bodyPr wrap="none" rtlCol="0">
            <a:spAutoFit/>
          </a:bodyPr>
          <a:lstStyle/>
          <a:p>
            <a:r>
              <a:rPr lang="en-US" dirty="0"/>
              <a:t>5</a:t>
            </a:r>
          </a:p>
        </p:txBody>
      </p:sp>
      <p:sp>
        <p:nvSpPr>
          <p:cNvPr id="53" name="Donut 52">
            <a:extLst>
              <a:ext uri="{FF2B5EF4-FFF2-40B4-BE49-F238E27FC236}">
                <a16:creationId xmlns:a16="http://schemas.microsoft.com/office/drawing/2014/main" id="{9E915471-DA97-7740-B817-935CE9F010AC}"/>
              </a:ext>
            </a:extLst>
          </p:cNvPr>
          <p:cNvSpPr/>
          <p:nvPr/>
        </p:nvSpPr>
        <p:spPr>
          <a:xfrm>
            <a:off x="8256269" y="607695"/>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54" name="Straight Arrow Connector 53">
            <a:extLst>
              <a:ext uri="{FF2B5EF4-FFF2-40B4-BE49-F238E27FC236}">
                <a16:creationId xmlns:a16="http://schemas.microsoft.com/office/drawing/2014/main" id="{25AA6452-3C7E-D64E-92FA-D064FCC6FF15}"/>
              </a:ext>
            </a:extLst>
          </p:cNvPr>
          <p:cNvCxnSpPr>
            <a:cxnSpLocks/>
          </p:cNvCxnSpPr>
          <p:nvPr/>
        </p:nvCxnSpPr>
        <p:spPr>
          <a:xfrm flipV="1">
            <a:off x="8610599" y="723273"/>
            <a:ext cx="205740" cy="166348"/>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E8537F04-6D3C-F844-893B-C890C98F65C6}"/>
              </a:ext>
            </a:extLst>
          </p:cNvPr>
          <p:cNvCxnSpPr>
            <a:cxnSpLocks/>
          </p:cNvCxnSpPr>
          <p:nvPr/>
        </p:nvCxnSpPr>
        <p:spPr>
          <a:xfrm>
            <a:off x="9582151" y="668655"/>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AAC4D6CF-00C0-E740-B94F-6B92CD6C279A}"/>
              </a:ext>
            </a:extLst>
          </p:cNvPr>
          <p:cNvCxnSpPr>
            <a:cxnSpLocks/>
            <a:endCxn id="53" idx="4"/>
          </p:cNvCxnSpPr>
          <p:nvPr/>
        </p:nvCxnSpPr>
        <p:spPr>
          <a:xfrm flipH="1">
            <a:off x="9273539" y="2671582"/>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863939B-933B-8C47-A2A4-5817EE090F68}"/>
              </a:ext>
            </a:extLst>
          </p:cNvPr>
          <p:cNvCxnSpPr>
            <a:cxnSpLocks/>
          </p:cNvCxnSpPr>
          <p:nvPr/>
        </p:nvCxnSpPr>
        <p:spPr>
          <a:xfrm flipV="1">
            <a:off x="9296399" y="2550795"/>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8AC70B9-E448-824F-912D-936D67759E07}"/>
              </a:ext>
            </a:extLst>
          </p:cNvPr>
          <p:cNvSpPr txBox="1"/>
          <p:nvPr/>
        </p:nvSpPr>
        <p:spPr>
          <a:xfrm>
            <a:off x="8378190" y="2499479"/>
            <a:ext cx="450275" cy="369332"/>
          </a:xfrm>
          <a:prstGeom prst="rect">
            <a:avLst/>
          </a:prstGeom>
          <a:noFill/>
        </p:spPr>
        <p:txBody>
          <a:bodyPr wrap="square" rtlCol="0">
            <a:spAutoFit/>
          </a:bodyPr>
          <a:lstStyle/>
          <a:p>
            <a:r>
              <a:rPr lang="en-US" dirty="0"/>
              <a:t>1</a:t>
            </a:r>
          </a:p>
        </p:txBody>
      </p:sp>
      <p:sp>
        <p:nvSpPr>
          <p:cNvPr id="59" name="TextBox 58">
            <a:extLst>
              <a:ext uri="{FF2B5EF4-FFF2-40B4-BE49-F238E27FC236}">
                <a16:creationId xmlns:a16="http://schemas.microsoft.com/office/drawing/2014/main" id="{C9F73C31-D9E1-FF42-85FC-45DF3AE27604}"/>
              </a:ext>
            </a:extLst>
          </p:cNvPr>
          <p:cNvSpPr txBox="1"/>
          <p:nvPr/>
        </p:nvSpPr>
        <p:spPr>
          <a:xfrm>
            <a:off x="7876477" y="1335643"/>
            <a:ext cx="301686" cy="369332"/>
          </a:xfrm>
          <a:prstGeom prst="rect">
            <a:avLst/>
          </a:prstGeom>
          <a:noFill/>
        </p:spPr>
        <p:txBody>
          <a:bodyPr wrap="none" rtlCol="0">
            <a:spAutoFit/>
          </a:bodyPr>
          <a:lstStyle/>
          <a:p>
            <a:r>
              <a:rPr lang="en-US" dirty="0"/>
              <a:t>2</a:t>
            </a:r>
          </a:p>
        </p:txBody>
      </p:sp>
      <p:sp>
        <p:nvSpPr>
          <p:cNvPr id="60" name="TextBox 59">
            <a:extLst>
              <a:ext uri="{FF2B5EF4-FFF2-40B4-BE49-F238E27FC236}">
                <a16:creationId xmlns:a16="http://schemas.microsoft.com/office/drawing/2014/main" id="{EE25AD15-BE8D-9343-846D-08C187584AE3}"/>
              </a:ext>
            </a:extLst>
          </p:cNvPr>
          <p:cNvSpPr txBox="1"/>
          <p:nvPr/>
        </p:nvSpPr>
        <p:spPr>
          <a:xfrm>
            <a:off x="9166511" y="209907"/>
            <a:ext cx="301686" cy="369332"/>
          </a:xfrm>
          <a:prstGeom prst="rect">
            <a:avLst/>
          </a:prstGeom>
          <a:noFill/>
        </p:spPr>
        <p:txBody>
          <a:bodyPr wrap="none" rtlCol="0">
            <a:spAutoFit/>
          </a:bodyPr>
          <a:lstStyle/>
          <a:p>
            <a:r>
              <a:rPr lang="en-US" dirty="0"/>
              <a:t>3</a:t>
            </a:r>
          </a:p>
        </p:txBody>
      </p:sp>
      <p:sp>
        <p:nvSpPr>
          <p:cNvPr id="61" name="TextBox 60">
            <a:extLst>
              <a:ext uri="{FF2B5EF4-FFF2-40B4-BE49-F238E27FC236}">
                <a16:creationId xmlns:a16="http://schemas.microsoft.com/office/drawing/2014/main" id="{7ECBC5F2-C76F-EF44-A646-663137721E9E}"/>
              </a:ext>
            </a:extLst>
          </p:cNvPr>
          <p:cNvSpPr txBox="1"/>
          <p:nvPr/>
        </p:nvSpPr>
        <p:spPr>
          <a:xfrm>
            <a:off x="10908029" y="1520309"/>
            <a:ext cx="708335" cy="369332"/>
          </a:xfrm>
          <a:prstGeom prst="rect">
            <a:avLst/>
          </a:prstGeom>
          <a:noFill/>
        </p:spPr>
        <p:txBody>
          <a:bodyPr wrap="none" rtlCol="0">
            <a:spAutoFit/>
          </a:bodyPr>
          <a:lstStyle/>
          <a:p>
            <a:r>
              <a:rPr lang="en-US" dirty="0"/>
              <a:t>X axis</a:t>
            </a:r>
          </a:p>
        </p:txBody>
      </p:sp>
      <p:cxnSp>
        <p:nvCxnSpPr>
          <p:cNvPr id="62" name="Straight Connector 61">
            <a:extLst>
              <a:ext uri="{FF2B5EF4-FFF2-40B4-BE49-F238E27FC236}">
                <a16:creationId xmlns:a16="http://schemas.microsoft.com/office/drawing/2014/main" id="{48F44B48-524A-8E47-8BDC-FD98DDAD4BBA}"/>
              </a:ext>
            </a:extLst>
          </p:cNvPr>
          <p:cNvCxnSpPr>
            <a:cxnSpLocks/>
          </p:cNvCxnSpPr>
          <p:nvPr/>
        </p:nvCxnSpPr>
        <p:spPr>
          <a:xfrm>
            <a:off x="8747502" y="669933"/>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AA712D9-9004-1B45-9874-0CE9DB44D8B4}"/>
              </a:ext>
            </a:extLst>
          </p:cNvPr>
          <p:cNvCxnSpPr>
            <a:cxnSpLocks/>
          </p:cNvCxnSpPr>
          <p:nvPr/>
        </p:nvCxnSpPr>
        <p:spPr>
          <a:xfrm flipH="1">
            <a:off x="9795509" y="741203"/>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EF9BEE6-AB48-FA4E-9309-733D31BD6325}"/>
              </a:ext>
            </a:extLst>
          </p:cNvPr>
          <p:cNvCxnSpPr>
            <a:cxnSpLocks/>
          </p:cNvCxnSpPr>
          <p:nvPr/>
        </p:nvCxnSpPr>
        <p:spPr>
          <a:xfrm flipH="1" flipV="1">
            <a:off x="8504690" y="2322725"/>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53F696F1-E181-3747-8FE0-E9808E10A26C}"/>
              </a:ext>
            </a:extLst>
          </p:cNvPr>
          <p:cNvCxnSpPr>
            <a:cxnSpLocks/>
          </p:cNvCxnSpPr>
          <p:nvPr/>
        </p:nvCxnSpPr>
        <p:spPr>
          <a:xfrm flipH="1">
            <a:off x="8378190" y="2253480"/>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CA8F42D-08E0-DF47-8239-F5D6A3D020DA}"/>
              </a:ext>
            </a:extLst>
          </p:cNvPr>
          <p:cNvCxnSpPr>
            <a:cxnSpLocks/>
          </p:cNvCxnSpPr>
          <p:nvPr/>
        </p:nvCxnSpPr>
        <p:spPr>
          <a:xfrm flipH="1" flipV="1">
            <a:off x="9978391" y="2240399"/>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A3178892-8D0A-CE4F-AEC4-65065A19A328}"/>
              </a:ext>
            </a:extLst>
          </p:cNvPr>
          <p:cNvCxnSpPr>
            <a:cxnSpLocks/>
          </p:cNvCxnSpPr>
          <p:nvPr/>
        </p:nvCxnSpPr>
        <p:spPr>
          <a:xfrm flipH="1">
            <a:off x="10067925" y="2067163"/>
            <a:ext cx="112396" cy="23211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8CA7A11-130A-5D4B-A52B-187713862448}"/>
              </a:ext>
            </a:extLst>
          </p:cNvPr>
          <p:cNvSpPr txBox="1"/>
          <p:nvPr/>
        </p:nvSpPr>
        <p:spPr>
          <a:xfrm>
            <a:off x="10530840" y="1310640"/>
            <a:ext cx="301686" cy="369332"/>
          </a:xfrm>
          <a:prstGeom prst="rect">
            <a:avLst/>
          </a:prstGeom>
          <a:noFill/>
        </p:spPr>
        <p:txBody>
          <a:bodyPr wrap="none" rtlCol="0">
            <a:spAutoFit/>
          </a:bodyPr>
          <a:lstStyle/>
          <a:p>
            <a:r>
              <a:rPr lang="en-US" dirty="0"/>
              <a:t>4</a:t>
            </a:r>
          </a:p>
        </p:txBody>
      </p:sp>
      <p:sp>
        <p:nvSpPr>
          <p:cNvPr id="79" name="TextBox 78">
            <a:extLst>
              <a:ext uri="{FF2B5EF4-FFF2-40B4-BE49-F238E27FC236}">
                <a16:creationId xmlns:a16="http://schemas.microsoft.com/office/drawing/2014/main" id="{E1215D0F-2B52-A34F-AD0D-C5C851033E23}"/>
              </a:ext>
            </a:extLst>
          </p:cNvPr>
          <p:cNvSpPr txBox="1"/>
          <p:nvPr/>
        </p:nvSpPr>
        <p:spPr>
          <a:xfrm>
            <a:off x="9883140" y="2628900"/>
            <a:ext cx="301686" cy="369332"/>
          </a:xfrm>
          <a:prstGeom prst="rect">
            <a:avLst/>
          </a:prstGeom>
          <a:noFill/>
        </p:spPr>
        <p:txBody>
          <a:bodyPr wrap="none" rtlCol="0">
            <a:spAutoFit/>
          </a:bodyPr>
          <a:lstStyle/>
          <a:p>
            <a:r>
              <a:rPr lang="en-US" dirty="0"/>
              <a:t>5</a:t>
            </a:r>
          </a:p>
        </p:txBody>
      </p:sp>
      <p:sp>
        <p:nvSpPr>
          <p:cNvPr id="80" name="Donut 79">
            <a:extLst>
              <a:ext uri="{FF2B5EF4-FFF2-40B4-BE49-F238E27FC236}">
                <a16:creationId xmlns:a16="http://schemas.microsoft.com/office/drawing/2014/main" id="{7C60314E-B13E-574C-A5AF-98A66AB2B54F}"/>
              </a:ext>
            </a:extLst>
          </p:cNvPr>
          <p:cNvSpPr/>
          <p:nvPr/>
        </p:nvSpPr>
        <p:spPr>
          <a:xfrm>
            <a:off x="8439151" y="3802023"/>
            <a:ext cx="2034540" cy="2087880"/>
          </a:xfrm>
          <a:prstGeom prst="donut">
            <a:avLst>
              <a:gd name="adj" fmla="val 17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1" name="Straight Arrow Connector 80">
            <a:extLst>
              <a:ext uri="{FF2B5EF4-FFF2-40B4-BE49-F238E27FC236}">
                <a16:creationId xmlns:a16="http://schemas.microsoft.com/office/drawing/2014/main" id="{394935DE-A639-104B-B191-22006E748FAA}"/>
              </a:ext>
            </a:extLst>
          </p:cNvPr>
          <p:cNvCxnSpPr>
            <a:cxnSpLocks/>
          </p:cNvCxnSpPr>
          <p:nvPr/>
        </p:nvCxnSpPr>
        <p:spPr>
          <a:xfrm>
            <a:off x="8580124" y="5350406"/>
            <a:ext cx="97152" cy="14319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517D08FF-2C9A-984D-BA19-FD9D5212FE51}"/>
              </a:ext>
            </a:extLst>
          </p:cNvPr>
          <p:cNvCxnSpPr>
            <a:cxnSpLocks/>
          </p:cNvCxnSpPr>
          <p:nvPr/>
        </p:nvCxnSpPr>
        <p:spPr>
          <a:xfrm>
            <a:off x="9765033" y="3862983"/>
            <a:ext cx="273547" cy="145096"/>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1D519BA2-7DAD-A740-B9B8-5AC079ED84B3}"/>
              </a:ext>
            </a:extLst>
          </p:cNvPr>
          <p:cNvCxnSpPr>
            <a:cxnSpLocks/>
            <a:endCxn id="80" idx="4"/>
          </p:cNvCxnSpPr>
          <p:nvPr/>
        </p:nvCxnSpPr>
        <p:spPr>
          <a:xfrm flipH="1">
            <a:off x="9456421" y="5865910"/>
            <a:ext cx="194658" cy="23993"/>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5E2E1F1-07D4-AB49-A86E-0316DC73A9A0}"/>
              </a:ext>
            </a:extLst>
          </p:cNvPr>
          <p:cNvCxnSpPr>
            <a:cxnSpLocks/>
          </p:cNvCxnSpPr>
          <p:nvPr/>
        </p:nvCxnSpPr>
        <p:spPr>
          <a:xfrm flipV="1">
            <a:off x="9479281" y="5745123"/>
            <a:ext cx="0" cy="2667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D0513A07-405C-A04A-99C8-8CB51643A812}"/>
              </a:ext>
            </a:extLst>
          </p:cNvPr>
          <p:cNvSpPr txBox="1"/>
          <p:nvPr/>
        </p:nvSpPr>
        <p:spPr>
          <a:xfrm>
            <a:off x="8561072" y="5693807"/>
            <a:ext cx="450275" cy="369332"/>
          </a:xfrm>
          <a:prstGeom prst="rect">
            <a:avLst/>
          </a:prstGeom>
          <a:noFill/>
        </p:spPr>
        <p:txBody>
          <a:bodyPr wrap="square" rtlCol="0">
            <a:spAutoFit/>
          </a:bodyPr>
          <a:lstStyle/>
          <a:p>
            <a:r>
              <a:rPr lang="en-US" dirty="0"/>
              <a:t>1</a:t>
            </a:r>
          </a:p>
        </p:txBody>
      </p:sp>
      <p:sp>
        <p:nvSpPr>
          <p:cNvPr id="86" name="TextBox 85">
            <a:extLst>
              <a:ext uri="{FF2B5EF4-FFF2-40B4-BE49-F238E27FC236}">
                <a16:creationId xmlns:a16="http://schemas.microsoft.com/office/drawing/2014/main" id="{987D6FAB-9D26-E544-907B-B4FB403D5B77}"/>
              </a:ext>
            </a:extLst>
          </p:cNvPr>
          <p:cNvSpPr txBox="1"/>
          <p:nvPr/>
        </p:nvSpPr>
        <p:spPr>
          <a:xfrm>
            <a:off x="10572406" y="4371499"/>
            <a:ext cx="301686" cy="369332"/>
          </a:xfrm>
          <a:prstGeom prst="rect">
            <a:avLst/>
          </a:prstGeom>
          <a:noFill/>
        </p:spPr>
        <p:txBody>
          <a:bodyPr wrap="none" rtlCol="0">
            <a:spAutoFit/>
          </a:bodyPr>
          <a:lstStyle/>
          <a:p>
            <a:r>
              <a:rPr lang="en-US" dirty="0"/>
              <a:t>2</a:t>
            </a:r>
          </a:p>
        </p:txBody>
      </p:sp>
      <p:sp>
        <p:nvSpPr>
          <p:cNvPr id="87" name="TextBox 86">
            <a:extLst>
              <a:ext uri="{FF2B5EF4-FFF2-40B4-BE49-F238E27FC236}">
                <a16:creationId xmlns:a16="http://schemas.microsoft.com/office/drawing/2014/main" id="{8F127E57-751B-6441-A31B-622B923BDC49}"/>
              </a:ext>
            </a:extLst>
          </p:cNvPr>
          <p:cNvSpPr txBox="1"/>
          <p:nvPr/>
        </p:nvSpPr>
        <p:spPr>
          <a:xfrm>
            <a:off x="9349393" y="3404235"/>
            <a:ext cx="301686" cy="369332"/>
          </a:xfrm>
          <a:prstGeom prst="rect">
            <a:avLst/>
          </a:prstGeom>
          <a:noFill/>
        </p:spPr>
        <p:txBody>
          <a:bodyPr wrap="none" rtlCol="0">
            <a:spAutoFit/>
          </a:bodyPr>
          <a:lstStyle/>
          <a:p>
            <a:r>
              <a:rPr lang="en-US" dirty="0"/>
              <a:t>3</a:t>
            </a:r>
          </a:p>
        </p:txBody>
      </p:sp>
      <p:sp>
        <p:nvSpPr>
          <p:cNvPr id="88" name="TextBox 87">
            <a:extLst>
              <a:ext uri="{FF2B5EF4-FFF2-40B4-BE49-F238E27FC236}">
                <a16:creationId xmlns:a16="http://schemas.microsoft.com/office/drawing/2014/main" id="{3F18734E-9ED3-6B45-A64E-F1B9CBFBD36B}"/>
              </a:ext>
            </a:extLst>
          </p:cNvPr>
          <p:cNvSpPr txBox="1"/>
          <p:nvPr/>
        </p:nvSpPr>
        <p:spPr>
          <a:xfrm>
            <a:off x="11090911" y="4714637"/>
            <a:ext cx="708335" cy="369332"/>
          </a:xfrm>
          <a:prstGeom prst="rect">
            <a:avLst/>
          </a:prstGeom>
          <a:noFill/>
        </p:spPr>
        <p:txBody>
          <a:bodyPr wrap="none" rtlCol="0">
            <a:spAutoFit/>
          </a:bodyPr>
          <a:lstStyle/>
          <a:p>
            <a:r>
              <a:rPr lang="en-US" dirty="0"/>
              <a:t>Y axis</a:t>
            </a:r>
          </a:p>
        </p:txBody>
      </p:sp>
      <p:cxnSp>
        <p:nvCxnSpPr>
          <p:cNvPr id="89" name="Straight Connector 88">
            <a:extLst>
              <a:ext uri="{FF2B5EF4-FFF2-40B4-BE49-F238E27FC236}">
                <a16:creationId xmlns:a16="http://schemas.microsoft.com/office/drawing/2014/main" id="{8EB218C5-A3A9-D040-B729-6192962B89D4}"/>
              </a:ext>
            </a:extLst>
          </p:cNvPr>
          <p:cNvCxnSpPr>
            <a:cxnSpLocks/>
          </p:cNvCxnSpPr>
          <p:nvPr/>
        </p:nvCxnSpPr>
        <p:spPr>
          <a:xfrm>
            <a:off x="8930384" y="3864261"/>
            <a:ext cx="98065" cy="1303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D39CA10C-0B5F-B846-B9F9-BA193413B09D}"/>
              </a:ext>
            </a:extLst>
          </p:cNvPr>
          <p:cNvCxnSpPr>
            <a:cxnSpLocks/>
          </p:cNvCxnSpPr>
          <p:nvPr/>
        </p:nvCxnSpPr>
        <p:spPr>
          <a:xfrm flipH="1">
            <a:off x="9978391" y="3935531"/>
            <a:ext cx="60189" cy="112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77AC34CB-B721-3143-B5AD-D182228CC030}"/>
              </a:ext>
            </a:extLst>
          </p:cNvPr>
          <p:cNvCxnSpPr>
            <a:cxnSpLocks/>
          </p:cNvCxnSpPr>
          <p:nvPr/>
        </p:nvCxnSpPr>
        <p:spPr>
          <a:xfrm flipH="1" flipV="1">
            <a:off x="8687572" y="5517053"/>
            <a:ext cx="105909" cy="109667"/>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1E83880E-94D6-9243-8414-215AA508EBA7}"/>
              </a:ext>
            </a:extLst>
          </p:cNvPr>
          <p:cNvCxnSpPr>
            <a:cxnSpLocks/>
          </p:cNvCxnSpPr>
          <p:nvPr/>
        </p:nvCxnSpPr>
        <p:spPr>
          <a:xfrm flipH="1">
            <a:off x="8561072" y="5447808"/>
            <a:ext cx="232409" cy="1240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6BA5B71-A1E7-8C48-B77D-6638BCB91C1B}"/>
              </a:ext>
            </a:extLst>
          </p:cNvPr>
          <p:cNvCxnSpPr>
            <a:cxnSpLocks/>
          </p:cNvCxnSpPr>
          <p:nvPr/>
        </p:nvCxnSpPr>
        <p:spPr>
          <a:xfrm flipH="1" flipV="1">
            <a:off x="10161273" y="5434727"/>
            <a:ext cx="179069" cy="11775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D487523F-4641-DC40-94CA-46A72BE93994}"/>
              </a:ext>
            </a:extLst>
          </p:cNvPr>
          <p:cNvSpPr txBox="1"/>
          <p:nvPr/>
        </p:nvSpPr>
        <p:spPr>
          <a:xfrm>
            <a:off x="8027320" y="4364236"/>
            <a:ext cx="301686" cy="369332"/>
          </a:xfrm>
          <a:prstGeom prst="rect">
            <a:avLst/>
          </a:prstGeom>
          <a:noFill/>
        </p:spPr>
        <p:txBody>
          <a:bodyPr wrap="none" rtlCol="0">
            <a:spAutoFit/>
          </a:bodyPr>
          <a:lstStyle/>
          <a:p>
            <a:r>
              <a:rPr lang="en-US" dirty="0"/>
              <a:t>4</a:t>
            </a:r>
          </a:p>
        </p:txBody>
      </p:sp>
      <p:sp>
        <p:nvSpPr>
          <p:cNvPr id="96" name="TextBox 95">
            <a:extLst>
              <a:ext uri="{FF2B5EF4-FFF2-40B4-BE49-F238E27FC236}">
                <a16:creationId xmlns:a16="http://schemas.microsoft.com/office/drawing/2014/main" id="{8F9AEC14-70E0-8847-BEE8-6D369847F83E}"/>
              </a:ext>
            </a:extLst>
          </p:cNvPr>
          <p:cNvSpPr txBox="1"/>
          <p:nvPr/>
        </p:nvSpPr>
        <p:spPr>
          <a:xfrm>
            <a:off x="10066022" y="5823228"/>
            <a:ext cx="301686" cy="369332"/>
          </a:xfrm>
          <a:prstGeom prst="rect">
            <a:avLst/>
          </a:prstGeom>
          <a:noFill/>
        </p:spPr>
        <p:txBody>
          <a:bodyPr wrap="none" rtlCol="0">
            <a:spAutoFit/>
          </a:bodyPr>
          <a:lstStyle/>
          <a:p>
            <a:r>
              <a:rPr lang="en-US" dirty="0"/>
              <a:t>5</a:t>
            </a:r>
          </a:p>
        </p:txBody>
      </p:sp>
      <p:cxnSp>
        <p:nvCxnSpPr>
          <p:cNvPr id="100" name="Straight Arrow Connector 99">
            <a:extLst>
              <a:ext uri="{FF2B5EF4-FFF2-40B4-BE49-F238E27FC236}">
                <a16:creationId xmlns:a16="http://schemas.microsoft.com/office/drawing/2014/main" id="{AF839E3D-1885-B746-9739-C34C0A8BDC84}"/>
              </a:ext>
            </a:extLst>
          </p:cNvPr>
          <p:cNvCxnSpPr>
            <a:cxnSpLocks/>
            <a:stCxn id="80" idx="7"/>
          </p:cNvCxnSpPr>
          <p:nvPr/>
        </p:nvCxnSpPr>
        <p:spPr>
          <a:xfrm flipH="1" flipV="1">
            <a:off x="10014588" y="4000084"/>
            <a:ext cx="161152" cy="107702"/>
          </a:xfrm>
          <a:prstGeom prst="straightConnector1">
            <a:avLst/>
          </a:prstGeom>
          <a:ln w="63500">
            <a:solidFill>
              <a:schemeClr val="accent1">
                <a:alpha val="81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573398DD-382C-B74B-8C29-893273D61203}"/>
              </a:ext>
            </a:extLst>
          </p:cNvPr>
          <p:cNvCxnSpPr>
            <a:cxnSpLocks/>
          </p:cNvCxnSpPr>
          <p:nvPr/>
        </p:nvCxnSpPr>
        <p:spPr>
          <a:xfrm>
            <a:off x="8822054" y="763434"/>
            <a:ext cx="990600" cy="3398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4EC24871-147B-4441-83E1-ED52223D21C4}"/>
              </a:ext>
            </a:extLst>
          </p:cNvPr>
          <p:cNvCxnSpPr>
            <a:cxnSpLocks/>
          </p:cNvCxnSpPr>
          <p:nvPr/>
        </p:nvCxnSpPr>
        <p:spPr>
          <a:xfrm flipV="1">
            <a:off x="8494394" y="2274614"/>
            <a:ext cx="1571628" cy="42904"/>
          </a:xfrm>
          <a:prstGeom prst="straightConnector1">
            <a:avLst/>
          </a:prstGeom>
          <a:ln w="317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052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2">
            <a:extLst>
              <a:ext uri="{FF2B5EF4-FFF2-40B4-BE49-F238E27FC236}">
                <a16:creationId xmlns:a16="http://schemas.microsoft.com/office/drawing/2014/main" id="{C241A53F-8E48-054B-91A3-533DF347B9A6}"/>
              </a:ext>
            </a:extLst>
          </p:cNvPr>
          <p:cNvSpPr txBox="1">
            <a:spLocks noChangeArrowheads="1"/>
          </p:cNvSpPr>
          <p:nvPr/>
        </p:nvSpPr>
        <p:spPr bwMode="auto">
          <a:xfrm>
            <a:off x="1981200" y="6396038"/>
            <a:ext cx="3497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87" tIns="45693" rIns="91387" bIns="45693">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a:t>Window=10000 , printed every 100</a:t>
            </a:r>
          </a:p>
        </p:txBody>
      </p:sp>
      <p:pic>
        <p:nvPicPr>
          <p:cNvPr id="44034" name="Picture 4">
            <a:extLst>
              <a:ext uri="{FF2B5EF4-FFF2-40B4-BE49-F238E27FC236}">
                <a16:creationId xmlns:a16="http://schemas.microsoft.com/office/drawing/2014/main" id="{3D179044-EA42-0F45-B9C4-55DDADD67C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
            <a:ext cx="3429000"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1" descr="temp3.png">
            <a:extLst>
              <a:ext uri="{FF2B5EF4-FFF2-40B4-BE49-F238E27FC236}">
                <a16:creationId xmlns:a16="http://schemas.microsoft.com/office/drawing/2014/main" id="{8DCAF924-DD15-9D48-820E-16291E8AE1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381000"/>
            <a:ext cx="76104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197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990724" y="1382713"/>
            <a:ext cx="9574357" cy="1143000"/>
          </a:xfrm>
        </p:spPr>
        <p:txBody>
          <a:bodyPr>
            <a:normAutofit fontScale="90000"/>
          </a:bodyPr>
          <a:lstStyle/>
          <a:p>
            <a:r>
              <a:rPr lang="en-US" altLang="en-US" dirty="0">
                <a:ea typeface="ＭＳ Ｐゴシック" charset="-128"/>
              </a:rPr>
              <a:t>Cumulative </a:t>
            </a:r>
            <a:r>
              <a:rPr lang="en-US" altLang="en-US" dirty="0" err="1">
                <a:ea typeface="ＭＳ Ｐゴシック" charset="-128"/>
              </a:rPr>
              <a:t>GCSkew</a:t>
            </a:r>
            <a:br>
              <a:rPr lang="en-US" altLang="en-US" dirty="0">
                <a:ea typeface="ＭＳ Ｐゴシック" charset="-128"/>
              </a:rPr>
            </a:br>
            <a:r>
              <a:rPr lang="en-US" altLang="en-US" dirty="0">
                <a:ea typeface="ＭＳ Ｐゴシック" charset="-128"/>
              </a:rPr>
              <a:t>SUM(C-G) </a:t>
            </a:r>
            <a:br>
              <a:rPr lang="en-US" altLang="en-US" dirty="0">
                <a:ea typeface="ＭＳ Ｐゴシック" charset="-128"/>
              </a:rPr>
            </a:br>
            <a:r>
              <a:rPr lang="en-US" altLang="en-US" dirty="0">
                <a:ea typeface="ＭＳ Ｐゴシック" charset="-128"/>
              </a:rPr>
              <a:t>measured along the genome from the Origen of Replication (ORI)</a:t>
            </a:r>
            <a:br>
              <a:rPr lang="en-US" altLang="en-US" dirty="0">
                <a:ea typeface="ＭＳ Ｐゴシック" charset="-128"/>
              </a:rPr>
            </a:br>
            <a:endParaRPr lang="en-US" altLang="en-US" dirty="0">
              <a:ea typeface="ＭＳ Ｐゴシック" charset="-128"/>
            </a:endParaRPr>
          </a:p>
        </p:txBody>
      </p:sp>
    </p:spTree>
    <p:extLst>
      <p:ext uri="{BB962C8B-B14F-4D97-AF65-F5344CB8AC3E}">
        <p14:creationId xmlns:p14="http://schemas.microsoft.com/office/powerpoint/2010/main" val="2400397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T_scotoductus_cumulativeStrandBias.png">
            <a:extLst>
              <a:ext uri="{FF2B5EF4-FFF2-40B4-BE49-F238E27FC236}">
                <a16:creationId xmlns:a16="http://schemas.microsoft.com/office/drawing/2014/main" id="{117A4031-62B7-704D-A0CB-86052C4BEA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3908" y="633413"/>
            <a:ext cx="7615238" cy="622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Title 1">
            <a:extLst>
              <a:ext uri="{FF2B5EF4-FFF2-40B4-BE49-F238E27FC236}">
                <a16:creationId xmlns:a16="http://schemas.microsoft.com/office/drawing/2014/main" id="{26D89A7D-47B8-734A-B0AE-9E9C58FCED77}"/>
              </a:ext>
            </a:extLst>
          </p:cNvPr>
          <p:cNvSpPr>
            <a:spLocks noGrp="1"/>
          </p:cNvSpPr>
          <p:nvPr>
            <p:ph type="title"/>
          </p:nvPr>
        </p:nvSpPr>
        <p:spPr>
          <a:xfrm>
            <a:off x="546538" y="0"/>
            <a:ext cx="10258096" cy="762000"/>
          </a:xfrm>
        </p:spPr>
        <p:txBody>
          <a:bodyPr/>
          <a:lstStyle/>
          <a:p>
            <a:r>
              <a:rPr lang="en-US" altLang="en-US" sz="3600" dirty="0">
                <a:ea typeface="ＭＳ Ｐゴシック" panose="020B0600070205080204" pitchFamily="34" charset="-128"/>
              </a:rPr>
              <a:t>Cumulative Strand Bias in </a:t>
            </a:r>
            <a:r>
              <a:rPr lang="en-US" altLang="en-US" sz="3600" i="1" dirty="0">
                <a:ea typeface="ＭＳ Ｐゴシック" panose="020B0600070205080204" pitchFamily="34" charset="-128"/>
              </a:rPr>
              <a:t>Thermus </a:t>
            </a:r>
            <a:r>
              <a:rPr lang="en-US" altLang="en-US" sz="3600" i="1" dirty="0" err="1">
                <a:ea typeface="ＭＳ Ｐゴシック" panose="020B0600070205080204" pitchFamily="34" charset="-128"/>
              </a:rPr>
              <a:t>themophilus</a:t>
            </a:r>
            <a:r>
              <a:rPr lang="en-US" altLang="en-US" sz="3600" i="1" dirty="0">
                <a:ea typeface="ＭＳ Ｐゴシック" panose="020B0600070205080204" pitchFamily="34" charset="-128"/>
              </a:rPr>
              <a:t> </a:t>
            </a:r>
            <a:r>
              <a:rPr lang="en-US" altLang="en-US" sz="3600" dirty="0">
                <a:ea typeface="ＭＳ Ｐゴシック" panose="020B0600070205080204" pitchFamily="34" charset="-128"/>
              </a:rPr>
              <a:t>SG0</a:t>
            </a:r>
          </a:p>
        </p:txBody>
      </p:sp>
    </p:spTree>
    <p:extLst>
      <p:ext uri="{BB962C8B-B14F-4D97-AF65-F5344CB8AC3E}">
        <p14:creationId xmlns:p14="http://schemas.microsoft.com/office/powerpoint/2010/main" val="2502024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B0FC2-75C4-060A-51A7-79EB6B71493D}"/>
              </a:ext>
            </a:extLst>
          </p:cNvPr>
          <p:cNvSpPr>
            <a:spLocks noGrp="1"/>
          </p:cNvSpPr>
          <p:nvPr>
            <p:ph type="title"/>
          </p:nvPr>
        </p:nvSpPr>
        <p:spPr>
          <a:xfrm>
            <a:off x="208006" y="241557"/>
            <a:ext cx="10515600" cy="1325563"/>
          </a:xfrm>
        </p:spPr>
        <p:txBody>
          <a:bodyPr/>
          <a:lstStyle/>
          <a:p>
            <a:r>
              <a:rPr lang="en-US" dirty="0"/>
              <a:t>Types of Nucleobases</a:t>
            </a:r>
          </a:p>
        </p:txBody>
      </p:sp>
      <p:pic>
        <p:nvPicPr>
          <p:cNvPr id="5" name="Content Placeholder 4">
            <a:extLst>
              <a:ext uri="{FF2B5EF4-FFF2-40B4-BE49-F238E27FC236}">
                <a16:creationId xmlns:a16="http://schemas.microsoft.com/office/drawing/2014/main" id="{52E03048-B97E-EAE4-F867-3532D8BDC75E}"/>
              </a:ext>
            </a:extLst>
          </p:cNvPr>
          <p:cNvPicPr>
            <a:picLocks noGrp="1" noChangeAspect="1"/>
          </p:cNvPicPr>
          <p:nvPr>
            <p:ph idx="1"/>
          </p:nvPr>
        </p:nvPicPr>
        <p:blipFill>
          <a:blip r:embed="rId3"/>
          <a:stretch>
            <a:fillRect/>
          </a:stretch>
        </p:blipFill>
        <p:spPr>
          <a:xfrm>
            <a:off x="208006" y="2125362"/>
            <a:ext cx="7022788" cy="3988250"/>
          </a:xfrm>
        </p:spPr>
      </p:pic>
      <p:graphicFrame>
        <p:nvGraphicFramePr>
          <p:cNvPr id="6" name="Table 5">
            <a:extLst>
              <a:ext uri="{FF2B5EF4-FFF2-40B4-BE49-F238E27FC236}">
                <a16:creationId xmlns:a16="http://schemas.microsoft.com/office/drawing/2014/main" id="{89B26B10-368B-FB48-B38D-E281B41DE400}"/>
              </a:ext>
            </a:extLst>
          </p:cNvPr>
          <p:cNvGraphicFramePr>
            <a:graphicFrameLocks noGrp="1"/>
          </p:cNvGraphicFramePr>
          <p:nvPr/>
        </p:nvGraphicFramePr>
        <p:xfrm>
          <a:off x="7983495" y="1332604"/>
          <a:ext cx="4166755" cy="4114363"/>
        </p:xfrm>
        <a:graphic>
          <a:graphicData uri="http://schemas.openxmlformats.org/drawingml/2006/table">
            <a:tbl>
              <a:tblPr/>
              <a:tblGrid>
                <a:gridCol w="568225">
                  <a:extLst>
                    <a:ext uri="{9D8B030D-6E8A-4147-A177-3AD203B41FA5}">
                      <a16:colId xmlns:a16="http://schemas.microsoft.com/office/drawing/2014/main" val="177137909"/>
                    </a:ext>
                  </a:extLst>
                </a:gridCol>
                <a:gridCol w="1634117">
                  <a:extLst>
                    <a:ext uri="{9D8B030D-6E8A-4147-A177-3AD203B41FA5}">
                      <a16:colId xmlns:a16="http://schemas.microsoft.com/office/drawing/2014/main" val="2105385651"/>
                    </a:ext>
                  </a:extLst>
                </a:gridCol>
                <a:gridCol w="415225">
                  <a:extLst>
                    <a:ext uri="{9D8B030D-6E8A-4147-A177-3AD203B41FA5}">
                      <a16:colId xmlns:a16="http://schemas.microsoft.com/office/drawing/2014/main" val="624541909"/>
                    </a:ext>
                  </a:extLst>
                </a:gridCol>
                <a:gridCol w="426757">
                  <a:extLst>
                    <a:ext uri="{9D8B030D-6E8A-4147-A177-3AD203B41FA5}">
                      <a16:colId xmlns:a16="http://schemas.microsoft.com/office/drawing/2014/main" val="4076591888"/>
                    </a:ext>
                  </a:extLst>
                </a:gridCol>
                <a:gridCol w="380622">
                  <a:extLst>
                    <a:ext uri="{9D8B030D-6E8A-4147-A177-3AD203B41FA5}">
                      <a16:colId xmlns:a16="http://schemas.microsoft.com/office/drawing/2014/main" val="2356506999"/>
                    </a:ext>
                  </a:extLst>
                </a:gridCol>
                <a:gridCol w="380622">
                  <a:extLst>
                    <a:ext uri="{9D8B030D-6E8A-4147-A177-3AD203B41FA5}">
                      <a16:colId xmlns:a16="http://schemas.microsoft.com/office/drawing/2014/main" val="3670453508"/>
                    </a:ext>
                  </a:extLst>
                </a:gridCol>
                <a:gridCol w="361187">
                  <a:extLst>
                    <a:ext uri="{9D8B030D-6E8A-4147-A177-3AD203B41FA5}">
                      <a16:colId xmlns:a16="http://schemas.microsoft.com/office/drawing/2014/main" val="2530327672"/>
                    </a:ext>
                  </a:extLst>
                </a:gridCol>
              </a:tblGrid>
              <a:tr h="354047">
                <a:tc>
                  <a:txBody>
                    <a:bodyPr/>
                    <a:lstStyle/>
                    <a:p>
                      <a:pPr algn="ctr"/>
                      <a:r>
                        <a:rPr lang="en-US" sz="900">
                          <a:effectLst/>
                        </a:rPr>
                        <a:t>Symbol</a:t>
                      </a:r>
                      <a:r>
                        <a:rPr lang="en-US" sz="900" b="0" i="0" u="none" strike="noStrike" baseline="30000">
                          <a:solidFill>
                            <a:srgbClr val="795CB2"/>
                          </a:solidFill>
                          <a:effectLst/>
                          <a:hlinkClick r:id="rId4"/>
                        </a:rPr>
                        <a:t>[17]</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en-US" sz="900" dirty="0">
                          <a:effectLst/>
                        </a:rPr>
                        <a:t>Description</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gridSpan="5">
                  <a:txBody>
                    <a:bodyPr/>
                    <a:lstStyle/>
                    <a:p>
                      <a:pPr algn="ctr"/>
                      <a:r>
                        <a:rPr lang="en-US" sz="900">
                          <a:effectLst/>
                        </a:rPr>
                        <a:t>Bases represented</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1603015"/>
                  </a:ext>
                </a:extLst>
              </a:tr>
              <a:tr h="201680">
                <a:tc>
                  <a:txBody>
                    <a:bodyPr/>
                    <a:lstStyle/>
                    <a:p>
                      <a:r>
                        <a:rPr lang="en-US" sz="900" b="1">
                          <a:effectLst/>
                        </a:rPr>
                        <a:t>A</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en-US" sz="900" b="1" dirty="0">
                          <a:effectLst/>
                        </a:rPr>
                        <a:t>a</a:t>
                      </a:r>
                      <a:r>
                        <a:rPr lang="en-US" sz="900" dirty="0">
                          <a:effectLst/>
                        </a:rPr>
                        <a:t>denine</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A</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dirty="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rowSpan="5">
                  <a:txBody>
                    <a:bodyPr/>
                    <a:lstStyle/>
                    <a:p>
                      <a:r>
                        <a:rPr lang="en-US" sz="900">
                          <a:effectLst/>
                        </a:rPr>
                        <a:t>1</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887430809"/>
                  </a:ext>
                </a:extLst>
              </a:tr>
              <a:tr h="230871">
                <a:tc>
                  <a:txBody>
                    <a:bodyPr/>
                    <a:lstStyle/>
                    <a:p>
                      <a:r>
                        <a:rPr lang="en-US" sz="900" b="1">
                          <a:effectLst/>
                        </a:rPr>
                        <a:t>C</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en-US" sz="900" b="1" dirty="0">
                          <a:effectLst/>
                        </a:rPr>
                        <a:t>c</a:t>
                      </a:r>
                      <a:r>
                        <a:rPr lang="en-US" sz="900" dirty="0">
                          <a:effectLst/>
                        </a:rPr>
                        <a:t>ytosine</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C</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vMerge="1">
                  <a:txBody>
                    <a:bodyPr/>
                    <a:lstStyle/>
                    <a:p>
                      <a:endParaRPr lang="en-US"/>
                    </a:p>
                  </a:txBody>
                  <a:tcPr/>
                </a:tc>
                <a:extLst>
                  <a:ext uri="{0D108BD9-81ED-4DB2-BD59-A6C34878D82A}">
                    <a16:rowId xmlns:a16="http://schemas.microsoft.com/office/drawing/2014/main" val="557622114"/>
                  </a:ext>
                </a:extLst>
              </a:tr>
              <a:tr h="202630">
                <a:tc>
                  <a:txBody>
                    <a:bodyPr/>
                    <a:lstStyle/>
                    <a:p>
                      <a:r>
                        <a:rPr lang="en-US" sz="900" b="1">
                          <a:effectLst/>
                        </a:rPr>
                        <a:t>G</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en-US" sz="900" b="1">
                          <a:effectLst/>
                        </a:rPr>
                        <a:t>g</a:t>
                      </a:r>
                      <a:r>
                        <a:rPr lang="en-US" sz="900">
                          <a:effectLst/>
                        </a:rPr>
                        <a:t>uanine</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G</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vMerge="1">
                  <a:txBody>
                    <a:bodyPr/>
                    <a:lstStyle/>
                    <a:p>
                      <a:endParaRPr lang="en-US"/>
                    </a:p>
                  </a:txBody>
                  <a:tcPr/>
                </a:tc>
                <a:extLst>
                  <a:ext uri="{0D108BD9-81ED-4DB2-BD59-A6C34878D82A}">
                    <a16:rowId xmlns:a16="http://schemas.microsoft.com/office/drawing/2014/main" val="3862691154"/>
                  </a:ext>
                </a:extLst>
              </a:tr>
              <a:tr h="199777">
                <a:tc>
                  <a:txBody>
                    <a:bodyPr/>
                    <a:lstStyle/>
                    <a:p>
                      <a:r>
                        <a:rPr lang="en-US" sz="900" b="1">
                          <a:effectLst/>
                        </a:rPr>
                        <a:t>T</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en-US" sz="900" b="1">
                          <a:effectLst/>
                        </a:rPr>
                        <a:t>t</a:t>
                      </a:r>
                      <a:r>
                        <a:rPr lang="en-US" sz="900">
                          <a:effectLst/>
                        </a:rPr>
                        <a:t>hymine</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T</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vMerge="1">
                  <a:txBody>
                    <a:bodyPr/>
                    <a:lstStyle/>
                    <a:p>
                      <a:endParaRPr lang="en-US"/>
                    </a:p>
                  </a:txBody>
                  <a:tcPr/>
                </a:tc>
                <a:extLst>
                  <a:ext uri="{0D108BD9-81ED-4DB2-BD59-A6C34878D82A}">
                    <a16:rowId xmlns:a16="http://schemas.microsoft.com/office/drawing/2014/main" val="3366261294"/>
                  </a:ext>
                </a:extLst>
              </a:tr>
              <a:tr h="202630">
                <a:tc>
                  <a:txBody>
                    <a:bodyPr/>
                    <a:lstStyle/>
                    <a:p>
                      <a:r>
                        <a:rPr lang="en-US" sz="900" b="1">
                          <a:effectLst/>
                        </a:rPr>
                        <a:t>U</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en-US" sz="900" b="1">
                          <a:effectLst/>
                        </a:rPr>
                        <a:t>u</a:t>
                      </a:r>
                      <a:r>
                        <a:rPr lang="en-US" sz="900">
                          <a:effectLst/>
                        </a:rPr>
                        <a:t>racil</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U</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vMerge="1">
                  <a:txBody>
                    <a:bodyPr/>
                    <a:lstStyle/>
                    <a:p>
                      <a:endParaRPr lang="en-US"/>
                    </a:p>
                  </a:txBody>
                  <a:tcPr/>
                </a:tc>
                <a:extLst>
                  <a:ext uri="{0D108BD9-81ED-4DB2-BD59-A6C34878D82A}">
                    <a16:rowId xmlns:a16="http://schemas.microsoft.com/office/drawing/2014/main" val="3732101086"/>
                  </a:ext>
                </a:extLst>
              </a:tr>
              <a:tr h="202630">
                <a:tc>
                  <a:txBody>
                    <a:bodyPr/>
                    <a:lstStyle/>
                    <a:p>
                      <a:r>
                        <a:rPr lang="en-US" sz="900" b="1">
                          <a:effectLst/>
                        </a:rPr>
                        <a:t>W</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pPr algn="l"/>
                      <a:r>
                        <a:rPr lang="en-US" sz="900" b="1">
                          <a:effectLst/>
                        </a:rPr>
                        <a:t>w</a:t>
                      </a:r>
                      <a:r>
                        <a:rPr lang="en-US" sz="900">
                          <a:effectLst/>
                        </a:rPr>
                        <a:t>eak</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A</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T</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rowSpan="6">
                  <a:txBody>
                    <a:bodyPr/>
                    <a:lstStyle/>
                    <a:p>
                      <a:r>
                        <a:rPr lang="en-US" sz="900">
                          <a:effectLst/>
                        </a:rPr>
                        <a:t>2</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extLst>
                  <a:ext uri="{0D108BD9-81ED-4DB2-BD59-A6C34878D82A}">
                    <a16:rowId xmlns:a16="http://schemas.microsoft.com/office/drawing/2014/main" val="2776235407"/>
                  </a:ext>
                </a:extLst>
              </a:tr>
              <a:tr h="202630">
                <a:tc>
                  <a:txBody>
                    <a:bodyPr/>
                    <a:lstStyle/>
                    <a:p>
                      <a:r>
                        <a:rPr lang="en-US" sz="900" b="1">
                          <a:effectLst/>
                        </a:rPr>
                        <a:t>S</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pPr algn="l"/>
                      <a:r>
                        <a:rPr lang="en-US" sz="900" b="1">
                          <a:effectLst/>
                        </a:rPr>
                        <a:t>s</a:t>
                      </a:r>
                      <a:r>
                        <a:rPr lang="en-US" sz="900">
                          <a:effectLst/>
                        </a:rPr>
                        <a:t>trong</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C</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G</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vMerge="1">
                  <a:txBody>
                    <a:bodyPr/>
                    <a:lstStyle/>
                    <a:p>
                      <a:endParaRPr lang="en-US"/>
                    </a:p>
                  </a:txBody>
                  <a:tcPr/>
                </a:tc>
                <a:extLst>
                  <a:ext uri="{0D108BD9-81ED-4DB2-BD59-A6C34878D82A}">
                    <a16:rowId xmlns:a16="http://schemas.microsoft.com/office/drawing/2014/main" val="2851196598"/>
                  </a:ext>
                </a:extLst>
              </a:tr>
              <a:tr h="202630">
                <a:tc>
                  <a:txBody>
                    <a:bodyPr/>
                    <a:lstStyle/>
                    <a:p>
                      <a:r>
                        <a:rPr lang="en-US" sz="900" b="1">
                          <a:effectLst/>
                        </a:rPr>
                        <a:t>M</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pPr algn="l"/>
                      <a:r>
                        <a:rPr lang="en-US" sz="900" u="none" strike="noStrike">
                          <a:solidFill>
                            <a:srgbClr val="795CB2"/>
                          </a:solidFill>
                          <a:effectLst/>
                          <a:hlinkClick r:id="rId5" tooltip="Amine"/>
                        </a:rPr>
                        <a:t>a</a:t>
                      </a:r>
                      <a:r>
                        <a:rPr lang="en-US" sz="900" b="1" u="none" strike="noStrike">
                          <a:solidFill>
                            <a:srgbClr val="795CB2"/>
                          </a:solidFill>
                          <a:effectLst/>
                          <a:hlinkClick r:id="rId5" tooltip="Amine"/>
                        </a:rPr>
                        <a:t>m</a:t>
                      </a:r>
                      <a:r>
                        <a:rPr lang="en-US" sz="900" u="none" strike="noStrike">
                          <a:solidFill>
                            <a:srgbClr val="795CB2"/>
                          </a:solidFill>
                          <a:effectLst/>
                          <a:hlinkClick r:id="rId5" tooltip="Amine"/>
                        </a:rPr>
                        <a:t>ino</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A</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C</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vMerge="1">
                  <a:txBody>
                    <a:bodyPr/>
                    <a:lstStyle/>
                    <a:p>
                      <a:endParaRPr lang="en-US"/>
                    </a:p>
                  </a:txBody>
                  <a:tcPr/>
                </a:tc>
                <a:extLst>
                  <a:ext uri="{0D108BD9-81ED-4DB2-BD59-A6C34878D82A}">
                    <a16:rowId xmlns:a16="http://schemas.microsoft.com/office/drawing/2014/main" val="2717414170"/>
                  </a:ext>
                </a:extLst>
              </a:tr>
              <a:tr h="202630">
                <a:tc>
                  <a:txBody>
                    <a:bodyPr/>
                    <a:lstStyle/>
                    <a:p>
                      <a:r>
                        <a:rPr lang="en-US" sz="900" b="1">
                          <a:effectLst/>
                        </a:rPr>
                        <a:t>K</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pPr algn="l"/>
                      <a:r>
                        <a:rPr lang="en-US" sz="900" b="1" u="none" strike="noStrike">
                          <a:solidFill>
                            <a:srgbClr val="795CB2"/>
                          </a:solidFill>
                          <a:effectLst/>
                          <a:hlinkClick r:id="rId6" tooltip="Ketone"/>
                        </a:rPr>
                        <a:t>k</a:t>
                      </a:r>
                      <a:r>
                        <a:rPr lang="en-US" sz="900" u="none" strike="noStrike">
                          <a:solidFill>
                            <a:srgbClr val="795CB2"/>
                          </a:solidFill>
                          <a:effectLst/>
                          <a:hlinkClick r:id="rId6" tooltip="Ketone"/>
                        </a:rPr>
                        <a:t>eto</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G</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T</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vMerge="1">
                  <a:txBody>
                    <a:bodyPr/>
                    <a:lstStyle/>
                    <a:p>
                      <a:endParaRPr lang="en-US"/>
                    </a:p>
                  </a:txBody>
                  <a:tcPr/>
                </a:tc>
                <a:extLst>
                  <a:ext uri="{0D108BD9-81ED-4DB2-BD59-A6C34878D82A}">
                    <a16:rowId xmlns:a16="http://schemas.microsoft.com/office/drawing/2014/main" val="3015147276"/>
                  </a:ext>
                </a:extLst>
              </a:tr>
              <a:tr h="202630">
                <a:tc>
                  <a:txBody>
                    <a:bodyPr/>
                    <a:lstStyle/>
                    <a:p>
                      <a:r>
                        <a:rPr lang="en-US" sz="900" b="1">
                          <a:effectLst/>
                        </a:rPr>
                        <a:t>R</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pPr algn="l"/>
                      <a:r>
                        <a:rPr lang="en-US" sz="900" u="none" strike="noStrike">
                          <a:solidFill>
                            <a:srgbClr val="795CB2"/>
                          </a:solidFill>
                          <a:effectLst/>
                          <a:hlinkClick r:id="rId7" tooltip="Purine"/>
                        </a:rPr>
                        <a:t>pu</a:t>
                      </a:r>
                      <a:r>
                        <a:rPr lang="en-US" sz="900" b="1" u="none" strike="noStrike">
                          <a:solidFill>
                            <a:srgbClr val="795CB2"/>
                          </a:solidFill>
                          <a:effectLst/>
                          <a:hlinkClick r:id="rId7" tooltip="Purine"/>
                        </a:rPr>
                        <a:t>r</a:t>
                      </a:r>
                      <a:r>
                        <a:rPr lang="en-US" sz="900" u="none" strike="noStrike">
                          <a:solidFill>
                            <a:srgbClr val="795CB2"/>
                          </a:solidFill>
                          <a:effectLst/>
                          <a:hlinkClick r:id="rId7" tooltip="Purine"/>
                        </a:rPr>
                        <a:t>ine</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A</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G</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vMerge="1">
                  <a:txBody>
                    <a:bodyPr/>
                    <a:lstStyle/>
                    <a:p>
                      <a:endParaRPr lang="en-US"/>
                    </a:p>
                  </a:txBody>
                  <a:tcPr/>
                </a:tc>
                <a:extLst>
                  <a:ext uri="{0D108BD9-81ED-4DB2-BD59-A6C34878D82A}">
                    <a16:rowId xmlns:a16="http://schemas.microsoft.com/office/drawing/2014/main" val="1614190897"/>
                  </a:ext>
                </a:extLst>
              </a:tr>
              <a:tr h="264226">
                <a:tc>
                  <a:txBody>
                    <a:bodyPr/>
                    <a:lstStyle/>
                    <a:p>
                      <a:r>
                        <a:rPr lang="en-US" sz="900" b="1">
                          <a:effectLst/>
                        </a:rPr>
                        <a:t>Y</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pPr algn="l"/>
                      <a:r>
                        <a:rPr lang="en-US" sz="900" u="none" strike="noStrike">
                          <a:solidFill>
                            <a:srgbClr val="795CB2"/>
                          </a:solidFill>
                          <a:effectLst/>
                          <a:hlinkClick r:id="rId8" tooltip="Pyrimidine"/>
                        </a:rPr>
                        <a:t>p</a:t>
                      </a:r>
                      <a:r>
                        <a:rPr lang="en-US" sz="900" b="1" u="none" strike="noStrike">
                          <a:solidFill>
                            <a:srgbClr val="795CB2"/>
                          </a:solidFill>
                          <a:effectLst/>
                          <a:hlinkClick r:id="rId8" tooltip="Pyrimidine"/>
                        </a:rPr>
                        <a:t>y</a:t>
                      </a:r>
                      <a:r>
                        <a:rPr lang="en-US" sz="900" u="none" strike="noStrike">
                          <a:solidFill>
                            <a:srgbClr val="795CB2"/>
                          </a:solidFill>
                          <a:effectLst/>
                          <a:hlinkClick r:id="rId8" tooltip="Pyrimidine"/>
                        </a:rPr>
                        <a:t>rimidine</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C</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T</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vMerge="1">
                  <a:txBody>
                    <a:bodyPr/>
                    <a:lstStyle/>
                    <a:p>
                      <a:endParaRPr lang="en-US"/>
                    </a:p>
                  </a:txBody>
                  <a:tcPr/>
                </a:tc>
                <a:extLst>
                  <a:ext uri="{0D108BD9-81ED-4DB2-BD59-A6C34878D82A}">
                    <a16:rowId xmlns:a16="http://schemas.microsoft.com/office/drawing/2014/main" val="3766924517"/>
                  </a:ext>
                </a:extLst>
              </a:tr>
              <a:tr h="273740">
                <a:tc>
                  <a:txBody>
                    <a:bodyPr/>
                    <a:lstStyle/>
                    <a:p>
                      <a:r>
                        <a:rPr lang="en-US" sz="900" b="1">
                          <a:effectLst/>
                        </a:rPr>
                        <a:t>B</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en-US" sz="900" dirty="0">
                          <a:effectLst/>
                        </a:rPr>
                        <a:t>not A (</a:t>
                      </a:r>
                      <a:r>
                        <a:rPr lang="en-US" sz="900" b="1" dirty="0">
                          <a:effectLst/>
                        </a:rPr>
                        <a:t>B</a:t>
                      </a:r>
                      <a:r>
                        <a:rPr lang="en-US" sz="900" dirty="0">
                          <a:effectLst/>
                        </a:rPr>
                        <a:t> comes after A)</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C</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G</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T</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rowSpan="4">
                  <a:txBody>
                    <a:bodyPr/>
                    <a:lstStyle/>
                    <a:p>
                      <a:r>
                        <a:rPr lang="en-US" sz="900" dirty="0">
                          <a:effectLst/>
                        </a:rPr>
                        <a:t>3</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786388857"/>
                  </a:ext>
                </a:extLst>
              </a:tr>
              <a:tr h="273741">
                <a:tc>
                  <a:txBody>
                    <a:bodyPr/>
                    <a:lstStyle/>
                    <a:p>
                      <a:r>
                        <a:rPr lang="en-US" sz="900" b="1">
                          <a:effectLst/>
                        </a:rPr>
                        <a:t>D</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en-US" sz="900">
                          <a:effectLst/>
                        </a:rPr>
                        <a:t>not C (</a:t>
                      </a:r>
                      <a:r>
                        <a:rPr lang="en-US" sz="900" b="1">
                          <a:effectLst/>
                        </a:rPr>
                        <a:t>D</a:t>
                      </a:r>
                      <a:r>
                        <a:rPr lang="en-US" sz="900">
                          <a:effectLst/>
                        </a:rPr>
                        <a:t> comes after C)</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A</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G</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T</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vMerge="1">
                  <a:txBody>
                    <a:bodyPr/>
                    <a:lstStyle/>
                    <a:p>
                      <a:endParaRPr lang="en-US"/>
                    </a:p>
                  </a:txBody>
                  <a:tcPr/>
                </a:tc>
                <a:extLst>
                  <a:ext uri="{0D108BD9-81ED-4DB2-BD59-A6C34878D82A}">
                    <a16:rowId xmlns:a16="http://schemas.microsoft.com/office/drawing/2014/main" val="2509078183"/>
                  </a:ext>
                </a:extLst>
              </a:tr>
              <a:tr h="262792">
                <a:tc>
                  <a:txBody>
                    <a:bodyPr/>
                    <a:lstStyle/>
                    <a:p>
                      <a:r>
                        <a:rPr lang="en-US" sz="900" b="1">
                          <a:effectLst/>
                        </a:rPr>
                        <a:t>H</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en-US" sz="900">
                          <a:effectLst/>
                        </a:rPr>
                        <a:t>not G (</a:t>
                      </a:r>
                      <a:r>
                        <a:rPr lang="en-US" sz="900" b="1">
                          <a:effectLst/>
                        </a:rPr>
                        <a:t>H</a:t>
                      </a:r>
                      <a:r>
                        <a:rPr lang="en-US" sz="900">
                          <a:effectLst/>
                        </a:rPr>
                        <a:t> comes after G)</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A</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C</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T</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vMerge="1">
                  <a:txBody>
                    <a:bodyPr/>
                    <a:lstStyle/>
                    <a:p>
                      <a:endParaRPr lang="en-US"/>
                    </a:p>
                  </a:txBody>
                  <a:tcPr/>
                </a:tc>
                <a:extLst>
                  <a:ext uri="{0D108BD9-81ED-4DB2-BD59-A6C34878D82A}">
                    <a16:rowId xmlns:a16="http://schemas.microsoft.com/office/drawing/2014/main" val="1828954356"/>
                  </a:ext>
                </a:extLst>
              </a:tr>
              <a:tr h="317539">
                <a:tc>
                  <a:txBody>
                    <a:bodyPr/>
                    <a:lstStyle/>
                    <a:p>
                      <a:r>
                        <a:rPr lang="en-US" sz="900" b="1">
                          <a:effectLst/>
                        </a:rPr>
                        <a:t>V</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pPr algn="l"/>
                      <a:r>
                        <a:rPr lang="en-US" sz="900">
                          <a:effectLst/>
                        </a:rPr>
                        <a:t>not T (</a:t>
                      </a:r>
                      <a:r>
                        <a:rPr lang="en-US" sz="900" b="1">
                          <a:effectLst/>
                        </a:rPr>
                        <a:t>V</a:t>
                      </a:r>
                      <a:r>
                        <a:rPr lang="en-US" sz="900">
                          <a:effectLst/>
                        </a:rPr>
                        <a:t> comes after T and U)</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A</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C</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en-US" sz="900">
                          <a:effectLst/>
                        </a:rPr>
                        <a:t>G</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vMerge="1">
                  <a:txBody>
                    <a:bodyPr/>
                    <a:lstStyle/>
                    <a:p>
                      <a:endParaRPr lang="en-US"/>
                    </a:p>
                  </a:txBody>
                  <a:tcPr/>
                </a:tc>
                <a:extLst>
                  <a:ext uri="{0D108BD9-81ED-4DB2-BD59-A6C34878D82A}">
                    <a16:rowId xmlns:a16="http://schemas.microsoft.com/office/drawing/2014/main" val="310645761"/>
                  </a:ext>
                </a:extLst>
              </a:tr>
              <a:tr h="317540">
                <a:tc>
                  <a:txBody>
                    <a:bodyPr/>
                    <a:lstStyle/>
                    <a:p>
                      <a:r>
                        <a:rPr lang="en-US" sz="900" b="1">
                          <a:effectLst/>
                        </a:rPr>
                        <a:t>N</a:t>
                      </a:r>
                      <a:endParaRPr lang="en-US" sz="900">
                        <a:effectLst/>
                      </a:endParaRP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pPr algn="l"/>
                      <a:r>
                        <a:rPr lang="en-US" sz="900">
                          <a:effectLst/>
                        </a:rPr>
                        <a:t>a</a:t>
                      </a:r>
                      <a:r>
                        <a:rPr lang="en-US" sz="900" b="1">
                          <a:effectLst/>
                        </a:rPr>
                        <a:t>n</a:t>
                      </a:r>
                      <a:r>
                        <a:rPr lang="en-US" sz="900">
                          <a:effectLst/>
                        </a:rPr>
                        <a:t>y base (not a gap)</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A</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C</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G</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a:effectLst/>
                        </a:rPr>
                        <a:t>T</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tc>
                  <a:txBody>
                    <a:bodyPr/>
                    <a:lstStyle/>
                    <a:p>
                      <a:r>
                        <a:rPr lang="en-US" sz="900" dirty="0">
                          <a:effectLst/>
                        </a:rPr>
                        <a:t>4</a:t>
                      </a:r>
                    </a:p>
                  </a:txBody>
                  <a:tcPr marL="45804" marR="45804" marT="22902" marB="22902">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8E8E8"/>
                    </a:solidFill>
                  </a:tcPr>
                </a:tc>
                <a:extLst>
                  <a:ext uri="{0D108BD9-81ED-4DB2-BD59-A6C34878D82A}">
                    <a16:rowId xmlns:a16="http://schemas.microsoft.com/office/drawing/2014/main" val="3986680227"/>
                  </a:ext>
                </a:extLst>
              </a:tr>
            </a:tbl>
          </a:graphicData>
        </a:graphic>
      </p:graphicFrame>
      <p:sp>
        <p:nvSpPr>
          <p:cNvPr id="7" name="Rectangle 2">
            <a:extLst>
              <a:ext uri="{FF2B5EF4-FFF2-40B4-BE49-F238E27FC236}">
                <a16:creationId xmlns:a16="http://schemas.microsoft.com/office/drawing/2014/main" id="{DCC9281F-721F-78BC-BCDD-E33D97FC7762}"/>
              </a:ext>
            </a:extLst>
          </p:cNvPr>
          <p:cNvSpPr>
            <a:spLocks noChangeArrowheads="1"/>
          </p:cNvSpPr>
          <p:nvPr/>
        </p:nvSpPr>
        <p:spPr bwMode="auto">
          <a:xfrm>
            <a:off x="3462338" y="1502460"/>
            <a:ext cx="760232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9" name="TextBox 8">
            <a:extLst>
              <a:ext uri="{FF2B5EF4-FFF2-40B4-BE49-F238E27FC236}">
                <a16:creationId xmlns:a16="http://schemas.microsoft.com/office/drawing/2014/main" id="{127DE9B5-700F-2A68-9308-320FBF2FE0A3}"/>
              </a:ext>
            </a:extLst>
          </p:cNvPr>
          <p:cNvSpPr txBox="1"/>
          <p:nvPr/>
        </p:nvSpPr>
        <p:spPr>
          <a:xfrm>
            <a:off x="7619066" y="5616823"/>
            <a:ext cx="4699300" cy="369332"/>
          </a:xfrm>
          <a:prstGeom prst="rect">
            <a:avLst/>
          </a:prstGeom>
          <a:noFill/>
        </p:spPr>
        <p:txBody>
          <a:bodyPr wrap="none" rtlCol="0">
            <a:spAutoFit/>
          </a:bodyPr>
          <a:lstStyle/>
          <a:p>
            <a:r>
              <a:rPr lang="en-US" dirty="0"/>
              <a:t>From: </a:t>
            </a:r>
            <a:r>
              <a:rPr lang="en-US" dirty="0">
                <a:hlinkClick r:id="rId9"/>
              </a:rPr>
              <a:t>https://en.wikipedia.org/wiki/Nucleotide </a:t>
            </a:r>
            <a:endParaRPr lang="en-US" dirty="0"/>
          </a:p>
        </p:txBody>
      </p:sp>
    </p:spTree>
    <p:extLst>
      <p:ext uri="{BB962C8B-B14F-4D97-AF65-F5344CB8AC3E}">
        <p14:creationId xmlns:p14="http://schemas.microsoft.com/office/powerpoint/2010/main" val="37383594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7804</TotalTime>
  <Words>1869</Words>
  <Application>Microsoft Macintosh PowerPoint</Application>
  <PresentationFormat>Widescreen</PresentationFormat>
  <Paragraphs>312</Paragraphs>
  <Slides>57</Slides>
  <Notes>9</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57</vt:i4>
      </vt:variant>
    </vt:vector>
  </HeadingPairs>
  <TitlesOfParts>
    <vt:vector size="63" baseType="lpstr">
      <vt:lpstr>Arial</vt:lpstr>
      <vt:lpstr>Calibri</vt:lpstr>
      <vt:lpstr>Calibri Light</vt:lpstr>
      <vt:lpstr>Courier</vt:lpstr>
      <vt:lpstr>Times New Roman</vt:lpstr>
      <vt:lpstr>Office Theme</vt:lpstr>
      <vt:lpstr>PowerPoint Presentation</vt:lpstr>
      <vt:lpstr>MCB 3423 – class 11</vt:lpstr>
      <vt:lpstr>GCBias in a window (G-C/(G+C)) </vt:lpstr>
      <vt:lpstr>PowerPoint Presentation</vt:lpstr>
      <vt:lpstr>PowerPoint Presentation</vt:lpstr>
      <vt:lpstr>PowerPoint Presentation</vt:lpstr>
      <vt:lpstr>Cumulative GCSkew SUM(C-G)  measured along the genome from the Origen of Replication (ORI) </vt:lpstr>
      <vt:lpstr>Cumulative Strand Bias in Thermus themophilus SG0</vt:lpstr>
      <vt:lpstr>Types of Nucleobases</vt:lpstr>
      <vt:lpstr>PowerPoint Presentation</vt:lpstr>
      <vt:lpstr>Cumulative Tetramer bias for Thermus thermophilus SG0</vt:lpstr>
      <vt:lpstr>PowerPoint Presentation</vt:lpstr>
      <vt:lpstr>PowerPoint Presentation</vt:lpstr>
      <vt:lpstr>PowerPoint Presentation</vt:lpstr>
      <vt:lpstr>PowerPoint Presentation</vt:lpstr>
      <vt:lpstr>PowerPoint Presentation</vt:lpstr>
      <vt:lpstr>PowerPoint Presentation</vt:lpstr>
      <vt:lpstr>From Feature table of  Aeromonas caviae R25-6 </vt:lpstr>
      <vt:lpstr>PowerPoint Presentation</vt:lpstr>
      <vt:lpstr>PowerPoint Presentation</vt:lpstr>
      <vt:lpstr>PowerPoint Presentation</vt:lpstr>
      <vt:lpstr>PowerPoint Presentation</vt:lpstr>
      <vt:lpstr>Two Reasons for Recombination Patterns in Microbial genomes:</vt:lpstr>
      <vt:lpstr>PowerPoint Presentation</vt:lpstr>
      <vt:lpstr>PowerPoint Presentation</vt:lpstr>
      <vt:lpstr>PowerPoint Presentation</vt:lpstr>
      <vt:lpstr>Typical multiple sequence fasta file </vt:lpstr>
      <vt:lpstr>Feature table </vt:lpstr>
      <vt:lpstr>PowerPoint Presentation</vt:lpstr>
      <vt:lpstr>PowerPoint Presentation</vt:lpstr>
      <vt:lpstr>PowerPoint Presentation</vt:lpstr>
      <vt:lpstr>Genome fasta file with location in genome </vt:lpstr>
      <vt:lpstr>PowerPoint Presentation</vt:lpstr>
      <vt:lpstr>Aeromonas_hydrophila_ATCC_7966_uid58617 versus Aeromonas_hydrophila_ML09_119_uid205540/</vt:lpstr>
      <vt:lpstr>PowerPoint Presentation</vt:lpstr>
      <vt:lpstr>Aeromonas_hydrophila_ATCC_7966_uid58617 versus Aeromonas_hydrophila_ML09_119_uid205540/</vt:lpstr>
      <vt:lpstr>Plot blast.out and blast.out.top </vt:lpstr>
      <vt:lpstr>Aeromonas_hydrophila_ATCC_7966_uid58617 versus Aeromonas_hydrophila_ML09_119_uid205540/</vt:lpstr>
      <vt:lpstr>Aeromonas_hydrophila_ML09_119_uid205540 versus Aeromonas_salmonicida A449 </vt:lpstr>
      <vt:lpstr>Aeromonas_veronii B565  versus  Aeromonas_hydrophila_ML09_119_uid205540</vt:lpstr>
      <vt:lpstr>Two Reasons for Recombination Patterns in Microbial genomes:</vt:lpstr>
      <vt:lpstr>PowerPoint Presentation</vt:lpstr>
      <vt:lpstr>Two Reasons for Recombination Patterns in Microbial genomes:</vt:lpstr>
      <vt:lpstr>Selection for Chromosome Architecture in Bacteria</vt:lpstr>
      <vt:lpstr>Food for thought-  What might have happened here?</vt:lpstr>
      <vt:lpstr>PowerPoint Presentation</vt:lpstr>
      <vt:lpstr>Food for thought-  What might have happened here?</vt:lpstr>
      <vt:lpstr>PowerPoint Presentation</vt:lpstr>
      <vt:lpstr>PowerPoint Presentation</vt:lpstr>
      <vt:lpstr>PowerPoint Presentation</vt:lpstr>
      <vt:lpstr>PowerPoint Presentation</vt:lpstr>
      <vt:lpstr>PowerPoint Presentation</vt:lpstr>
      <vt:lpstr>Inferring Recombination Events from Dot -, Gene, or Mummer Plots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 plot Frankia ACN vs Frankia CCI3 </dc:title>
  <dc:creator>Gogarten, J. Peter</dc:creator>
  <cp:lastModifiedBy>Gogarten, J. Peter</cp:lastModifiedBy>
  <cp:revision>35</cp:revision>
  <dcterms:created xsi:type="dcterms:W3CDTF">2015-10-18T21:55:48Z</dcterms:created>
  <dcterms:modified xsi:type="dcterms:W3CDTF">2023-10-04T17:32:01Z</dcterms:modified>
</cp:coreProperties>
</file>