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3" r:id="rId1"/>
    <p:sldMasterId id="2147484481" r:id="rId2"/>
    <p:sldMasterId id="2147485303" r:id="rId3"/>
    <p:sldMasterId id="2147485308" r:id="rId4"/>
    <p:sldMasterId id="2147485363" r:id="rId5"/>
    <p:sldMasterId id="2147485368" r:id="rId6"/>
    <p:sldMasterId id="2147485392" r:id="rId7"/>
  </p:sldMasterIdLst>
  <p:notesMasterIdLst>
    <p:notesMasterId r:id="rId38"/>
  </p:notesMasterIdLst>
  <p:handoutMasterIdLst>
    <p:handoutMasterId r:id="rId39"/>
  </p:handoutMasterIdLst>
  <p:sldIdLst>
    <p:sldId id="603" r:id="rId8"/>
    <p:sldId id="604" r:id="rId9"/>
    <p:sldId id="825" r:id="rId10"/>
    <p:sldId id="606" r:id="rId11"/>
    <p:sldId id="540" r:id="rId12"/>
    <p:sldId id="821" r:id="rId13"/>
    <p:sldId id="744" r:id="rId14"/>
    <p:sldId id="800" r:id="rId15"/>
    <p:sldId id="959" r:id="rId16"/>
    <p:sldId id="267" r:id="rId17"/>
    <p:sldId id="259" r:id="rId18"/>
    <p:sldId id="791" r:id="rId19"/>
    <p:sldId id="285" r:id="rId20"/>
    <p:sldId id="258" r:id="rId21"/>
    <p:sldId id="296" r:id="rId22"/>
    <p:sldId id="297" r:id="rId23"/>
    <p:sldId id="260" r:id="rId24"/>
    <p:sldId id="593" r:id="rId25"/>
    <p:sldId id="963" r:id="rId26"/>
    <p:sldId id="562" r:id="rId27"/>
    <p:sldId id="960" r:id="rId28"/>
    <p:sldId id="961" r:id="rId29"/>
    <p:sldId id="545" r:id="rId30"/>
    <p:sldId id="962" r:id="rId31"/>
    <p:sldId id="844" r:id="rId32"/>
    <p:sldId id="845" r:id="rId33"/>
    <p:sldId id="848" r:id="rId34"/>
    <p:sldId id="847" r:id="rId35"/>
    <p:sldId id="622" r:id="rId36"/>
    <p:sldId id="958" r:id="rId37"/>
  </p:sldIdLst>
  <p:sldSz cx="12192000" cy="6858000"/>
  <p:notesSz cx="9296400" cy="6881813"/>
  <p:defaultTextStyle>
    <a:defPPr>
      <a:defRPr lang="en-US"/>
    </a:defPPr>
    <a:lvl1pPr algn="l" rtl="0" eaLnBrk="0" fontAlgn="base" hangingPunct="0">
      <a:spcBef>
        <a:spcPct val="0"/>
      </a:spcBef>
      <a:spcAft>
        <a:spcPct val="0"/>
      </a:spcAft>
      <a:defRPr sz="2500" kern="1200">
        <a:solidFill>
          <a:schemeClr val="tx1"/>
        </a:solidFill>
        <a:latin typeface="Arial" charset="0"/>
        <a:ea typeface="ＭＳ Ｐゴシック" charset="-128"/>
        <a:cs typeface="+mn-cs"/>
      </a:defRPr>
    </a:lvl1pPr>
    <a:lvl2pPr marL="449263" indent="1588" algn="l" rtl="0" eaLnBrk="0" fontAlgn="base" hangingPunct="0">
      <a:spcBef>
        <a:spcPct val="0"/>
      </a:spcBef>
      <a:spcAft>
        <a:spcPct val="0"/>
      </a:spcAft>
      <a:defRPr sz="2500" kern="1200">
        <a:solidFill>
          <a:schemeClr val="tx1"/>
        </a:solidFill>
        <a:latin typeface="Arial" charset="0"/>
        <a:ea typeface="ＭＳ Ｐゴシック" charset="-128"/>
        <a:cs typeface="+mn-cs"/>
      </a:defRPr>
    </a:lvl2pPr>
    <a:lvl3pPr marL="901700" indent="1588" algn="l" rtl="0" eaLnBrk="0" fontAlgn="base" hangingPunct="0">
      <a:spcBef>
        <a:spcPct val="0"/>
      </a:spcBef>
      <a:spcAft>
        <a:spcPct val="0"/>
      </a:spcAft>
      <a:defRPr sz="2500" kern="1200">
        <a:solidFill>
          <a:schemeClr val="tx1"/>
        </a:solidFill>
        <a:latin typeface="Arial" charset="0"/>
        <a:ea typeface="ＭＳ Ｐゴシック" charset="-128"/>
        <a:cs typeface="+mn-cs"/>
      </a:defRPr>
    </a:lvl3pPr>
    <a:lvl4pPr marL="1354138" indent="1588" algn="l" rtl="0" eaLnBrk="0" fontAlgn="base" hangingPunct="0">
      <a:spcBef>
        <a:spcPct val="0"/>
      </a:spcBef>
      <a:spcAft>
        <a:spcPct val="0"/>
      </a:spcAft>
      <a:defRPr sz="2500" kern="1200">
        <a:solidFill>
          <a:schemeClr val="tx1"/>
        </a:solidFill>
        <a:latin typeface="Arial" charset="0"/>
        <a:ea typeface="ＭＳ Ｐゴシック" charset="-128"/>
        <a:cs typeface="+mn-cs"/>
      </a:defRPr>
    </a:lvl4pPr>
    <a:lvl5pPr marL="1806575" indent="1588" algn="l" rtl="0" eaLnBrk="0" fontAlgn="base" hangingPunct="0">
      <a:spcBef>
        <a:spcPct val="0"/>
      </a:spcBef>
      <a:spcAft>
        <a:spcPct val="0"/>
      </a:spcAft>
      <a:defRPr sz="2500" kern="1200">
        <a:solidFill>
          <a:schemeClr val="tx1"/>
        </a:solidFill>
        <a:latin typeface="Arial" charset="0"/>
        <a:ea typeface="ＭＳ Ｐゴシック" charset="-128"/>
        <a:cs typeface="+mn-cs"/>
      </a:defRPr>
    </a:lvl5pPr>
    <a:lvl6pPr marL="2286000" algn="l" defTabSz="914400" rtl="0" eaLnBrk="1" latinLnBrk="0" hangingPunct="1">
      <a:defRPr sz="2500" kern="1200">
        <a:solidFill>
          <a:schemeClr val="tx1"/>
        </a:solidFill>
        <a:latin typeface="Arial" charset="0"/>
        <a:ea typeface="ＭＳ Ｐゴシック" charset="-128"/>
        <a:cs typeface="+mn-cs"/>
      </a:defRPr>
    </a:lvl6pPr>
    <a:lvl7pPr marL="2743200" algn="l" defTabSz="914400" rtl="0" eaLnBrk="1" latinLnBrk="0" hangingPunct="1">
      <a:defRPr sz="2500" kern="1200">
        <a:solidFill>
          <a:schemeClr val="tx1"/>
        </a:solidFill>
        <a:latin typeface="Arial" charset="0"/>
        <a:ea typeface="ＭＳ Ｐゴシック" charset="-128"/>
        <a:cs typeface="+mn-cs"/>
      </a:defRPr>
    </a:lvl7pPr>
    <a:lvl8pPr marL="3200400" algn="l" defTabSz="914400" rtl="0" eaLnBrk="1" latinLnBrk="0" hangingPunct="1">
      <a:defRPr sz="2500" kern="1200">
        <a:solidFill>
          <a:schemeClr val="tx1"/>
        </a:solidFill>
        <a:latin typeface="Arial" charset="0"/>
        <a:ea typeface="ＭＳ Ｐゴシック" charset="-128"/>
        <a:cs typeface="+mn-cs"/>
      </a:defRPr>
    </a:lvl8pPr>
    <a:lvl9pPr marL="3657600" algn="l" defTabSz="914400" rtl="0" eaLnBrk="1" latinLnBrk="0" hangingPunct="1">
      <a:defRPr sz="25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321" userDrawn="1">
          <p15:clr>
            <a:srgbClr val="A4A3A4"/>
          </p15:clr>
        </p15:guide>
        <p15:guide id="2" pos="2434" userDrawn="1">
          <p15:clr>
            <a:srgbClr val="A4A3A4"/>
          </p15:clr>
        </p15:guide>
      </p15:sldGuideLst>
    </p:ext>
    <p:ext uri="{2D200454-40CA-4A62-9FC3-DE9A4176ACB9}">
      <p15:notesGuideLst xmlns:p15="http://schemas.microsoft.com/office/powerpoint/2012/main">
        <p15:guide id="1" orient="horz" pos="216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F80106"/>
    <a:srgbClr val="89A7DD"/>
    <a:srgbClr val="72BF8B"/>
    <a:srgbClr val="112DE1"/>
    <a:srgbClr val="0D60F7"/>
    <a:srgbClr val="0C1660"/>
    <a:srgbClr val="0000B5"/>
    <a:srgbClr val="00284F"/>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5E64E9-B7A0-B943-B103-D916639EFEA6}" v="1" dt="2023-09-17T16:59:10.1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15"/>
    <p:restoredTop sz="94762"/>
  </p:normalViewPr>
  <p:slideViewPr>
    <p:cSldViewPr snapToGrid="0">
      <p:cViewPr varScale="1">
        <p:scale>
          <a:sx n="121" d="100"/>
          <a:sy n="121" d="100"/>
        </p:scale>
        <p:origin x="912" y="176"/>
      </p:cViewPr>
      <p:guideLst>
        <p:guide orient="horz" pos="321"/>
        <p:guide pos="243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8272"/>
    </p:cViewPr>
  </p:sorterViewPr>
  <p:notesViewPr>
    <p:cSldViewPr snapToGrid="0">
      <p:cViewPr varScale="1">
        <p:scale>
          <a:sx n="55" d="100"/>
          <a:sy n="55" d="100"/>
        </p:scale>
        <p:origin x="-792" y="-72"/>
      </p:cViewPr>
      <p:guideLst>
        <p:guide orient="horz" pos="216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handoutMaster" Target="handoutMasters/handout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garten, J. Peter" userId="08c346f3-9f2a-4776-a6cf-add1e690cd47" providerId="ADAL" clId="{A25E64E9-B7A0-B943-B103-D916639EFEA6}"/>
    <pc:docChg chg="custSel addSld delSld modSld">
      <pc:chgData name="Gogarten, J. Peter" userId="08c346f3-9f2a-4776-a6cf-add1e690cd47" providerId="ADAL" clId="{A25E64E9-B7A0-B943-B103-D916639EFEA6}" dt="2023-09-17T17:02:00.765" v="269" actId="20577"/>
      <pc:docMkLst>
        <pc:docMk/>
      </pc:docMkLst>
      <pc:sldChg chg="del">
        <pc:chgData name="Gogarten, J. Peter" userId="08c346f3-9f2a-4776-a6cf-add1e690cd47" providerId="ADAL" clId="{A25E64E9-B7A0-B943-B103-D916639EFEA6}" dt="2023-09-17T16:27:30.540" v="0" actId="2696"/>
        <pc:sldMkLst>
          <pc:docMk/>
          <pc:sldMk cId="3498661334" sldId="827"/>
        </pc:sldMkLst>
      </pc:sldChg>
      <pc:sldChg chg="modSp add mod">
        <pc:chgData name="Gogarten, J. Peter" userId="08c346f3-9f2a-4776-a6cf-add1e690cd47" providerId="ADAL" clId="{A25E64E9-B7A0-B943-B103-D916639EFEA6}" dt="2023-09-17T17:02:00.765" v="269" actId="20577"/>
        <pc:sldMkLst>
          <pc:docMk/>
          <pc:sldMk cId="1351816580" sldId="963"/>
        </pc:sldMkLst>
        <pc:spChg chg="mod">
          <ac:chgData name="Gogarten, J. Peter" userId="08c346f3-9f2a-4776-a6cf-add1e690cd47" providerId="ADAL" clId="{A25E64E9-B7A0-B943-B103-D916639EFEA6}" dt="2023-09-17T17:02:00.765" v="269" actId="20577"/>
          <ac:spMkLst>
            <pc:docMk/>
            <pc:sldMk cId="1351816580" sldId="963"/>
            <ac:spMk id="3" creationId="{468B8C03-D2D4-8D54-21B2-4A478E78B3B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4029075" cy="34448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eaLnBrk="1" hangingPunct="1">
              <a:defRPr sz="1200">
                <a:ea typeface="ＭＳ Ｐゴシック" charset="0"/>
                <a:cs typeface="ＭＳ Ｐゴシック" charset="0"/>
              </a:defRPr>
            </a:lvl1pPr>
          </a:lstStyle>
          <a:p>
            <a:pPr>
              <a:defRPr/>
            </a:pPr>
            <a:endParaRPr lang="en-US"/>
          </a:p>
        </p:txBody>
      </p:sp>
      <p:sp>
        <p:nvSpPr>
          <p:cNvPr id="69635" name="Rectangle 3"/>
          <p:cNvSpPr>
            <a:spLocks noGrp="1" noChangeArrowheads="1"/>
          </p:cNvSpPr>
          <p:nvPr>
            <p:ph type="dt" sz="quarter" idx="1"/>
          </p:nvPr>
        </p:nvSpPr>
        <p:spPr bwMode="auto">
          <a:xfrm>
            <a:off x="5268913" y="0"/>
            <a:ext cx="4027487" cy="34448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eaLnBrk="1" hangingPunct="1">
              <a:defRPr sz="1200">
                <a:ea typeface="ＭＳ Ｐゴシック" charset="0"/>
                <a:cs typeface="ＭＳ Ｐゴシック" charset="0"/>
              </a:defRPr>
            </a:lvl1pPr>
          </a:lstStyle>
          <a:p>
            <a:pPr>
              <a:defRPr/>
            </a:pPr>
            <a:endParaRPr lang="en-US"/>
          </a:p>
        </p:txBody>
      </p:sp>
      <p:sp>
        <p:nvSpPr>
          <p:cNvPr id="69636" name="Rectangle 4"/>
          <p:cNvSpPr>
            <a:spLocks noGrp="1" noChangeArrowheads="1"/>
          </p:cNvSpPr>
          <p:nvPr>
            <p:ph type="ftr" sz="quarter" idx="2"/>
          </p:nvPr>
        </p:nvSpPr>
        <p:spPr bwMode="auto">
          <a:xfrm>
            <a:off x="0" y="6537325"/>
            <a:ext cx="4029075" cy="34448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eaLnBrk="1" hangingPunct="1">
              <a:defRPr sz="1200">
                <a:ea typeface="ＭＳ Ｐゴシック" charset="0"/>
                <a:cs typeface="ＭＳ Ｐゴシック" charset="0"/>
              </a:defRPr>
            </a:lvl1pPr>
          </a:lstStyle>
          <a:p>
            <a:pPr>
              <a:defRPr/>
            </a:pPr>
            <a:endParaRPr lang="en-US"/>
          </a:p>
        </p:txBody>
      </p:sp>
      <p:sp>
        <p:nvSpPr>
          <p:cNvPr id="69637" name="Rectangle 5"/>
          <p:cNvSpPr>
            <a:spLocks noGrp="1" noChangeArrowheads="1"/>
          </p:cNvSpPr>
          <p:nvPr>
            <p:ph type="sldNum" sz="quarter" idx="3"/>
          </p:nvPr>
        </p:nvSpPr>
        <p:spPr bwMode="auto">
          <a:xfrm>
            <a:off x="5268913" y="6537325"/>
            <a:ext cx="4027487" cy="34448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eaLnBrk="1" hangingPunct="1">
              <a:defRPr sz="1200" smtClean="0"/>
            </a:lvl1pPr>
          </a:lstStyle>
          <a:p>
            <a:pPr>
              <a:defRPr/>
            </a:pPr>
            <a:fld id="{DD7EB5F4-3144-7C4E-96CA-5895FDDCCBEE}" type="slidenum">
              <a:rPr lang="en-US" altLang="en-US"/>
              <a:pPr>
                <a:defRPr/>
              </a:pPr>
              <a:t>‹#›</a:t>
            </a:fld>
            <a:endParaRPr lang="en-US" altLang="en-US"/>
          </a:p>
        </p:txBody>
      </p:sp>
    </p:spTree>
    <p:extLst>
      <p:ext uri="{BB962C8B-B14F-4D97-AF65-F5344CB8AC3E}">
        <p14:creationId xmlns:p14="http://schemas.microsoft.com/office/powerpoint/2010/main" val="6702474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4029075" cy="34448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eaLnBrk="1" hangingPunct="1">
              <a:defRPr sz="1200">
                <a:ea typeface="ＭＳ Ｐゴシック" charset="0"/>
                <a:cs typeface="ＭＳ Ｐゴシック" charset="0"/>
              </a:defRPr>
            </a:lvl1pPr>
          </a:lstStyle>
          <a:p>
            <a:pPr>
              <a:defRPr/>
            </a:pPr>
            <a:endParaRPr lang="en-US"/>
          </a:p>
        </p:txBody>
      </p:sp>
      <p:sp>
        <p:nvSpPr>
          <p:cNvPr id="74755" name="Rectangle 3"/>
          <p:cNvSpPr>
            <a:spLocks noGrp="1" noChangeArrowheads="1"/>
          </p:cNvSpPr>
          <p:nvPr>
            <p:ph type="dt" idx="1"/>
          </p:nvPr>
        </p:nvSpPr>
        <p:spPr bwMode="auto">
          <a:xfrm>
            <a:off x="5268913" y="0"/>
            <a:ext cx="4027487" cy="34448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eaLnBrk="1" hangingPunct="1">
              <a:defRPr sz="1200">
                <a:ea typeface="ＭＳ Ｐゴシック" charset="0"/>
                <a:cs typeface="ＭＳ Ｐゴシック" charset="0"/>
              </a:defRPr>
            </a:lvl1pPr>
          </a:lstStyle>
          <a:p>
            <a:pPr>
              <a:defRPr/>
            </a:pPr>
            <a:endParaRPr lang="en-US"/>
          </a:p>
        </p:txBody>
      </p:sp>
      <p:sp>
        <p:nvSpPr>
          <p:cNvPr id="198660" name="Rectangle 4"/>
          <p:cNvSpPr>
            <a:spLocks noGrp="1" noRot="1" noChangeAspect="1" noChangeArrowheads="1" noTextEdit="1"/>
          </p:cNvSpPr>
          <p:nvPr>
            <p:ph type="sldImg" idx="2"/>
          </p:nvPr>
        </p:nvSpPr>
        <p:spPr bwMode="auto">
          <a:xfrm>
            <a:off x="2354263" y="515938"/>
            <a:ext cx="4587875" cy="2581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4757" name="Rectangle 5"/>
          <p:cNvSpPr>
            <a:spLocks noGrp="1" noChangeArrowheads="1"/>
          </p:cNvSpPr>
          <p:nvPr>
            <p:ph type="body" sz="quarter" idx="3"/>
          </p:nvPr>
        </p:nvSpPr>
        <p:spPr bwMode="auto">
          <a:xfrm>
            <a:off x="1239838" y="3268663"/>
            <a:ext cx="6816725" cy="3097212"/>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4758" name="Rectangle 6"/>
          <p:cNvSpPr>
            <a:spLocks noGrp="1" noChangeArrowheads="1"/>
          </p:cNvSpPr>
          <p:nvPr>
            <p:ph type="ftr" sz="quarter" idx="4"/>
          </p:nvPr>
        </p:nvSpPr>
        <p:spPr bwMode="auto">
          <a:xfrm>
            <a:off x="0" y="6537325"/>
            <a:ext cx="4029075" cy="34448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eaLnBrk="1" hangingPunct="1">
              <a:defRPr sz="1200">
                <a:ea typeface="ＭＳ Ｐゴシック" charset="0"/>
                <a:cs typeface="ＭＳ Ｐゴシック" charset="0"/>
              </a:defRPr>
            </a:lvl1pPr>
          </a:lstStyle>
          <a:p>
            <a:pPr>
              <a:defRPr/>
            </a:pPr>
            <a:endParaRPr lang="en-US"/>
          </a:p>
        </p:txBody>
      </p:sp>
      <p:sp>
        <p:nvSpPr>
          <p:cNvPr id="74759" name="Rectangle 7"/>
          <p:cNvSpPr>
            <a:spLocks noGrp="1" noChangeArrowheads="1"/>
          </p:cNvSpPr>
          <p:nvPr>
            <p:ph type="sldNum" sz="quarter" idx="5"/>
          </p:nvPr>
        </p:nvSpPr>
        <p:spPr bwMode="auto">
          <a:xfrm>
            <a:off x="5268913" y="6537325"/>
            <a:ext cx="4027487" cy="34448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eaLnBrk="1" hangingPunct="1">
              <a:defRPr sz="1200" smtClean="0"/>
            </a:lvl1pPr>
          </a:lstStyle>
          <a:p>
            <a:pPr>
              <a:defRPr/>
            </a:pPr>
            <a:fld id="{99A37F39-622A-7742-8F18-236863845693}" type="slidenum">
              <a:rPr lang="en-US" altLang="en-US"/>
              <a:pPr>
                <a:defRPr/>
              </a:pPr>
              <a:t>‹#›</a:t>
            </a:fld>
            <a:endParaRPr lang="en-US" altLang="en-US"/>
          </a:p>
        </p:txBody>
      </p:sp>
    </p:spTree>
    <p:extLst>
      <p:ext uri="{BB962C8B-B14F-4D97-AF65-F5344CB8AC3E}">
        <p14:creationId xmlns:p14="http://schemas.microsoft.com/office/powerpoint/2010/main" val="16401362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92" charset="0"/>
        <a:ea typeface="ＭＳ Ｐゴシック" pitchFamily="-116" charset="-128"/>
        <a:cs typeface="ＭＳ Ｐゴシック" pitchFamily="-116" charset="-128"/>
      </a:defRPr>
    </a:lvl1pPr>
    <a:lvl2pPr marL="449263" algn="l" rtl="0" eaLnBrk="0" fontAlgn="base" hangingPunct="0">
      <a:spcBef>
        <a:spcPct val="30000"/>
      </a:spcBef>
      <a:spcAft>
        <a:spcPct val="0"/>
      </a:spcAft>
      <a:defRPr sz="1200" kern="1200">
        <a:solidFill>
          <a:schemeClr val="tx1"/>
        </a:solidFill>
        <a:latin typeface="Arial" pitchFamily="92" charset="0"/>
        <a:ea typeface="ＭＳ Ｐゴシック" pitchFamily="92" charset="-128"/>
        <a:cs typeface="+mn-cs"/>
      </a:defRPr>
    </a:lvl2pPr>
    <a:lvl3pPr marL="901700" algn="l" rtl="0" eaLnBrk="0" fontAlgn="base" hangingPunct="0">
      <a:spcBef>
        <a:spcPct val="30000"/>
      </a:spcBef>
      <a:spcAft>
        <a:spcPct val="0"/>
      </a:spcAft>
      <a:defRPr sz="1200" kern="1200">
        <a:solidFill>
          <a:schemeClr val="tx1"/>
        </a:solidFill>
        <a:latin typeface="Arial" pitchFamily="92" charset="0"/>
        <a:ea typeface="ＭＳ Ｐゴシック" pitchFamily="92" charset="-128"/>
        <a:cs typeface="+mn-cs"/>
      </a:defRPr>
    </a:lvl3pPr>
    <a:lvl4pPr marL="1354138" algn="l" rtl="0" eaLnBrk="0" fontAlgn="base" hangingPunct="0">
      <a:spcBef>
        <a:spcPct val="30000"/>
      </a:spcBef>
      <a:spcAft>
        <a:spcPct val="0"/>
      </a:spcAft>
      <a:defRPr sz="1200" kern="1200">
        <a:solidFill>
          <a:schemeClr val="tx1"/>
        </a:solidFill>
        <a:latin typeface="Arial" pitchFamily="92" charset="0"/>
        <a:ea typeface="ＭＳ Ｐゴシック" pitchFamily="92" charset="-128"/>
        <a:cs typeface="+mn-cs"/>
      </a:defRPr>
    </a:lvl4pPr>
    <a:lvl5pPr marL="1806575" algn="l" rtl="0" eaLnBrk="0" fontAlgn="base" hangingPunct="0">
      <a:spcBef>
        <a:spcPct val="30000"/>
      </a:spcBef>
      <a:spcAft>
        <a:spcPct val="0"/>
      </a:spcAft>
      <a:defRPr sz="1200" kern="1200">
        <a:solidFill>
          <a:schemeClr val="tx1"/>
        </a:solidFill>
        <a:latin typeface="Arial" pitchFamily="92" charset="0"/>
        <a:ea typeface="ＭＳ Ｐゴシック" pitchFamily="92" charset="-128"/>
        <a:cs typeface="+mn-cs"/>
      </a:defRPr>
    </a:lvl5pPr>
    <a:lvl6pPr marL="2262341" algn="l" defTabSz="452458" rtl="0" eaLnBrk="1" latinLnBrk="0" hangingPunct="1">
      <a:defRPr sz="1200" kern="1200">
        <a:solidFill>
          <a:schemeClr val="tx1"/>
        </a:solidFill>
        <a:latin typeface="+mn-lt"/>
        <a:ea typeface="+mn-ea"/>
        <a:cs typeface="+mn-cs"/>
      </a:defRPr>
    </a:lvl6pPr>
    <a:lvl7pPr marL="2714800" algn="l" defTabSz="452458" rtl="0" eaLnBrk="1" latinLnBrk="0" hangingPunct="1">
      <a:defRPr sz="1200" kern="1200">
        <a:solidFill>
          <a:schemeClr val="tx1"/>
        </a:solidFill>
        <a:latin typeface="+mn-lt"/>
        <a:ea typeface="+mn-ea"/>
        <a:cs typeface="+mn-cs"/>
      </a:defRPr>
    </a:lvl7pPr>
    <a:lvl8pPr marL="3167276" algn="l" defTabSz="452458" rtl="0" eaLnBrk="1" latinLnBrk="0" hangingPunct="1">
      <a:defRPr sz="1200" kern="1200">
        <a:solidFill>
          <a:schemeClr val="tx1"/>
        </a:solidFill>
        <a:latin typeface="+mn-lt"/>
        <a:ea typeface="+mn-ea"/>
        <a:cs typeface="+mn-cs"/>
      </a:defRPr>
    </a:lvl8pPr>
    <a:lvl9pPr marL="3619729" algn="l" defTabSz="45245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dx.doi.org/10.1038/nrg3962"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gogarten.uconn.edu/cvs/Publ_Pres.htm#footnote"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dx.doi.org/10.1073/pnas.1606416113"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p:cNvSpPr>
          <p:nvPr>
            <p:ph type="sldImg"/>
          </p:nvPr>
        </p:nvSpPr>
        <p:spPr>
          <a:ln/>
        </p:spPr>
      </p:sp>
      <p:sp>
        <p:nvSpPr>
          <p:cNvPr id="10243" name="Notes Placeholder 2"/>
          <p:cNvSpPr>
            <a:spLocks noGrp="1"/>
          </p:cNvSpPr>
          <p:nvPr>
            <p:ph type="body" idx="1"/>
          </p:nvPr>
        </p:nvSpPr>
        <p:spPr>
          <a:noFill/>
          <a:ln/>
        </p:spPr>
        <p:txBody>
          <a:bodyPr/>
          <a:lstStyle/>
          <a:p>
            <a:r>
              <a:rPr lang="en-US" dirty="0">
                <a:latin typeface="Arial" pitchFamily="64" charset="0"/>
                <a:ea typeface="ＭＳ Ｐゴシック" pitchFamily="64" charset="-128"/>
                <a:cs typeface="ＭＳ Ｐゴシック" pitchFamily="64" charset="-128"/>
              </a:rPr>
              <a:t>In 1989</a:t>
            </a:r>
          </a:p>
        </p:txBody>
      </p:sp>
      <p:sp>
        <p:nvSpPr>
          <p:cNvPr id="10244" name="Slide Number Placeholder 3"/>
          <p:cNvSpPr>
            <a:spLocks noGrp="1"/>
          </p:cNvSpPr>
          <p:nvPr>
            <p:ph type="sldNum" sz="quarter" idx="5"/>
          </p:nvPr>
        </p:nvSpPr>
        <p:spPr>
          <a:noFill/>
        </p:spPr>
        <p:txBody>
          <a:bodyPr/>
          <a:lstStyle/>
          <a:p>
            <a:pPr marL="0" marR="0" lvl="0" indent="0" algn="r" defTabSz="448652" rtl="0" eaLnBrk="1" fontAlgn="base" latinLnBrk="0" hangingPunct="1">
              <a:lnSpc>
                <a:spcPct val="100000"/>
              </a:lnSpc>
              <a:spcBef>
                <a:spcPct val="0"/>
              </a:spcBef>
              <a:spcAft>
                <a:spcPct val="0"/>
              </a:spcAft>
              <a:buClrTx/>
              <a:buSzTx/>
              <a:buFontTx/>
              <a:buNone/>
              <a:tabLst/>
              <a:defRPr/>
            </a:pPr>
            <a:fld id="{5DAB0F7E-749C-4AE5-9CB7-7FCC3CBA8CA5}" type="slidenum">
              <a:rPr kumimoji="0" lang="en-US" sz="1200" b="0" i="0" u="none" strike="noStrike" kern="1200" cap="none" spc="0" normalizeH="0" baseline="0" noProof="0" smtClean="0">
                <a:ln>
                  <a:noFill/>
                </a:ln>
                <a:solidFill>
                  <a:prstClr val="black"/>
                </a:solidFill>
                <a:effectLst/>
                <a:uLnTx/>
                <a:uFillTx/>
                <a:latin typeface="Arial" pitchFamily="64" charset="0"/>
                <a:ea typeface="ＭＳ Ｐゴシック" pitchFamily="64" charset="-128"/>
                <a:cs typeface="ＭＳ Ｐゴシック" pitchFamily="64" charset="-128"/>
              </a:rPr>
              <a:pPr marL="0" marR="0" lvl="0" indent="0" algn="r" defTabSz="448652"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pitchFamily="64" charset="0"/>
              <a:ea typeface="ＭＳ Ｐゴシック" pitchFamily="64" charset="-128"/>
              <a:cs typeface="ＭＳ Ｐゴシック" pitchFamily="64" charset="-128"/>
            </a:endParaRPr>
          </a:p>
        </p:txBody>
      </p:sp>
    </p:spTree>
    <p:extLst>
      <p:ext uri="{BB962C8B-B14F-4D97-AF65-F5344CB8AC3E}">
        <p14:creationId xmlns:p14="http://schemas.microsoft.com/office/powerpoint/2010/main" val="510078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714CD-1974-4E4B-88AC-447852AA6E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258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Terminase plays a crucial role in packaging DNA</a:t>
            </a:r>
            <a:r>
              <a:rPr lang="en-US" baseline="0" dirty="0"/>
              <a:t> into the phage head.  It’s subunits form a complex with the Portal proteins, it provides energy to pump DNA into the head, and contains a nuclease the cleaves the DNA, when the head is full – communicated through conformation changes of the portal protein and interaction with the ATP driven DNA pump.  </a:t>
            </a:r>
            <a:br>
              <a:rPr lang="en-US" baseline="0" dirty="0"/>
            </a:br>
            <a:r>
              <a:rPr lang="en-US" baseline="0" dirty="0"/>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714CD-1974-4E4B-88AC-447852AA6E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885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714CD-1974-4E4B-88AC-447852AA6E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039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Bexan</a:t>
            </a:r>
            <a:r>
              <a:rPr lang="en-US" dirty="0"/>
              <a:t> and Strongarm differ by one nucleotide and a 128 nucleotide indel  (</a:t>
            </a:r>
            <a:r>
              <a:rPr lang="en-US" dirty="0" err="1"/>
              <a:t>Bexan</a:t>
            </a:r>
            <a:r>
              <a:rPr lang="en-US" dirty="0"/>
              <a:t> has a deletion that fuses two neighboring minor tail proteins into a single larger ORF)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714CD-1974-4E4B-88AC-447852AA6E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503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Cactusjack</a:t>
            </a:r>
            <a:r>
              <a:rPr lang="en-US" dirty="0"/>
              <a:t> LeTourneau University  2018  32.4654 N,94.7273 W</a:t>
            </a:r>
          </a:p>
          <a:p>
            <a:endParaRPr lang="en-US" dirty="0"/>
          </a:p>
          <a:p>
            <a:r>
              <a:rPr lang="en-US" dirty="0" err="1"/>
              <a:t>Glaske</a:t>
            </a:r>
            <a:r>
              <a:rPr lang="en-US" dirty="0"/>
              <a:t> LeTourneau University 2017 32.46555 N,94.72777 W</a:t>
            </a:r>
          </a:p>
          <a:p>
            <a:endParaRPr lang="en-US" dirty="0"/>
          </a:p>
          <a:p>
            <a:r>
              <a:rPr lang="en-US" dirty="0" err="1"/>
              <a:t>Phalm</a:t>
            </a:r>
            <a:r>
              <a:rPr lang="en-US" dirty="0"/>
              <a:t> LeTourneau University 2018 32.466944 N,94.730278 W</a:t>
            </a:r>
          </a:p>
          <a:p>
            <a:endParaRPr lang="en-US" dirty="0"/>
          </a:p>
          <a:p>
            <a:r>
              <a:rPr lang="en-US" dirty="0" err="1"/>
              <a:t>StressBall</a:t>
            </a:r>
            <a:r>
              <a:rPr lang="en-US" dirty="0"/>
              <a:t> LeTourneau University 2018 32.464719 N,94.727251 W</a:t>
            </a:r>
          </a:p>
          <a:p>
            <a:endParaRPr lang="en-US" dirty="0"/>
          </a:p>
          <a:p>
            <a:r>
              <a:rPr lang="en-US" dirty="0"/>
              <a:t>Megiddo LeTourneau University 2018 32.4624 N,94.7262 W</a:t>
            </a:r>
          </a:p>
          <a:p>
            <a:endParaRPr lang="en-US" dirty="0"/>
          </a:p>
          <a:p>
            <a:r>
              <a:rPr lang="en-US" dirty="0" err="1"/>
              <a:t>KilKor</a:t>
            </a:r>
            <a:r>
              <a:rPr lang="en-US" dirty="0"/>
              <a:t> LeTourneau University 2018 32.4655 N,94.727 W</a:t>
            </a:r>
          </a:p>
          <a:p>
            <a:endParaRPr lang="en-US" dirty="0"/>
          </a:p>
          <a:p>
            <a:r>
              <a:rPr lang="en-US" dirty="0" err="1"/>
              <a:t>Willsammy</a:t>
            </a:r>
            <a:r>
              <a:rPr lang="en-US" dirty="0"/>
              <a:t> LeTourneau University 2016 32.466944 N,94.726944 W </a:t>
            </a:r>
          </a:p>
          <a:p>
            <a:endParaRPr lang="en-US" dirty="0"/>
          </a:p>
        </p:txBody>
      </p:sp>
      <p:sp>
        <p:nvSpPr>
          <p:cNvPr id="4" name="Slide Number Placeholder 3"/>
          <p:cNvSpPr>
            <a:spLocks noGrp="1"/>
          </p:cNvSpPr>
          <p:nvPr>
            <p:ph type="sldNum" sz="quarter" idx="5"/>
          </p:nvPr>
        </p:nvSpPr>
        <p:spPr/>
        <p:txBody>
          <a:bodyPr/>
          <a:lstStyle/>
          <a:p>
            <a:fld id="{C98714CD-1974-4E4B-88AC-447852AA6EBF}" type="slidenum">
              <a:rPr lang="en-US" smtClean="0"/>
              <a:t>29</a:t>
            </a:fld>
            <a:endParaRPr lang="en-US"/>
          </a:p>
        </p:txBody>
      </p:sp>
    </p:spTree>
    <p:extLst>
      <p:ext uri="{BB962C8B-B14F-4D97-AF65-F5344CB8AC3E}">
        <p14:creationId xmlns:p14="http://schemas.microsoft.com/office/powerpoint/2010/main" val="916172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Cactusjack</a:t>
            </a:r>
            <a:r>
              <a:rPr lang="en-US" dirty="0"/>
              <a:t> LeTourneau University  2018  32.4654 N,94.7273 W</a:t>
            </a:r>
          </a:p>
          <a:p>
            <a:endParaRPr lang="en-US" dirty="0"/>
          </a:p>
          <a:p>
            <a:r>
              <a:rPr lang="en-US" dirty="0" err="1"/>
              <a:t>Glaske</a:t>
            </a:r>
            <a:r>
              <a:rPr lang="en-US" dirty="0"/>
              <a:t> LeTourneau University 2017 32.46555 N,94.72777 W</a:t>
            </a:r>
          </a:p>
          <a:p>
            <a:endParaRPr lang="en-US" dirty="0"/>
          </a:p>
          <a:p>
            <a:r>
              <a:rPr lang="en-US" dirty="0" err="1"/>
              <a:t>Phalm</a:t>
            </a:r>
            <a:r>
              <a:rPr lang="en-US" dirty="0"/>
              <a:t> LeTourneau University 2018 32.466944 N,94.730278 W</a:t>
            </a:r>
          </a:p>
          <a:p>
            <a:endParaRPr lang="en-US" dirty="0"/>
          </a:p>
          <a:p>
            <a:r>
              <a:rPr lang="en-US" dirty="0" err="1"/>
              <a:t>StressBall</a:t>
            </a:r>
            <a:r>
              <a:rPr lang="en-US" dirty="0"/>
              <a:t> LeTourneau University 2018 32.464719 N,94.727251 W</a:t>
            </a:r>
          </a:p>
          <a:p>
            <a:endParaRPr lang="en-US" dirty="0"/>
          </a:p>
          <a:p>
            <a:r>
              <a:rPr lang="en-US" dirty="0"/>
              <a:t>Megiddo LeTourneau University 2018 32.4624 N,94.7262 W</a:t>
            </a:r>
          </a:p>
          <a:p>
            <a:endParaRPr lang="en-US" dirty="0"/>
          </a:p>
          <a:p>
            <a:r>
              <a:rPr lang="en-US" dirty="0" err="1"/>
              <a:t>KilKor</a:t>
            </a:r>
            <a:r>
              <a:rPr lang="en-US" dirty="0"/>
              <a:t> LeTourneau University 2018 32.4655 N,94.727 W</a:t>
            </a:r>
          </a:p>
          <a:p>
            <a:endParaRPr lang="en-US" dirty="0"/>
          </a:p>
          <a:p>
            <a:r>
              <a:rPr lang="en-US" dirty="0" err="1"/>
              <a:t>Willsammy</a:t>
            </a:r>
            <a:r>
              <a:rPr lang="en-US" dirty="0"/>
              <a:t> LeTourneau University 2016 32.466944 N,94.726944 W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714CD-1974-4E4B-88AC-447852AA6E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031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Soucy SM, Huang J, Gogarten JP (2015)</a:t>
            </a:r>
            <a:br>
              <a:rPr lang="en-US" dirty="0"/>
            </a:br>
            <a:r>
              <a:rPr lang="en-US" sz="1200" b="1" i="0" u="none" strike="noStrike" kern="1200" dirty="0">
                <a:solidFill>
                  <a:schemeClr val="tx1"/>
                </a:solidFill>
                <a:effectLst/>
                <a:latin typeface="+mn-lt"/>
                <a:ea typeface="+mn-ea"/>
                <a:cs typeface="+mn-cs"/>
              </a:rPr>
              <a:t>Horizontal gene transfer: building the web of life.</a:t>
            </a:r>
            <a:br>
              <a:rPr lang="en-US" dirty="0"/>
            </a:br>
            <a:r>
              <a:rPr lang="en-US" sz="1200" b="1" i="1" u="none" strike="noStrike" kern="1200" dirty="0">
                <a:solidFill>
                  <a:schemeClr val="tx1"/>
                </a:solidFill>
                <a:effectLst/>
                <a:latin typeface="+mn-lt"/>
                <a:ea typeface="+mn-ea"/>
                <a:cs typeface="+mn-cs"/>
              </a:rPr>
              <a:t>Nature Reviews in Genetics</a:t>
            </a:r>
            <a:r>
              <a:rPr lang="en-US" sz="1200" b="1" i="0" u="none" strike="noStrike" kern="1200" dirty="0">
                <a:solidFill>
                  <a:schemeClr val="tx1"/>
                </a:solidFill>
                <a:effectLst/>
                <a:latin typeface="+mn-lt"/>
                <a:ea typeface="+mn-ea"/>
                <a:cs typeface="+mn-cs"/>
              </a:rPr>
              <a:t> 16, 472–482.  </a:t>
            </a:r>
            <a:r>
              <a:rPr lang="en-US" sz="1200" b="1" i="0" u="none" strike="noStrike" kern="1200" dirty="0">
                <a:solidFill>
                  <a:schemeClr val="tx1"/>
                </a:solidFill>
                <a:effectLst/>
                <a:latin typeface="+mn-lt"/>
                <a:ea typeface="+mn-ea"/>
                <a:cs typeface="+mn-cs"/>
                <a:hlinkClick r:id="rId3"/>
              </a:rPr>
              <a:t>doi: 10.1038/nrg3962</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D5C805-ACA1-8643-B229-7BED8C66EA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2497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Structures F-ATPase chain A, </a:t>
            </a:r>
            <a:r>
              <a:rPr lang="en-US" dirty="0" err="1"/>
              <a:t>SceI</a:t>
            </a:r>
            <a:r>
              <a:rPr lang="en-US" dirty="0"/>
              <a:t>, https://</a:t>
            </a:r>
            <a:r>
              <a:rPr lang="en-US" dirty="0" err="1"/>
              <a:t>alphafold.ebi.ac.uk</a:t>
            </a:r>
            <a:r>
              <a:rPr lang="en-US" dirty="0"/>
              <a:t>/entry/P38078 and 1LWS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5E3BC-C256-4D4B-86BA-2630D8C0A5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453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Inteins</a:t>
            </a:r>
            <a:r>
              <a:rPr lang="en-US" baseline="0" dirty="0"/>
              <a:t>: protein splicing mobile genetic elements</a:t>
            </a:r>
          </a:p>
          <a:p>
            <a:r>
              <a:rPr lang="en-US" baseline="0" dirty="0"/>
              <a:t>2 domains HEN domain makes a DSB at the Intein Insertion site (IIS) splicing domains – auto-catalytic splicing reaction- reinstating a functional protein</a:t>
            </a:r>
          </a:p>
          <a:p>
            <a:endParaRPr lang="en-US" baseline="0" dirty="0"/>
          </a:p>
          <a:p>
            <a:r>
              <a:rPr lang="en-US" baseline="0" dirty="0"/>
              <a:t>Found in all three domains of life in the most conserved positions of slowly evolving genes, </a:t>
            </a:r>
          </a:p>
          <a:p>
            <a:endParaRPr lang="en-US" baseline="0" dirty="0"/>
          </a:p>
          <a:p>
            <a:r>
              <a:rPr lang="en-US" baseline="0" dirty="0"/>
              <a:t>Notably: polymerases, topoisomerases, helicases and other genes related to nucleotide metabolism</a:t>
            </a:r>
            <a:endParaRPr lang="en-US" dirty="0"/>
          </a:p>
        </p:txBody>
      </p:sp>
      <p:sp>
        <p:nvSpPr>
          <p:cNvPr id="4" name="Slide Number Placeholder 3"/>
          <p:cNvSpPr>
            <a:spLocks noGrp="1"/>
          </p:cNvSpPr>
          <p:nvPr>
            <p:ph type="sldNum" sz="quarter" idx="10"/>
          </p:nvPr>
        </p:nvSpPr>
        <p:spPr/>
        <p:txBody>
          <a:bodyPr/>
          <a:lstStyle/>
          <a:p>
            <a:fld id="{8214C6E3-3B52-0A4F-B0AF-008B9B326106}" type="slidenum">
              <a:rPr lang="en-US" smtClean="0"/>
              <a:t>5</a:t>
            </a:fld>
            <a:endParaRPr lang="en-US"/>
          </a:p>
        </p:txBody>
      </p:sp>
    </p:spTree>
    <p:extLst>
      <p:ext uri="{BB962C8B-B14F-4D97-AF65-F5344CB8AC3E}">
        <p14:creationId xmlns:p14="http://schemas.microsoft.com/office/powerpoint/2010/main" val="2984142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xfrm>
            <a:off x="2354263" y="515938"/>
            <a:ext cx="4587875" cy="2581275"/>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49154"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atin typeface="Arial" charset="0"/>
              <a:ea typeface="ＭＳ Ｐゴシック" charset="0"/>
              <a:cs typeface="ＭＳ Ｐゴシック" charset="0"/>
            </a:endParaRPr>
          </a:p>
        </p:txBody>
      </p:sp>
      <p:sp>
        <p:nvSpPr>
          <p:cNvPr id="491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Calibri" charset="0"/>
                <a:ea typeface="ＭＳ Ｐゴシック" charset="0"/>
                <a:cs typeface="ＭＳ Ｐゴシック" charset="0"/>
              </a:defRPr>
            </a:lvl1pPr>
            <a:lvl2pPr marL="742950" indent="-285750" defTabSz="923925" eaLnBrk="0" hangingPunct="0">
              <a:defRPr sz="2400">
                <a:solidFill>
                  <a:schemeClr val="tx1"/>
                </a:solidFill>
                <a:latin typeface="Calibri" charset="0"/>
                <a:ea typeface="ＭＳ Ｐゴシック" charset="0"/>
              </a:defRPr>
            </a:lvl2pPr>
            <a:lvl3pPr marL="1143000" indent="-228600" defTabSz="923925" eaLnBrk="0" hangingPunct="0">
              <a:defRPr sz="2400">
                <a:solidFill>
                  <a:schemeClr val="tx1"/>
                </a:solidFill>
                <a:latin typeface="Calibri" charset="0"/>
                <a:ea typeface="ＭＳ Ｐゴシック" charset="0"/>
              </a:defRPr>
            </a:lvl3pPr>
            <a:lvl4pPr marL="1600200" indent="-228600" defTabSz="923925" eaLnBrk="0" hangingPunct="0">
              <a:defRPr sz="2400">
                <a:solidFill>
                  <a:schemeClr val="tx1"/>
                </a:solidFill>
                <a:latin typeface="Calibri" charset="0"/>
                <a:ea typeface="ＭＳ Ｐゴシック" charset="0"/>
              </a:defRPr>
            </a:lvl4pPr>
            <a:lvl5pPr marL="2057400" indent="-228600" defTabSz="923925" eaLnBrk="0" hangingPunct="0">
              <a:defRPr sz="2400">
                <a:solidFill>
                  <a:schemeClr val="tx1"/>
                </a:solidFill>
                <a:latin typeface="Calibri" charset="0"/>
                <a:ea typeface="ＭＳ Ｐゴシック" charset="0"/>
              </a:defRPr>
            </a:lvl5pPr>
            <a:lvl6pPr marL="2514600" indent="-228600" defTabSz="9239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239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239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23925"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1C267712-144D-0445-B0EF-0C5F742E675B}" type="slidenum">
              <a:rPr lang="en-US" sz="1200">
                <a:solidFill>
                  <a:srgbClr val="000000"/>
                </a:solidFill>
                <a:latin typeface="Arial" charset="0"/>
              </a:rPr>
              <a:pPr eaLnBrk="1" hangingPunct="1"/>
              <a:t>8</a:t>
            </a:fld>
            <a:endParaRPr lang="en-US" sz="1200">
              <a:solidFill>
                <a:srgbClr val="000000"/>
              </a:solidFill>
              <a:latin typeface="Arial" charset="0"/>
            </a:endParaRPr>
          </a:p>
        </p:txBody>
      </p:sp>
    </p:spTree>
    <p:extLst>
      <p:ext uri="{BB962C8B-B14F-4D97-AF65-F5344CB8AC3E}">
        <p14:creationId xmlns:p14="http://schemas.microsoft.com/office/powerpoint/2010/main" val="968736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4025" rtl="0" eaLnBrk="0" fontAlgn="base" latinLnBrk="0" hangingPunct="0">
              <a:lnSpc>
                <a:spcPct val="100000"/>
              </a:lnSpc>
              <a:spcBef>
                <a:spcPct val="30000"/>
              </a:spcBef>
              <a:spcAft>
                <a:spcPct val="0"/>
              </a:spcAft>
              <a:buClrTx/>
              <a:buSzTx/>
              <a:buFontTx/>
              <a:buNone/>
              <a:tabLst/>
              <a:defRPr/>
            </a:pPr>
            <a:r>
              <a:rPr lang="en-US" sz="1200" dirty="0"/>
              <a:t>From: </a:t>
            </a:r>
            <a:r>
              <a:rPr lang="en-US" sz="1200" dirty="0" err="1"/>
              <a:t>Naor</a:t>
            </a:r>
            <a:r>
              <a:rPr lang="en-US" sz="1200" dirty="0"/>
              <a:t> A, Altman-Price N, Soucy SM, Green AG, </a:t>
            </a:r>
            <a:r>
              <a:rPr lang="en-US" sz="1200" dirty="0" err="1"/>
              <a:t>Mitiagin</a:t>
            </a:r>
            <a:r>
              <a:rPr lang="en-US" sz="1200" dirty="0"/>
              <a:t> Y, </a:t>
            </a:r>
            <a:r>
              <a:rPr lang="en-US" sz="1200" dirty="0" err="1"/>
              <a:t>Turgeman</a:t>
            </a:r>
            <a:r>
              <a:rPr lang="en-US" sz="1200" dirty="0"/>
              <a:t> I, |</a:t>
            </a:r>
            <a:br>
              <a:rPr lang="en-US" sz="1200" dirty="0"/>
            </a:br>
            <a:r>
              <a:rPr lang="en-US" sz="1200" dirty="0"/>
              <a:t>Davidovich N, Gogarten JP</a:t>
            </a:r>
            <a:r>
              <a:rPr lang="en-US" sz="1200" dirty="0">
                <a:hlinkClick r:id="rId3"/>
              </a:rPr>
              <a:t>*</a:t>
            </a:r>
            <a:r>
              <a:rPr lang="en-US" sz="1200" dirty="0"/>
              <a:t>, Gophna U</a:t>
            </a:r>
            <a:r>
              <a:rPr lang="en-US" sz="1200" dirty="0">
                <a:hlinkClick r:id="rId3"/>
              </a:rPr>
              <a:t>*</a:t>
            </a:r>
            <a:r>
              <a:rPr lang="en-US" sz="1200" dirty="0"/>
              <a:t> (2016) </a:t>
            </a:r>
            <a:br>
              <a:rPr lang="en-US" sz="1200" dirty="0"/>
            </a:br>
            <a:r>
              <a:rPr lang="en-US" sz="1200" dirty="0"/>
              <a:t>The impact of a homing intein on recombination frequency and organismal fitness.</a:t>
            </a:r>
            <a:br>
              <a:rPr lang="en-US" sz="1200" dirty="0"/>
            </a:br>
            <a:r>
              <a:rPr lang="en-US" sz="1200" dirty="0"/>
              <a:t>PNAS 113 (32): E4654–E4661 </a:t>
            </a:r>
            <a:r>
              <a:rPr lang="en-US" sz="1200" dirty="0">
                <a:hlinkClick r:id="rId4"/>
              </a:rPr>
              <a:t>doi:10.1073/pnas.1606416113</a:t>
            </a:r>
            <a:r>
              <a:rPr lang="en-US" sz="1200"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454025" rtl="0" eaLnBrk="1" fontAlgn="base" latinLnBrk="0" hangingPunct="1">
              <a:lnSpc>
                <a:spcPct val="100000"/>
              </a:lnSpc>
              <a:spcBef>
                <a:spcPct val="0"/>
              </a:spcBef>
              <a:spcAft>
                <a:spcPct val="0"/>
              </a:spcAft>
              <a:buClrTx/>
              <a:buSzTx/>
              <a:buFontTx/>
              <a:buNone/>
              <a:tabLst/>
              <a:defRPr/>
            </a:pPr>
            <a:fld id="{B8FF51CB-E1EC-6A47-8F78-9DC2BB3C7B60}"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454025"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160130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4025" rtl="0" eaLnBrk="1" fontAlgn="base" latinLnBrk="0" hangingPunct="1">
              <a:lnSpc>
                <a:spcPct val="100000"/>
              </a:lnSpc>
              <a:spcBef>
                <a:spcPct val="0"/>
              </a:spcBef>
              <a:spcAft>
                <a:spcPct val="0"/>
              </a:spcAft>
              <a:buClrTx/>
              <a:buSzTx/>
              <a:buFontTx/>
              <a:buNone/>
              <a:tabLst/>
              <a:defRPr/>
            </a:pPr>
            <a:fld id="{B8FF51CB-E1EC-6A47-8F78-9DC2BB3C7B60}"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454025"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712393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8714CD-1974-4E4B-88AC-447852AA6EBF}" type="slidenum">
              <a:rPr lang="en-US" smtClean="0"/>
              <a:t>20</a:t>
            </a:fld>
            <a:endParaRPr lang="en-US"/>
          </a:p>
        </p:txBody>
      </p:sp>
    </p:spTree>
    <p:extLst>
      <p:ext uri="{BB962C8B-B14F-4D97-AF65-F5344CB8AC3E}">
        <p14:creationId xmlns:p14="http://schemas.microsoft.com/office/powerpoint/2010/main" val="2868207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714CD-1974-4E4B-88AC-447852AA6E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361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802650">
              <a:defRPr smtClean="0"/>
            </a:lvl1pPr>
          </a:lstStyle>
          <a:p>
            <a:pPr>
              <a:defRPr/>
            </a:pPr>
            <a:fld id="{DDB82400-5D6A-CF4A-85E6-F6EC8F46A0E1}" type="datetime1">
              <a:rPr lang="en-US" altLang="en-US"/>
              <a:pPr>
                <a:defRPr/>
              </a:pPr>
              <a:t>9/17/23</a:t>
            </a:fld>
            <a:endParaRPr lang="en-US" altLang="en-US"/>
          </a:p>
        </p:txBody>
      </p:sp>
      <p:sp>
        <p:nvSpPr>
          <p:cNvPr id="4" name="Footer Placeholder 3"/>
          <p:cNvSpPr>
            <a:spLocks noGrp="1"/>
          </p:cNvSpPr>
          <p:nvPr>
            <p:ph type="ftr" sz="quarter" idx="11"/>
          </p:nvPr>
        </p:nvSpPr>
        <p:spPr/>
        <p:txBody>
          <a:bodyPr/>
          <a:lstStyle>
            <a:lvl1pPr defTabSz="803269">
              <a:defRPr/>
            </a:lvl1pPr>
          </a:lstStyle>
          <a:p>
            <a:pPr>
              <a:defRPr/>
            </a:pPr>
            <a:endParaRPr lang="en-US"/>
          </a:p>
        </p:txBody>
      </p:sp>
      <p:sp>
        <p:nvSpPr>
          <p:cNvPr id="5" name="Slide Number Placeholder 4"/>
          <p:cNvSpPr>
            <a:spLocks noGrp="1"/>
          </p:cNvSpPr>
          <p:nvPr>
            <p:ph type="sldNum" sz="quarter" idx="12"/>
          </p:nvPr>
        </p:nvSpPr>
        <p:spPr/>
        <p:txBody>
          <a:bodyPr/>
          <a:lstStyle>
            <a:lvl1pPr defTabSz="802650">
              <a:defRPr smtClean="0"/>
            </a:lvl1pPr>
          </a:lstStyle>
          <a:p>
            <a:pPr>
              <a:defRPr/>
            </a:pPr>
            <a:fld id="{AB4A14FB-4560-854E-ACB9-DE3AA249A007}" type="slidenum">
              <a:rPr lang="en-US" altLang="en-US"/>
              <a:pPr>
                <a:defRPr/>
              </a:pPr>
              <a:t>‹#›</a:t>
            </a:fld>
            <a:endParaRPr lang="en-US" altLang="en-US"/>
          </a:p>
        </p:txBody>
      </p:sp>
    </p:spTree>
    <p:extLst>
      <p:ext uri="{BB962C8B-B14F-4D97-AF65-F5344CB8AC3E}">
        <p14:creationId xmlns:p14="http://schemas.microsoft.com/office/powerpoint/2010/main" val="2105357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40" y="4800348"/>
            <a:ext cx="7315970" cy="567297"/>
          </a:xfrm>
        </p:spPr>
        <p:txBody>
          <a:bodyPr anchor="b"/>
          <a:lstStyle>
            <a:lvl1pPr algn="l">
              <a:defRPr sz="1765" b="1"/>
            </a:lvl1pPr>
          </a:lstStyle>
          <a:p>
            <a:r>
              <a:rPr lang="en-US"/>
              <a:t>Click to edit Master title style</a:t>
            </a:r>
          </a:p>
        </p:txBody>
      </p:sp>
      <p:sp>
        <p:nvSpPr>
          <p:cNvPr id="3" name="Picture Placeholder 2"/>
          <p:cNvSpPr>
            <a:spLocks noGrp="1"/>
          </p:cNvSpPr>
          <p:nvPr>
            <p:ph type="pic" idx="1"/>
          </p:nvPr>
        </p:nvSpPr>
        <p:spPr>
          <a:xfrm>
            <a:off x="2389940" y="612122"/>
            <a:ext cx="7315970" cy="4115360"/>
          </a:xfrm>
        </p:spPr>
        <p:txBody>
          <a:bodyPr/>
          <a:lstStyle>
            <a:lvl1pPr marL="0" indent="0">
              <a:buNone/>
              <a:defRPr sz="2824"/>
            </a:lvl1pPr>
            <a:lvl2pPr marL="402389" indent="0">
              <a:buNone/>
              <a:defRPr sz="2471"/>
            </a:lvl2pPr>
            <a:lvl3pPr marL="804776" indent="0">
              <a:buNone/>
              <a:defRPr sz="2206"/>
            </a:lvl3pPr>
            <a:lvl4pPr marL="1207167" indent="0">
              <a:buNone/>
              <a:defRPr sz="1765"/>
            </a:lvl4pPr>
            <a:lvl5pPr marL="1609557" indent="0">
              <a:buNone/>
              <a:defRPr sz="1765"/>
            </a:lvl5pPr>
            <a:lvl6pPr marL="2011950" indent="0">
              <a:buNone/>
              <a:defRPr sz="1765"/>
            </a:lvl6pPr>
            <a:lvl7pPr marL="2414339" indent="0">
              <a:buNone/>
              <a:defRPr sz="1765"/>
            </a:lvl7pPr>
            <a:lvl8pPr marL="2816728" indent="0">
              <a:buNone/>
              <a:defRPr sz="1765"/>
            </a:lvl8pPr>
            <a:lvl9pPr marL="3219117" indent="0">
              <a:buNone/>
              <a:defRPr sz="1765"/>
            </a:lvl9pPr>
          </a:lstStyle>
          <a:p>
            <a:pPr lvl="0"/>
            <a:endParaRPr lang="en-US" noProof="0"/>
          </a:p>
        </p:txBody>
      </p:sp>
      <p:sp>
        <p:nvSpPr>
          <p:cNvPr id="4" name="Text Placeholder 3"/>
          <p:cNvSpPr>
            <a:spLocks noGrp="1"/>
          </p:cNvSpPr>
          <p:nvPr>
            <p:ph type="body" sz="half" idx="2"/>
          </p:nvPr>
        </p:nvSpPr>
        <p:spPr>
          <a:xfrm>
            <a:off x="2389940" y="5367618"/>
            <a:ext cx="7315970" cy="804022"/>
          </a:xfrm>
        </p:spPr>
        <p:txBody>
          <a:bodyPr/>
          <a:lstStyle>
            <a:lvl1pPr marL="0" indent="0">
              <a:buNone/>
              <a:defRPr sz="1235"/>
            </a:lvl1pPr>
            <a:lvl2pPr marL="402389" indent="0">
              <a:buNone/>
              <a:defRPr sz="1059"/>
            </a:lvl2pPr>
            <a:lvl3pPr marL="804776" indent="0">
              <a:buNone/>
              <a:defRPr sz="882"/>
            </a:lvl3pPr>
            <a:lvl4pPr marL="1207167" indent="0">
              <a:buNone/>
              <a:defRPr sz="794"/>
            </a:lvl4pPr>
            <a:lvl5pPr marL="1609557" indent="0">
              <a:buNone/>
              <a:defRPr sz="794"/>
            </a:lvl5pPr>
            <a:lvl6pPr marL="2011950" indent="0">
              <a:buNone/>
              <a:defRPr sz="794"/>
            </a:lvl6pPr>
            <a:lvl7pPr marL="2414339" indent="0">
              <a:buNone/>
              <a:defRPr sz="794"/>
            </a:lvl7pPr>
            <a:lvl8pPr marL="2816728" indent="0">
              <a:buNone/>
              <a:defRPr sz="794"/>
            </a:lvl8pPr>
            <a:lvl9pPr marL="3219117" indent="0">
              <a:buNone/>
              <a:defRPr sz="794"/>
            </a:lvl9pPr>
          </a:lstStyle>
          <a:p>
            <a:pPr lvl="0"/>
            <a:r>
              <a:rPr lang="en-US"/>
              <a:t>Click to edit Master text styles</a:t>
            </a:r>
          </a:p>
        </p:txBody>
      </p:sp>
      <p:sp>
        <p:nvSpPr>
          <p:cNvPr id="5" name="Date Placeholder 4"/>
          <p:cNvSpPr>
            <a:spLocks noGrp="1"/>
          </p:cNvSpPr>
          <p:nvPr>
            <p:ph type="dt" sz="half" idx="10"/>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6" name="Footer Placeholder 5"/>
          <p:cNvSpPr>
            <a:spLocks noGrp="1"/>
          </p:cNvSpPr>
          <p:nvPr>
            <p:ph type="ftr" sz="quarter" idx="11"/>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30A96599-677B-3E4E-AAF9-48F8BE0E9AFC}" type="slidenum">
              <a:rPr lang="en-US" altLang="en-US"/>
              <a:pPr>
                <a:defRPr/>
              </a:pPr>
              <a:t>‹#›</a:t>
            </a:fld>
            <a:endParaRPr lang="en-US" altLang="en-US"/>
          </a:p>
        </p:txBody>
      </p:sp>
    </p:spTree>
    <p:extLst>
      <p:ext uri="{BB962C8B-B14F-4D97-AF65-F5344CB8AC3E}">
        <p14:creationId xmlns:p14="http://schemas.microsoft.com/office/powerpoint/2010/main" val="1018518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5" name="Footer Placeholder 4"/>
          <p:cNvSpPr>
            <a:spLocks noGrp="1"/>
          </p:cNvSpPr>
          <p:nvPr>
            <p:ph type="ftr" sz="quarter" idx="11"/>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9223C5C7-F455-AE48-A68D-17A7F71484D7}" type="slidenum">
              <a:rPr lang="en-US" altLang="en-US"/>
              <a:pPr>
                <a:defRPr/>
              </a:pPr>
              <a:t>‹#›</a:t>
            </a:fld>
            <a:endParaRPr lang="en-US" altLang="en-US"/>
          </a:p>
        </p:txBody>
      </p:sp>
    </p:spTree>
    <p:extLst>
      <p:ext uri="{BB962C8B-B14F-4D97-AF65-F5344CB8AC3E}">
        <p14:creationId xmlns:p14="http://schemas.microsoft.com/office/powerpoint/2010/main" val="650649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35636" y="242328"/>
            <a:ext cx="2493818" cy="516311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54184" y="242328"/>
            <a:ext cx="7296727" cy="51631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5" name="Footer Placeholder 4"/>
          <p:cNvSpPr>
            <a:spLocks noGrp="1"/>
          </p:cNvSpPr>
          <p:nvPr>
            <p:ph type="ftr" sz="quarter" idx="11"/>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43B0E9B5-4CAA-F34F-810F-DBEE646A9573}" type="slidenum">
              <a:rPr lang="en-US" altLang="en-US"/>
              <a:pPr>
                <a:defRPr/>
              </a:pPr>
              <a:t>‹#›</a:t>
            </a:fld>
            <a:endParaRPr lang="en-US" altLang="en-US"/>
          </a:p>
        </p:txBody>
      </p:sp>
    </p:spTree>
    <p:extLst>
      <p:ext uri="{BB962C8B-B14F-4D97-AF65-F5344CB8AC3E}">
        <p14:creationId xmlns:p14="http://schemas.microsoft.com/office/powerpoint/2010/main" val="471852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37246" indent="0" algn="ctr">
              <a:buNone/>
              <a:defRPr>
                <a:solidFill>
                  <a:schemeClr val="tx1">
                    <a:tint val="75000"/>
                  </a:schemeClr>
                </a:solidFill>
              </a:defRPr>
            </a:lvl2pPr>
            <a:lvl3pPr marL="874486" indent="0" algn="ctr">
              <a:buNone/>
              <a:defRPr>
                <a:solidFill>
                  <a:schemeClr val="tx1">
                    <a:tint val="75000"/>
                  </a:schemeClr>
                </a:solidFill>
              </a:defRPr>
            </a:lvl3pPr>
            <a:lvl4pPr marL="1311692" indent="0" algn="ctr">
              <a:buNone/>
              <a:defRPr>
                <a:solidFill>
                  <a:schemeClr val="tx1">
                    <a:tint val="75000"/>
                  </a:schemeClr>
                </a:solidFill>
              </a:defRPr>
            </a:lvl4pPr>
            <a:lvl5pPr marL="1748920" indent="0" algn="ctr">
              <a:buNone/>
              <a:defRPr>
                <a:solidFill>
                  <a:schemeClr val="tx1">
                    <a:tint val="75000"/>
                  </a:schemeClr>
                </a:solidFill>
              </a:defRPr>
            </a:lvl5pPr>
            <a:lvl6pPr marL="2186142" indent="0" algn="ctr">
              <a:buNone/>
              <a:defRPr>
                <a:solidFill>
                  <a:schemeClr val="tx1">
                    <a:tint val="75000"/>
                  </a:schemeClr>
                </a:solidFill>
              </a:defRPr>
            </a:lvl6pPr>
            <a:lvl7pPr marL="2623366" indent="0" algn="ctr">
              <a:buNone/>
              <a:defRPr>
                <a:solidFill>
                  <a:schemeClr val="tx1">
                    <a:tint val="75000"/>
                  </a:schemeClr>
                </a:solidFill>
              </a:defRPr>
            </a:lvl7pPr>
            <a:lvl8pPr marL="3060595" indent="0" algn="ctr">
              <a:buNone/>
              <a:defRPr>
                <a:solidFill>
                  <a:schemeClr val="tx1">
                    <a:tint val="75000"/>
                  </a:schemeClr>
                </a:solidFill>
              </a:defRPr>
            </a:lvl8pPr>
            <a:lvl9pPr marL="34978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5B16718-8AE8-074C-8268-32475CBF19C4}" type="datetime1">
              <a:rPr lang="en-US"/>
              <a:pPr>
                <a:defRPr/>
              </a:pPr>
              <a:t>9/17/23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10A101-C368-3B48-BFD2-E902A92E279A}" type="slidenum">
              <a:rPr lang="en-US"/>
              <a:pPr>
                <a:defRPr/>
              </a:pPr>
              <a:t>‹#›</a:t>
            </a:fld>
            <a:endParaRPr lang="en-US"/>
          </a:p>
        </p:txBody>
      </p:sp>
    </p:spTree>
    <p:extLst>
      <p:ext uri="{BB962C8B-B14F-4D97-AF65-F5344CB8AC3E}">
        <p14:creationId xmlns:p14="http://schemas.microsoft.com/office/powerpoint/2010/main" val="211493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solidFill>
                  <a:schemeClr val="tx1"/>
                </a:solidFill>
              </a:defRPr>
            </a:lvl1pPr>
          </a:lstStyle>
          <a:p>
            <a:pPr>
              <a:defRPr/>
            </a:pPr>
            <a:fld id="{B5DD0772-7217-B24D-A572-2AA2048D5FC2}" type="datetime1">
              <a:rPr lang="en-US">
                <a:solidFill>
                  <a:srgbClr val="000000"/>
                </a:solidFill>
              </a:rPr>
              <a:pPr>
                <a:defRPr/>
              </a:pPr>
              <a:t>9/17/23</a:t>
            </a:fld>
            <a:endParaRPr lang="en-US">
              <a:solidFill>
                <a:srgbClr val="000000"/>
              </a:solidFill>
            </a:endParaRPr>
          </a:p>
        </p:txBody>
      </p:sp>
      <p:sp>
        <p:nvSpPr>
          <p:cNvPr id="5" name="Footer Placeholder 4"/>
          <p:cNvSpPr>
            <a:spLocks noGrp="1"/>
          </p:cNvSpPr>
          <p:nvPr>
            <p:ph type="ftr" sz="quarter" idx="11"/>
          </p:nvPr>
        </p:nvSpPr>
        <p:spPr/>
        <p:txBody>
          <a:bodyPr/>
          <a:lstStyle>
            <a:lvl1pPr>
              <a:defRPr smtClean="0">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solidFill>
                  <a:schemeClr val="tx1"/>
                </a:solidFill>
              </a:defRPr>
            </a:lvl1pPr>
          </a:lstStyle>
          <a:p>
            <a:pPr>
              <a:defRPr/>
            </a:pPr>
            <a:fld id="{DE5F5B1B-FBA0-5A41-B2F2-38BDEEEDCC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88508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0E602ED9-024A-5E44-9CB7-9999B95D50CD}" type="datetime1">
              <a:rPr lang="en-US"/>
              <a:pPr/>
              <a:t>9/17/23</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81F533C9-68E0-5D43-A126-6B20C91DA5E1}" type="slidenum">
              <a:rPr lang="en-US"/>
              <a:pPr/>
              <a:t>‹#›</a:t>
            </a:fld>
            <a:endParaRPr lang="en-US"/>
          </a:p>
        </p:txBody>
      </p:sp>
    </p:spTree>
    <p:extLst>
      <p:ext uri="{BB962C8B-B14F-4D97-AF65-F5344CB8AC3E}">
        <p14:creationId xmlns:p14="http://schemas.microsoft.com/office/powerpoint/2010/main" val="463640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439142" fontAlgn="base">
              <a:spcBef>
                <a:spcPct val="0"/>
              </a:spcBef>
              <a:spcAft>
                <a:spcPct val="0"/>
              </a:spcAft>
              <a:defRPr>
                <a:ea typeface="ＭＳ Ｐゴシック" charset="0"/>
                <a:cs typeface="ＭＳ Ｐゴシック" charset="0"/>
              </a:defRPr>
            </a:lvl1pPr>
          </a:lstStyle>
          <a:p>
            <a:pPr>
              <a:defRPr/>
            </a:pPr>
            <a:fld id="{F514ACCE-820F-154A-99F4-F03B5E3725F2}" type="datetimeFigureOut">
              <a:rPr lang="en-US"/>
              <a:pPr>
                <a:defRPr/>
              </a:pPr>
              <a:t>9/17/23</a:t>
            </a:fld>
            <a:endParaRPr lang="en-US"/>
          </a:p>
        </p:txBody>
      </p:sp>
      <p:sp>
        <p:nvSpPr>
          <p:cNvPr id="4" name="Footer Placeholder 3"/>
          <p:cNvSpPr>
            <a:spLocks noGrp="1"/>
          </p:cNvSpPr>
          <p:nvPr>
            <p:ph type="ftr" sz="quarter" idx="11"/>
          </p:nvPr>
        </p:nvSpPr>
        <p:spPr/>
        <p:txBody>
          <a:bodyPr/>
          <a:lstStyle>
            <a:lvl1pPr defTabSz="439142"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439142" fontAlgn="base">
              <a:spcBef>
                <a:spcPct val="0"/>
              </a:spcBef>
              <a:spcAft>
                <a:spcPct val="0"/>
              </a:spcAft>
              <a:defRPr>
                <a:ea typeface="ＭＳ Ｐゴシック" charset="0"/>
                <a:cs typeface="ＭＳ Ｐゴシック" charset="0"/>
              </a:defRPr>
            </a:lvl1pPr>
          </a:lstStyle>
          <a:p>
            <a:pPr>
              <a:defRPr/>
            </a:pPr>
            <a:fld id="{4CD7E399-F225-0047-A39B-373A5F2697C9}" type="slidenum">
              <a:rPr lang="en-US"/>
              <a:pPr>
                <a:defRPr/>
              </a:pPr>
              <a:t>‹#›</a:t>
            </a:fld>
            <a:endParaRPr lang="en-US"/>
          </a:p>
        </p:txBody>
      </p:sp>
    </p:spTree>
    <p:extLst>
      <p:ext uri="{BB962C8B-B14F-4D97-AF65-F5344CB8AC3E}">
        <p14:creationId xmlns:p14="http://schemas.microsoft.com/office/powerpoint/2010/main" val="193285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470026"/>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32027" indent="0" algn="ctr">
              <a:buNone/>
              <a:defRPr>
                <a:solidFill>
                  <a:schemeClr val="tx1">
                    <a:tint val="75000"/>
                  </a:schemeClr>
                </a:solidFill>
              </a:defRPr>
            </a:lvl2pPr>
            <a:lvl3pPr marL="864037" indent="0" algn="ctr">
              <a:buNone/>
              <a:defRPr>
                <a:solidFill>
                  <a:schemeClr val="tx1">
                    <a:tint val="75000"/>
                  </a:schemeClr>
                </a:solidFill>
              </a:defRPr>
            </a:lvl3pPr>
            <a:lvl4pPr marL="1296061" indent="0" algn="ctr">
              <a:buNone/>
              <a:defRPr>
                <a:solidFill>
                  <a:schemeClr val="tx1">
                    <a:tint val="75000"/>
                  </a:schemeClr>
                </a:solidFill>
              </a:defRPr>
            </a:lvl4pPr>
            <a:lvl5pPr marL="1728080" indent="0" algn="ctr">
              <a:buNone/>
              <a:defRPr>
                <a:solidFill>
                  <a:schemeClr val="tx1">
                    <a:tint val="75000"/>
                  </a:schemeClr>
                </a:solidFill>
              </a:defRPr>
            </a:lvl5pPr>
            <a:lvl6pPr marL="2160092" indent="0" algn="ctr">
              <a:buNone/>
              <a:defRPr>
                <a:solidFill>
                  <a:schemeClr val="tx1">
                    <a:tint val="75000"/>
                  </a:schemeClr>
                </a:solidFill>
              </a:defRPr>
            </a:lvl6pPr>
            <a:lvl7pPr marL="2592110" indent="0" algn="ctr">
              <a:buNone/>
              <a:defRPr>
                <a:solidFill>
                  <a:schemeClr val="tx1">
                    <a:tint val="75000"/>
                  </a:schemeClr>
                </a:solidFill>
              </a:defRPr>
            </a:lvl7pPr>
            <a:lvl8pPr marL="3024133" indent="0" algn="ctr">
              <a:buNone/>
              <a:defRPr>
                <a:solidFill>
                  <a:schemeClr val="tx1">
                    <a:tint val="75000"/>
                  </a:schemeClr>
                </a:solidFill>
              </a:defRPr>
            </a:lvl8pPr>
            <a:lvl9pPr marL="34561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D7C462E-ED4A-5E4B-A119-0BBD69A640B1}" type="datetimeFigureOut">
              <a:rPr lang="en-US" smtClean="0">
                <a:solidFill>
                  <a:prstClr val="black">
                    <a:tint val="75000"/>
                  </a:prstClr>
                </a:solidFill>
                <a:latin typeface="Calibri"/>
              </a:rPr>
              <a:pPr/>
              <a:t>9/17/23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BE816A2-E2C1-8544-80A1-E43DFDE08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32247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7C462E-ED4A-5E4B-A119-0BBD69A640B1}" type="datetimeFigureOut">
              <a:rPr lang="en-US" smtClean="0">
                <a:solidFill>
                  <a:prstClr val="black">
                    <a:tint val="75000"/>
                  </a:prstClr>
                </a:solidFill>
                <a:latin typeface="Calibri"/>
              </a:rPr>
              <a:pPr/>
              <a:t>9/17/23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BE816A2-E2C1-8544-80A1-E43DFDE08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09830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129"/>
            <a:ext cx="10363200" cy="1362075"/>
          </a:xfrm>
        </p:spPr>
        <p:txBody>
          <a:bodyPr anchor="t"/>
          <a:lstStyle>
            <a:lvl1pPr algn="l">
              <a:defRPr sz="388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941">
                <a:solidFill>
                  <a:schemeClr val="tx1">
                    <a:tint val="75000"/>
                  </a:schemeClr>
                </a:solidFill>
              </a:defRPr>
            </a:lvl1pPr>
            <a:lvl2pPr marL="432027" indent="0">
              <a:buNone/>
              <a:defRPr sz="1747">
                <a:solidFill>
                  <a:schemeClr val="tx1">
                    <a:tint val="75000"/>
                  </a:schemeClr>
                </a:solidFill>
              </a:defRPr>
            </a:lvl2pPr>
            <a:lvl3pPr marL="864037" indent="0">
              <a:buNone/>
              <a:defRPr sz="1456">
                <a:solidFill>
                  <a:schemeClr val="tx1">
                    <a:tint val="75000"/>
                  </a:schemeClr>
                </a:solidFill>
              </a:defRPr>
            </a:lvl3pPr>
            <a:lvl4pPr marL="1296061" indent="0">
              <a:buNone/>
              <a:defRPr sz="1359">
                <a:solidFill>
                  <a:schemeClr val="tx1">
                    <a:tint val="75000"/>
                  </a:schemeClr>
                </a:solidFill>
              </a:defRPr>
            </a:lvl4pPr>
            <a:lvl5pPr marL="1728080" indent="0">
              <a:buNone/>
              <a:defRPr sz="1359">
                <a:solidFill>
                  <a:schemeClr val="tx1">
                    <a:tint val="75000"/>
                  </a:schemeClr>
                </a:solidFill>
              </a:defRPr>
            </a:lvl5pPr>
            <a:lvl6pPr marL="2160092" indent="0">
              <a:buNone/>
              <a:defRPr sz="1359">
                <a:solidFill>
                  <a:schemeClr val="tx1">
                    <a:tint val="75000"/>
                  </a:schemeClr>
                </a:solidFill>
              </a:defRPr>
            </a:lvl6pPr>
            <a:lvl7pPr marL="2592110" indent="0">
              <a:buNone/>
              <a:defRPr sz="1359">
                <a:solidFill>
                  <a:schemeClr val="tx1">
                    <a:tint val="75000"/>
                  </a:schemeClr>
                </a:solidFill>
              </a:defRPr>
            </a:lvl7pPr>
            <a:lvl8pPr marL="3024133" indent="0">
              <a:buNone/>
              <a:defRPr sz="1359">
                <a:solidFill>
                  <a:schemeClr val="tx1">
                    <a:tint val="75000"/>
                  </a:schemeClr>
                </a:solidFill>
              </a:defRPr>
            </a:lvl8pPr>
            <a:lvl9pPr marL="3456147" indent="0">
              <a:buNone/>
              <a:defRPr sz="135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7C462E-ED4A-5E4B-A119-0BBD69A640B1}" type="datetimeFigureOut">
              <a:rPr lang="en-US" smtClean="0">
                <a:solidFill>
                  <a:prstClr val="black">
                    <a:tint val="75000"/>
                  </a:prstClr>
                </a:solidFill>
                <a:latin typeface="Calibri"/>
              </a:rPr>
              <a:pPr/>
              <a:t>9/17/23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BE816A2-E2C1-8544-80A1-E43DFDE08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8921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049" y="2130546"/>
            <a:ext cx="10363970" cy="1469371"/>
          </a:xfrm>
        </p:spPr>
        <p:txBody>
          <a:bodyPr/>
          <a:lstStyle/>
          <a:p>
            <a:r>
              <a:rPr lang="en-US"/>
              <a:t>Click to edit Master title style</a:t>
            </a:r>
          </a:p>
        </p:txBody>
      </p:sp>
      <p:sp>
        <p:nvSpPr>
          <p:cNvPr id="3" name="Subtitle 2"/>
          <p:cNvSpPr>
            <a:spLocks noGrp="1"/>
          </p:cNvSpPr>
          <p:nvPr>
            <p:ph type="subTitle" idx="1"/>
          </p:nvPr>
        </p:nvSpPr>
        <p:spPr>
          <a:xfrm>
            <a:off x="1828065" y="3885640"/>
            <a:ext cx="8535941" cy="1753721"/>
          </a:xfrm>
        </p:spPr>
        <p:txBody>
          <a:bodyPr/>
          <a:lstStyle>
            <a:lvl1pPr marL="0" indent="0" algn="ctr">
              <a:buNone/>
              <a:defRPr/>
            </a:lvl1pPr>
            <a:lvl2pPr marL="402389" indent="0" algn="ctr">
              <a:buNone/>
              <a:defRPr/>
            </a:lvl2pPr>
            <a:lvl3pPr marL="804776" indent="0" algn="ctr">
              <a:buNone/>
              <a:defRPr/>
            </a:lvl3pPr>
            <a:lvl4pPr marL="1207167" indent="0" algn="ctr">
              <a:buNone/>
              <a:defRPr/>
            </a:lvl4pPr>
            <a:lvl5pPr marL="1609557" indent="0" algn="ctr">
              <a:buNone/>
              <a:defRPr/>
            </a:lvl5pPr>
            <a:lvl6pPr marL="2011950" indent="0" algn="ctr">
              <a:buNone/>
              <a:defRPr/>
            </a:lvl6pPr>
            <a:lvl7pPr marL="2414339" indent="0" algn="ctr">
              <a:buNone/>
              <a:defRPr/>
            </a:lvl7pPr>
            <a:lvl8pPr marL="2816728" indent="0" algn="ctr">
              <a:buNone/>
              <a:defRPr/>
            </a:lvl8pPr>
            <a:lvl9pPr marL="3219117"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5" name="Footer Placeholder 4"/>
          <p:cNvSpPr>
            <a:spLocks noGrp="1"/>
          </p:cNvSpPr>
          <p:nvPr>
            <p:ph type="ftr" sz="quarter" idx="11"/>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691C601D-46C6-F640-87E5-ABC680A4C311}" type="slidenum">
              <a:rPr lang="en-US" altLang="en-US"/>
              <a:pPr>
                <a:defRPr/>
              </a:pPr>
              <a:t>‹#›</a:t>
            </a:fld>
            <a:endParaRPr lang="en-US" altLang="en-US"/>
          </a:p>
        </p:txBody>
      </p:sp>
    </p:spTree>
    <p:extLst>
      <p:ext uri="{BB962C8B-B14F-4D97-AF65-F5344CB8AC3E}">
        <p14:creationId xmlns:p14="http://schemas.microsoft.com/office/powerpoint/2010/main" val="815628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87"/>
            <a:ext cx="5384800" cy="4525962"/>
          </a:xfrm>
        </p:spPr>
        <p:txBody>
          <a:bodyPr/>
          <a:lstStyle>
            <a:lvl1pPr>
              <a:defRPr sz="2718"/>
            </a:lvl1pPr>
            <a:lvl2pPr>
              <a:defRPr sz="2330"/>
            </a:lvl2pPr>
            <a:lvl3pPr>
              <a:defRPr sz="1941"/>
            </a:lvl3pPr>
            <a:lvl4pPr>
              <a:defRPr sz="1747"/>
            </a:lvl4pPr>
            <a:lvl5pPr>
              <a:defRPr sz="1747"/>
            </a:lvl5pPr>
            <a:lvl6pPr>
              <a:defRPr sz="1747"/>
            </a:lvl6pPr>
            <a:lvl7pPr>
              <a:defRPr sz="1747"/>
            </a:lvl7pPr>
            <a:lvl8pPr>
              <a:defRPr sz="1747"/>
            </a:lvl8pPr>
            <a:lvl9pPr>
              <a:defRPr sz="174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87"/>
            <a:ext cx="5384800" cy="4525962"/>
          </a:xfrm>
        </p:spPr>
        <p:txBody>
          <a:bodyPr/>
          <a:lstStyle>
            <a:lvl1pPr>
              <a:defRPr sz="2718"/>
            </a:lvl1pPr>
            <a:lvl2pPr>
              <a:defRPr sz="2330"/>
            </a:lvl2pPr>
            <a:lvl3pPr>
              <a:defRPr sz="1941"/>
            </a:lvl3pPr>
            <a:lvl4pPr>
              <a:defRPr sz="1747"/>
            </a:lvl4pPr>
            <a:lvl5pPr>
              <a:defRPr sz="1747"/>
            </a:lvl5pPr>
            <a:lvl6pPr>
              <a:defRPr sz="1747"/>
            </a:lvl6pPr>
            <a:lvl7pPr>
              <a:defRPr sz="1747"/>
            </a:lvl7pPr>
            <a:lvl8pPr>
              <a:defRPr sz="1747"/>
            </a:lvl8pPr>
            <a:lvl9pPr>
              <a:defRPr sz="174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7C462E-ED4A-5E4B-A119-0BBD69A640B1}" type="datetimeFigureOut">
              <a:rPr lang="en-US" smtClean="0">
                <a:solidFill>
                  <a:prstClr val="black">
                    <a:tint val="75000"/>
                  </a:prstClr>
                </a:solidFill>
                <a:latin typeface="Calibri"/>
              </a:rPr>
              <a:pPr/>
              <a:t>9/17/23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BE816A2-E2C1-8544-80A1-E43DFDE08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667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8" cy="639762"/>
          </a:xfrm>
        </p:spPr>
        <p:txBody>
          <a:bodyPr anchor="b"/>
          <a:lstStyle>
            <a:lvl1pPr marL="0" indent="0">
              <a:buNone/>
              <a:defRPr sz="2330" b="1"/>
            </a:lvl1pPr>
            <a:lvl2pPr marL="432027" indent="0">
              <a:buNone/>
              <a:defRPr sz="1941" b="1"/>
            </a:lvl2pPr>
            <a:lvl3pPr marL="864037" indent="0">
              <a:buNone/>
              <a:defRPr sz="1747" b="1"/>
            </a:lvl3pPr>
            <a:lvl4pPr marL="1296061" indent="0">
              <a:buNone/>
              <a:defRPr sz="1456" b="1"/>
            </a:lvl4pPr>
            <a:lvl5pPr marL="1728080" indent="0">
              <a:buNone/>
              <a:defRPr sz="1456" b="1"/>
            </a:lvl5pPr>
            <a:lvl6pPr marL="2160092" indent="0">
              <a:buNone/>
              <a:defRPr sz="1456" b="1"/>
            </a:lvl6pPr>
            <a:lvl7pPr marL="2592110" indent="0">
              <a:buNone/>
              <a:defRPr sz="1456" b="1"/>
            </a:lvl7pPr>
            <a:lvl8pPr marL="3024133" indent="0">
              <a:buNone/>
              <a:defRPr sz="1456" b="1"/>
            </a:lvl8pPr>
            <a:lvl9pPr marL="3456147" indent="0">
              <a:buNone/>
              <a:defRPr sz="1456" b="1"/>
            </a:lvl9pPr>
          </a:lstStyle>
          <a:p>
            <a:pPr lvl="0"/>
            <a:r>
              <a:rPr lang="en-US"/>
              <a:t>Click to edit Master text styles</a:t>
            </a:r>
          </a:p>
        </p:txBody>
      </p:sp>
      <p:sp>
        <p:nvSpPr>
          <p:cNvPr id="4" name="Content Placeholder 3"/>
          <p:cNvSpPr>
            <a:spLocks noGrp="1"/>
          </p:cNvSpPr>
          <p:nvPr>
            <p:ph sz="half" idx="2"/>
          </p:nvPr>
        </p:nvSpPr>
        <p:spPr>
          <a:xfrm>
            <a:off x="609603" y="2174876"/>
            <a:ext cx="5386918" cy="3951288"/>
          </a:xfrm>
        </p:spPr>
        <p:txBody>
          <a:bodyPr/>
          <a:lstStyle>
            <a:lvl1pPr>
              <a:defRPr sz="2330"/>
            </a:lvl1pPr>
            <a:lvl2pPr>
              <a:defRPr sz="1941"/>
            </a:lvl2pPr>
            <a:lvl3pPr>
              <a:defRPr sz="1747"/>
            </a:lvl3pPr>
            <a:lvl4pPr>
              <a:defRPr sz="1456"/>
            </a:lvl4pPr>
            <a:lvl5pPr>
              <a:defRPr sz="1456"/>
            </a:lvl5pPr>
            <a:lvl6pPr>
              <a:defRPr sz="1456"/>
            </a:lvl6pPr>
            <a:lvl7pPr>
              <a:defRPr sz="1456"/>
            </a:lvl7pPr>
            <a:lvl8pPr>
              <a:defRPr sz="1456"/>
            </a:lvl8pPr>
            <a:lvl9pPr>
              <a:defRPr sz="14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56" y="1535113"/>
            <a:ext cx="5389034" cy="639762"/>
          </a:xfrm>
        </p:spPr>
        <p:txBody>
          <a:bodyPr anchor="b"/>
          <a:lstStyle>
            <a:lvl1pPr marL="0" indent="0">
              <a:buNone/>
              <a:defRPr sz="2330" b="1"/>
            </a:lvl1pPr>
            <a:lvl2pPr marL="432027" indent="0">
              <a:buNone/>
              <a:defRPr sz="1941" b="1"/>
            </a:lvl2pPr>
            <a:lvl3pPr marL="864037" indent="0">
              <a:buNone/>
              <a:defRPr sz="1747" b="1"/>
            </a:lvl3pPr>
            <a:lvl4pPr marL="1296061" indent="0">
              <a:buNone/>
              <a:defRPr sz="1456" b="1"/>
            </a:lvl4pPr>
            <a:lvl5pPr marL="1728080" indent="0">
              <a:buNone/>
              <a:defRPr sz="1456" b="1"/>
            </a:lvl5pPr>
            <a:lvl6pPr marL="2160092" indent="0">
              <a:buNone/>
              <a:defRPr sz="1456" b="1"/>
            </a:lvl6pPr>
            <a:lvl7pPr marL="2592110" indent="0">
              <a:buNone/>
              <a:defRPr sz="1456" b="1"/>
            </a:lvl7pPr>
            <a:lvl8pPr marL="3024133" indent="0">
              <a:buNone/>
              <a:defRPr sz="1456" b="1"/>
            </a:lvl8pPr>
            <a:lvl9pPr marL="3456147" indent="0">
              <a:buNone/>
              <a:defRPr sz="1456" b="1"/>
            </a:lvl9pPr>
          </a:lstStyle>
          <a:p>
            <a:pPr lvl="0"/>
            <a:r>
              <a:rPr lang="en-US"/>
              <a:t>Click to edit Master text styles</a:t>
            </a:r>
          </a:p>
        </p:txBody>
      </p:sp>
      <p:sp>
        <p:nvSpPr>
          <p:cNvPr id="6" name="Content Placeholder 5"/>
          <p:cNvSpPr>
            <a:spLocks noGrp="1"/>
          </p:cNvSpPr>
          <p:nvPr>
            <p:ph sz="quarter" idx="4"/>
          </p:nvPr>
        </p:nvSpPr>
        <p:spPr>
          <a:xfrm>
            <a:off x="6193456" y="2174876"/>
            <a:ext cx="5389034" cy="3951288"/>
          </a:xfrm>
        </p:spPr>
        <p:txBody>
          <a:bodyPr/>
          <a:lstStyle>
            <a:lvl1pPr>
              <a:defRPr sz="2330"/>
            </a:lvl1pPr>
            <a:lvl2pPr>
              <a:defRPr sz="1941"/>
            </a:lvl2pPr>
            <a:lvl3pPr>
              <a:defRPr sz="1747"/>
            </a:lvl3pPr>
            <a:lvl4pPr>
              <a:defRPr sz="1456"/>
            </a:lvl4pPr>
            <a:lvl5pPr>
              <a:defRPr sz="1456"/>
            </a:lvl5pPr>
            <a:lvl6pPr>
              <a:defRPr sz="1456"/>
            </a:lvl6pPr>
            <a:lvl7pPr>
              <a:defRPr sz="1456"/>
            </a:lvl7pPr>
            <a:lvl8pPr>
              <a:defRPr sz="1456"/>
            </a:lvl8pPr>
            <a:lvl9pPr>
              <a:defRPr sz="14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7C462E-ED4A-5E4B-A119-0BBD69A640B1}" type="datetimeFigureOut">
              <a:rPr lang="en-US" smtClean="0">
                <a:solidFill>
                  <a:prstClr val="black">
                    <a:tint val="75000"/>
                  </a:prstClr>
                </a:solidFill>
                <a:latin typeface="Calibri"/>
              </a:rPr>
              <a:pPr/>
              <a:t>9/17/23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BE816A2-E2C1-8544-80A1-E43DFDE08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70982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7C462E-ED4A-5E4B-A119-0BBD69A640B1}" type="datetimeFigureOut">
              <a:rPr lang="en-US" smtClean="0">
                <a:solidFill>
                  <a:prstClr val="black">
                    <a:tint val="75000"/>
                  </a:prstClr>
                </a:solidFill>
                <a:latin typeface="Calibri"/>
              </a:rPr>
              <a:pPr/>
              <a:t>9/17/23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BE816A2-E2C1-8544-80A1-E43DFDE08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9327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7C462E-ED4A-5E4B-A119-0BBD69A640B1}" type="datetimeFigureOut">
              <a:rPr lang="en-US" smtClean="0">
                <a:solidFill>
                  <a:prstClr val="black">
                    <a:tint val="75000"/>
                  </a:prstClr>
                </a:solidFill>
                <a:latin typeface="Calibri"/>
              </a:rPr>
              <a:pPr/>
              <a:t>9/17/23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BE816A2-E2C1-8544-80A1-E43DFDE08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79194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191"/>
            <a:ext cx="4011084" cy="1162051"/>
          </a:xfrm>
        </p:spPr>
        <p:txBody>
          <a:bodyPr anchor="b"/>
          <a:lstStyle>
            <a:lvl1pPr algn="l">
              <a:defRPr sz="1941" b="1"/>
            </a:lvl1pPr>
          </a:lstStyle>
          <a:p>
            <a:r>
              <a:rPr lang="en-US"/>
              <a:t>Click to edit Master title style</a:t>
            </a:r>
          </a:p>
        </p:txBody>
      </p:sp>
      <p:sp>
        <p:nvSpPr>
          <p:cNvPr id="3" name="Content Placeholder 2"/>
          <p:cNvSpPr>
            <a:spLocks noGrp="1"/>
          </p:cNvSpPr>
          <p:nvPr>
            <p:ph idx="1"/>
          </p:nvPr>
        </p:nvSpPr>
        <p:spPr>
          <a:xfrm>
            <a:off x="4766735" y="273051"/>
            <a:ext cx="6815667" cy="5853113"/>
          </a:xfrm>
        </p:spPr>
        <p:txBody>
          <a:bodyPr/>
          <a:lstStyle>
            <a:lvl1pPr>
              <a:defRPr sz="3106"/>
            </a:lvl1pPr>
            <a:lvl2pPr>
              <a:defRPr sz="2718"/>
            </a:lvl2pPr>
            <a:lvl3pPr>
              <a:defRPr sz="2330"/>
            </a:lvl3pPr>
            <a:lvl4pPr>
              <a:defRPr sz="1941"/>
            </a:lvl4pPr>
            <a:lvl5pPr>
              <a:defRPr sz="1941"/>
            </a:lvl5pPr>
            <a:lvl6pPr>
              <a:defRPr sz="1941"/>
            </a:lvl6pPr>
            <a:lvl7pPr>
              <a:defRPr sz="1941"/>
            </a:lvl7pPr>
            <a:lvl8pPr>
              <a:defRPr sz="1941"/>
            </a:lvl8pPr>
            <a:lvl9pPr>
              <a:defRPr sz="19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0"/>
            <a:ext cx="4011084" cy="4691063"/>
          </a:xfrm>
        </p:spPr>
        <p:txBody>
          <a:bodyPr/>
          <a:lstStyle>
            <a:lvl1pPr marL="0" indent="0">
              <a:buNone/>
              <a:defRPr sz="1359"/>
            </a:lvl1pPr>
            <a:lvl2pPr marL="432027" indent="0">
              <a:buNone/>
              <a:defRPr sz="1068"/>
            </a:lvl2pPr>
            <a:lvl3pPr marL="864037" indent="0">
              <a:buNone/>
              <a:defRPr sz="971"/>
            </a:lvl3pPr>
            <a:lvl4pPr marL="1296061" indent="0">
              <a:buNone/>
              <a:defRPr sz="874"/>
            </a:lvl4pPr>
            <a:lvl5pPr marL="1728080" indent="0">
              <a:buNone/>
              <a:defRPr sz="874"/>
            </a:lvl5pPr>
            <a:lvl6pPr marL="2160092" indent="0">
              <a:buNone/>
              <a:defRPr sz="874"/>
            </a:lvl6pPr>
            <a:lvl7pPr marL="2592110" indent="0">
              <a:buNone/>
              <a:defRPr sz="874"/>
            </a:lvl7pPr>
            <a:lvl8pPr marL="3024133" indent="0">
              <a:buNone/>
              <a:defRPr sz="874"/>
            </a:lvl8pPr>
            <a:lvl9pPr marL="3456147" indent="0">
              <a:buNone/>
              <a:defRPr sz="874"/>
            </a:lvl9pPr>
          </a:lstStyle>
          <a:p>
            <a:pPr lvl="0"/>
            <a:r>
              <a:rPr lang="en-US"/>
              <a:t>Click to edit Master text styles</a:t>
            </a:r>
          </a:p>
        </p:txBody>
      </p:sp>
      <p:sp>
        <p:nvSpPr>
          <p:cNvPr id="5" name="Date Placeholder 4"/>
          <p:cNvSpPr>
            <a:spLocks noGrp="1"/>
          </p:cNvSpPr>
          <p:nvPr>
            <p:ph type="dt" sz="half" idx="10"/>
          </p:nvPr>
        </p:nvSpPr>
        <p:spPr/>
        <p:txBody>
          <a:bodyPr/>
          <a:lstStyle/>
          <a:p>
            <a:fld id="{CD7C462E-ED4A-5E4B-A119-0BBD69A640B1}" type="datetimeFigureOut">
              <a:rPr lang="en-US" smtClean="0">
                <a:solidFill>
                  <a:prstClr val="black">
                    <a:tint val="75000"/>
                  </a:prstClr>
                </a:solidFill>
                <a:latin typeface="Calibri"/>
              </a:rPr>
              <a:pPr/>
              <a:t>9/17/23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BE816A2-E2C1-8544-80A1-E43DFDE08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7712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4"/>
            <a:ext cx="7315200" cy="566737"/>
          </a:xfrm>
        </p:spPr>
        <p:txBody>
          <a:bodyPr anchor="b"/>
          <a:lstStyle>
            <a:lvl1pPr algn="l">
              <a:defRPr sz="1941"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106"/>
            </a:lvl1pPr>
            <a:lvl2pPr marL="432027" indent="0">
              <a:buNone/>
              <a:defRPr sz="2718"/>
            </a:lvl2pPr>
            <a:lvl3pPr marL="864037" indent="0">
              <a:buNone/>
              <a:defRPr sz="2330"/>
            </a:lvl3pPr>
            <a:lvl4pPr marL="1296061" indent="0">
              <a:buNone/>
              <a:defRPr sz="1941"/>
            </a:lvl4pPr>
            <a:lvl5pPr marL="1728080" indent="0">
              <a:buNone/>
              <a:defRPr sz="1941"/>
            </a:lvl5pPr>
            <a:lvl6pPr marL="2160092" indent="0">
              <a:buNone/>
              <a:defRPr sz="1941"/>
            </a:lvl6pPr>
            <a:lvl7pPr marL="2592110" indent="0">
              <a:buNone/>
              <a:defRPr sz="1941"/>
            </a:lvl7pPr>
            <a:lvl8pPr marL="3024133" indent="0">
              <a:buNone/>
              <a:defRPr sz="1941"/>
            </a:lvl8pPr>
            <a:lvl9pPr marL="3456147" indent="0">
              <a:buNone/>
              <a:defRPr sz="1941"/>
            </a:lvl9pPr>
          </a:lstStyle>
          <a:p>
            <a:endParaRPr lang="en-US"/>
          </a:p>
        </p:txBody>
      </p:sp>
      <p:sp>
        <p:nvSpPr>
          <p:cNvPr id="4" name="Text Placeholder 3"/>
          <p:cNvSpPr>
            <a:spLocks noGrp="1"/>
          </p:cNvSpPr>
          <p:nvPr>
            <p:ph type="body" sz="half" idx="2"/>
          </p:nvPr>
        </p:nvSpPr>
        <p:spPr>
          <a:xfrm>
            <a:off x="2389718" y="5367341"/>
            <a:ext cx="7315200" cy="804863"/>
          </a:xfrm>
        </p:spPr>
        <p:txBody>
          <a:bodyPr/>
          <a:lstStyle>
            <a:lvl1pPr marL="0" indent="0">
              <a:buNone/>
              <a:defRPr sz="1359"/>
            </a:lvl1pPr>
            <a:lvl2pPr marL="432027" indent="0">
              <a:buNone/>
              <a:defRPr sz="1068"/>
            </a:lvl2pPr>
            <a:lvl3pPr marL="864037" indent="0">
              <a:buNone/>
              <a:defRPr sz="971"/>
            </a:lvl3pPr>
            <a:lvl4pPr marL="1296061" indent="0">
              <a:buNone/>
              <a:defRPr sz="874"/>
            </a:lvl4pPr>
            <a:lvl5pPr marL="1728080" indent="0">
              <a:buNone/>
              <a:defRPr sz="874"/>
            </a:lvl5pPr>
            <a:lvl6pPr marL="2160092" indent="0">
              <a:buNone/>
              <a:defRPr sz="874"/>
            </a:lvl6pPr>
            <a:lvl7pPr marL="2592110" indent="0">
              <a:buNone/>
              <a:defRPr sz="874"/>
            </a:lvl7pPr>
            <a:lvl8pPr marL="3024133" indent="0">
              <a:buNone/>
              <a:defRPr sz="874"/>
            </a:lvl8pPr>
            <a:lvl9pPr marL="3456147" indent="0">
              <a:buNone/>
              <a:defRPr sz="874"/>
            </a:lvl9pPr>
          </a:lstStyle>
          <a:p>
            <a:pPr lvl="0"/>
            <a:r>
              <a:rPr lang="en-US"/>
              <a:t>Click to edit Master text styles</a:t>
            </a:r>
          </a:p>
        </p:txBody>
      </p:sp>
      <p:sp>
        <p:nvSpPr>
          <p:cNvPr id="5" name="Date Placeholder 4"/>
          <p:cNvSpPr>
            <a:spLocks noGrp="1"/>
          </p:cNvSpPr>
          <p:nvPr>
            <p:ph type="dt" sz="half" idx="10"/>
          </p:nvPr>
        </p:nvSpPr>
        <p:spPr/>
        <p:txBody>
          <a:bodyPr/>
          <a:lstStyle/>
          <a:p>
            <a:fld id="{CD7C462E-ED4A-5E4B-A119-0BBD69A640B1}" type="datetimeFigureOut">
              <a:rPr lang="en-US" smtClean="0">
                <a:solidFill>
                  <a:prstClr val="black">
                    <a:tint val="75000"/>
                  </a:prstClr>
                </a:solidFill>
                <a:latin typeface="Calibri"/>
              </a:rPr>
              <a:pPr/>
              <a:t>9/17/23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BE816A2-E2C1-8544-80A1-E43DFDE08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336392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7C462E-ED4A-5E4B-A119-0BBD69A640B1}" type="datetimeFigureOut">
              <a:rPr lang="en-US" smtClean="0">
                <a:solidFill>
                  <a:prstClr val="black">
                    <a:tint val="75000"/>
                  </a:prstClr>
                </a:solidFill>
                <a:latin typeface="Calibri"/>
              </a:rPr>
              <a:pPr/>
              <a:t>9/17/23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BE816A2-E2C1-8544-80A1-E43DFDE08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294878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7C462E-ED4A-5E4B-A119-0BBD69A640B1}" type="datetimeFigureOut">
              <a:rPr lang="en-US" smtClean="0">
                <a:solidFill>
                  <a:prstClr val="black">
                    <a:tint val="75000"/>
                  </a:prstClr>
                </a:solidFill>
                <a:latin typeface="Calibri"/>
              </a:rPr>
              <a:pPr/>
              <a:t>9/17/23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BE816A2-E2C1-8544-80A1-E43DFDE08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87313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0480" indent="0" algn="ctr">
              <a:buNone/>
              <a:defRPr>
                <a:solidFill>
                  <a:schemeClr val="tx1">
                    <a:tint val="75000"/>
                  </a:schemeClr>
                </a:solidFill>
              </a:defRPr>
            </a:lvl2pPr>
            <a:lvl3pPr marL="900954" indent="0" algn="ctr">
              <a:buNone/>
              <a:defRPr>
                <a:solidFill>
                  <a:schemeClr val="tx1">
                    <a:tint val="75000"/>
                  </a:schemeClr>
                </a:solidFill>
              </a:defRPr>
            </a:lvl3pPr>
            <a:lvl4pPr marL="1351392" indent="0" algn="ctr">
              <a:buNone/>
              <a:defRPr>
                <a:solidFill>
                  <a:schemeClr val="tx1">
                    <a:tint val="75000"/>
                  </a:schemeClr>
                </a:solidFill>
              </a:defRPr>
            </a:lvl4pPr>
            <a:lvl5pPr marL="1801854" indent="0" algn="ctr">
              <a:buNone/>
              <a:defRPr>
                <a:solidFill>
                  <a:schemeClr val="tx1">
                    <a:tint val="75000"/>
                  </a:schemeClr>
                </a:solidFill>
              </a:defRPr>
            </a:lvl5pPr>
            <a:lvl6pPr marL="2252309" indent="0" algn="ctr">
              <a:buNone/>
              <a:defRPr>
                <a:solidFill>
                  <a:schemeClr val="tx1">
                    <a:tint val="75000"/>
                  </a:schemeClr>
                </a:solidFill>
              </a:defRPr>
            </a:lvl6pPr>
            <a:lvl7pPr marL="2702765" indent="0" algn="ctr">
              <a:buNone/>
              <a:defRPr>
                <a:solidFill>
                  <a:schemeClr val="tx1">
                    <a:tint val="75000"/>
                  </a:schemeClr>
                </a:solidFill>
              </a:defRPr>
            </a:lvl7pPr>
            <a:lvl8pPr marL="3153227" indent="0" algn="ctr">
              <a:buNone/>
              <a:defRPr>
                <a:solidFill>
                  <a:schemeClr val="tx1">
                    <a:tint val="75000"/>
                  </a:schemeClr>
                </a:solidFill>
              </a:defRPr>
            </a:lvl8pPr>
            <a:lvl9pPr marL="360368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5B16718-8AE8-074C-8268-32475CBF19C4}" type="datetime1">
              <a:rPr lang="en-US"/>
              <a:pPr>
                <a:defRPr/>
              </a:pPr>
              <a:t>9/17/23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10A101-C368-3B48-BFD2-E902A92E279A}" type="slidenum">
              <a:rPr lang="en-US"/>
              <a:pPr>
                <a:defRPr/>
              </a:pPr>
              <a:t>‹#›</a:t>
            </a:fld>
            <a:endParaRPr lang="en-US"/>
          </a:p>
        </p:txBody>
      </p:sp>
    </p:spTree>
    <p:extLst>
      <p:ext uri="{BB962C8B-B14F-4D97-AF65-F5344CB8AC3E}">
        <p14:creationId xmlns:p14="http://schemas.microsoft.com/office/powerpoint/2010/main" val="40027351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solidFill>
                  <a:schemeClr val="tx1"/>
                </a:solidFill>
              </a:defRPr>
            </a:lvl1pPr>
          </a:lstStyle>
          <a:p>
            <a:pPr>
              <a:defRPr/>
            </a:pPr>
            <a:fld id="{B5DD0772-7217-B24D-A572-2AA2048D5FC2}" type="datetime1">
              <a:rPr lang="en-US">
                <a:solidFill>
                  <a:srgbClr val="000000"/>
                </a:solidFill>
              </a:rPr>
              <a:pPr>
                <a:defRPr/>
              </a:pPr>
              <a:t>9/17/23</a:t>
            </a:fld>
            <a:endParaRPr lang="en-US">
              <a:solidFill>
                <a:srgbClr val="000000"/>
              </a:solidFill>
            </a:endParaRPr>
          </a:p>
        </p:txBody>
      </p:sp>
      <p:sp>
        <p:nvSpPr>
          <p:cNvPr id="5" name="Footer Placeholder 4"/>
          <p:cNvSpPr>
            <a:spLocks noGrp="1"/>
          </p:cNvSpPr>
          <p:nvPr>
            <p:ph type="ftr" sz="quarter" idx="11"/>
          </p:nvPr>
        </p:nvSpPr>
        <p:spPr/>
        <p:txBody>
          <a:bodyPr/>
          <a:lstStyle>
            <a:lvl1pPr>
              <a:defRPr smtClean="0">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solidFill>
                  <a:schemeClr val="tx1"/>
                </a:solidFill>
              </a:defRPr>
            </a:lvl1pPr>
          </a:lstStyle>
          <a:p>
            <a:pPr>
              <a:defRPr/>
            </a:pPr>
            <a:fld id="{DE5F5B1B-FBA0-5A41-B2F2-38BDEEEDCC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8689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5" name="Footer Placeholder 4"/>
          <p:cNvSpPr>
            <a:spLocks noGrp="1"/>
          </p:cNvSpPr>
          <p:nvPr>
            <p:ph type="ftr" sz="quarter" idx="11"/>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3B45D183-F85A-B742-A9FF-CD05629145B6}" type="slidenum">
              <a:rPr lang="en-US" altLang="en-US"/>
              <a:pPr>
                <a:defRPr/>
              </a:pPr>
              <a:t>‹#›</a:t>
            </a:fld>
            <a:endParaRPr lang="en-US" altLang="en-US"/>
          </a:p>
        </p:txBody>
      </p:sp>
    </p:spTree>
    <p:extLst>
      <p:ext uri="{BB962C8B-B14F-4D97-AF65-F5344CB8AC3E}">
        <p14:creationId xmlns:p14="http://schemas.microsoft.com/office/powerpoint/2010/main" val="8801983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0E602ED9-024A-5E44-9CB7-9999B95D50CD}" type="datetime1">
              <a:rPr lang="en-US"/>
              <a:pPr/>
              <a:t>9/17/23</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81F533C9-68E0-5D43-A126-6B20C91DA5E1}" type="slidenum">
              <a:rPr lang="en-US"/>
              <a:pPr/>
              <a:t>‹#›</a:t>
            </a:fld>
            <a:endParaRPr lang="en-US"/>
          </a:p>
        </p:txBody>
      </p:sp>
    </p:spTree>
    <p:extLst>
      <p:ext uri="{BB962C8B-B14F-4D97-AF65-F5344CB8AC3E}">
        <p14:creationId xmlns:p14="http://schemas.microsoft.com/office/powerpoint/2010/main" val="13267518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445458">
              <a:defRPr smtClean="0"/>
            </a:lvl1pPr>
          </a:lstStyle>
          <a:p>
            <a:pPr>
              <a:defRPr/>
            </a:pPr>
            <a:fld id="{CA62AF8A-C33B-944E-B294-9BEDD0E1CE2F}" type="datetime1">
              <a:rPr lang="en-US" altLang="en-US"/>
              <a:pPr>
                <a:defRPr/>
              </a:pPr>
              <a:t>9/17/23</a:t>
            </a:fld>
            <a:endParaRPr lang="en-US" altLang="en-US"/>
          </a:p>
        </p:txBody>
      </p:sp>
      <p:sp>
        <p:nvSpPr>
          <p:cNvPr id="4" name="Footer Placeholder 3"/>
          <p:cNvSpPr>
            <a:spLocks noGrp="1"/>
          </p:cNvSpPr>
          <p:nvPr>
            <p:ph type="ftr" sz="quarter" idx="11"/>
          </p:nvPr>
        </p:nvSpPr>
        <p:spPr/>
        <p:txBody>
          <a:bodyPr/>
          <a:lstStyle>
            <a:lvl1pPr defTabSz="445966"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445458">
              <a:defRPr smtClean="0"/>
            </a:lvl1pPr>
          </a:lstStyle>
          <a:p>
            <a:pPr>
              <a:defRPr/>
            </a:pPr>
            <a:fld id="{B862524C-5C98-FC46-860E-06C32B91EE22}" type="slidenum">
              <a:rPr lang="en-US" altLang="en-US"/>
              <a:pPr>
                <a:defRPr/>
              </a:pPr>
              <a:t>‹#›</a:t>
            </a:fld>
            <a:endParaRPr lang="en-US" altLang="en-US"/>
          </a:p>
        </p:txBody>
      </p:sp>
    </p:spTree>
    <p:extLst>
      <p:ext uri="{BB962C8B-B14F-4D97-AF65-F5344CB8AC3E}">
        <p14:creationId xmlns:p14="http://schemas.microsoft.com/office/powerpoint/2010/main" val="34969254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F6AA5-4BD7-5B43-92AC-1C42E2B455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1D4123-C468-EA48-AFC8-A4A6EE89B2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3C89DF-BA70-FD4F-9652-66A1075EE03A}"/>
              </a:ext>
            </a:extLst>
          </p:cNvPr>
          <p:cNvSpPr>
            <a:spLocks noGrp="1"/>
          </p:cNvSpPr>
          <p:nvPr>
            <p:ph type="dt" sz="half" idx="10"/>
          </p:nvPr>
        </p:nvSpPr>
        <p:spPr/>
        <p:txBody>
          <a:bodyPr/>
          <a:lstStyle/>
          <a:p>
            <a:fld id="{CF13F6EF-863F-FA4C-9245-6FE82A8AEFE4}" type="datetimeFigureOut">
              <a:rPr lang="en-US" smtClean="0"/>
              <a:t>9/17/23</a:t>
            </a:fld>
            <a:endParaRPr lang="en-US"/>
          </a:p>
        </p:txBody>
      </p:sp>
      <p:sp>
        <p:nvSpPr>
          <p:cNvPr id="5" name="Footer Placeholder 4">
            <a:extLst>
              <a:ext uri="{FF2B5EF4-FFF2-40B4-BE49-F238E27FC236}">
                <a16:creationId xmlns:a16="http://schemas.microsoft.com/office/drawing/2014/main" id="{6DF499D9-A5ED-C347-BD9D-DDC49C95E2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E865F4-068F-E541-9A1A-6B8957AD6566}"/>
              </a:ext>
            </a:extLst>
          </p:cNvPr>
          <p:cNvSpPr>
            <a:spLocks noGrp="1"/>
          </p:cNvSpPr>
          <p:nvPr>
            <p:ph type="sldNum" sz="quarter" idx="12"/>
          </p:nvPr>
        </p:nvSpPr>
        <p:spPr/>
        <p:txBody>
          <a:bodyPr/>
          <a:lstStyle/>
          <a:p>
            <a:fld id="{1D2D6665-4508-FE4B-8C14-F1BAA5D9FD84}" type="slidenum">
              <a:rPr lang="en-US" smtClean="0"/>
              <a:t>‹#›</a:t>
            </a:fld>
            <a:endParaRPr lang="en-US"/>
          </a:p>
        </p:txBody>
      </p:sp>
    </p:spTree>
    <p:extLst>
      <p:ext uri="{BB962C8B-B14F-4D97-AF65-F5344CB8AC3E}">
        <p14:creationId xmlns:p14="http://schemas.microsoft.com/office/powerpoint/2010/main" val="19069732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00FC1-CEBA-D349-BE2A-EF5B08EE23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4F1792-FF05-1142-A0A6-4674FA0003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3F1FA0-E329-5442-B4D3-0C826A3BEB6C}"/>
              </a:ext>
            </a:extLst>
          </p:cNvPr>
          <p:cNvSpPr>
            <a:spLocks noGrp="1"/>
          </p:cNvSpPr>
          <p:nvPr>
            <p:ph type="dt" sz="half" idx="10"/>
          </p:nvPr>
        </p:nvSpPr>
        <p:spPr/>
        <p:txBody>
          <a:bodyPr/>
          <a:lstStyle/>
          <a:p>
            <a:fld id="{CF13F6EF-863F-FA4C-9245-6FE82A8AEFE4}" type="datetimeFigureOut">
              <a:rPr lang="en-US" smtClean="0"/>
              <a:t>9/17/23</a:t>
            </a:fld>
            <a:endParaRPr lang="en-US"/>
          </a:p>
        </p:txBody>
      </p:sp>
      <p:sp>
        <p:nvSpPr>
          <p:cNvPr id="5" name="Footer Placeholder 4">
            <a:extLst>
              <a:ext uri="{FF2B5EF4-FFF2-40B4-BE49-F238E27FC236}">
                <a16:creationId xmlns:a16="http://schemas.microsoft.com/office/drawing/2014/main" id="{9351E1C0-E0CC-3E4E-9654-31222A6FC9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B1006F-32A4-A34C-AB50-0F6F22B122F0}"/>
              </a:ext>
            </a:extLst>
          </p:cNvPr>
          <p:cNvSpPr>
            <a:spLocks noGrp="1"/>
          </p:cNvSpPr>
          <p:nvPr>
            <p:ph type="sldNum" sz="quarter" idx="12"/>
          </p:nvPr>
        </p:nvSpPr>
        <p:spPr/>
        <p:txBody>
          <a:bodyPr/>
          <a:lstStyle/>
          <a:p>
            <a:fld id="{1D2D6665-4508-FE4B-8C14-F1BAA5D9FD84}" type="slidenum">
              <a:rPr lang="en-US" smtClean="0"/>
              <a:t>‹#›</a:t>
            </a:fld>
            <a:endParaRPr lang="en-US"/>
          </a:p>
        </p:txBody>
      </p:sp>
    </p:spTree>
    <p:extLst>
      <p:ext uri="{BB962C8B-B14F-4D97-AF65-F5344CB8AC3E}">
        <p14:creationId xmlns:p14="http://schemas.microsoft.com/office/powerpoint/2010/main" val="31163457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B9861-83EB-524E-A8F8-C806C1FA9F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B3056F-06C1-FE43-A8DA-4DC053FAAB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26D655-61D5-044D-A64B-EF427188F709}"/>
              </a:ext>
            </a:extLst>
          </p:cNvPr>
          <p:cNvSpPr>
            <a:spLocks noGrp="1"/>
          </p:cNvSpPr>
          <p:nvPr>
            <p:ph type="dt" sz="half" idx="10"/>
          </p:nvPr>
        </p:nvSpPr>
        <p:spPr/>
        <p:txBody>
          <a:bodyPr/>
          <a:lstStyle/>
          <a:p>
            <a:fld id="{CF13F6EF-863F-FA4C-9245-6FE82A8AEFE4}" type="datetimeFigureOut">
              <a:rPr lang="en-US" smtClean="0"/>
              <a:t>9/17/23</a:t>
            </a:fld>
            <a:endParaRPr lang="en-US"/>
          </a:p>
        </p:txBody>
      </p:sp>
      <p:sp>
        <p:nvSpPr>
          <p:cNvPr id="5" name="Footer Placeholder 4">
            <a:extLst>
              <a:ext uri="{FF2B5EF4-FFF2-40B4-BE49-F238E27FC236}">
                <a16:creationId xmlns:a16="http://schemas.microsoft.com/office/drawing/2014/main" id="{F4EA46AD-A884-0F48-B5B4-67713EC5E2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73D87B-8D60-5549-B5C2-B4E786E471F8}"/>
              </a:ext>
            </a:extLst>
          </p:cNvPr>
          <p:cNvSpPr>
            <a:spLocks noGrp="1"/>
          </p:cNvSpPr>
          <p:nvPr>
            <p:ph type="sldNum" sz="quarter" idx="12"/>
          </p:nvPr>
        </p:nvSpPr>
        <p:spPr/>
        <p:txBody>
          <a:bodyPr/>
          <a:lstStyle/>
          <a:p>
            <a:fld id="{1D2D6665-4508-FE4B-8C14-F1BAA5D9FD84}" type="slidenum">
              <a:rPr lang="en-US" smtClean="0"/>
              <a:t>‹#›</a:t>
            </a:fld>
            <a:endParaRPr lang="en-US"/>
          </a:p>
        </p:txBody>
      </p:sp>
    </p:spTree>
    <p:extLst>
      <p:ext uri="{BB962C8B-B14F-4D97-AF65-F5344CB8AC3E}">
        <p14:creationId xmlns:p14="http://schemas.microsoft.com/office/powerpoint/2010/main" val="24068606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D346B-B31C-5D4F-83B5-32D0E11216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D2F692-3F34-6844-A679-2362A654F1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33DD0B-B38D-F944-81D4-9769CBCA14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A673A9-D85E-6C4C-A5A4-D76BBADC2881}"/>
              </a:ext>
            </a:extLst>
          </p:cNvPr>
          <p:cNvSpPr>
            <a:spLocks noGrp="1"/>
          </p:cNvSpPr>
          <p:nvPr>
            <p:ph type="dt" sz="half" idx="10"/>
          </p:nvPr>
        </p:nvSpPr>
        <p:spPr/>
        <p:txBody>
          <a:bodyPr/>
          <a:lstStyle/>
          <a:p>
            <a:fld id="{CF13F6EF-863F-FA4C-9245-6FE82A8AEFE4}" type="datetimeFigureOut">
              <a:rPr lang="en-US" smtClean="0"/>
              <a:t>9/17/23</a:t>
            </a:fld>
            <a:endParaRPr lang="en-US"/>
          </a:p>
        </p:txBody>
      </p:sp>
      <p:sp>
        <p:nvSpPr>
          <p:cNvPr id="6" name="Footer Placeholder 5">
            <a:extLst>
              <a:ext uri="{FF2B5EF4-FFF2-40B4-BE49-F238E27FC236}">
                <a16:creationId xmlns:a16="http://schemas.microsoft.com/office/drawing/2014/main" id="{69777BCA-3DD1-BB42-B08F-274F060A3D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3CC64E-8959-D74B-8774-F49CE1FABAC2}"/>
              </a:ext>
            </a:extLst>
          </p:cNvPr>
          <p:cNvSpPr>
            <a:spLocks noGrp="1"/>
          </p:cNvSpPr>
          <p:nvPr>
            <p:ph type="sldNum" sz="quarter" idx="12"/>
          </p:nvPr>
        </p:nvSpPr>
        <p:spPr/>
        <p:txBody>
          <a:bodyPr/>
          <a:lstStyle/>
          <a:p>
            <a:fld id="{1D2D6665-4508-FE4B-8C14-F1BAA5D9FD84}" type="slidenum">
              <a:rPr lang="en-US" smtClean="0"/>
              <a:t>‹#›</a:t>
            </a:fld>
            <a:endParaRPr lang="en-US"/>
          </a:p>
        </p:txBody>
      </p:sp>
    </p:spTree>
    <p:extLst>
      <p:ext uri="{BB962C8B-B14F-4D97-AF65-F5344CB8AC3E}">
        <p14:creationId xmlns:p14="http://schemas.microsoft.com/office/powerpoint/2010/main" val="27021367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E234A-FEDC-C34E-B6A5-AF426DEBCE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450B60-BEA9-1641-A3F2-DC609ADC22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84334C-7019-B743-88CB-322601D5ED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17388F-612C-2A43-ADF7-C13161EDB5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166066-FDE4-0543-8ED7-ADC33EDFEF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ED041F-CC96-9747-A796-C6ED26E90AE1}"/>
              </a:ext>
            </a:extLst>
          </p:cNvPr>
          <p:cNvSpPr>
            <a:spLocks noGrp="1"/>
          </p:cNvSpPr>
          <p:nvPr>
            <p:ph type="dt" sz="half" idx="10"/>
          </p:nvPr>
        </p:nvSpPr>
        <p:spPr/>
        <p:txBody>
          <a:bodyPr/>
          <a:lstStyle/>
          <a:p>
            <a:fld id="{CF13F6EF-863F-FA4C-9245-6FE82A8AEFE4}" type="datetimeFigureOut">
              <a:rPr lang="en-US" smtClean="0"/>
              <a:t>9/17/23</a:t>
            </a:fld>
            <a:endParaRPr lang="en-US"/>
          </a:p>
        </p:txBody>
      </p:sp>
      <p:sp>
        <p:nvSpPr>
          <p:cNvPr id="8" name="Footer Placeholder 7">
            <a:extLst>
              <a:ext uri="{FF2B5EF4-FFF2-40B4-BE49-F238E27FC236}">
                <a16:creationId xmlns:a16="http://schemas.microsoft.com/office/drawing/2014/main" id="{E7E1403B-85EF-6D43-9881-470FCF863A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4407BB-787F-BA49-9A88-0ACB5CF329D9}"/>
              </a:ext>
            </a:extLst>
          </p:cNvPr>
          <p:cNvSpPr>
            <a:spLocks noGrp="1"/>
          </p:cNvSpPr>
          <p:nvPr>
            <p:ph type="sldNum" sz="quarter" idx="12"/>
          </p:nvPr>
        </p:nvSpPr>
        <p:spPr/>
        <p:txBody>
          <a:bodyPr/>
          <a:lstStyle/>
          <a:p>
            <a:fld id="{1D2D6665-4508-FE4B-8C14-F1BAA5D9FD84}" type="slidenum">
              <a:rPr lang="en-US" smtClean="0"/>
              <a:t>‹#›</a:t>
            </a:fld>
            <a:endParaRPr lang="en-US"/>
          </a:p>
        </p:txBody>
      </p:sp>
    </p:spTree>
    <p:extLst>
      <p:ext uri="{BB962C8B-B14F-4D97-AF65-F5344CB8AC3E}">
        <p14:creationId xmlns:p14="http://schemas.microsoft.com/office/powerpoint/2010/main" val="41174563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3562E-1A88-1D41-909B-5685A6132A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4CE2AD-B458-8746-9533-51544D363963}"/>
              </a:ext>
            </a:extLst>
          </p:cNvPr>
          <p:cNvSpPr>
            <a:spLocks noGrp="1"/>
          </p:cNvSpPr>
          <p:nvPr>
            <p:ph type="dt" sz="half" idx="10"/>
          </p:nvPr>
        </p:nvSpPr>
        <p:spPr/>
        <p:txBody>
          <a:bodyPr/>
          <a:lstStyle/>
          <a:p>
            <a:fld id="{CF13F6EF-863F-FA4C-9245-6FE82A8AEFE4}" type="datetimeFigureOut">
              <a:rPr lang="en-US" smtClean="0"/>
              <a:t>9/17/23</a:t>
            </a:fld>
            <a:endParaRPr lang="en-US"/>
          </a:p>
        </p:txBody>
      </p:sp>
      <p:sp>
        <p:nvSpPr>
          <p:cNvPr id="4" name="Footer Placeholder 3">
            <a:extLst>
              <a:ext uri="{FF2B5EF4-FFF2-40B4-BE49-F238E27FC236}">
                <a16:creationId xmlns:a16="http://schemas.microsoft.com/office/drawing/2014/main" id="{73E63103-A86B-2042-8B94-933D2BFFCE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6C88B4-1D47-3D4E-9552-DF48C460A7D6}"/>
              </a:ext>
            </a:extLst>
          </p:cNvPr>
          <p:cNvSpPr>
            <a:spLocks noGrp="1"/>
          </p:cNvSpPr>
          <p:nvPr>
            <p:ph type="sldNum" sz="quarter" idx="12"/>
          </p:nvPr>
        </p:nvSpPr>
        <p:spPr/>
        <p:txBody>
          <a:bodyPr/>
          <a:lstStyle/>
          <a:p>
            <a:fld id="{1D2D6665-4508-FE4B-8C14-F1BAA5D9FD84}" type="slidenum">
              <a:rPr lang="en-US" smtClean="0"/>
              <a:t>‹#›</a:t>
            </a:fld>
            <a:endParaRPr lang="en-US"/>
          </a:p>
        </p:txBody>
      </p:sp>
    </p:spTree>
    <p:extLst>
      <p:ext uri="{BB962C8B-B14F-4D97-AF65-F5344CB8AC3E}">
        <p14:creationId xmlns:p14="http://schemas.microsoft.com/office/powerpoint/2010/main" val="14556833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2AC6ED-9BB9-E849-9B46-52BE417822AC}"/>
              </a:ext>
            </a:extLst>
          </p:cNvPr>
          <p:cNvSpPr>
            <a:spLocks noGrp="1"/>
          </p:cNvSpPr>
          <p:nvPr>
            <p:ph type="dt" sz="half" idx="10"/>
          </p:nvPr>
        </p:nvSpPr>
        <p:spPr/>
        <p:txBody>
          <a:bodyPr/>
          <a:lstStyle/>
          <a:p>
            <a:fld id="{CF13F6EF-863F-FA4C-9245-6FE82A8AEFE4}" type="datetimeFigureOut">
              <a:rPr lang="en-US" smtClean="0"/>
              <a:t>9/17/23</a:t>
            </a:fld>
            <a:endParaRPr lang="en-US"/>
          </a:p>
        </p:txBody>
      </p:sp>
      <p:sp>
        <p:nvSpPr>
          <p:cNvPr id="3" name="Footer Placeholder 2">
            <a:extLst>
              <a:ext uri="{FF2B5EF4-FFF2-40B4-BE49-F238E27FC236}">
                <a16:creationId xmlns:a16="http://schemas.microsoft.com/office/drawing/2014/main" id="{50E29FE5-2C7D-1843-ABB7-F6AE726E1D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51EAE2-2E49-CA4A-BCF4-1982489910CC}"/>
              </a:ext>
            </a:extLst>
          </p:cNvPr>
          <p:cNvSpPr>
            <a:spLocks noGrp="1"/>
          </p:cNvSpPr>
          <p:nvPr>
            <p:ph type="sldNum" sz="quarter" idx="12"/>
          </p:nvPr>
        </p:nvSpPr>
        <p:spPr/>
        <p:txBody>
          <a:bodyPr/>
          <a:lstStyle/>
          <a:p>
            <a:fld id="{1D2D6665-4508-FE4B-8C14-F1BAA5D9FD84}" type="slidenum">
              <a:rPr lang="en-US" smtClean="0"/>
              <a:t>‹#›</a:t>
            </a:fld>
            <a:endParaRPr lang="en-US"/>
          </a:p>
        </p:txBody>
      </p:sp>
    </p:spTree>
    <p:extLst>
      <p:ext uri="{BB962C8B-B14F-4D97-AF65-F5344CB8AC3E}">
        <p14:creationId xmlns:p14="http://schemas.microsoft.com/office/powerpoint/2010/main" val="1269417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A5C77-0EE4-1D41-8A80-A5357ADFC7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3B72BC-25CF-9A49-82C0-68BF0F9B81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F9A0EC-4EEF-EC4F-AE18-DEEFFA982A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072E8A-E98F-6247-A273-81D96DB8B0BA}"/>
              </a:ext>
            </a:extLst>
          </p:cNvPr>
          <p:cNvSpPr>
            <a:spLocks noGrp="1"/>
          </p:cNvSpPr>
          <p:nvPr>
            <p:ph type="dt" sz="half" idx="10"/>
          </p:nvPr>
        </p:nvSpPr>
        <p:spPr/>
        <p:txBody>
          <a:bodyPr/>
          <a:lstStyle/>
          <a:p>
            <a:fld id="{CF13F6EF-863F-FA4C-9245-6FE82A8AEFE4}" type="datetimeFigureOut">
              <a:rPr lang="en-US" smtClean="0"/>
              <a:t>9/17/23</a:t>
            </a:fld>
            <a:endParaRPr lang="en-US"/>
          </a:p>
        </p:txBody>
      </p:sp>
      <p:sp>
        <p:nvSpPr>
          <p:cNvPr id="6" name="Footer Placeholder 5">
            <a:extLst>
              <a:ext uri="{FF2B5EF4-FFF2-40B4-BE49-F238E27FC236}">
                <a16:creationId xmlns:a16="http://schemas.microsoft.com/office/drawing/2014/main" id="{618D20D5-1CF0-BE4C-A53E-767948F5C9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59DB89-0405-6043-ADEE-40DEB28172C7}"/>
              </a:ext>
            </a:extLst>
          </p:cNvPr>
          <p:cNvSpPr>
            <a:spLocks noGrp="1"/>
          </p:cNvSpPr>
          <p:nvPr>
            <p:ph type="sldNum" sz="quarter" idx="12"/>
          </p:nvPr>
        </p:nvSpPr>
        <p:spPr/>
        <p:txBody>
          <a:bodyPr/>
          <a:lstStyle/>
          <a:p>
            <a:fld id="{1D2D6665-4508-FE4B-8C14-F1BAA5D9FD84}" type="slidenum">
              <a:rPr lang="en-US" smtClean="0"/>
              <a:t>‹#›</a:t>
            </a:fld>
            <a:endParaRPr lang="en-US"/>
          </a:p>
        </p:txBody>
      </p:sp>
    </p:spTree>
    <p:extLst>
      <p:ext uri="{BB962C8B-B14F-4D97-AF65-F5344CB8AC3E}">
        <p14:creationId xmlns:p14="http://schemas.microsoft.com/office/powerpoint/2010/main" val="128367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4058" y="4406713"/>
            <a:ext cx="10362045" cy="1362916"/>
          </a:xfrm>
        </p:spPr>
        <p:txBody>
          <a:bodyPr anchor="t"/>
          <a:lstStyle>
            <a:lvl1pPr algn="l">
              <a:defRPr sz="3530" b="1" cap="all"/>
            </a:lvl1pPr>
          </a:lstStyle>
          <a:p>
            <a:r>
              <a:rPr lang="en-US"/>
              <a:t>Click to edit Master title style</a:t>
            </a:r>
          </a:p>
        </p:txBody>
      </p:sp>
      <p:sp>
        <p:nvSpPr>
          <p:cNvPr id="3" name="Text Placeholder 2"/>
          <p:cNvSpPr>
            <a:spLocks noGrp="1"/>
          </p:cNvSpPr>
          <p:nvPr>
            <p:ph type="body" idx="1"/>
          </p:nvPr>
        </p:nvSpPr>
        <p:spPr>
          <a:xfrm>
            <a:off x="964058" y="2906526"/>
            <a:ext cx="10362045" cy="1500187"/>
          </a:xfrm>
        </p:spPr>
        <p:txBody>
          <a:bodyPr anchor="b"/>
          <a:lstStyle>
            <a:lvl1pPr marL="0" indent="0">
              <a:buNone/>
              <a:defRPr sz="1765"/>
            </a:lvl1pPr>
            <a:lvl2pPr marL="402389" indent="0">
              <a:buNone/>
              <a:defRPr sz="1588"/>
            </a:lvl2pPr>
            <a:lvl3pPr marL="804776" indent="0">
              <a:buNone/>
              <a:defRPr sz="1412"/>
            </a:lvl3pPr>
            <a:lvl4pPr marL="1207167" indent="0">
              <a:buNone/>
              <a:defRPr sz="1235"/>
            </a:lvl4pPr>
            <a:lvl5pPr marL="1609557" indent="0">
              <a:buNone/>
              <a:defRPr sz="1235"/>
            </a:lvl5pPr>
            <a:lvl6pPr marL="2011950" indent="0">
              <a:buNone/>
              <a:defRPr sz="1235"/>
            </a:lvl6pPr>
            <a:lvl7pPr marL="2414339" indent="0">
              <a:buNone/>
              <a:defRPr sz="1235"/>
            </a:lvl7pPr>
            <a:lvl8pPr marL="2816728" indent="0">
              <a:buNone/>
              <a:defRPr sz="1235"/>
            </a:lvl8pPr>
            <a:lvl9pPr marL="3219117" indent="0">
              <a:buNone/>
              <a:defRPr sz="1235"/>
            </a:lvl9pPr>
          </a:lstStyle>
          <a:p>
            <a:pPr lvl="0"/>
            <a:r>
              <a:rPr lang="en-US"/>
              <a:t>Click to edit Master text styles</a:t>
            </a:r>
          </a:p>
        </p:txBody>
      </p:sp>
      <p:sp>
        <p:nvSpPr>
          <p:cNvPr id="4" name="Date Placeholder 3"/>
          <p:cNvSpPr>
            <a:spLocks noGrp="1"/>
          </p:cNvSpPr>
          <p:nvPr>
            <p:ph type="dt" sz="half" idx="10"/>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5" name="Footer Placeholder 4"/>
          <p:cNvSpPr>
            <a:spLocks noGrp="1"/>
          </p:cNvSpPr>
          <p:nvPr>
            <p:ph type="ftr" sz="quarter" idx="11"/>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56704A02-FB13-D047-A741-E6F29E60866B}" type="slidenum">
              <a:rPr lang="en-US" altLang="en-US"/>
              <a:pPr>
                <a:defRPr/>
              </a:pPr>
              <a:t>‹#›</a:t>
            </a:fld>
            <a:endParaRPr lang="en-US" altLang="en-US"/>
          </a:p>
        </p:txBody>
      </p:sp>
    </p:spTree>
    <p:extLst>
      <p:ext uri="{BB962C8B-B14F-4D97-AF65-F5344CB8AC3E}">
        <p14:creationId xmlns:p14="http://schemas.microsoft.com/office/powerpoint/2010/main" val="16262743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21B84-74A7-384E-A0B5-63DBD8146C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4C48D1-DCB6-7845-AD7C-B504551B89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E0FF15-9FBC-4546-A7C1-E3D383E978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E1D4DD-0243-DB43-AAA9-5A060CB05C16}"/>
              </a:ext>
            </a:extLst>
          </p:cNvPr>
          <p:cNvSpPr>
            <a:spLocks noGrp="1"/>
          </p:cNvSpPr>
          <p:nvPr>
            <p:ph type="dt" sz="half" idx="10"/>
          </p:nvPr>
        </p:nvSpPr>
        <p:spPr/>
        <p:txBody>
          <a:bodyPr/>
          <a:lstStyle/>
          <a:p>
            <a:fld id="{CF13F6EF-863F-FA4C-9245-6FE82A8AEFE4}" type="datetimeFigureOut">
              <a:rPr lang="en-US" smtClean="0"/>
              <a:t>9/17/23</a:t>
            </a:fld>
            <a:endParaRPr lang="en-US"/>
          </a:p>
        </p:txBody>
      </p:sp>
      <p:sp>
        <p:nvSpPr>
          <p:cNvPr id="6" name="Footer Placeholder 5">
            <a:extLst>
              <a:ext uri="{FF2B5EF4-FFF2-40B4-BE49-F238E27FC236}">
                <a16:creationId xmlns:a16="http://schemas.microsoft.com/office/drawing/2014/main" id="{F3E49517-57FD-5249-A4B3-59A1FE1F74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A02C43-133B-2641-8C31-72CBED37D0C7}"/>
              </a:ext>
            </a:extLst>
          </p:cNvPr>
          <p:cNvSpPr>
            <a:spLocks noGrp="1"/>
          </p:cNvSpPr>
          <p:nvPr>
            <p:ph type="sldNum" sz="quarter" idx="12"/>
          </p:nvPr>
        </p:nvSpPr>
        <p:spPr/>
        <p:txBody>
          <a:bodyPr/>
          <a:lstStyle/>
          <a:p>
            <a:fld id="{1D2D6665-4508-FE4B-8C14-F1BAA5D9FD84}" type="slidenum">
              <a:rPr lang="en-US" smtClean="0"/>
              <a:t>‹#›</a:t>
            </a:fld>
            <a:endParaRPr lang="en-US"/>
          </a:p>
        </p:txBody>
      </p:sp>
    </p:spTree>
    <p:extLst>
      <p:ext uri="{BB962C8B-B14F-4D97-AF65-F5344CB8AC3E}">
        <p14:creationId xmlns:p14="http://schemas.microsoft.com/office/powerpoint/2010/main" val="2606193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E8260-B959-E14A-A0A7-6D16246672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F8D83B-814C-F84A-90BE-F2CC8082BE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AC4CB7-A5C0-5B42-B22F-C948E1865A73}"/>
              </a:ext>
            </a:extLst>
          </p:cNvPr>
          <p:cNvSpPr>
            <a:spLocks noGrp="1"/>
          </p:cNvSpPr>
          <p:nvPr>
            <p:ph type="dt" sz="half" idx="10"/>
          </p:nvPr>
        </p:nvSpPr>
        <p:spPr/>
        <p:txBody>
          <a:bodyPr/>
          <a:lstStyle/>
          <a:p>
            <a:fld id="{CF13F6EF-863F-FA4C-9245-6FE82A8AEFE4}" type="datetimeFigureOut">
              <a:rPr lang="en-US" smtClean="0"/>
              <a:t>9/17/23</a:t>
            </a:fld>
            <a:endParaRPr lang="en-US"/>
          </a:p>
        </p:txBody>
      </p:sp>
      <p:sp>
        <p:nvSpPr>
          <p:cNvPr id="5" name="Footer Placeholder 4">
            <a:extLst>
              <a:ext uri="{FF2B5EF4-FFF2-40B4-BE49-F238E27FC236}">
                <a16:creationId xmlns:a16="http://schemas.microsoft.com/office/drawing/2014/main" id="{8E2618D8-29D5-9646-9EAD-632AA5F08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7F09C9-D66E-D348-9634-B7228542EBCD}"/>
              </a:ext>
            </a:extLst>
          </p:cNvPr>
          <p:cNvSpPr>
            <a:spLocks noGrp="1"/>
          </p:cNvSpPr>
          <p:nvPr>
            <p:ph type="sldNum" sz="quarter" idx="12"/>
          </p:nvPr>
        </p:nvSpPr>
        <p:spPr/>
        <p:txBody>
          <a:bodyPr/>
          <a:lstStyle/>
          <a:p>
            <a:fld id="{1D2D6665-4508-FE4B-8C14-F1BAA5D9FD84}" type="slidenum">
              <a:rPr lang="en-US" smtClean="0"/>
              <a:t>‹#›</a:t>
            </a:fld>
            <a:endParaRPr lang="en-US"/>
          </a:p>
        </p:txBody>
      </p:sp>
    </p:spTree>
    <p:extLst>
      <p:ext uri="{BB962C8B-B14F-4D97-AF65-F5344CB8AC3E}">
        <p14:creationId xmlns:p14="http://schemas.microsoft.com/office/powerpoint/2010/main" val="4335554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E76052-E3ED-3E4F-8690-00C3F238CD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AF209F-A793-CC49-B8A9-29EBCC8FB8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782A51-5818-FE44-892E-771FB2B6F2F6}"/>
              </a:ext>
            </a:extLst>
          </p:cNvPr>
          <p:cNvSpPr>
            <a:spLocks noGrp="1"/>
          </p:cNvSpPr>
          <p:nvPr>
            <p:ph type="dt" sz="half" idx="10"/>
          </p:nvPr>
        </p:nvSpPr>
        <p:spPr/>
        <p:txBody>
          <a:bodyPr/>
          <a:lstStyle/>
          <a:p>
            <a:fld id="{CF13F6EF-863F-FA4C-9245-6FE82A8AEFE4}" type="datetimeFigureOut">
              <a:rPr lang="en-US" smtClean="0"/>
              <a:t>9/17/23</a:t>
            </a:fld>
            <a:endParaRPr lang="en-US"/>
          </a:p>
        </p:txBody>
      </p:sp>
      <p:sp>
        <p:nvSpPr>
          <p:cNvPr id="5" name="Footer Placeholder 4">
            <a:extLst>
              <a:ext uri="{FF2B5EF4-FFF2-40B4-BE49-F238E27FC236}">
                <a16:creationId xmlns:a16="http://schemas.microsoft.com/office/drawing/2014/main" id="{8C362941-3F58-3A4F-B9C1-8FC50E6771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29244D-66FC-B849-B136-CC705ECF2598}"/>
              </a:ext>
            </a:extLst>
          </p:cNvPr>
          <p:cNvSpPr>
            <a:spLocks noGrp="1"/>
          </p:cNvSpPr>
          <p:nvPr>
            <p:ph type="sldNum" sz="quarter" idx="12"/>
          </p:nvPr>
        </p:nvSpPr>
        <p:spPr/>
        <p:txBody>
          <a:bodyPr/>
          <a:lstStyle/>
          <a:p>
            <a:fld id="{1D2D6665-4508-FE4B-8C14-F1BAA5D9FD84}" type="slidenum">
              <a:rPr lang="en-US" smtClean="0"/>
              <a:t>‹#›</a:t>
            </a:fld>
            <a:endParaRPr lang="en-US"/>
          </a:p>
        </p:txBody>
      </p:sp>
    </p:spTree>
    <p:extLst>
      <p:ext uri="{BB962C8B-B14F-4D97-AF65-F5344CB8AC3E}">
        <p14:creationId xmlns:p14="http://schemas.microsoft.com/office/powerpoint/2010/main" val="1117884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B72CD-AC95-FE47-B52C-2A88E463B0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E42ACD-95C4-9041-8889-68C98B156C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FDF76C-A727-184E-BEE1-C548354DACAB}"/>
              </a:ext>
            </a:extLst>
          </p:cNvPr>
          <p:cNvSpPr>
            <a:spLocks noGrp="1"/>
          </p:cNvSpPr>
          <p:nvPr>
            <p:ph type="dt" sz="half" idx="10"/>
          </p:nvPr>
        </p:nvSpPr>
        <p:spPr/>
        <p:txBody>
          <a:bodyPr/>
          <a:lstStyle/>
          <a:p>
            <a:fld id="{9F4DB678-76E3-A549-86E1-E949BEA37D54}" type="datetimeFigureOut">
              <a:rPr lang="en-US" smtClean="0"/>
              <a:t>9/17/23</a:t>
            </a:fld>
            <a:endParaRPr lang="en-US"/>
          </a:p>
        </p:txBody>
      </p:sp>
      <p:sp>
        <p:nvSpPr>
          <p:cNvPr id="5" name="Footer Placeholder 4">
            <a:extLst>
              <a:ext uri="{FF2B5EF4-FFF2-40B4-BE49-F238E27FC236}">
                <a16:creationId xmlns:a16="http://schemas.microsoft.com/office/drawing/2014/main" id="{9BB43CF0-99EE-9740-91D7-9CA1933C49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B4EA2-ABAB-E344-8151-39BA8F60624C}"/>
              </a:ext>
            </a:extLst>
          </p:cNvPr>
          <p:cNvSpPr>
            <a:spLocks noGrp="1"/>
          </p:cNvSpPr>
          <p:nvPr>
            <p:ph type="sldNum" sz="quarter" idx="12"/>
          </p:nvPr>
        </p:nvSpPr>
        <p:spPr/>
        <p:txBody>
          <a:bodyPr/>
          <a:lstStyle/>
          <a:p>
            <a:fld id="{E22D8846-708B-B44D-BB7E-A6F1CECF9505}" type="slidenum">
              <a:rPr lang="en-US" smtClean="0"/>
              <a:t>‹#›</a:t>
            </a:fld>
            <a:endParaRPr lang="en-US"/>
          </a:p>
        </p:txBody>
      </p:sp>
    </p:spTree>
    <p:extLst>
      <p:ext uri="{BB962C8B-B14F-4D97-AF65-F5344CB8AC3E}">
        <p14:creationId xmlns:p14="http://schemas.microsoft.com/office/powerpoint/2010/main" val="9910259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B5A07-83E7-994A-AE42-DD5A6B777C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64BC36-D534-054A-BAC2-57511FF7D76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1A7440-38BC-EB49-BFEB-9F6DECCB9F89}"/>
              </a:ext>
            </a:extLst>
          </p:cNvPr>
          <p:cNvSpPr>
            <a:spLocks noGrp="1"/>
          </p:cNvSpPr>
          <p:nvPr>
            <p:ph type="dt" sz="half" idx="10"/>
          </p:nvPr>
        </p:nvSpPr>
        <p:spPr/>
        <p:txBody>
          <a:bodyPr/>
          <a:lstStyle/>
          <a:p>
            <a:fld id="{9F4DB678-76E3-A549-86E1-E949BEA37D54}" type="datetimeFigureOut">
              <a:rPr lang="en-US" smtClean="0"/>
              <a:t>9/17/23</a:t>
            </a:fld>
            <a:endParaRPr lang="en-US"/>
          </a:p>
        </p:txBody>
      </p:sp>
      <p:sp>
        <p:nvSpPr>
          <p:cNvPr id="5" name="Footer Placeholder 4">
            <a:extLst>
              <a:ext uri="{FF2B5EF4-FFF2-40B4-BE49-F238E27FC236}">
                <a16:creationId xmlns:a16="http://schemas.microsoft.com/office/drawing/2014/main" id="{5F29E4CA-0D8C-8B43-9094-A340A1681F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921478-C041-904E-919F-FDAD18DFC102}"/>
              </a:ext>
            </a:extLst>
          </p:cNvPr>
          <p:cNvSpPr>
            <a:spLocks noGrp="1"/>
          </p:cNvSpPr>
          <p:nvPr>
            <p:ph type="sldNum" sz="quarter" idx="12"/>
          </p:nvPr>
        </p:nvSpPr>
        <p:spPr/>
        <p:txBody>
          <a:bodyPr/>
          <a:lstStyle/>
          <a:p>
            <a:fld id="{E22D8846-708B-B44D-BB7E-A6F1CECF9505}" type="slidenum">
              <a:rPr lang="en-US" smtClean="0"/>
              <a:t>‹#›</a:t>
            </a:fld>
            <a:endParaRPr lang="en-US"/>
          </a:p>
        </p:txBody>
      </p:sp>
    </p:spTree>
    <p:extLst>
      <p:ext uri="{BB962C8B-B14F-4D97-AF65-F5344CB8AC3E}">
        <p14:creationId xmlns:p14="http://schemas.microsoft.com/office/powerpoint/2010/main" val="33646076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03D4C-2388-F04A-93D3-0B5481219B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9FBE53-05C7-CF4D-933C-C31179203E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60BF426-0020-EE4F-B24A-EA345351AA5B}"/>
              </a:ext>
            </a:extLst>
          </p:cNvPr>
          <p:cNvSpPr>
            <a:spLocks noGrp="1"/>
          </p:cNvSpPr>
          <p:nvPr>
            <p:ph type="dt" sz="half" idx="10"/>
          </p:nvPr>
        </p:nvSpPr>
        <p:spPr/>
        <p:txBody>
          <a:bodyPr/>
          <a:lstStyle/>
          <a:p>
            <a:fld id="{9F4DB678-76E3-A549-86E1-E949BEA37D54}" type="datetimeFigureOut">
              <a:rPr lang="en-US" smtClean="0"/>
              <a:t>9/17/23</a:t>
            </a:fld>
            <a:endParaRPr lang="en-US"/>
          </a:p>
        </p:txBody>
      </p:sp>
      <p:sp>
        <p:nvSpPr>
          <p:cNvPr id="5" name="Footer Placeholder 4">
            <a:extLst>
              <a:ext uri="{FF2B5EF4-FFF2-40B4-BE49-F238E27FC236}">
                <a16:creationId xmlns:a16="http://schemas.microsoft.com/office/drawing/2014/main" id="{1C314D88-B9A6-A944-BE97-A1E2B87C84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AB057-30B8-1A49-A997-20718090C733}"/>
              </a:ext>
            </a:extLst>
          </p:cNvPr>
          <p:cNvSpPr>
            <a:spLocks noGrp="1"/>
          </p:cNvSpPr>
          <p:nvPr>
            <p:ph type="sldNum" sz="quarter" idx="12"/>
          </p:nvPr>
        </p:nvSpPr>
        <p:spPr/>
        <p:txBody>
          <a:bodyPr/>
          <a:lstStyle/>
          <a:p>
            <a:fld id="{E22D8846-708B-B44D-BB7E-A6F1CECF9505}" type="slidenum">
              <a:rPr lang="en-US" smtClean="0"/>
              <a:t>‹#›</a:t>
            </a:fld>
            <a:endParaRPr lang="en-US"/>
          </a:p>
        </p:txBody>
      </p:sp>
    </p:spTree>
    <p:extLst>
      <p:ext uri="{BB962C8B-B14F-4D97-AF65-F5344CB8AC3E}">
        <p14:creationId xmlns:p14="http://schemas.microsoft.com/office/powerpoint/2010/main" val="15559358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D32A2-3354-7041-876D-53D1ED8AF3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B879F7-FE5B-024F-AAB9-52264700219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2D15A8-D8B8-C84E-A314-DE4ADB95F1A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9E24CA-7BF9-A148-B7EB-BB5A4AB63AEB}"/>
              </a:ext>
            </a:extLst>
          </p:cNvPr>
          <p:cNvSpPr>
            <a:spLocks noGrp="1"/>
          </p:cNvSpPr>
          <p:nvPr>
            <p:ph type="dt" sz="half" idx="10"/>
          </p:nvPr>
        </p:nvSpPr>
        <p:spPr/>
        <p:txBody>
          <a:bodyPr/>
          <a:lstStyle/>
          <a:p>
            <a:fld id="{9F4DB678-76E3-A549-86E1-E949BEA37D54}" type="datetimeFigureOut">
              <a:rPr lang="en-US" smtClean="0"/>
              <a:t>9/17/23</a:t>
            </a:fld>
            <a:endParaRPr lang="en-US"/>
          </a:p>
        </p:txBody>
      </p:sp>
      <p:sp>
        <p:nvSpPr>
          <p:cNvPr id="6" name="Footer Placeholder 5">
            <a:extLst>
              <a:ext uri="{FF2B5EF4-FFF2-40B4-BE49-F238E27FC236}">
                <a16:creationId xmlns:a16="http://schemas.microsoft.com/office/drawing/2014/main" id="{5801F5BC-5DF1-ED45-85DD-AB5166AEAD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9EB75-B03C-A14C-AB3D-3FAD6D1070E6}"/>
              </a:ext>
            </a:extLst>
          </p:cNvPr>
          <p:cNvSpPr>
            <a:spLocks noGrp="1"/>
          </p:cNvSpPr>
          <p:nvPr>
            <p:ph type="sldNum" sz="quarter" idx="12"/>
          </p:nvPr>
        </p:nvSpPr>
        <p:spPr/>
        <p:txBody>
          <a:bodyPr/>
          <a:lstStyle/>
          <a:p>
            <a:fld id="{E22D8846-708B-B44D-BB7E-A6F1CECF9505}" type="slidenum">
              <a:rPr lang="en-US" smtClean="0"/>
              <a:t>‹#›</a:t>
            </a:fld>
            <a:endParaRPr lang="en-US"/>
          </a:p>
        </p:txBody>
      </p:sp>
    </p:spTree>
    <p:extLst>
      <p:ext uri="{BB962C8B-B14F-4D97-AF65-F5344CB8AC3E}">
        <p14:creationId xmlns:p14="http://schemas.microsoft.com/office/powerpoint/2010/main" val="32319786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0823F-790E-8043-B30A-D06A845495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F0C9B4-8D83-4544-ADBC-D5D0B5F5D3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B736019-CFFB-2241-8465-1520AC23BC3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59B058-6BD3-B84F-A11A-D81E8A9532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9BC9BA2-20FA-CC49-9D5D-133FA1CDCBB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1C710E-C6C2-6C47-BAF4-E906B727F6D3}"/>
              </a:ext>
            </a:extLst>
          </p:cNvPr>
          <p:cNvSpPr>
            <a:spLocks noGrp="1"/>
          </p:cNvSpPr>
          <p:nvPr>
            <p:ph type="dt" sz="half" idx="10"/>
          </p:nvPr>
        </p:nvSpPr>
        <p:spPr/>
        <p:txBody>
          <a:bodyPr/>
          <a:lstStyle/>
          <a:p>
            <a:fld id="{9F4DB678-76E3-A549-86E1-E949BEA37D54}" type="datetimeFigureOut">
              <a:rPr lang="en-US" smtClean="0"/>
              <a:t>9/17/23</a:t>
            </a:fld>
            <a:endParaRPr lang="en-US"/>
          </a:p>
        </p:txBody>
      </p:sp>
      <p:sp>
        <p:nvSpPr>
          <p:cNvPr id="8" name="Footer Placeholder 7">
            <a:extLst>
              <a:ext uri="{FF2B5EF4-FFF2-40B4-BE49-F238E27FC236}">
                <a16:creationId xmlns:a16="http://schemas.microsoft.com/office/drawing/2014/main" id="{4D2A921B-5AFC-CC46-816B-2DAEE27B2B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051230-D693-B945-8391-683EC659908A}"/>
              </a:ext>
            </a:extLst>
          </p:cNvPr>
          <p:cNvSpPr>
            <a:spLocks noGrp="1"/>
          </p:cNvSpPr>
          <p:nvPr>
            <p:ph type="sldNum" sz="quarter" idx="12"/>
          </p:nvPr>
        </p:nvSpPr>
        <p:spPr/>
        <p:txBody>
          <a:bodyPr/>
          <a:lstStyle/>
          <a:p>
            <a:fld id="{E22D8846-708B-B44D-BB7E-A6F1CECF9505}" type="slidenum">
              <a:rPr lang="en-US" smtClean="0"/>
              <a:t>‹#›</a:t>
            </a:fld>
            <a:endParaRPr lang="en-US"/>
          </a:p>
        </p:txBody>
      </p:sp>
    </p:spTree>
    <p:extLst>
      <p:ext uri="{BB962C8B-B14F-4D97-AF65-F5344CB8AC3E}">
        <p14:creationId xmlns:p14="http://schemas.microsoft.com/office/powerpoint/2010/main" val="42069654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C7C5C-F4D5-F94B-8B67-E3C57EC574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52E5E6-FBC8-E94E-A628-58E92801AFBC}"/>
              </a:ext>
            </a:extLst>
          </p:cNvPr>
          <p:cNvSpPr>
            <a:spLocks noGrp="1"/>
          </p:cNvSpPr>
          <p:nvPr>
            <p:ph type="dt" sz="half" idx="10"/>
          </p:nvPr>
        </p:nvSpPr>
        <p:spPr/>
        <p:txBody>
          <a:bodyPr/>
          <a:lstStyle/>
          <a:p>
            <a:fld id="{9F4DB678-76E3-A549-86E1-E949BEA37D54}" type="datetimeFigureOut">
              <a:rPr lang="en-US" smtClean="0"/>
              <a:t>9/17/23</a:t>
            </a:fld>
            <a:endParaRPr lang="en-US"/>
          </a:p>
        </p:txBody>
      </p:sp>
      <p:sp>
        <p:nvSpPr>
          <p:cNvPr id="4" name="Footer Placeholder 3">
            <a:extLst>
              <a:ext uri="{FF2B5EF4-FFF2-40B4-BE49-F238E27FC236}">
                <a16:creationId xmlns:a16="http://schemas.microsoft.com/office/drawing/2014/main" id="{D01ACE76-F7FA-9242-89B7-1237A5A12E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481BC7-68EB-A441-93F4-B60671CD6742}"/>
              </a:ext>
            </a:extLst>
          </p:cNvPr>
          <p:cNvSpPr>
            <a:spLocks noGrp="1"/>
          </p:cNvSpPr>
          <p:nvPr>
            <p:ph type="sldNum" sz="quarter" idx="12"/>
          </p:nvPr>
        </p:nvSpPr>
        <p:spPr/>
        <p:txBody>
          <a:bodyPr/>
          <a:lstStyle/>
          <a:p>
            <a:fld id="{E22D8846-708B-B44D-BB7E-A6F1CECF9505}" type="slidenum">
              <a:rPr lang="en-US" smtClean="0"/>
              <a:t>‹#›</a:t>
            </a:fld>
            <a:endParaRPr lang="en-US"/>
          </a:p>
        </p:txBody>
      </p:sp>
    </p:spTree>
    <p:extLst>
      <p:ext uri="{BB962C8B-B14F-4D97-AF65-F5344CB8AC3E}">
        <p14:creationId xmlns:p14="http://schemas.microsoft.com/office/powerpoint/2010/main" val="14836403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DEB366-DA36-4449-A34A-C7E613054000}"/>
              </a:ext>
            </a:extLst>
          </p:cNvPr>
          <p:cNvSpPr>
            <a:spLocks noGrp="1"/>
          </p:cNvSpPr>
          <p:nvPr>
            <p:ph type="dt" sz="half" idx="10"/>
          </p:nvPr>
        </p:nvSpPr>
        <p:spPr/>
        <p:txBody>
          <a:bodyPr/>
          <a:lstStyle/>
          <a:p>
            <a:fld id="{9F4DB678-76E3-A549-86E1-E949BEA37D54}" type="datetimeFigureOut">
              <a:rPr lang="en-US" smtClean="0"/>
              <a:t>9/17/23</a:t>
            </a:fld>
            <a:endParaRPr lang="en-US"/>
          </a:p>
        </p:txBody>
      </p:sp>
      <p:sp>
        <p:nvSpPr>
          <p:cNvPr id="3" name="Footer Placeholder 2">
            <a:extLst>
              <a:ext uri="{FF2B5EF4-FFF2-40B4-BE49-F238E27FC236}">
                <a16:creationId xmlns:a16="http://schemas.microsoft.com/office/drawing/2014/main" id="{9B5EB5B3-95B5-D24C-A04B-A3B8DFA2D3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596449-C243-764F-91E9-5CBEEE40E4E3}"/>
              </a:ext>
            </a:extLst>
          </p:cNvPr>
          <p:cNvSpPr>
            <a:spLocks noGrp="1"/>
          </p:cNvSpPr>
          <p:nvPr>
            <p:ph type="sldNum" sz="quarter" idx="12"/>
          </p:nvPr>
        </p:nvSpPr>
        <p:spPr/>
        <p:txBody>
          <a:bodyPr/>
          <a:lstStyle/>
          <a:p>
            <a:fld id="{E22D8846-708B-B44D-BB7E-A6F1CECF9505}" type="slidenum">
              <a:rPr lang="en-US" smtClean="0"/>
              <a:t>‹#›</a:t>
            </a:fld>
            <a:endParaRPr lang="en-US"/>
          </a:p>
        </p:txBody>
      </p:sp>
    </p:spTree>
    <p:extLst>
      <p:ext uri="{BB962C8B-B14F-4D97-AF65-F5344CB8AC3E}">
        <p14:creationId xmlns:p14="http://schemas.microsoft.com/office/powerpoint/2010/main" val="2782640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54211" y="1411969"/>
            <a:ext cx="4895274" cy="3993497"/>
          </a:xfrm>
        </p:spPr>
        <p:txBody>
          <a:bodyPr/>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34203" y="1411969"/>
            <a:ext cx="4895274" cy="3993497"/>
          </a:xfrm>
        </p:spPr>
        <p:txBody>
          <a:bodyPr/>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6" name="Footer Placeholder 5"/>
          <p:cNvSpPr>
            <a:spLocks noGrp="1"/>
          </p:cNvSpPr>
          <p:nvPr>
            <p:ph type="ftr" sz="quarter" idx="11"/>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CAAEDF6E-9C46-1744-B360-D04068DCC0A7}" type="slidenum">
              <a:rPr lang="en-US" altLang="en-US"/>
              <a:pPr>
                <a:defRPr/>
              </a:pPr>
              <a:t>‹#›</a:t>
            </a:fld>
            <a:endParaRPr lang="en-US" altLang="en-US"/>
          </a:p>
        </p:txBody>
      </p:sp>
    </p:spTree>
    <p:extLst>
      <p:ext uri="{BB962C8B-B14F-4D97-AF65-F5344CB8AC3E}">
        <p14:creationId xmlns:p14="http://schemas.microsoft.com/office/powerpoint/2010/main" val="17677847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88C1A-A88A-9646-A55C-A51DD2BC21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060DBE-F7CB-694A-B523-9F56930A26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4AE447-D827-4B48-A4A9-74C215E1BC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5C6D6B-4FC5-8144-97F8-26FA6471B342}"/>
              </a:ext>
            </a:extLst>
          </p:cNvPr>
          <p:cNvSpPr>
            <a:spLocks noGrp="1"/>
          </p:cNvSpPr>
          <p:nvPr>
            <p:ph type="dt" sz="half" idx="10"/>
          </p:nvPr>
        </p:nvSpPr>
        <p:spPr/>
        <p:txBody>
          <a:bodyPr/>
          <a:lstStyle/>
          <a:p>
            <a:fld id="{9F4DB678-76E3-A549-86E1-E949BEA37D54}" type="datetimeFigureOut">
              <a:rPr lang="en-US" smtClean="0"/>
              <a:t>9/17/23</a:t>
            </a:fld>
            <a:endParaRPr lang="en-US"/>
          </a:p>
        </p:txBody>
      </p:sp>
      <p:sp>
        <p:nvSpPr>
          <p:cNvPr id="6" name="Footer Placeholder 5">
            <a:extLst>
              <a:ext uri="{FF2B5EF4-FFF2-40B4-BE49-F238E27FC236}">
                <a16:creationId xmlns:a16="http://schemas.microsoft.com/office/drawing/2014/main" id="{87119E34-33C5-464F-8F78-B1F2701565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538614-BFB2-9B4E-BD63-F79A2CAF0EC6}"/>
              </a:ext>
            </a:extLst>
          </p:cNvPr>
          <p:cNvSpPr>
            <a:spLocks noGrp="1"/>
          </p:cNvSpPr>
          <p:nvPr>
            <p:ph type="sldNum" sz="quarter" idx="12"/>
          </p:nvPr>
        </p:nvSpPr>
        <p:spPr/>
        <p:txBody>
          <a:bodyPr/>
          <a:lstStyle/>
          <a:p>
            <a:fld id="{E22D8846-708B-B44D-BB7E-A6F1CECF9505}" type="slidenum">
              <a:rPr lang="en-US" smtClean="0"/>
              <a:t>‹#›</a:t>
            </a:fld>
            <a:endParaRPr lang="en-US"/>
          </a:p>
        </p:txBody>
      </p:sp>
    </p:spTree>
    <p:extLst>
      <p:ext uri="{BB962C8B-B14F-4D97-AF65-F5344CB8AC3E}">
        <p14:creationId xmlns:p14="http://schemas.microsoft.com/office/powerpoint/2010/main" val="4757625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C930-9336-D44F-8D17-0AACFA9B94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E38A25-7A05-5F47-B2A1-48E8CBDF96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05D40A-AF53-3D4E-A642-F2DB763BD0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85DE29-BB9A-344A-830B-6C144558B5CA}"/>
              </a:ext>
            </a:extLst>
          </p:cNvPr>
          <p:cNvSpPr>
            <a:spLocks noGrp="1"/>
          </p:cNvSpPr>
          <p:nvPr>
            <p:ph type="dt" sz="half" idx="10"/>
          </p:nvPr>
        </p:nvSpPr>
        <p:spPr/>
        <p:txBody>
          <a:bodyPr/>
          <a:lstStyle/>
          <a:p>
            <a:fld id="{9F4DB678-76E3-A549-86E1-E949BEA37D54}" type="datetimeFigureOut">
              <a:rPr lang="en-US" smtClean="0"/>
              <a:t>9/17/23</a:t>
            </a:fld>
            <a:endParaRPr lang="en-US"/>
          </a:p>
        </p:txBody>
      </p:sp>
      <p:sp>
        <p:nvSpPr>
          <p:cNvPr id="6" name="Footer Placeholder 5">
            <a:extLst>
              <a:ext uri="{FF2B5EF4-FFF2-40B4-BE49-F238E27FC236}">
                <a16:creationId xmlns:a16="http://schemas.microsoft.com/office/drawing/2014/main" id="{A5E9D935-7D6C-DA48-B694-CC76925E76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19A411-FA05-734D-8BDE-B0460B791ABB}"/>
              </a:ext>
            </a:extLst>
          </p:cNvPr>
          <p:cNvSpPr>
            <a:spLocks noGrp="1"/>
          </p:cNvSpPr>
          <p:nvPr>
            <p:ph type="sldNum" sz="quarter" idx="12"/>
          </p:nvPr>
        </p:nvSpPr>
        <p:spPr/>
        <p:txBody>
          <a:bodyPr/>
          <a:lstStyle/>
          <a:p>
            <a:fld id="{E22D8846-708B-B44D-BB7E-A6F1CECF9505}" type="slidenum">
              <a:rPr lang="en-US" smtClean="0"/>
              <a:t>‹#›</a:t>
            </a:fld>
            <a:endParaRPr lang="en-US"/>
          </a:p>
        </p:txBody>
      </p:sp>
    </p:spTree>
    <p:extLst>
      <p:ext uri="{BB962C8B-B14F-4D97-AF65-F5344CB8AC3E}">
        <p14:creationId xmlns:p14="http://schemas.microsoft.com/office/powerpoint/2010/main" val="16854860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935F4-3E57-0546-8033-04E7FF91A7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7CAB95-428D-C84B-BF20-463187D1A8A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E2A9BA-289F-184E-AB48-811ADF74A9A6}"/>
              </a:ext>
            </a:extLst>
          </p:cNvPr>
          <p:cNvSpPr>
            <a:spLocks noGrp="1"/>
          </p:cNvSpPr>
          <p:nvPr>
            <p:ph type="dt" sz="half" idx="10"/>
          </p:nvPr>
        </p:nvSpPr>
        <p:spPr/>
        <p:txBody>
          <a:bodyPr/>
          <a:lstStyle/>
          <a:p>
            <a:fld id="{9F4DB678-76E3-A549-86E1-E949BEA37D54}" type="datetimeFigureOut">
              <a:rPr lang="en-US" smtClean="0"/>
              <a:t>9/17/23</a:t>
            </a:fld>
            <a:endParaRPr lang="en-US"/>
          </a:p>
        </p:txBody>
      </p:sp>
      <p:sp>
        <p:nvSpPr>
          <p:cNvPr id="5" name="Footer Placeholder 4">
            <a:extLst>
              <a:ext uri="{FF2B5EF4-FFF2-40B4-BE49-F238E27FC236}">
                <a16:creationId xmlns:a16="http://schemas.microsoft.com/office/drawing/2014/main" id="{014382BC-4015-3749-A9A5-C42667C094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5A2437-0A19-554F-BC54-8A3AA3CD9048}"/>
              </a:ext>
            </a:extLst>
          </p:cNvPr>
          <p:cNvSpPr>
            <a:spLocks noGrp="1"/>
          </p:cNvSpPr>
          <p:nvPr>
            <p:ph type="sldNum" sz="quarter" idx="12"/>
          </p:nvPr>
        </p:nvSpPr>
        <p:spPr/>
        <p:txBody>
          <a:bodyPr/>
          <a:lstStyle/>
          <a:p>
            <a:fld id="{E22D8846-708B-B44D-BB7E-A6F1CECF9505}" type="slidenum">
              <a:rPr lang="en-US" smtClean="0"/>
              <a:t>‹#›</a:t>
            </a:fld>
            <a:endParaRPr lang="en-US"/>
          </a:p>
        </p:txBody>
      </p:sp>
    </p:spTree>
    <p:extLst>
      <p:ext uri="{BB962C8B-B14F-4D97-AF65-F5344CB8AC3E}">
        <p14:creationId xmlns:p14="http://schemas.microsoft.com/office/powerpoint/2010/main" val="4855556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DEAF63-ACDE-344A-86FE-5530E43FC5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14A7ED-A294-3247-A092-6CE8C70A67C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CD5BD-6177-404E-834B-E12A49953606}"/>
              </a:ext>
            </a:extLst>
          </p:cNvPr>
          <p:cNvSpPr>
            <a:spLocks noGrp="1"/>
          </p:cNvSpPr>
          <p:nvPr>
            <p:ph type="dt" sz="half" idx="10"/>
          </p:nvPr>
        </p:nvSpPr>
        <p:spPr/>
        <p:txBody>
          <a:bodyPr/>
          <a:lstStyle/>
          <a:p>
            <a:fld id="{9F4DB678-76E3-A549-86E1-E949BEA37D54}" type="datetimeFigureOut">
              <a:rPr lang="en-US" smtClean="0"/>
              <a:t>9/17/23</a:t>
            </a:fld>
            <a:endParaRPr lang="en-US"/>
          </a:p>
        </p:txBody>
      </p:sp>
      <p:sp>
        <p:nvSpPr>
          <p:cNvPr id="5" name="Footer Placeholder 4">
            <a:extLst>
              <a:ext uri="{FF2B5EF4-FFF2-40B4-BE49-F238E27FC236}">
                <a16:creationId xmlns:a16="http://schemas.microsoft.com/office/drawing/2014/main" id="{B2FFE693-1836-4B4E-8779-41123BE94C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79540-2384-B443-997E-DB8C02F9F631}"/>
              </a:ext>
            </a:extLst>
          </p:cNvPr>
          <p:cNvSpPr>
            <a:spLocks noGrp="1"/>
          </p:cNvSpPr>
          <p:nvPr>
            <p:ph type="sldNum" sz="quarter" idx="12"/>
          </p:nvPr>
        </p:nvSpPr>
        <p:spPr/>
        <p:txBody>
          <a:bodyPr/>
          <a:lstStyle/>
          <a:p>
            <a:fld id="{E22D8846-708B-B44D-BB7E-A6F1CECF9505}" type="slidenum">
              <a:rPr lang="en-US" smtClean="0"/>
              <a:t>‹#›</a:t>
            </a:fld>
            <a:endParaRPr lang="en-US"/>
          </a:p>
        </p:txBody>
      </p:sp>
    </p:spTree>
    <p:extLst>
      <p:ext uri="{BB962C8B-B14F-4D97-AF65-F5344CB8AC3E}">
        <p14:creationId xmlns:p14="http://schemas.microsoft.com/office/powerpoint/2010/main" val="3400506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019" y="274544"/>
            <a:ext cx="1097203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985" y="1535206"/>
            <a:ext cx="5385954" cy="640136"/>
          </a:xfrm>
        </p:spPr>
        <p:txBody>
          <a:bodyPr anchor="b"/>
          <a:lstStyle>
            <a:lvl1pPr marL="0" indent="0">
              <a:buNone/>
              <a:defRPr sz="2206" b="1"/>
            </a:lvl1pPr>
            <a:lvl2pPr marL="402389" indent="0">
              <a:buNone/>
              <a:defRPr sz="1765" b="1"/>
            </a:lvl2pPr>
            <a:lvl3pPr marL="804776" indent="0">
              <a:buNone/>
              <a:defRPr sz="1588" b="1"/>
            </a:lvl3pPr>
            <a:lvl4pPr marL="1207167" indent="0">
              <a:buNone/>
              <a:defRPr sz="1412" b="1"/>
            </a:lvl4pPr>
            <a:lvl5pPr marL="1609557" indent="0">
              <a:buNone/>
              <a:defRPr sz="1412" b="1"/>
            </a:lvl5pPr>
            <a:lvl6pPr marL="2011950" indent="0">
              <a:buNone/>
              <a:defRPr sz="1412" b="1"/>
            </a:lvl6pPr>
            <a:lvl7pPr marL="2414339" indent="0">
              <a:buNone/>
              <a:defRPr sz="1412" b="1"/>
            </a:lvl7pPr>
            <a:lvl8pPr marL="2816728" indent="0">
              <a:buNone/>
              <a:defRPr sz="1412" b="1"/>
            </a:lvl8pPr>
            <a:lvl9pPr marL="3219117" indent="0">
              <a:buNone/>
              <a:defRPr sz="1412" b="1"/>
            </a:lvl9pPr>
          </a:lstStyle>
          <a:p>
            <a:pPr lvl="0"/>
            <a:r>
              <a:rPr lang="en-US"/>
              <a:t>Click to edit Master text styles</a:t>
            </a:r>
          </a:p>
        </p:txBody>
      </p:sp>
      <p:sp>
        <p:nvSpPr>
          <p:cNvPr id="4" name="Content Placeholder 3"/>
          <p:cNvSpPr>
            <a:spLocks noGrp="1"/>
          </p:cNvSpPr>
          <p:nvPr>
            <p:ph sz="half" idx="2"/>
          </p:nvPr>
        </p:nvSpPr>
        <p:spPr>
          <a:xfrm>
            <a:off x="609985" y="2175344"/>
            <a:ext cx="5385954" cy="3951474"/>
          </a:xfrm>
        </p:spPr>
        <p:txBody>
          <a:bodyPr/>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4143" y="1535206"/>
            <a:ext cx="5387879" cy="640136"/>
          </a:xfrm>
        </p:spPr>
        <p:txBody>
          <a:bodyPr anchor="b"/>
          <a:lstStyle>
            <a:lvl1pPr marL="0" indent="0">
              <a:buNone/>
              <a:defRPr sz="2206" b="1"/>
            </a:lvl1pPr>
            <a:lvl2pPr marL="402389" indent="0">
              <a:buNone/>
              <a:defRPr sz="1765" b="1"/>
            </a:lvl2pPr>
            <a:lvl3pPr marL="804776" indent="0">
              <a:buNone/>
              <a:defRPr sz="1588" b="1"/>
            </a:lvl3pPr>
            <a:lvl4pPr marL="1207167" indent="0">
              <a:buNone/>
              <a:defRPr sz="1412" b="1"/>
            </a:lvl4pPr>
            <a:lvl5pPr marL="1609557" indent="0">
              <a:buNone/>
              <a:defRPr sz="1412" b="1"/>
            </a:lvl5pPr>
            <a:lvl6pPr marL="2011950" indent="0">
              <a:buNone/>
              <a:defRPr sz="1412" b="1"/>
            </a:lvl6pPr>
            <a:lvl7pPr marL="2414339" indent="0">
              <a:buNone/>
              <a:defRPr sz="1412" b="1"/>
            </a:lvl7pPr>
            <a:lvl8pPr marL="2816728" indent="0">
              <a:buNone/>
              <a:defRPr sz="1412" b="1"/>
            </a:lvl8pPr>
            <a:lvl9pPr marL="3219117" indent="0">
              <a:buNone/>
              <a:defRPr sz="1412" b="1"/>
            </a:lvl9pPr>
          </a:lstStyle>
          <a:p>
            <a:pPr lvl="0"/>
            <a:r>
              <a:rPr lang="en-US"/>
              <a:t>Click to edit Master text styles</a:t>
            </a:r>
          </a:p>
        </p:txBody>
      </p:sp>
      <p:sp>
        <p:nvSpPr>
          <p:cNvPr id="6" name="Content Placeholder 5"/>
          <p:cNvSpPr>
            <a:spLocks noGrp="1"/>
          </p:cNvSpPr>
          <p:nvPr>
            <p:ph sz="quarter" idx="4"/>
          </p:nvPr>
        </p:nvSpPr>
        <p:spPr>
          <a:xfrm>
            <a:off x="6194143" y="2175344"/>
            <a:ext cx="5387879" cy="3951474"/>
          </a:xfrm>
        </p:spPr>
        <p:txBody>
          <a:bodyPr/>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8" name="Footer Placeholder 7"/>
          <p:cNvSpPr>
            <a:spLocks noGrp="1"/>
          </p:cNvSpPr>
          <p:nvPr>
            <p:ph type="ftr" sz="quarter" idx="11"/>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DA4709BB-EDA9-0745-A4C5-72C86902C2A7}" type="slidenum">
              <a:rPr lang="en-US" altLang="en-US"/>
              <a:pPr>
                <a:defRPr/>
              </a:pPr>
              <a:t>‹#›</a:t>
            </a:fld>
            <a:endParaRPr lang="en-US" altLang="en-US"/>
          </a:p>
        </p:txBody>
      </p:sp>
    </p:spTree>
    <p:extLst>
      <p:ext uri="{BB962C8B-B14F-4D97-AF65-F5344CB8AC3E}">
        <p14:creationId xmlns:p14="http://schemas.microsoft.com/office/powerpoint/2010/main" val="721717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4" name="Footer Placeholder 3"/>
          <p:cNvSpPr>
            <a:spLocks noGrp="1"/>
          </p:cNvSpPr>
          <p:nvPr>
            <p:ph type="ftr" sz="quarter" idx="11"/>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8C00CBDE-E686-7E48-BC2A-EC35A75B911F}" type="slidenum">
              <a:rPr lang="en-US" altLang="en-US"/>
              <a:pPr>
                <a:defRPr/>
              </a:pPr>
              <a:t>‹#›</a:t>
            </a:fld>
            <a:endParaRPr lang="en-US" altLang="en-US"/>
          </a:p>
        </p:txBody>
      </p:sp>
    </p:spTree>
    <p:extLst>
      <p:ext uri="{BB962C8B-B14F-4D97-AF65-F5344CB8AC3E}">
        <p14:creationId xmlns:p14="http://schemas.microsoft.com/office/powerpoint/2010/main" val="921275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3" name="Footer Placeholder 2"/>
          <p:cNvSpPr>
            <a:spLocks noGrp="1"/>
          </p:cNvSpPr>
          <p:nvPr>
            <p:ph type="ftr" sz="quarter" idx="11"/>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2E6BD891-3AE2-7343-B4B5-45C7A479FEF5}" type="slidenum">
              <a:rPr lang="en-US" altLang="en-US"/>
              <a:pPr>
                <a:defRPr/>
              </a:pPr>
              <a:t>‹#›</a:t>
            </a:fld>
            <a:endParaRPr lang="en-US" altLang="en-US"/>
          </a:p>
        </p:txBody>
      </p:sp>
    </p:spTree>
    <p:extLst>
      <p:ext uri="{BB962C8B-B14F-4D97-AF65-F5344CB8AC3E}">
        <p14:creationId xmlns:p14="http://schemas.microsoft.com/office/powerpoint/2010/main" val="512636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994" y="273144"/>
            <a:ext cx="4010121" cy="1162610"/>
          </a:xfrm>
        </p:spPr>
        <p:txBody>
          <a:bodyPr anchor="b"/>
          <a:lstStyle>
            <a:lvl1pPr algn="l">
              <a:defRPr sz="1765" b="1"/>
            </a:lvl1pPr>
          </a:lstStyle>
          <a:p>
            <a:r>
              <a:rPr lang="en-US"/>
              <a:t>Click to edit Master title style</a:t>
            </a:r>
          </a:p>
        </p:txBody>
      </p:sp>
      <p:sp>
        <p:nvSpPr>
          <p:cNvPr id="3" name="Content Placeholder 2"/>
          <p:cNvSpPr>
            <a:spLocks noGrp="1"/>
          </p:cNvSpPr>
          <p:nvPr>
            <p:ph idx="1"/>
          </p:nvPr>
        </p:nvSpPr>
        <p:spPr>
          <a:xfrm>
            <a:off x="4766362" y="273144"/>
            <a:ext cx="6815667" cy="5853672"/>
          </a:xfrm>
        </p:spPr>
        <p:txBody>
          <a:bodyPr/>
          <a:lstStyle>
            <a:lvl1pPr>
              <a:defRPr sz="2824"/>
            </a:lvl1pPr>
            <a:lvl2pPr>
              <a:defRPr sz="2471"/>
            </a:lvl2pPr>
            <a:lvl3pPr>
              <a:defRPr sz="2206"/>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994" y="1435755"/>
            <a:ext cx="4010121" cy="4691062"/>
          </a:xfrm>
        </p:spPr>
        <p:txBody>
          <a:bodyPr/>
          <a:lstStyle>
            <a:lvl1pPr marL="0" indent="0">
              <a:buNone/>
              <a:defRPr sz="1235"/>
            </a:lvl1pPr>
            <a:lvl2pPr marL="402389" indent="0">
              <a:buNone/>
              <a:defRPr sz="1059"/>
            </a:lvl2pPr>
            <a:lvl3pPr marL="804776" indent="0">
              <a:buNone/>
              <a:defRPr sz="882"/>
            </a:lvl3pPr>
            <a:lvl4pPr marL="1207167" indent="0">
              <a:buNone/>
              <a:defRPr sz="794"/>
            </a:lvl4pPr>
            <a:lvl5pPr marL="1609557" indent="0">
              <a:buNone/>
              <a:defRPr sz="794"/>
            </a:lvl5pPr>
            <a:lvl6pPr marL="2011950" indent="0">
              <a:buNone/>
              <a:defRPr sz="794"/>
            </a:lvl6pPr>
            <a:lvl7pPr marL="2414339" indent="0">
              <a:buNone/>
              <a:defRPr sz="794"/>
            </a:lvl7pPr>
            <a:lvl8pPr marL="2816728" indent="0">
              <a:buNone/>
              <a:defRPr sz="794"/>
            </a:lvl8pPr>
            <a:lvl9pPr marL="3219117" indent="0">
              <a:buNone/>
              <a:defRPr sz="794"/>
            </a:lvl9pPr>
          </a:lstStyle>
          <a:p>
            <a:pPr lvl="0"/>
            <a:r>
              <a:rPr lang="en-US"/>
              <a:t>Click to edit Master text styles</a:t>
            </a:r>
          </a:p>
        </p:txBody>
      </p:sp>
      <p:sp>
        <p:nvSpPr>
          <p:cNvPr id="5" name="Date Placeholder 4"/>
          <p:cNvSpPr>
            <a:spLocks noGrp="1"/>
          </p:cNvSpPr>
          <p:nvPr>
            <p:ph type="dt" sz="half" idx="10"/>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6" name="Footer Placeholder 5"/>
          <p:cNvSpPr>
            <a:spLocks noGrp="1"/>
          </p:cNvSpPr>
          <p:nvPr>
            <p:ph type="ftr" sz="quarter" idx="11"/>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44A47BC4-112C-CD49-AEC8-E17B1BE7FD9B}" type="slidenum">
              <a:rPr lang="en-US" altLang="en-US"/>
              <a:pPr>
                <a:defRPr/>
              </a:pPr>
              <a:t>‹#›</a:t>
            </a:fld>
            <a:endParaRPr lang="en-US" altLang="en-US"/>
          </a:p>
        </p:txBody>
      </p:sp>
    </p:spTree>
    <p:extLst>
      <p:ext uri="{BB962C8B-B14F-4D97-AF65-F5344CB8AC3E}">
        <p14:creationId xmlns:p14="http://schemas.microsoft.com/office/powerpoint/2010/main" val="18341509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3.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theme" Target="../theme/theme5.xml"/><Relationship Id="rId4"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6.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7.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498" name="Title Placeholder 1"/>
          <p:cNvSpPr>
            <a:spLocks noGrp="1"/>
          </p:cNvSpPr>
          <p:nvPr>
            <p:ph type="title"/>
          </p:nvPr>
        </p:nvSpPr>
        <p:spPr bwMode="auto">
          <a:xfrm>
            <a:off x="609986" y="274544"/>
            <a:ext cx="1097203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1158" tIns="50584" rIns="101158" bIns="50584" numCol="1" anchor="ctr" anchorCtr="0" compatLnSpc="1">
            <a:prstTxWarp prst="textNoShape">
              <a:avLst/>
            </a:prstTxWarp>
          </a:bodyPr>
          <a:lstStyle/>
          <a:p>
            <a:pPr lvl="0"/>
            <a:r>
              <a:rPr lang="en-US" altLang="en-US"/>
              <a:t>Click to edit Master title style</a:t>
            </a:r>
          </a:p>
        </p:txBody>
      </p:sp>
      <p:sp>
        <p:nvSpPr>
          <p:cNvPr id="106499" name="Text Placeholder 2"/>
          <p:cNvSpPr>
            <a:spLocks noGrp="1"/>
          </p:cNvSpPr>
          <p:nvPr>
            <p:ph type="body" idx="1"/>
          </p:nvPr>
        </p:nvSpPr>
        <p:spPr bwMode="auto">
          <a:xfrm>
            <a:off x="609986" y="1599641"/>
            <a:ext cx="10972030" cy="452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1158" tIns="50584" rIns="101158" bIns="5058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986" y="6356537"/>
            <a:ext cx="2844030" cy="365592"/>
          </a:xfrm>
          <a:prstGeom prst="rect">
            <a:avLst/>
          </a:prstGeom>
        </p:spPr>
        <p:txBody>
          <a:bodyPr vert="horz" wrap="square" lIns="101158" tIns="50584" rIns="101158" bIns="50584" numCol="1" anchor="ctr" anchorCtr="0" compatLnSpc="1">
            <a:prstTxWarp prst="textNoShape">
              <a:avLst/>
            </a:prstTxWarp>
          </a:bodyPr>
          <a:lstStyle>
            <a:lvl1pPr defTabSz="444049" eaLnBrk="1" hangingPunct="1">
              <a:defRPr sz="1147" smtClean="0">
                <a:solidFill>
                  <a:srgbClr val="898989"/>
                </a:solidFill>
                <a:latin typeface="Calibri" charset="0"/>
              </a:defRPr>
            </a:lvl1pPr>
          </a:lstStyle>
          <a:p>
            <a:pPr>
              <a:defRPr/>
            </a:pPr>
            <a:fld id="{6E89D81E-B8F5-6744-B702-4D1E9B2F2AAF}" type="datetime1">
              <a:rPr lang="en-US" altLang="en-US"/>
              <a:pPr>
                <a:defRPr/>
              </a:pPr>
              <a:t>9/17/23</a:t>
            </a:fld>
            <a:endParaRPr lang="en-US" altLang="en-US"/>
          </a:p>
        </p:txBody>
      </p:sp>
      <p:sp>
        <p:nvSpPr>
          <p:cNvPr id="5" name="Footer Placeholder 4"/>
          <p:cNvSpPr>
            <a:spLocks noGrp="1"/>
          </p:cNvSpPr>
          <p:nvPr>
            <p:ph type="ftr" sz="quarter" idx="3"/>
          </p:nvPr>
        </p:nvSpPr>
        <p:spPr>
          <a:xfrm>
            <a:off x="4165986" y="6356537"/>
            <a:ext cx="3860030" cy="365592"/>
          </a:xfrm>
          <a:prstGeom prst="rect">
            <a:avLst/>
          </a:prstGeom>
        </p:spPr>
        <p:txBody>
          <a:bodyPr vert="horz" wrap="square" lIns="101158" tIns="50584" rIns="101158" bIns="50584" numCol="1" anchor="ctr" anchorCtr="0" compatLnSpc="1">
            <a:prstTxWarp prst="textNoShape">
              <a:avLst/>
            </a:prstTxWarp>
          </a:bodyPr>
          <a:lstStyle>
            <a:lvl1pPr algn="ctr" defTabSz="445017" eaLnBrk="1" hangingPunct="1">
              <a:defRPr sz="1147">
                <a:solidFill>
                  <a:srgbClr val="898989"/>
                </a:solidFill>
                <a:latin typeface="Calibri"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8737986" y="6356537"/>
            <a:ext cx="2844030" cy="365592"/>
          </a:xfrm>
          <a:prstGeom prst="rect">
            <a:avLst/>
          </a:prstGeom>
        </p:spPr>
        <p:txBody>
          <a:bodyPr vert="horz" wrap="square" lIns="101158" tIns="50584" rIns="101158" bIns="50584" numCol="1" anchor="ctr" anchorCtr="0" compatLnSpc="1">
            <a:prstTxWarp prst="textNoShape">
              <a:avLst/>
            </a:prstTxWarp>
          </a:bodyPr>
          <a:lstStyle>
            <a:lvl1pPr algn="r" defTabSz="444049" eaLnBrk="1" hangingPunct="1">
              <a:defRPr sz="1147" smtClean="0">
                <a:solidFill>
                  <a:srgbClr val="898989"/>
                </a:solidFill>
                <a:latin typeface="Calibri" charset="0"/>
              </a:defRPr>
            </a:lvl1pPr>
          </a:lstStyle>
          <a:p>
            <a:pPr>
              <a:defRPr/>
            </a:pPr>
            <a:fld id="{5F6DCEAA-64D8-9548-AEB0-ED749FFD210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229" r:id="rId1"/>
  </p:sldLayoutIdLst>
  <p:txStyles>
    <p:titleStyle>
      <a:lvl1pPr algn="ctr" defTabSz="442648" rtl="0" eaLnBrk="0" fontAlgn="base" hangingPunct="0">
        <a:spcBef>
          <a:spcPct val="0"/>
        </a:spcBef>
        <a:spcAft>
          <a:spcPct val="0"/>
        </a:spcAft>
        <a:defRPr sz="4324" kern="1200">
          <a:solidFill>
            <a:schemeClr val="tx1"/>
          </a:solidFill>
          <a:latin typeface="+mj-lt"/>
          <a:ea typeface="ＭＳ Ｐゴシック" pitchFamily="-128" charset="-128"/>
          <a:cs typeface="ＭＳ Ｐゴシック" pitchFamily="-128" charset="-128"/>
        </a:defRPr>
      </a:lvl1pPr>
      <a:lvl2pPr algn="ctr" defTabSz="442648" rtl="0" eaLnBrk="0" fontAlgn="base" hangingPunct="0">
        <a:spcBef>
          <a:spcPct val="0"/>
        </a:spcBef>
        <a:spcAft>
          <a:spcPct val="0"/>
        </a:spcAft>
        <a:defRPr sz="4324">
          <a:solidFill>
            <a:schemeClr val="tx1"/>
          </a:solidFill>
          <a:latin typeface="Calibri" pitchFamily="-128" charset="0"/>
          <a:ea typeface="ＭＳ Ｐゴシック" pitchFamily="-128" charset="-128"/>
          <a:cs typeface="ＭＳ Ｐゴシック" pitchFamily="-128" charset="-128"/>
        </a:defRPr>
      </a:lvl2pPr>
      <a:lvl3pPr algn="ctr" defTabSz="442648" rtl="0" eaLnBrk="0" fontAlgn="base" hangingPunct="0">
        <a:spcBef>
          <a:spcPct val="0"/>
        </a:spcBef>
        <a:spcAft>
          <a:spcPct val="0"/>
        </a:spcAft>
        <a:defRPr sz="4324">
          <a:solidFill>
            <a:schemeClr val="tx1"/>
          </a:solidFill>
          <a:latin typeface="Calibri" pitchFamily="-128" charset="0"/>
          <a:ea typeface="ＭＳ Ｐゴシック" pitchFamily="-128" charset="-128"/>
          <a:cs typeface="ＭＳ Ｐゴシック" pitchFamily="-128" charset="-128"/>
        </a:defRPr>
      </a:lvl3pPr>
      <a:lvl4pPr algn="ctr" defTabSz="442648" rtl="0" eaLnBrk="0" fontAlgn="base" hangingPunct="0">
        <a:spcBef>
          <a:spcPct val="0"/>
        </a:spcBef>
        <a:spcAft>
          <a:spcPct val="0"/>
        </a:spcAft>
        <a:defRPr sz="4324">
          <a:solidFill>
            <a:schemeClr val="tx1"/>
          </a:solidFill>
          <a:latin typeface="Calibri" pitchFamily="-128" charset="0"/>
          <a:ea typeface="ＭＳ Ｐゴシック" pitchFamily="-128" charset="-128"/>
          <a:cs typeface="ＭＳ Ｐゴシック" pitchFamily="-128" charset="-128"/>
        </a:defRPr>
      </a:lvl4pPr>
      <a:lvl5pPr algn="ctr" defTabSz="442648" rtl="0" eaLnBrk="0" fontAlgn="base" hangingPunct="0">
        <a:spcBef>
          <a:spcPct val="0"/>
        </a:spcBef>
        <a:spcAft>
          <a:spcPct val="0"/>
        </a:spcAft>
        <a:defRPr sz="4324">
          <a:solidFill>
            <a:schemeClr val="tx1"/>
          </a:solidFill>
          <a:latin typeface="Calibri" pitchFamily="-128" charset="0"/>
          <a:ea typeface="ＭＳ Ｐゴシック" pitchFamily="-128" charset="-128"/>
          <a:cs typeface="ＭＳ Ｐゴシック" pitchFamily="-128" charset="-128"/>
        </a:defRPr>
      </a:lvl5pPr>
      <a:lvl6pPr marL="400552" algn="ctr" defTabSz="445069" rtl="0" fontAlgn="base">
        <a:spcBef>
          <a:spcPct val="0"/>
        </a:spcBef>
        <a:spcAft>
          <a:spcPct val="0"/>
        </a:spcAft>
        <a:defRPr sz="4324">
          <a:solidFill>
            <a:schemeClr val="tx1"/>
          </a:solidFill>
          <a:latin typeface="Calibri" pitchFamily="-128" charset="0"/>
          <a:ea typeface="ＭＳ Ｐゴシック" pitchFamily="-128" charset="-128"/>
          <a:cs typeface="ＭＳ Ｐゴシック" pitchFamily="-128" charset="-128"/>
        </a:defRPr>
      </a:lvl6pPr>
      <a:lvl7pPr marL="801104" algn="ctr" defTabSz="445069" rtl="0" fontAlgn="base">
        <a:spcBef>
          <a:spcPct val="0"/>
        </a:spcBef>
        <a:spcAft>
          <a:spcPct val="0"/>
        </a:spcAft>
        <a:defRPr sz="4324">
          <a:solidFill>
            <a:schemeClr val="tx1"/>
          </a:solidFill>
          <a:latin typeface="Calibri" pitchFamily="-128" charset="0"/>
          <a:ea typeface="ＭＳ Ｐゴシック" pitchFamily="-128" charset="-128"/>
          <a:cs typeface="ＭＳ Ｐゴシック" pitchFamily="-128" charset="-128"/>
        </a:defRPr>
      </a:lvl7pPr>
      <a:lvl8pPr marL="1201677" algn="ctr" defTabSz="445069" rtl="0" fontAlgn="base">
        <a:spcBef>
          <a:spcPct val="0"/>
        </a:spcBef>
        <a:spcAft>
          <a:spcPct val="0"/>
        </a:spcAft>
        <a:defRPr sz="4324">
          <a:solidFill>
            <a:schemeClr val="tx1"/>
          </a:solidFill>
          <a:latin typeface="Calibri" pitchFamily="-128" charset="0"/>
          <a:ea typeface="ＭＳ Ｐゴシック" pitchFamily="-128" charset="-128"/>
          <a:cs typeface="ＭＳ Ｐゴシック" pitchFamily="-128" charset="-128"/>
        </a:defRPr>
      </a:lvl8pPr>
      <a:lvl9pPr marL="1602230" algn="ctr" defTabSz="445069" rtl="0" fontAlgn="base">
        <a:spcBef>
          <a:spcPct val="0"/>
        </a:spcBef>
        <a:spcAft>
          <a:spcPct val="0"/>
        </a:spcAft>
        <a:defRPr sz="4324">
          <a:solidFill>
            <a:schemeClr val="tx1"/>
          </a:solidFill>
          <a:latin typeface="Calibri" pitchFamily="-128" charset="0"/>
          <a:ea typeface="ＭＳ Ｐゴシック" pitchFamily="-128" charset="-128"/>
          <a:cs typeface="ＭＳ Ｐゴシック" pitchFamily="-128" charset="-128"/>
        </a:defRPr>
      </a:lvl9pPr>
    </p:titleStyle>
    <p:bodyStyle>
      <a:lvl1pPr marL="331986" indent="-331986" algn="l" defTabSz="442648" rtl="0" eaLnBrk="0" fontAlgn="base" hangingPunct="0">
        <a:spcBef>
          <a:spcPct val="20000"/>
        </a:spcBef>
        <a:spcAft>
          <a:spcPct val="0"/>
        </a:spcAft>
        <a:buFont typeface="Arial" charset="0"/>
        <a:buChar char="•"/>
        <a:defRPr sz="3177" kern="1200">
          <a:solidFill>
            <a:schemeClr val="tx1"/>
          </a:solidFill>
          <a:latin typeface="+mn-lt"/>
          <a:ea typeface="ＭＳ Ｐゴシック" pitchFamily="-128" charset="-128"/>
          <a:cs typeface="ＭＳ Ｐゴシック" pitchFamily="-128" charset="-128"/>
        </a:defRPr>
      </a:lvl1pPr>
      <a:lvl2pPr marL="722806" indent="-275956" algn="l" defTabSz="442648" rtl="0" eaLnBrk="0" fontAlgn="base" hangingPunct="0">
        <a:spcBef>
          <a:spcPct val="20000"/>
        </a:spcBef>
        <a:spcAft>
          <a:spcPct val="0"/>
        </a:spcAft>
        <a:buFont typeface="Arial" charset="0"/>
        <a:buChar char="–"/>
        <a:defRPr sz="2735" kern="1200">
          <a:solidFill>
            <a:schemeClr val="tx1"/>
          </a:solidFill>
          <a:latin typeface="+mn-lt"/>
          <a:ea typeface="ＭＳ Ｐゴシック" pitchFamily="-128" charset="-128"/>
          <a:cs typeface="+mn-cs"/>
        </a:defRPr>
      </a:lvl2pPr>
      <a:lvl3pPr marL="1113625" indent="-218523" algn="l" defTabSz="442648" rtl="0" eaLnBrk="0" fontAlgn="base" hangingPunct="0">
        <a:spcBef>
          <a:spcPct val="20000"/>
        </a:spcBef>
        <a:spcAft>
          <a:spcPct val="0"/>
        </a:spcAft>
        <a:buFont typeface="Arial" charset="0"/>
        <a:buChar char="•"/>
        <a:defRPr sz="2382" kern="1200">
          <a:solidFill>
            <a:schemeClr val="tx1"/>
          </a:solidFill>
          <a:latin typeface="+mn-lt"/>
          <a:ea typeface="ＭＳ Ｐゴシック" pitchFamily="-128" charset="-128"/>
          <a:cs typeface="+mn-cs"/>
        </a:defRPr>
      </a:lvl3pPr>
      <a:lvl4pPr marL="1559075" indent="-218523" algn="l" defTabSz="442648" rtl="0" eaLnBrk="0" fontAlgn="base" hangingPunct="0">
        <a:spcBef>
          <a:spcPct val="20000"/>
        </a:spcBef>
        <a:spcAft>
          <a:spcPct val="0"/>
        </a:spcAft>
        <a:buFont typeface="Arial" charset="0"/>
        <a:buChar char="–"/>
        <a:defRPr sz="1941" kern="1200">
          <a:solidFill>
            <a:schemeClr val="tx1"/>
          </a:solidFill>
          <a:latin typeface="+mn-lt"/>
          <a:ea typeface="ＭＳ Ｐゴシック" pitchFamily="-128" charset="-128"/>
          <a:cs typeface="+mn-cs"/>
        </a:defRPr>
      </a:lvl4pPr>
      <a:lvl5pPr marL="2005925" indent="-218523" algn="l" defTabSz="442648" rtl="0" eaLnBrk="0" fontAlgn="base" hangingPunct="0">
        <a:spcBef>
          <a:spcPct val="20000"/>
        </a:spcBef>
        <a:spcAft>
          <a:spcPct val="0"/>
        </a:spcAft>
        <a:buFont typeface="Arial" charset="0"/>
        <a:buChar char="»"/>
        <a:defRPr sz="1941" kern="1200">
          <a:solidFill>
            <a:schemeClr val="tx1"/>
          </a:solidFill>
          <a:latin typeface="+mn-lt"/>
          <a:ea typeface="ＭＳ Ｐゴシック" pitchFamily="-128" charset="-128"/>
          <a:cs typeface="+mn-cs"/>
        </a:defRPr>
      </a:lvl5pPr>
      <a:lvl6pPr marL="2454664" indent="-223171" algn="l" defTabSz="446309" rtl="0" eaLnBrk="1" latinLnBrk="0" hangingPunct="1">
        <a:spcBef>
          <a:spcPct val="20000"/>
        </a:spcBef>
        <a:buFont typeface="Arial"/>
        <a:buChar char="•"/>
        <a:defRPr sz="1941" kern="1200">
          <a:solidFill>
            <a:schemeClr val="tx1"/>
          </a:solidFill>
          <a:latin typeface="+mn-lt"/>
          <a:ea typeface="+mn-ea"/>
          <a:cs typeface="+mn-cs"/>
        </a:defRPr>
      </a:lvl6pPr>
      <a:lvl7pPr marL="2900970" indent="-223171" algn="l" defTabSz="446309" rtl="0" eaLnBrk="1" latinLnBrk="0" hangingPunct="1">
        <a:spcBef>
          <a:spcPct val="20000"/>
        </a:spcBef>
        <a:buFont typeface="Arial"/>
        <a:buChar char="•"/>
        <a:defRPr sz="1941" kern="1200">
          <a:solidFill>
            <a:schemeClr val="tx1"/>
          </a:solidFill>
          <a:latin typeface="+mn-lt"/>
          <a:ea typeface="+mn-ea"/>
          <a:cs typeface="+mn-cs"/>
        </a:defRPr>
      </a:lvl7pPr>
      <a:lvl8pPr marL="3347269" indent="-223171" algn="l" defTabSz="446309" rtl="0" eaLnBrk="1" latinLnBrk="0" hangingPunct="1">
        <a:spcBef>
          <a:spcPct val="20000"/>
        </a:spcBef>
        <a:buFont typeface="Arial"/>
        <a:buChar char="•"/>
        <a:defRPr sz="1941" kern="1200">
          <a:solidFill>
            <a:schemeClr val="tx1"/>
          </a:solidFill>
          <a:latin typeface="+mn-lt"/>
          <a:ea typeface="+mn-ea"/>
          <a:cs typeface="+mn-cs"/>
        </a:defRPr>
      </a:lvl8pPr>
      <a:lvl9pPr marL="3793573" indent="-223171" algn="l" defTabSz="446309" rtl="0" eaLnBrk="1" latinLnBrk="0" hangingPunct="1">
        <a:spcBef>
          <a:spcPct val="20000"/>
        </a:spcBef>
        <a:buFont typeface="Arial"/>
        <a:buChar char="•"/>
        <a:defRPr sz="1941" kern="1200">
          <a:solidFill>
            <a:schemeClr val="tx1"/>
          </a:solidFill>
          <a:latin typeface="+mn-lt"/>
          <a:ea typeface="+mn-ea"/>
          <a:cs typeface="+mn-cs"/>
        </a:defRPr>
      </a:lvl9pPr>
    </p:bodyStyle>
    <p:otherStyle>
      <a:defPPr>
        <a:defRPr lang="en-US"/>
      </a:defPPr>
      <a:lvl1pPr marL="0" algn="l" defTabSz="446309" rtl="0" eaLnBrk="1" latinLnBrk="0" hangingPunct="1">
        <a:defRPr sz="1765" kern="1200">
          <a:solidFill>
            <a:schemeClr val="tx1"/>
          </a:solidFill>
          <a:latin typeface="+mn-lt"/>
          <a:ea typeface="+mn-ea"/>
          <a:cs typeface="+mn-cs"/>
        </a:defRPr>
      </a:lvl1pPr>
      <a:lvl2pPr marL="446309" algn="l" defTabSz="446309" rtl="0" eaLnBrk="1" latinLnBrk="0" hangingPunct="1">
        <a:defRPr sz="1765" kern="1200">
          <a:solidFill>
            <a:schemeClr val="tx1"/>
          </a:solidFill>
          <a:latin typeface="+mn-lt"/>
          <a:ea typeface="+mn-ea"/>
          <a:cs typeface="+mn-cs"/>
        </a:defRPr>
      </a:lvl2pPr>
      <a:lvl3pPr marL="892609" algn="l" defTabSz="446309" rtl="0" eaLnBrk="1" latinLnBrk="0" hangingPunct="1">
        <a:defRPr sz="1765" kern="1200">
          <a:solidFill>
            <a:schemeClr val="tx1"/>
          </a:solidFill>
          <a:latin typeface="+mn-lt"/>
          <a:ea typeface="+mn-ea"/>
          <a:cs typeface="+mn-cs"/>
        </a:defRPr>
      </a:lvl3pPr>
      <a:lvl4pPr marL="1338911" algn="l" defTabSz="446309" rtl="0" eaLnBrk="1" latinLnBrk="0" hangingPunct="1">
        <a:defRPr sz="1765" kern="1200">
          <a:solidFill>
            <a:schemeClr val="tx1"/>
          </a:solidFill>
          <a:latin typeface="+mn-lt"/>
          <a:ea typeface="+mn-ea"/>
          <a:cs typeface="+mn-cs"/>
        </a:defRPr>
      </a:lvl4pPr>
      <a:lvl5pPr marL="1785212" algn="l" defTabSz="446309" rtl="0" eaLnBrk="1" latinLnBrk="0" hangingPunct="1">
        <a:defRPr sz="1765" kern="1200">
          <a:solidFill>
            <a:schemeClr val="tx1"/>
          </a:solidFill>
          <a:latin typeface="+mn-lt"/>
          <a:ea typeface="+mn-ea"/>
          <a:cs typeface="+mn-cs"/>
        </a:defRPr>
      </a:lvl5pPr>
      <a:lvl6pPr marL="2231515" algn="l" defTabSz="446309" rtl="0" eaLnBrk="1" latinLnBrk="0" hangingPunct="1">
        <a:defRPr sz="1765" kern="1200">
          <a:solidFill>
            <a:schemeClr val="tx1"/>
          </a:solidFill>
          <a:latin typeface="+mn-lt"/>
          <a:ea typeface="+mn-ea"/>
          <a:cs typeface="+mn-cs"/>
        </a:defRPr>
      </a:lvl6pPr>
      <a:lvl7pPr marL="2677814" algn="l" defTabSz="446309" rtl="0" eaLnBrk="1" latinLnBrk="0" hangingPunct="1">
        <a:defRPr sz="1765" kern="1200">
          <a:solidFill>
            <a:schemeClr val="tx1"/>
          </a:solidFill>
          <a:latin typeface="+mn-lt"/>
          <a:ea typeface="+mn-ea"/>
          <a:cs typeface="+mn-cs"/>
        </a:defRPr>
      </a:lvl7pPr>
      <a:lvl8pPr marL="3124119" algn="l" defTabSz="446309" rtl="0" eaLnBrk="1" latinLnBrk="0" hangingPunct="1">
        <a:defRPr sz="1765" kern="1200">
          <a:solidFill>
            <a:schemeClr val="tx1"/>
          </a:solidFill>
          <a:latin typeface="+mn-lt"/>
          <a:ea typeface="+mn-ea"/>
          <a:cs typeface="+mn-cs"/>
        </a:defRPr>
      </a:lvl8pPr>
      <a:lvl9pPr marL="3570422" algn="l" defTabSz="446309" rtl="0" eaLnBrk="1" latinLnBrk="0" hangingPunct="1">
        <a:defRPr sz="176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554182" y="242329"/>
            <a:ext cx="9977198" cy="100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12" tIns="45604" rIns="91212" bIns="45604" numCol="1" anchor="ctr" anchorCtr="0" compatLnSpc="1">
            <a:prstTxWarp prst="textNoShape">
              <a:avLst/>
            </a:prstTxWarp>
          </a:bodyPr>
          <a:lstStyle/>
          <a:p>
            <a:pPr lvl="0"/>
            <a:r>
              <a:rPr lang="en-US" altLang="en-US"/>
              <a:t>Click to edit Master title style</a:t>
            </a:r>
          </a:p>
        </p:txBody>
      </p:sp>
      <p:sp>
        <p:nvSpPr>
          <p:cNvPr id="146435" name="Rectangle 3"/>
          <p:cNvSpPr>
            <a:spLocks noGrp="1" noChangeArrowheads="1"/>
          </p:cNvSpPr>
          <p:nvPr>
            <p:ph type="body" idx="1"/>
          </p:nvPr>
        </p:nvSpPr>
        <p:spPr bwMode="auto">
          <a:xfrm>
            <a:off x="554182" y="1411943"/>
            <a:ext cx="9977198" cy="399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12" tIns="45604" rIns="91212" bIns="456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554182" y="5510492"/>
            <a:ext cx="2586182" cy="420221"/>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212" tIns="45604" rIns="91212" bIns="45604" numCol="1" anchor="t" anchorCtr="0" compatLnSpc="1">
            <a:prstTxWarp prst="textNoShape">
              <a:avLst/>
            </a:prstTxWarp>
          </a:bodyPr>
          <a:lstStyle>
            <a:lvl1pPr defTabSz="896790" eaLnBrk="1" hangingPunct="1">
              <a:defRPr sz="1235">
                <a:solidFill>
                  <a:srgbClr val="000000"/>
                </a:solidFill>
                <a:latin typeface="Arial"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786909" y="5510492"/>
            <a:ext cx="3509818" cy="420221"/>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212" tIns="45604" rIns="91212" bIns="45604" numCol="1" anchor="t" anchorCtr="0" compatLnSpc="1">
            <a:prstTxWarp prst="textNoShape">
              <a:avLst/>
            </a:prstTxWarp>
          </a:bodyPr>
          <a:lstStyle>
            <a:lvl1pPr algn="ctr" defTabSz="896790" eaLnBrk="1" hangingPunct="1">
              <a:defRPr sz="1235">
                <a:solidFill>
                  <a:srgbClr val="000000"/>
                </a:solidFill>
                <a:latin typeface="Arial"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7943274" y="5510492"/>
            <a:ext cx="2588107" cy="420221"/>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212" tIns="45604" rIns="91212" bIns="45604" numCol="1" anchor="t" anchorCtr="0" compatLnSpc="1">
            <a:prstTxWarp prst="textNoShape">
              <a:avLst/>
            </a:prstTxWarp>
          </a:bodyPr>
          <a:lstStyle>
            <a:lvl1pPr algn="r" defTabSz="896503" eaLnBrk="1" hangingPunct="1">
              <a:defRPr sz="1235" smtClean="0">
                <a:solidFill>
                  <a:srgbClr val="000000"/>
                </a:solidFill>
              </a:defRPr>
            </a:lvl1pPr>
          </a:lstStyle>
          <a:p>
            <a:pPr>
              <a:defRPr/>
            </a:pPr>
            <a:fld id="{193CE971-F6AE-3D46-B99F-9583DA55B10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256" r:id="rId1"/>
    <p:sldLayoutId id="2147485257" r:id="rId2"/>
    <p:sldLayoutId id="2147485258" r:id="rId3"/>
    <p:sldLayoutId id="2147485259" r:id="rId4"/>
    <p:sldLayoutId id="2147485260" r:id="rId5"/>
    <p:sldLayoutId id="2147485261" r:id="rId6"/>
    <p:sldLayoutId id="2147485262" r:id="rId7"/>
    <p:sldLayoutId id="2147485263" r:id="rId8"/>
    <p:sldLayoutId id="2147485264" r:id="rId9"/>
    <p:sldLayoutId id="2147485265" r:id="rId10"/>
    <p:sldLayoutId id="2147485266" r:id="rId11"/>
  </p:sldLayoutIdLst>
  <p:txStyles>
    <p:titleStyle>
      <a:lvl1pPr algn="ctr" rtl="0" eaLnBrk="0" fontAlgn="base" hangingPunct="0">
        <a:spcBef>
          <a:spcPct val="0"/>
        </a:spcBef>
        <a:spcAft>
          <a:spcPct val="0"/>
        </a:spcAft>
        <a:defRPr sz="3794">
          <a:solidFill>
            <a:schemeClr val="tx2"/>
          </a:solidFill>
          <a:latin typeface="+mj-lt"/>
          <a:ea typeface="+mj-ea"/>
          <a:cs typeface="ＭＳ Ｐゴシック" charset="0"/>
        </a:defRPr>
      </a:lvl1pPr>
      <a:lvl2pPr algn="ctr" rtl="0" eaLnBrk="0" fontAlgn="base" hangingPunct="0">
        <a:spcBef>
          <a:spcPct val="0"/>
        </a:spcBef>
        <a:spcAft>
          <a:spcPct val="0"/>
        </a:spcAft>
        <a:defRPr sz="3794">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3794">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3794">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3794">
          <a:solidFill>
            <a:schemeClr val="tx2"/>
          </a:solidFill>
          <a:latin typeface="Arial" charset="0"/>
          <a:ea typeface="ＭＳ Ｐゴシック" charset="0"/>
          <a:cs typeface="ＭＳ Ｐゴシック" charset="0"/>
        </a:defRPr>
      </a:lvl5pPr>
      <a:lvl6pPr marL="402389" algn="ctr" rtl="0" fontAlgn="base">
        <a:spcBef>
          <a:spcPct val="0"/>
        </a:spcBef>
        <a:spcAft>
          <a:spcPct val="0"/>
        </a:spcAft>
        <a:defRPr sz="3794">
          <a:solidFill>
            <a:schemeClr val="tx2"/>
          </a:solidFill>
          <a:latin typeface="Arial" charset="0"/>
          <a:ea typeface="ＭＳ Ｐゴシック" charset="0"/>
        </a:defRPr>
      </a:lvl6pPr>
      <a:lvl7pPr marL="804776" algn="ctr" rtl="0" fontAlgn="base">
        <a:spcBef>
          <a:spcPct val="0"/>
        </a:spcBef>
        <a:spcAft>
          <a:spcPct val="0"/>
        </a:spcAft>
        <a:defRPr sz="3794">
          <a:solidFill>
            <a:schemeClr val="tx2"/>
          </a:solidFill>
          <a:latin typeface="Arial" charset="0"/>
          <a:ea typeface="ＭＳ Ｐゴシック" charset="0"/>
        </a:defRPr>
      </a:lvl7pPr>
      <a:lvl8pPr marL="1207167" algn="ctr" rtl="0" fontAlgn="base">
        <a:spcBef>
          <a:spcPct val="0"/>
        </a:spcBef>
        <a:spcAft>
          <a:spcPct val="0"/>
        </a:spcAft>
        <a:defRPr sz="3794">
          <a:solidFill>
            <a:schemeClr val="tx2"/>
          </a:solidFill>
          <a:latin typeface="Arial" charset="0"/>
          <a:ea typeface="ＭＳ Ｐゴシック" charset="0"/>
        </a:defRPr>
      </a:lvl8pPr>
      <a:lvl9pPr marL="1609557" algn="ctr" rtl="0" fontAlgn="base">
        <a:spcBef>
          <a:spcPct val="0"/>
        </a:spcBef>
        <a:spcAft>
          <a:spcPct val="0"/>
        </a:spcAft>
        <a:defRPr sz="3794">
          <a:solidFill>
            <a:schemeClr val="tx2"/>
          </a:solidFill>
          <a:latin typeface="Arial" charset="0"/>
          <a:ea typeface="ＭＳ Ｐゴシック" charset="0"/>
        </a:defRPr>
      </a:lvl9pPr>
    </p:titleStyle>
    <p:bodyStyle>
      <a:lvl1pPr marL="299768" indent="-299768" algn="l" rtl="0" eaLnBrk="0" fontAlgn="base" hangingPunct="0">
        <a:spcBef>
          <a:spcPct val="20000"/>
        </a:spcBef>
        <a:spcAft>
          <a:spcPct val="0"/>
        </a:spcAft>
        <a:buChar char="•"/>
        <a:defRPr sz="2824">
          <a:solidFill>
            <a:schemeClr val="tx1"/>
          </a:solidFill>
          <a:latin typeface="+mn-lt"/>
          <a:ea typeface="+mn-ea"/>
          <a:cs typeface="ＭＳ Ｐゴシック" charset="0"/>
        </a:defRPr>
      </a:lvl1pPr>
      <a:lvl2pPr marL="651366" indent="-249340" algn="l" rtl="0" eaLnBrk="0" fontAlgn="base" hangingPunct="0">
        <a:spcBef>
          <a:spcPct val="20000"/>
        </a:spcBef>
        <a:spcAft>
          <a:spcPct val="0"/>
        </a:spcAft>
        <a:buChar char="–"/>
        <a:defRPr sz="2471">
          <a:solidFill>
            <a:schemeClr val="tx1"/>
          </a:solidFill>
          <a:latin typeface="+mn-lt"/>
          <a:ea typeface="+mn-ea"/>
        </a:defRPr>
      </a:lvl2pPr>
      <a:lvl3pPr marL="1005764" indent="-200313" algn="l" rtl="0" eaLnBrk="0" fontAlgn="base" hangingPunct="0">
        <a:spcBef>
          <a:spcPct val="20000"/>
        </a:spcBef>
        <a:spcAft>
          <a:spcPct val="0"/>
        </a:spcAft>
        <a:buChar char="•"/>
        <a:defRPr sz="2206">
          <a:solidFill>
            <a:schemeClr val="tx1"/>
          </a:solidFill>
          <a:latin typeface="+mn-lt"/>
          <a:ea typeface="+mn-ea"/>
        </a:defRPr>
      </a:lvl3pPr>
      <a:lvl4pPr marL="1406389" indent="-200313" algn="l" rtl="0" eaLnBrk="0" fontAlgn="base" hangingPunct="0">
        <a:spcBef>
          <a:spcPct val="20000"/>
        </a:spcBef>
        <a:spcAft>
          <a:spcPct val="0"/>
        </a:spcAft>
        <a:buChar char="–"/>
        <a:defRPr>
          <a:solidFill>
            <a:schemeClr val="tx1"/>
          </a:solidFill>
          <a:latin typeface="+mn-lt"/>
          <a:ea typeface="+mn-ea"/>
        </a:defRPr>
      </a:lvl4pPr>
      <a:lvl5pPr marL="1809815" indent="-200313" algn="l" rtl="0" eaLnBrk="0" fontAlgn="base" hangingPunct="0">
        <a:spcBef>
          <a:spcPct val="20000"/>
        </a:spcBef>
        <a:spcAft>
          <a:spcPct val="0"/>
        </a:spcAft>
        <a:buChar char="»"/>
        <a:defRPr>
          <a:solidFill>
            <a:schemeClr val="tx1"/>
          </a:solidFill>
          <a:latin typeface="+mn-lt"/>
          <a:ea typeface="+mn-ea"/>
        </a:defRPr>
      </a:lvl5pPr>
      <a:lvl6pPr marL="2213149" indent="-201194" algn="l" rtl="0" fontAlgn="base">
        <a:spcBef>
          <a:spcPct val="20000"/>
        </a:spcBef>
        <a:spcAft>
          <a:spcPct val="0"/>
        </a:spcAft>
        <a:buChar char="»"/>
        <a:defRPr sz="1765">
          <a:solidFill>
            <a:schemeClr val="tx1"/>
          </a:solidFill>
          <a:latin typeface="+mn-lt"/>
          <a:ea typeface="+mn-ea"/>
        </a:defRPr>
      </a:lvl6pPr>
      <a:lvl7pPr marL="2615533" indent="-201194" algn="l" rtl="0" fontAlgn="base">
        <a:spcBef>
          <a:spcPct val="20000"/>
        </a:spcBef>
        <a:spcAft>
          <a:spcPct val="0"/>
        </a:spcAft>
        <a:buChar char="»"/>
        <a:defRPr sz="1765">
          <a:solidFill>
            <a:schemeClr val="tx1"/>
          </a:solidFill>
          <a:latin typeface="+mn-lt"/>
          <a:ea typeface="+mn-ea"/>
        </a:defRPr>
      </a:lvl7pPr>
      <a:lvl8pPr marL="3017932" indent="-201194" algn="l" rtl="0" fontAlgn="base">
        <a:spcBef>
          <a:spcPct val="20000"/>
        </a:spcBef>
        <a:spcAft>
          <a:spcPct val="0"/>
        </a:spcAft>
        <a:buChar char="»"/>
        <a:defRPr sz="1765">
          <a:solidFill>
            <a:schemeClr val="tx1"/>
          </a:solidFill>
          <a:latin typeface="+mn-lt"/>
          <a:ea typeface="+mn-ea"/>
        </a:defRPr>
      </a:lvl8pPr>
      <a:lvl9pPr marL="3420312" indent="-201194" algn="l" rtl="0" fontAlgn="base">
        <a:spcBef>
          <a:spcPct val="20000"/>
        </a:spcBef>
        <a:spcAft>
          <a:spcPct val="0"/>
        </a:spcAft>
        <a:buChar char="»"/>
        <a:defRPr sz="1765">
          <a:solidFill>
            <a:schemeClr val="tx1"/>
          </a:solidFill>
          <a:latin typeface="+mn-lt"/>
          <a:ea typeface="+mn-ea"/>
        </a:defRPr>
      </a:lvl9pPr>
    </p:bodyStyle>
    <p:otherStyle>
      <a:defPPr>
        <a:defRPr lang="en-US"/>
      </a:defPPr>
      <a:lvl1pPr marL="0" algn="l" defTabSz="402389" rtl="0" eaLnBrk="1" latinLnBrk="0" hangingPunct="1">
        <a:defRPr sz="1588" kern="1200">
          <a:solidFill>
            <a:schemeClr val="tx1"/>
          </a:solidFill>
          <a:latin typeface="+mn-lt"/>
          <a:ea typeface="+mn-ea"/>
          <a:cs typeface="+mn-cs"/>
        </a:defRPr>
      </a:lvl1pPr>
      <a:lvl2pPr marL="402389" algn="l" defTabSz="402389" rtl="0" eaLnBrk="1" latinLnBrk="0" hangingPunct="1">
        <a:defRPr sz="1588" kern="1200">
          <a:solidFill>
            <a:schemeClr val="tx1"/>
          </a:solidFill>
          <a:latin typeface="+mn-lt"/>
          <a:ea typeface="+mn-ea"/>
          <a:cs typeface="+mn-cs"/>
        </a:defRPr>
      </a:lvl2pPr>
      <a:lvl3pPr marL="804776" algn="l" defTabSz="402389" rtl="0" eaLnBrk="1" latinLnBrk="0" hangingPunct="1">
        <a:defRPr sz="1588" kern="1200">
          <a:solidFill>
            <a:schemeClr val="tx1"/>
          </a:solidFill>
          <a:latin typeface="+mn-lt"/>
          <a:ea typeface="+mn-ea"/>
          <a:cs typeface="+mn-cs"/>
        </a:defRPr>
      </a:lvl3pPr>
      <a:lvl4pPr marL="1207167" algn="l" defTabSz="402389" rtl="0" eaLnBrk="1" latinLnBrk="0" hangingPunct="1">
        <a:defRPr sz="1588" kern="1200">
          <a:solidFill>
            <a:schemeClr val="tx1"/>
          </a:solidFill>
          <a:latin typeface="+mn-lt"/>
          <a:ea typeface="+mn-ea"/>
          <a:cs typeface="+mn-cs"/>
        </a:defRPr>
      </a:lvl4pPr>
      <a:lvl5pPr marL="1609557" algn="l" defTabSz="402389" rtl="0" eaLnBrk="1" latinLnBrk="0" hangingPunct="1">
        <a:defRPr sz="1588" kern="1200">
          <a:solidFill>
            <a:schemeClr val="tx1"/>
          </a:solidFill>
          <a:latin typeface="+mn-lt"/>
          <a:ea typeface="+mn-ea"/>
          <a:cs typeface="+mn-cs"/>
        </a:defRPr>
      </a:lvl5pPr>
      <a:lvl6pPr marL="2011950" algn="l" defTabSz="402389" rtl="0" eaLnBrk="1" latinLnBrk="0" hangingPunct="1">
        <a:defRPr sz="1588" kern="1200">
          <a:solidFill>
            <a:schemeClr val="tx1"/>
          </a:solidFill>
          <a:latin typeface="+mn-lt"/>
          <a:ea typeface="+mn-ea"/>
          <a:cs typeface="+mn-cs"/>
        </a:defRPr>
      </a:lvl6pPr>
      <a:lvl7pPr marL="2414339" algn="l" defTabSz="402389" rtl="0" eaLnBrk="1" latinLnBrk="0" hangingPunct="1">
        <a:defRPr sz="1588" kern="1200">
          <a:solidFill>
            <a:schemeClr val="tx1"/>
          </a:solidFill>
          <a:latin typeface="+mn-lt"/>
          <a:ea typeface="+mn-ea"/>
          <a:cs typeface="+mn-cs"/>
        </a:defRPr>
      </a:lvl7pPr>
      <a:lvl8pPr marL="2816728" algn="l" defTabSz="402389" rtl="0" eaLnBrk="1" latinLnBrk="0" hangingPunct="1">
        <a:defRPr sz="1588" kern="1200">
          <a:solidFill>
            <a:schemeClr val="tx1"/>
          </a:solidFill>
          <a:latin typeface="+mn-lt"/>
          <a:ea typeface="+mn-ea"/>
          <a:cs typeface="+mn-cs"/>
        </a:defRPr>
      </a:lvl8pPr>
      <a:lvl9pPr marL="3219117" algn="l" defTabSz="402389" rtl="0" eaLnBrk="1" latinLnBrk="0" hangingPunct="1">
        <a:defRPr sz="158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0178" name="Title Placeholder 1"/>
          <p:cNvSpPr>
            <a:spLocks noGrp="1"/>
          </p:cNvSpPr>
          <p:nvPr>
            <p:ph type="title"/>
          </p:nvPr>
        </p:nvSpPr>
        <p:spPr bwMode="auto">
          <a:xfrm>
            <a:off x="610041" y="274544"/>
            <a:ext cx="1097203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0107" tIns="45059" rIns="90107" bIns="45059" numCol="1" anchor="ctr" anchorCtr="0" compatLnSpc="1">
            <a:prstTxWarp prst="textNoShape">
              <a:avLst/>
            </a:prstTxWarp>
          </a:bodyPr>
          <a:lstStyle/>
          <a:p>
            <a:pPr lvl="0"/>
            <a:r>
              <a:rPr lang="en-US"/>
              <a:t>Click to edit Master title style</a:t>
            </a:r>
          </a:p>
        </p:txBody>
      </p:sp>
      <p:sp>
        <p:nvSpPr>
          <p:cNvPr id="50179" name="Text Placeholder 2"/>
          <p:cNvSpPr>
            <a:spLocks noGrp="1"/>
          </p:cNvSpPr>
          <p:nvPr>
            <p:ph type="body" idx="1"/>
          </p:nvPr>
        </p:nvSpPr>
        <p:spPr bwMode="auto">
          <a:xfrm>
            <a:off x="610041" y="1599643"/>
            <a:ext cx="10972030" cy="4527176"/>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0107" tIns="45059" rIns="90107" bIns="450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0025" y="6356537"/>
            <a:ext cx="2844030" cy="365592"/>
          </a:xfrm>
          <a:prstGeom prst="rect">
            <a:avLst/>
          </a:prstGeom>
        </p:spPr>
        <p:txBody>
          <a:bodyPr vert="horz" wrap="square" lIns="90107" tIns="45059" rIns="90107" bIns="45059" numCol="1" anchor="ctr" anchorCtr="0" compatLnSpc="1">
            <a:prstTxWarp prst="textNoShape">
              <a:avLst/>
            </a:prstTxWarp>
          </a:bodyPr>
          <a:lstStyle>
            <a:lvl1pPr>
              <a:defRPr sz="1165">
                <a:solidFill>
                  <a:srgbClr val="898989"/>
                </a:solidFill>
                <a:latin typeface="Calibri" charset="0"/>
              </a:defRPr>
            </a:lvl1pPr>
          </a:lstStyle>
          <a:p>
            <a:pPr defTabSz="884121" eaLnBrk="1" hangingPunct="1">
              <a:defRPr/>
            </a:pPr>
            <a:fld id="{AB834888-A11C-0E46-97B4-504EC0D4A7D6}" type="datetime1">
              <a:rPr lang="en-US" smtClean="0">
                <a:ea typeface="ＭＳ Ｐゴシック" charset="0"/>
                <a:cs typeface="ＭＳ Ｐゴシック" charset="0"/>
              </a:rPr>
              <a:pPr defTabSz="884121" eaLnBrk="1" hangingPunct="1">
                <a:defRPr/>
              </a:pPr>
              <a:t>9/17/23</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4166041" y="6356537"/>
            <a:ext cx="3860030" cy="365592"/>
          </a:xfrm>
          <a:prstGeom prst="rect">
            <a:avLst/>
          </a:prstGeom>
        </p:spPr>
        <p:txBody>
          <a:bodyPr vert="horz" wrap="square" lIns="90107" tIns="45059" rIns="90107" bIns="45059" numCol="1" anchor="ctr" anchorCtr="0" compatLnSpc="1">
            <a:prstTxWarp prst="textNoShape">
              <a:avLst/>
            </a:prstTxWarp>
          </a:bodyPr>
          <a:lstStyle>
            <a:lvl1pPr algn="ctr">
              <a:defRPr sz="1165">
                <a:solidFill>
                  <a:srgbClr val="898989"/>
                </a:solidFill>
                <a:latin typeface="Calibri" charset="0"/>
              </a:defRPr>
            </a:lvl1pPr>
          </a:lstStyle>
          <a:p>
            <a:pPr defTabSz="884121" eaLnBrk="1" hangingPunct="1">
              <a:defRPr/>
            </a:pPr>
            <a:endParaRPr lang="en-US">
              <a:ea typeface="ＭＳ Ｐゴシック" charset="0"/>
              <a:cs typeface="ＭＳ Ｐゴシック" charset="0"/>
            </a:endParaRPr>
          </a:p>
        </p:txBody>
      </p:sp>
      <p:sp>
        <p:nvSpPr>
          <p:cNvPr id="6" name="Slide Number Placeholder 5"/>
          <p:cNvSpPr>
            <a:spLocks noGrp="1"/>
          </p:cNvSpPr>
          <p:nvPr>
            <p:ph type="sldNum" sz="quarter" idx="4"/>
          </p:nvPr>
        </p:nvSpPr>
        <p:spPr>
          <a:xfrm>
            <a:off x="8738041" y="6356537"/>
            <a:ext cx="2844030" cy="365592"/>
          </a:xfrm>
          <a:prstGeom prst="rect">
            <a:avLst/>
          </a:prstGeom>
        </p:spPr>
        <p:txBody>
          <a:bodyPr vert="horz" wrap="square" lIns="90107" tIns="45059" rIns="90107" bIns="45059" numCol="1" anchor="ctr" anchorCtr="0" compatLnSpc="1">
            <a:prstTxWarp prst="textNoShape">
              <a:avLst/>
            </a:prstTxWarp>
          </a:bodyPr>
          <a:lstStyle>
            <a:lvl1pPr algn="r">
              <a:defRPr sz="1165">
                <a:solidFill>
                  <a:srgbClr val="898989"/>
                </a:solidFill>
                <a:latin typeface="Calibri" charset="0"/>
              </a:defRPr>
            </a:lvl1pPr>
          </a:lstStyle>
          <a:p>
            <a:pPr defTabSz="884121" eaLnBrk="1" hangingPunct="1">
              <a:defRPr/>
            </a:pPr>
            <a:fld id="{62374FF7-4366-E94F-BE41-7ACAD5961505}" type="slidenum">
              <a:rPr lang="en-US" smtClean="0">
                <a:ea typeface="ＭＳ Ｐゴシック" charset="0"/>
                <a:cs typeface="ＭＳ Ｐゴシック" charset="0"/>
              </a:rPr>
              <a:pPr defTabSz="884121" eaLnBrk="1" hangingPunct="1">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98504684"/>
      </p:ext>
    </p:extLst>
  </p:cSld>
  <p:clrMap bg1="lt1" tx1="dk1" bg2="lt2" tx2="dk2" accent1="accent1" accent2="accent2" accent3="accent3" accent4="accent4" accent5="accent5" accent6="accent6" hlink="hlink" folHlink="folHlink"/>
  <p:sldLayoutIdLst>
    <p:sldLayoutId id="2147485304" r:id="rId1"/>
    <p:sldLayoutId id="2147485305" r:id="rId2"/>
    <p:sldLayoutId id="2147485306" r:id="rId3"/>
    <p:sldLayoutId id="2147485307" r:id="rId4"/>
  </p:sldLayoutIdLst>
  <p:txStyles>
    <p:titleStyle>
      <a:lvl1pPr algn="ctr" defTabSz="433587" rtl="0" eaLnBrk="0" fontAlgn="base" hangingPunct="0">
        <a:spcBef>
          <a:spcPct val="0"/>
        </a:spcBef>
        <a:spcAft>
          <a:spcPct val="0"/>
        </a:spcAft>
        <a:defRPr sz="4271" kern="1200">
          <a:solidFill>
            <a:schemeClr val="tx1"/>
          </a:solidFill>
          <a:latin typeface="+mj-lt"/>
          <a:ea typeface="ＭＳ Ｐゴシック" pitchFamily="-116" charset="-128"/>
          <a:cs typeface="ＭＳ Ｐゴシック" pitchFamily="-116" charset="-128"/>
        </a:defRPr>
      </a:lvl1pPr>
      <a:lvl2pPr algn="ctr" defTabSz="433587" rtl="0" eaLnBrk="0" fontAlgn="base" hangingPunct="0">
        <a:spcBef>
          <a:spcPct val="0"/>
        </a:spcBef>
        <a:spcAft>
          <a:spcPct val="0"/>
        </a:spcAft>
        <a:defRPr sz="4271">
          <a:solidFill>
            <a:schemeClr val="tx1"/>
          </a:solidFill>
          <a:latin typeface="Calibri" pitchFamily="-116" charset="0"/>
          <a:ea typeface="ＭＳ Ｐゴシック" pitchFamily="-116" charset="-128"/>
          <a:cs typeface="ＭＳ Ｐゴシック" pitchFamily="-116" charset="-128"/>
        </a:defRPr>
      </a:lvl2pPr>
      <a:lvl3pPr algn="ctr" defTabSz="433587" rtl="0" eaLnBrk="0" fontAlgn="base" hangingPunct="0">
        <a:spcBef>
          <a:spcPct val="0"/>
        </a:spcBef>
        <a:spcAft>
          <a:spcPct val="0"/>
        </a:spcAft>
        <a:defRPr sz="4271">
          <a:solidFill>
            <a:schemeClr val="tx1"/>
          </a:solidFill>
          <a:latin typeface="Calibri" pitchFamily="-116" charset="0"/>
          <a:ea typeface="ＭＳ Ｐゴシック" pitchFamily="-116" charset="-128"/>
          <a:cs typeface="ＭＳ Ｐゴシック" pitchFamily="-116" charset="-128"/>
        </a:defRPr>
      </a:lvl3pPr>
      <a:lvl4pPr algn="ctr" defTabSz="433587" rtl="0" eaLnBrk="0" fontAlgn="base" hangingPunct="0">
        <a:spcBef>
          <a:spcPct val="0"/>
        </a:spcBef>
        <a:spcAft>
          <a:spcPct val="0"/>
        </a:spcAft>
        <a:defRPr sz="4271">
          <a:solidFill>
            <a:schemeClr val="tx1"/>
          </a:solidFill>
          <a:latin typeface="Calibri" pitchFamily="-116" charset="0"/>
          <a:ea typeface="ＭＳ Ｐゴシック" pitchFamily="-116" charset="-128"/>
          <a:cs typeface="ＭＳ Ｐゴシック" pitchFamily="-116" charset="-128"/>
        </a:defRPr>
      </a:lvl4pPr>
      <a:lvl5pPr algn="ctr" defTabSz="433587" rtl="0" eaLnBrk="0" fontAlgn="base" hangingPunct="0">
        <a:spcBef>
          <a:spcPct val="0"/>
        </a:spcBef>
        <a:spcAft>
          <a:spcPct val="0"/>
        </a:spcAft>
        <a:defRPr sz="4271">
          <a:solidFill>
            <a:schemeClr val="tx1"/>
          </a:solidFill>
          <a:latin typeface="Calibri" pitchFamily="-116" charset="0"/>
          <a:ea typeface="ＭＳ Ｐゴシック" pitchFamily="-116" charset="-128"/>
          <a:cs typeface="ＭＳ Ｐゴシック" pitchFamily="-116" charset="-128"/>
        </a:defRPr>
      </a:lvl5pPr>
      <a:lvl6pPr marL="437297" algn="ctr" defTabSz="437297" rtl="0" fontAlgn="base">
        <a:spcBef>
          <a:spcPct val="0"/>
        </a:spcBef>
        <a:spcAft>
          <a:spcPct val="0"/>
        </a:spcAft>
        <a:defRPr sz="4271">
          <a:solidFill>
            <a:schemeClr val="tx1"/>
          </a:solidFill>
          <a:latin typeface="Calibri" pitchFamily="-116" charset="0"/>
          <a:ea typeface="ＭＳ Ｐゴシック" pitchFamily="-116" charset="-128"/>
          <a:cs typeface="ＭＳ Ｐゴシック" pitchFamily="-116" charset="-128"/>
        </a:defRPr>
      </a:lvl6pPr>
      <a:lvl7pPr marL="874589" algn="ctr" defTabSz="437297" rtl="0" fontAlgn="base">
        <a:spcBef>
          <a:spcPct val="0"/>
        </a:spcBef>
        <a:spcAft>
          <a:spcPct val="0"/>
        </a:spcAft>
        <a:defRPr sz="4271">
          <a:solidFill>
            <a:schemeClr val="tx1"/>
          </a:solidFill>
          <a:latin typeface="Calibri" pitchFamily="-116" charset="0"/>
          <a:ea typeface="ＭＳ Ｐゴシック" pitchFamily="-116" charset="-128"/>
          <a:cs typeface="ＭＳ Ｐゴシック" pitchFamily="-116" charset="-128"/>
        </a:defRPr>
      </a:lvl7pPr>
      <a:lvl8pPr marL="1311846" algn="ctr" defTabSz="437297" rtl="0" fontAlgn="base">
        <a:spcBef>
          <a:spcPct val="0"/>
        </a:spcBef>
        <a:spcAft>
          <a:spcPct val="0"/>
        </a:spcAft>
        <a:defRPr sz="4271">
          <a:solidFill>
            <a:schemeClr val="tx1"/>
          </a:solidFill>
          <a:latin typeface="Calibri" pitchFamily="-116" charset="0"/>
          <a:ea typeface="ＭＳ Ｐゴシック" pitchFamily="-116" charset="-128"/>
          <a:cs typeface="ＭＳ Ｐゴシック" pitchFamily="-116" charset="-128"/>
        </a:defRPr>
      </a:lvl8pPr>
      <a:lvl9pPr marL="1749124" algn="ctr" defTabSz="437297" rtl="0" fontAlgn="base">
        <a:spcBef>
          <a:spcPct val="0"/>
        </a:spcBef>
        <a:spcAft>
          <a:spcPct val="0"/>
        </a:spcAft>
        <a:defRPr sz="4271">
          <a:solidFill>
            <a:schemeClr val="tx1"/>
          </a:solidFill>
          <a:latin typeface="Calibri" pitchFamily="-116" charset="0"/>
          <a:ea typeface="ＭＳ Ｐゴシック" pitchFamily="-116" charset="-128"/>
          <a:cs typeface="ＭＳ Ｐゴシック" pitchFamily="-116" charset="-128"/>
        </a:defRPr>
      </a:lvl9pPr>
    </p:titleStyle>
    <p:bodyStyle>
      <a:lvl1pPr marL="324843" indent="-324843" algn="l" defTabSz="433587" rtl="0" eaLnBrk="0" fontAlgn="base" hangingPunct="0">
        <a:spcBef>
          <a:spcPct val="20000"/>
        </a:spcBef>
        <a:spcAft>
          <a:spcPct val="0"/>
        </a:spcAft>
        <a:buFont typeface="Arial" charset="0"/>
        <a:buChar char="•"/>
        <a:defRPr sz="3106" kern="1200">
          <a:solidFill>
            <a:schemeClr val="tx1"/>
          </a:solidFill>
          <a:latin typeface="+mn-lt"/>
          <a:ea typeface="ＭＳ Ｐゴシック" pitchFamily="-116" charset="-128"/>
          <a:cs typeface="ＭＳ Ｐゴシック" pitchFamily="-116" charset="-128"/>
        </a:defRPr>
      </a:lvl1pPr>
      <a:lvl2pPr marL="708886" indent="-269788" algn="l" defTabSz="433587" rtl="0" eaLnBrk="0" fontAlgn="base" hangingPunct="0">
        <a:spcBef>
          <a:spcPct val="20000"/>
        </a:spcBef>
        <a:spcAft>
          <a:spcPct val="0"/>
        </a:spcAft>
        <a:buFont typeface="Arial" charset="0"/>
        <a:buChar char="–"/>
        <a:defRPr sz="2718" kern="1200">
          <a:solidFill>
            <a:schemeClr val="tx1"/>
          </a:solidFill>
          <a:latin typeface="+mn-lt"/>
          <a:ea typeface="ＭＳ Ｐゴシック" pitchFamily="-116" charset="-128"/>
          <a:cs typeface="+mn-cs"/>
        </a:defRPr>
      </a:lvl2pPr>
      <a:lvl3pPr marL="1091561" indent="-216109" algn="l" defTabSz="433587" rtl="0" eaLnBrk="0" fontAlgn="base" hangingPunct="0">
        <a:spcBef>
          <a:spcPct val="20000"/>
        </a:spcBef>
        <a:spcAft>
          <a:spcPct val="0"/>
        </a:spcAft>
        <a:buFont typeface="Arial" charset="0"/>
        <a:buChar char="•"/>
        <a:defRPr sz="2330" kern="1200">
          <a:solidFill>
            <a:schemeClr val="tx1"/>
          </a:solidFill>
          <a:latin typeface="+mn-lt"/>
          <a:ea typeface="ＭＳ Ｐゴシック" pitchFamily="-116" charset="-128"/>
          <a:cs typeface="+mn-cs"/>
        </a:defRPr>
      </a:lvl3pPr>
      <a:lvl4pPr marL="1526524" indent="-216109" algn="l" defTabSz="433587" rtl="0" eaLnBrk="0" fontAlgn="base" hangingPunct="0">
        <a:spcBef>
          <a:spcPct val="20000"/>
        </a:spcBef>
        <a:spcAft>
          <a:spcPct val="0"/>
        </a:spcAft>
        <a:buFont typeface="Arial" charset="0"/>
        <a:buChar char="–"/>
        <a:defRPr sz="1941" kern="1200">
          <a:solidFill>
            <a:schemeClr val="tx1"/>
          </a:solidFill>
          <a:latin typeface="+mn-lt"/>
          <a:ea typeface="ＭＳ Ｐゴシック" pitchFamily="-116" charset="-128"/>
          <a:cs typeface="+mn-cs"/>
        </a:defRPr>
      </a:lvl4pPr>
      <a:lvl5pPr marL="1965616" indent="-216109" algn="l" defTabSz="433587" rtl="0" eaLnBrk="0" fontAlgn="base" hangingPunct="0">
        <a:spcBef>
          <a:spcPct val="20000"/>
        </a:spcBef>
        <a:spcAft>
          <a:spcPct val="0"/>
        </a:spcAft>
        <a:buFont typeface="Arial" charset="0"/>
        <a:buChar char="»"/>
        <a:defRPr sz="1941" kern="1200">
          <a:solidFill>
            <a:schemeClr val="tx1"/>
          </a:solidFill>
          <a:latin typeface="+mn-lt"/>
          <a:ea typeface="ＭＳ Ｐゴシック" pitchFamily="-116" charset="-128"/>
          <a:cs typeface="+mn-cs"/>
        </a:defRPr>
      </a:lvl5pPr>
      <a:lvl6pPr marL="2405034" indent="-218671" algn="l" defTabSz="437297" rtl="0" eaLnBrk="1" latinLnBrk="0" hangingPunct="1">
        <a:spcBef>
          <a:spcPct val="20000"/>
        </a:spcBef>
        <a:buFont typeface="Arial"/>
        <a:buChar char="•"/>
        <a:defRPr sz="1941" kern="1200">
          <a:solidFill>
            <a:schemeClr val="tx1"/>
          </a:solidFill>
          <a:latin typeface="+mn-lt"/>
          <a:ea typeface="+mn-ea"/>
          <a:cs typeface="+mn-cs"/>
        </a:defRPr>
      </a:lvl6pPr>
      <a:lvl7pPr marL="2842315" indent="-218671" algn="l" defTabSz="437297" rtl="0" eaLnBrk="1" latinLnBrk="0" hangingPunct="1">
        <a:spcBef>
          <a:spcPct val="20000"/>
        </a:spcBef>
        <a:buFont typeface="Arial"/>
        <a:buChar char="•"/>
        <a:defRPr sz="1941" kern="1200">
          <a:solidFill>
            <a:schemeClr val="tx1"/>
          </a:solidFill>
          <a:latin typeface="+mn-lt"/>
          <a:ea typeface="+mn-ea"/>
          <a:cs typeface="+mn-cs"/>
        </a:defRPr>
      </a:lvl7pPr>
      <a:lvl8pPr marL="3279591" indent="-218671" algn="l" defTabSz="437297" rtl="0" eaLnBrk="1" latinLnBrk="0" hangingPunct="1">
        <a:spcBef>
          <a:spcPct val="20000"/>
        </a:spcBef>
        <a:buFont typeface="Arial"/>
        <a:buChar char="•"/>
        <a:defRPr sz="1941" kern="1200">
          <a:solidFill>
            <a:schemeClr val="tx1"/>
          </a:solidFill>
          <a:latin typeface="+mn-lt"/>
          <a:ea typeface="+mn-ea"/>
          <a:cs typeface="+mn-cs"/>
        </a:defRPr>
      </a:lvl8pPr>
      <a:lvl9pPr marL="3716871" indent="-218671" algn="l" defTabSz="437297" rtl="0" eaLnBrk="1" latinLnBrk="0" hangingPunct="1">
        <a:spcBef>
          <a:spcPct val="20000"/>
        </a:spcBef>
        <a:buFont typeface="Arial"/>
        <a:buChar char="•"/>
        <a:defRPr sz="1941" kern="1200">
          <a:solidFill>
            <a:schemeClr val="tx1"/>
          </a:solidFill>
          <a:latin typeface="+mn-lt"/>
          <a:ea typeface="+mn-ea"/>
          <a:cs typeface="+mn-cs"/>
        </a:defRPr>
      </a:lvl9pPr>
    </p:bodyStyle>
    <p:otherStyle>
      <a:defPPr>
        <a:defRPr lang="en-US"/>
      </a:defPPr>
      <a:lvl1pPr marL="0" algn="l" defTabSz="437297" rtl="0" eaLnBrk="1" latinLnBrk="0" hangingPunct="1">
        <a:defRPr sz="1747" kern="1200">
          <a:solidFill>
            <a:schemeClr val="tx1"/>
          </a:solidFill>
          <a:latin typeface="+mn-lt"/>
          <a:ea typeface="+mn-ea"/>
          <a:cs typeface="+mn-cs"/>
        </a:defRPr>
      </a:lvl1pPr>
      <a:lvl2pPr marL="437297" algn="l" defTabSz="437297" rtl="0" eaLnBrk="1" latinLnBrk="0" hangingPunct="1">
        <a:defRPr sz="1747" kern="1200">
          <a:solidFill>
            <a:schemeClr val="tx1"/>
          </a:solidFill>
          <a:latin typeface="+mn-lt"/>
          <a:ea typeface="+mn-ea"/>
          <a:cs typeface="+mn-cs"/>
        </a:defRPr>
      </a:lvl2pPr>
      <a:lvl3pPr marL="874589" algn="l" defTabSz="437297" rtl="0" eaLnBrk="1" latinLnBrk="0" hangingPunct="1">
        <a:defRPr sz="1747" kern="1200">
          <a:solidFill>
            <a:schemeClr val="tx1"/>
          </a:solidFill>
          <a:latin typeface="+mn-lt"/>
          <a:ea typeface="+mn-ea"/>
          <a:cs typeface="+mn-cs"/>
        </a:defRPr>
      </a:lvl3pPr>
      <a:lvl4pPr marL="1311846" algn="l" defTabSz="437297" rtl="0" eaLnBrk="1" latinLnBrk="0" hangingPunct="1">
        <a:defRPr sz="1747" kern="1200">
          <a:solidFill>
            <a:schemeClr val="tx1"/>
          </a:solidFill>
          <a:latin typeface="+mn-lt"/>
          <a:ea typeface="+mn-ea"/>
          <a:cs typeface="+mn-cs"/>
        </a:defRPr>
      </a:lvl4pPr>
      <a:lvl5pPr marL="1749124" algn="l" defTabSz="437297" rtl="0" eaLnBrk="1" latinLnBrk="0" hangingPunct="1">
        <a:defRPr sz="1747" kern="1200">
          <a:solidFill>
            <a:schemeClr val="tx1"/>
          </a:solidFill>
          <a:latin typeface="+mn-lt"/>
          <a:ea typeface="+mn-ea"/>
          <a:cs typeface="+mn-cs"/>
        </a:defRPr>
      </a:lvl5pPr>
      <a:lvl6pPr marL="2186398" algn="l" defTabSz="437297" rtl="0" eaLnBrk="1" latinLnBrk="0" hangingPunct="1">
        <a:defRPr sz="1747" kern="1200">
          <a:solidFill>
            <a:schemeClr val="tx1"/>
          </a:solidFill>
          <a:latin typeface="+mn-lt"/>
          <a:ea typeface="+mn-ea"/>
          <a:cs typeface="+mn-cs"/>
        </a:defRPr>
      </a:lvl6pPr>
      <a:lvl7pPr marL="2623673" algn="l" defTabSz="437297" rtl="0" eaLnBrk="1" latinLnBrk="0" hangingPunct="1">
        <a:defRPr sz="1747" kern="1200">
          <a:solidFill>
            <a:schemeClr val="tx1"/>
          </a:solidFill>
          <a:latin typeface="+mn-lt"/>
          <a:ea typeface="+mn-ea"/>
          <a:cs typeface="+mn-cs"/>
        </a:defRPr>
      </a:lvl7pPr>
      <a:lvl8pPr marL="3060952" algn="l" defTabSz="437297" rtl="0" eaLnBrk="1" latinLnBrk="0" hangingPunct="1">
        <a:defRPr sz="1747" kern="1200">
          <a:solidFill>
            <a:schemeClr val="tx1"/>
          </a:solidFill>
          <a:latin typeface="+mn-lt"/>
          <a:ea typeface="+mn-ea"/>
          <a:cs typeface="+mn-cs"/>
        </a:defRPr>
      </a:lvl8pPr>
      <a:lvl9pPr marL="3498229" algn="l" defTabSz="437297" rtl="0" eaLnBrk="1" latinLnBrk="0" hangingPunct="1">
        <a:defRPr sz="174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89035" tIns="44524" rIns="89035" bIns="44524" rtlCol="0" anchor="ctr">
            <a:normAutofit/>
          </a:bodyPr>
          <a:lstStyle/>
          <a:p>
            <a:r>
              <a:rPr lang="en-US"/>
              <a:t>Click to edit Master title style</a:t>
            </a:r>
          </a:p>
        </p:txBody>
      </p:sp>
      <p:sp>
        <p:nvSpPr>
          <p:cNvPr id="3" name="Text Placeholder 2"/>
          <p:cNvSpPr>
            <a:spLocks noGrp="1"/>
          </p:cNvSpPr>
          <p:nvPr>
            <p:ph type="body" idx="1"/>
          </p:nvPr>
        </p:nvSpPr>
        <p:spPr>
          <a:xfrm>
            <a:off x="609600" y="1600287"/>
            <a:ext cx="10972800" cy="4525962"/>
          </a:xfrm>
          <a:prstGeom prst="rect">
            <a:avLst/>
          </a:prstGeom>
        </p:spPr>
        <p:txBody>
          <a:bodyPr vert="horz" lIns="89035" tIns="44524" rIns="89035" bIns="4452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6"/>
          </a:xfrm>
          <a:prstGeom prst="rect">
            <a:avLst/>
          </a:prstGeom>
        </p:spPr>
        <p:txBody>
          <a:bodyPr vert="horz" lIns="89035" tIns="44524" rIns="89035" bIns="44524" rtlCol="0" anchor="ctr"/>
          <a:lstStyle>
            <a:lvl1pPr algn="l">
              <a:defRPr sz="1068">
                <a:solidFill>
                  <a:schemeClr val="tx1">
                    <a:tint val="75000"/>
                  </a:schemeClr>
                </a:solidFill>
              </a:defRPr>
            </a:lvl1pPr>
          </a:lstStyle>
          <a:p>
            <a:pPr defTabSz="432027" eaLnBrk="1" fontAlgn="auto" hangingPunct="1">
              <a:spcBef>
                <a:spcPts val="0"/>
              </a:spcBef>
              <a:spcAft>
                <a:spcPts val="0"/>
              </a:spcAft>
            </a:pPr>
            <a:fld id="{CD7C462E-ED4A-5E4B-A119-0BBD69A640B1}" type="datetimeFigureOut">
              <a:rPr lang="en-US" smtClean="0">
                <a:solidFill>
                  <a:prstClr val="black">
                    <a:tint val="75000"/>
                  </a:prstClr>
                </a:solidFill>
                <a:latin typeface="Calibri"/>
                <a:ea typeface=""/>
              </a:rPr>
              <a:pPr defTabSz="432027" eaLnBrk="1" fontAlgn="auto" hangingPunct="1">
                <a:spcBef>
                  <a:spcPts val="0"/>
                </a:spcBef>
                <a:spcAft>
                  <a:spcPts val="0"/>
                </a:spcAft>
              </a:pPr>
              <a:t>9/17/23</a:t>
            </a:fld>
            <a:endParaRPr lang="en-US">
              <a:solidFill>
                <a:prstClr val="black">
                  <a:tint val="75000"/>
                </a:prstClr>
              </a:solidFill>
              <a:latin typeface="Calibri"/>
              <a:ea typeface=""/>
            </a:endParaRPr>
          </a:p>
        </p:txBody>
      </p:sp>
      <p:sp>
        <p:nvSpPr>
          <p:cNvPr id="5" name="Footer Placeholder 4"/>
          <p:cNvSpPr>
            <a:spLocks noGrp="1"/>
          </p:cNvSpPr>
          <p:nvPr>
            <p:ph type="ftr" sz="quarter" idx="3"/>
          </p:nvPr>
        </p:nvSpPr>
        <p:spPr>
          <a:xfrm>
            <a:off x="4165600" y="6356353"/>
            <a:ext cx="3860800" cy="365126"/>
          </a:xfrm>
          <a:prstGeom prst="rect">
            <a:avLst/>
          </a:prstGeom>
        </p:spPr>
        <p:txBody>
          <a:bodyPr vert="horz" lIns="89035" tIns="44524" rIns="89035" bIns="44524" rtlCol="0" anchor="ctr"/>
          <a:lstStyle>
            <a:lvl1pPr algn="ctr">
              <a:defRPr sz="1068">
                <a:solidFill>
                  <a:schemeClr val="tx1">
                    <a:tint val="75000"/>
                  </a:schemeClr>
                </a:solidFill>
              </a:defRPr>
            </a:lvl1pPr>
          </a:lstStyle>
          <a:p>
            <a:pPr defTabSz="432027" eaLnBrk="1" fontAlgn="auto" hangingPunct="1">
              <a:spcBef>
                <a:spcPts val="0"/>
              </a:spcBef>
              <a:spcAft>
                <a:spcPts val="0"/>
              </a:spcAft>
            </a:pPr>
            <a:endParaRPr lang="en-US">
              <a:solidFill>
                <a:prstClr val="black">
                  <a:tint val="75000"/>
                </a:prstClr>
              </a:solidFill>
              <a:latin typeface="Calibri"/>
              <a:ea typeface=""/>
            </a:endParaRPr>
          </a:p>
        </p:txBody>
      </p:sp>
      <p:sp>
        <p:nvSpPr>
          <p:cNvPr id="6" name="Slide Number Placeholder 5"/>
          <p:cNvSpPr>
            <a:spLocks noGrp="1"/>
          </p:cNvSpPr>
          <p:nvPr>
            <p:ph type="sldNum" sz="quarter" idx="4"/>
          </p:nvPr>
        </p:nvSpPr>
        <p:spPr>
          <a:xfrm>
            <a:off x="8737600" y="6356353"/>
            <a:ext cx="2844800" cy="365126"/>
          </a:xfrm>
          <a:prstGeom prst="rect">
            <a:avLst/>
          </a:prstGeom>
        </p:spPr>
        <p:txBody>
          <a:bodyPr vert="horz" lIns="89035" tIns="44524" rIns="89035" bIns="44524" rtlCol="0" anchor="ctr"/>
          <a:lstStyle>
            <a:lvl1pPr algn="r">
              <a:defRPr sz="1068">
                <a:solidFill>
                  <a:schemeClr val="tx1">
                    <a:tint val="75000"/>
                  </a:schemeClr>
                </a:solidFill>
              </a:defRPr>
            </a:lvl1pPr>
          </a:lstStyle>
          <a:p>
            <a:pPr defTabSz="432027" eaLnBrk="1" fontAlgn="auto" hangingPunct="1">
              <a:spcBef>
                <a:spcPts val="0"/>
              </a:spcBef>
              <a:spcAft>
                <a:spcPts val="0"/>
              </a:spcAft>
            </a:pPr>
            <a:fld id="{3BE816A2-E2C1-8544-80A1-E43DFDE08E1A}" type="slidenum">
              <a:rPr lang="en-US" smtClean="0">
                <a:solidFill>
                  <a:prstClr val="black">
                    <a:tint val="75000"/>
                  </a:prstClr>
                </a:solidFill>
                <a:latin typeface="Calibri"/>
                <a:ea typeface=""/>
              </a:rPr>
              <a:pPr defTabSz="432027" eaLnBrk="1" fontAlgn="auto" hangingPunct="1">
                <a:spcBef>
                  <a:spcPts val="0"/>
                </a:spcBef>
                <a:spcAft>
                  <a:spcPts val="0"/>
                </a:spcAft>
              </a:pPr>
              <a:t>‹#›</a:t>
            </a:fld>
            <a:endParaRPr lang="en-US">
              <a:solidFill>
                <a:prstClr val="black">
                  <a:tint val="75000"/>
                </a:prstClr>
              </a:solidFill>
              <a:latin typeface="Calibri"/>
              <a:ea typeface=""/>
            </a:endParaRPr>
          </a:p>
        </p:txBody>
      </p:sp>
    </p:spTree>
    <p:extLst>
      <p:ext uri="{BB962C8B-B14F-4D97-AF65-F5344CB8AC3E}">
        <p14:creationId xmlns:p14="http://schemas.microsoft.com/office/powerpoint/2010/main" val="1100648295"/>
      </p:ext>
    </p:extLst>
  </p:cSld>
  <p:clrMap bg1="lt1" tx1="dk1" bg2="lt2" tx2="dk2" accent1="accent1" accent2="accent2" accent3="accent3" accent4="accent4" accent5="accent5" accent6="accent6" hlink="hlink" folHlink="folHlink"/>
  <p:sldLayoutIdLst>
    <p:sldLayoutId id="2147485309" r:id="rId1"/>
    <p:sldLayoutId id="2147485310" r:id="rId2"/>
    <p:sldLayoutId id="2147485311" r:id="rId3"/>
    <p:sldLayoutId id="2147485312" r:id="rId4"/>
    <p:sldLayoutId id="2147485313" r:id="rId5"/>
    <p:sldLayoutId id="2147485314" r:id="rId6"/>
    <p:sldLayoutId id="2147485315" r:id="rId7"/>
    <p:sldLayoutId id="2147485316" r:id="rId8"/>
    <p:sldLayoutId id="2147485317" r:id="rId9"/>
    <p:sldLayoutId id="2147485318" r:id="rId10"/>
    <p:sldLayoutId id="2147485319" r:id="rId11"/>
  </p:sldLayoutIdLst>
  <p:txStyles>
    <p:titleStyle>
      <a:lvl1pPr algn="ctr" defTabSz="432027" rtl="0" eaLnBrk="1" latinLnBrk="0" hangingPunct="1">
        <a:spcBef>
          <a:spcPct val="0"/>
        </a:spcBef>
        <a:buNone/>
        <a:defRPr sz="4271" kern="1200">
          <a:solidFill>
            <a:schemeClr val="tx1"/>
          </a:solidFill>
          <a:latin typeface="+mj-lt"/>
          <a:ea typeface="+mj-ea"/>
          <a:cs typeface="+mj-cs"/>
        </a:defRPr>
      </a:lvl1pPr>
    </p:titleStyle>
    <p:bodyStyle>
      <a:lvl1pPr marL="324014" indent="-324014" algn="l" defTabSz="432027" rtl="0" eaLnBrk="1" latinLnBrk="0" hangingPunct="1">
        <a:spcBef>
          <a:spcPct val="20000"/>
        </a:spcBef>
        <a:buFont typeface="Arial"/>
        <a:buChar char="•"/>
        <a:defRPr sz="3106" kern="1200">
          <a:solidFill>
            <a:schemeClr val="tx1"/>
          </a:solidFill>
          <a:latin typeface="+mn-lt"/>
          <a:ea typeface="+mn-ea"/>
          <a:cs typeface="+mn-cs"/>
        </a:defRPr>
      </a:lvl1pPr>
      <a:lvl2pPr marL="702022" indent="-270004" algn="l" defTabSz="432027" rtl="0" eaLnBrk="1" latinLnBrk="0" hangingPunct="1">
        <a:spcBef>
          <a:spcPct val="20000"/>
        </a:spcBef>
        <a:buFont typeface="Arial"/>
        <a:buChar char="–"/>
        <a:defRPr sz="2718" kern="1200">
          <a:solidFill>
            <a:schemeClr val="tx1"/>
          </a:solidFill>
          <a:latin typeface="+mn-lt"/>
          <a:ea typeface="+mn-ea"/>
          <a:cs typeface="+mn-cs"/>
        </a:defRPr>
      </a:lvl2pPr>
      <a:lvl3pPr marL="1080050" indent="-216034" algn="l" defTabSz="432027" rtl="0" eaLnBrk="1" latinLnBrk="0" hangingPunct="1">
        <a:spcBef>
          <a:spcPct val="20000"/>
        </a:spcBef>
        <a:buFont typeface="Arial"/>
        <a:buChar char="•"/>
        <a:defRPr sz="2330" kern="1200">
          <a:solidFill>
            <a:schemeClr val="tx1"/>
          </a:solidFill>
          <a:latin typeface="+mn-lt"/>
          <a:ea typeface="+mn-ea"/>
          <a:cs typeface="+mn-cs"/>
        </a:defRPr>
      </a:lvl3pPr>
      <a:lvl4pPr marL="1512059" indent="-216034" algn="l" defTabSz="432027" rtl="0" eaLnBrk="1" latinLnBrk="0" hangingPunct="1">
        <a:spcBef>
          <a:spcPct val="20000"/>
        </a:spcBef>
        <a:buFont typeface="Arial"/>
        <a:buChar char="–"/>
        <a:defRPr sz="1941" kern="1200">
          <a:solidFill>
            <a:schemeClr val="tx1"/>
          </a:solidFill>
          <a:latin typeface="+mn-lt"/>
          <a:ea typeface="+mn-ea"/>
          <a:cs typeface="+mn-cs"/>
        </a:defRPr>
      </a:lvl4pPr>
      <a:lvl5pPr marL="1944081" indent="-216034" algn="l" defTabSz="432027" rtl="0" eaLnBrk="1" latinLnBrk="0" hangingPunct="1">
        <a:spcBef>
          <a:spcPct val="20000"/>
        </a:spcBef>
        <a:buFont typeface="Arial"/>
        <a:buChar char="»"/>
        <a:defRPr sz="1941" kern="1200">
          <a:solidFill>
            <a:schemeClr val="tx1"/>
          </a:solidFill>
          <a:latin typeface="+mn-lt"/>
          <a:ea typeface="+mn-ea"/>
          <a:cs typeface="+mn-cs"/>
        </a:defRPr>
      </a:lvl5pPr>
      <a:lvl6pPr marL="2376102" indent="-216034" algn="l" defTabSz="432027" rtl="0" eaLnBrk="1" latinLnBrk="0" hangingPunct="1">
        <a:spcBef>
          <a:spcPct val="20000"/>
        </a:spcBef>
        <a:buFont typeface="Arial"/>
        <a:buChar char="•"/>
        <a:defRPr sz="1941" kern="1200">
          <a:solidFill>
            <a:schemeClr val="tx1"/>
          </a:solidFill>
          <a:latin typeface="+mn-lt"/>
          <a:ea typeface="+mn-ea"/>
          <a:cs typeface="+mn-cs"/>
        </a:defRPr>
      </a:lvl6pPr>
      <a:lvl7pPr marL="2808122" indent="-216034" algn="l" defTabSz="432027" rtl="0" eaLnBrk="1" latinLnBrk="0" hangingPunct="1">
        <a:spcBef>
          <a:spcPct val="20000"/>
        </a:spcBef>
        <a:buFont typeface="Arial"/>
        <a:buChar char="•"/>
        <a:defRPr sz="1941" kern="1200">
          <a:solidFill>
            <a:schemeClr val="tx1"/>
          </a:solidFill>
          <a:latin typeface="+mn-lt"/>
          <a:ea typeface="+mn-ea"/>
          <a:cs typeface="+mn-cs"/>
        </a:defRPr>
      </a:lvl7pPr>
      <a:lvl8pPr marL="3240131" indent="-216034" algn="l" defTabSz="432027" rtl="0" eaLnBrk="1" latinLnBrk="0" hangingPunct="1">
        <a:spcBef>
          <a:spcPct val="20000"/>
        </a:spcBef>
        <a:buFont typeface="Arial"/>
        <a:buChar char="•"/>
        <a:defRPr sz="1941" kern="1200">
          <a:solidFill>
            <a:schemeClr val="tx1"/>
          </a:solidFill>
          <a:latin typeface="+mn-lt"/>
          <a:ea typeface="+mn-ea"/>
          <a:cs typeface="+mn-cs"/>
        </a:defRPr>
      </a:lvl8pPr>
      <a:lvl9pPr marL="3672160" indent="-216034" algn="l" defTabSz="432027" rtl="0" eaLnBrk="1" latinLnBrk="0" hangingPunct="1">
        <a:spcBef>
          <a:spcPct val="20000"/>
        </a:spcBef>
        <a:buFont typeface="Arial"/>
        <a:buChar char="•"/>
        <a:defRPr sz="1941" kern="1200">
          <a:solidFill>
            <a:schemeClr val="tx1"/>
          </a:solidFill>
          <a:latin typeface="+mn-lt"/>
          <a:ea typeface="+mn-ea"/>
          <a:cs typeface="+mn-cs"/>
        </a:defRPr>
      </a:lvl9pPr>
    </p:bodyStyle>
    <p:otherStyle>
      <a:defPPr>
        <a:defRPr lang="en-US"/>
      </a:defPPr>
      <a:lvl1pPr marL="0" algn="l" defTabSz="432027" rtl="0" eaLnBrk="1" latinLnBrk="0" hangingPunct="1">
        <a:defRPr sz="1747" kern="1200">
          <a:solidFill>
            <a:schemeClr val="tx1"/>
          </a:solidFill>
          <a:latin typeface="+mn-lt"/>
          <a:ea typeface="+mn-ea"/>
          <a:cs typeface="+mn-cs"/>
        </a:defRPr>
      </a:lvl1pPr>
      <a:lvl2pPr marL="432027" algn="l" defTabSz="432027" rtl="0" eaLnBrk="1" latinLnBrk="0" hangingPunct="1">
        <a:defRPr sz="1747" kern="1200">
          <a:solidFill>
            <a:schemeClr val="tx1"/>
          </a:solidFill>
          <a:latin typeface="+mn-lt"/>
          <a:ea typeface="+mn-ea"/>
          <a:cs typeface="+mn-cs"/>
        </a:defRPr>
      </a:lvl2pPr>
      <a:lvl3pPr marL="864037" algn="l" defTabSz="432027" rtl="0" eaLnBrk="1" latinLnBrk="0" hangingPunct="1">
        <a:defRPr sz="1747" kern="1200">
          <a:solidFill>
            <a:schemeClr val="tx1"/>
          </a:solidFill>
          <a:latin typeface="+mn-lt"/>
          <a:ea typeface="+mn-ea"/>
          <a:cs typeface="+mn-cs"/>
        </a:defRPr>
      </a:lvl3pPr>
      <a:lvl4pPr marL="1296061" algn="l" defTabSz="432027" rtl="0" eaLnBrk="1" latinLnBrk="0" hangingPunct="1">
        <a:defRPr sz="1747" kern="1200">
          <a:solidFill>
            <a:schemeClr val="tx1"/>
          </a:solidFill>
          <a:latin typeface="+mn-lt"/>
          <a:ea typeface="+mn-ea"/>
          <a:cs typeface="+mn-cs"/>
        </a:defRPr>
      </a:lvl4pPr>
      <a:lvl5pPr marL="1728080" algn="l" defTabSz="432027" rtl="0" eaLnBrk="1" latinLnBrk="0" hangingPunct="1">
        <a:defRPr sz="1747" kern="1200">
          <a:solidFill>
            <a:schemeClr val="tx1"/>
          </a:solidFill>
          <a:latin typeface="+mn-lt"/>
          <a:ea typeface="+mn-ea"/>
          <a:cs typeface="+mn-cs"/>
        </a:defRPr>
      </a:lvl5pPr>
      <a:lvl6pPr marL="2160092" algn="l" defTabSz="432027" rtl="0" eaLnBrk="1" latinLnBrk="0" hangingPunct="1">
        <a:defRPr sz="1747" kern="1200">
          <a:solidFill>
            <a:schemeClr val="tx1"/>
          </a:solidFill>
          <a:latin typeface="+mn-lt"/>
          <a:ea typeface="+mn-ea"/>
          <a:cs typeface="+mn-cs"/>
        </a:defRPr>
      </a:lvl6pPr>
      <a:lvl7pPr marL="2592110" algn="l" defTabSz="432027" rtl="0" eaLnBrk="1" latinLnBrk="0" hangingPunct="1">
        <a:defRPr sz="1747" kern="1200">
          <a:solidFill>
            <a:schemeClr val="tx1"/>
          </a:solidFill>
          <a:latin typeface="+mn-lt"/>
          <a:ea typeface="+mn-ea"/>
          <a:cs typeface="+mn-cs"/>
        </a:defRPr>
      </a:lvl7pPr>
      <a:lvl8pPr marL="3024133" algn="l" defTabSz="432027" rtl="0" eaLnBrk="1" latinLnBrk="0" hangingPunct="1">
        <a:defRPr sz="1747" kern="1200">
          <a:solidFill>
            <a:schemeClr val="tx1"/>
          </a:solidFill>
          <a:latin typeface="+mn-lt"/>
          <a:ea typeface="+mn-ea"/>
          <a:cs typeface="+mn-cs"/>
        </a:defRPr>
      </a:lvl8pPr>
      <a:lvl9pPr marL="3456147" algn="l" defTabSz="432027" rtl="0" eaLnBrk="1" latinLnBrk="0" hangingPunct="1">
        <a:defRPr sz="174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0178" name="Title Placeholder 1"/>
          <p:cNvSpPr>
            <a:spLocks noGrp="1"/>
          </p:cNvSpPr>
          <p:nvPr>
            <p:ph type="title"/>
          </p:nvPr>
        </p:nvSpPr>
        <p:spPr bwMode="auto">
          <a:xfrm>
            <a:off x="610038" y="274544"/>
            <a:ext cx="10972031"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107" tIns="45059" rIns="90107" bIns="45059" numCol="1" anchor="ctr" anchorCtr="0" compatLnSpc="1">
            <a:prstTxWarp prst="textNoShape">
              <a:avLst/>
            </a:prstTxWarp>
          </a:bodyPr>
          <a:lstStyle/>
          <a:p>
            <a:pPr lvl="0"/>
            <a:r>
              <a:rPr lang="en-US"/>
              <a:t>Click to edit Master title style</a:t>
            </a:r>
          </a:p>
        </p:txBody>
      </p:sp>
      <p:sp>
        <p:nvSpPr>
          <p:cNvPr id="50179" name="Text Placeholder 2"/>
          <p:cNvSpPr>
            <a:spLocks noGrp="1"/>
          </p:cNvSpPr>
          <p:nvPr>
            <p:ph type="body" idx="1"/>
          </p:nvPr>
        </p:nvSpPr>
        <p:spPr bwMode="auto">
          <a:xfrm>
            <a:off x="610038" y="1599643"/>
            <a:ext cx="10972031" cy="452717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107" tIns="45059" rIns="90107" bIns="450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0024" y="6356537"/>
            <a:ext cx="2844031" cy="365592"/>
          </a:xfrm>
          <a:prstGeom prst="rect">
            <a:avLst/>
          </a:prstGeom>
        </p:spPr>
        <p:txBody>
          <a:bodyPr vert="horz" wrap="square" lIns="90107" tIns="45059" rIns="90107" bIns="45059" numCol="1" anchor="ctr" anchorCtr="0" compatLnSpc="1">
            <a:prstTxWarp prst="textNoShape">
              <a:avLst/>
            </a:prstTxWarp>
          </a:bodyPr>
          <a:lstStyle>
            <a:lvl1pPr>
              <a:defRPr sz="1200">
                <a:solidFill>
                  <a:srgbClr val="898989"/>
                </a:solidFill>
                <a:latin typeface="Calibri" charset="0"/>
              </a:defRPr>
            </a:lvl1pPr>
          </a:lstStyle>
          <a:p>
            <a:pPr defTabSz="910880">
              <a:defRPr/>
            </a:pPr>
            <a:fld id="{AB834888-A11C-0E46-97B4-504EC0D4A7D6}" type="datetime1">
              <a:rPr lang="en-US" smtClean="0"/>
              <a:pPr defTabSz="910880">
                <a:defRPr/>
              </a:pPr>
              <a:t>9/17/23</a:t>
            </a:fld>
            <a:endParaRPr lang="en-US"/>
          </a:p>
        </p:txBody>
      </p:sp>
      <p:sp>
        <p:nvSpPr>
          <p:cNvPr id="5" name="Footer Placeholder 4"/>
          <p:cNvSpPr>
            <a:spLocks noGrp="1"/>
          </p:cNvSpPr>
          <p:nvPr>
            <p:ph type="ftr" sz="quarter" idx="3"/>
          </p:nvPr>
        </p:nvSpPr>
        <p:spPr>
          <a:xfrm>
            <a:off x="4166038" y="6356537"/>
            <a:ext cx="3860031" cy="365592"/>
          </a:xfrm>
          <a:prstGeom prst="rect">
            <a:avLst/>
          </a:prstGeom>
        </p:spPr>
        <p:txBody>
          <a:bodyPr vert="horz" wrap="square" lIns="90107" tIns="45059" rIns="90107" bIns="45059" numCol="1" anchor="ctr" anchorCtr="0" compatLnSpc="1">
            <a:prstTxWarp prst="textNoShape">
              <a:avLst/>
            </a:prstTxWarp>
          </a:bodyPr>
          <a:lstStyle>
            <a:lvl1pPr algn="ctr">
              <a:defRPr sz="1200">
                <a:solidFill>
                  <a:srgbClr val="898989"/>
                </a:solidFill>
                <a:latin typeface="Calibri" charset="0"/>
              </a:defRPr>
            </a:lvl1pPr>
          </a:lstStyle>
          <a:p>
            <a:pPr defTabSz="910880">
              <a:defRPr/>
            </a:pPr>
            <a:endParaRPr lang="en-US"/>
          </a:p>
        </p:txBody>
      </p:sp>
      <p:sp>
        <p:nvSpPr>
          <p:cNvPr id="6" name="Slide Number Placeholder 5"/>
          <p:cNvSpPr>
            <a:spLocks noGrp="1"/>
          </p:cNvSpPr>
          <p:nvPr>
            <p:ph type="sldNum" sz="quarter" idx="4"/>
          </p:nvPr>
        </p:nvSpPr>
        <p:spPr>
          <a:xfrm>
            <a:off x="8738038" y="6356537"/>
            <a:ext cx="2844031" cy="365592"/>
          </a:xfrm>
          <a:prstGeom prst="rect">
            <a:avLst/>
          </a:prstGeom>
        </p:spPr>
        <p:txBody>
          <a:bodyPr vert="horz" wrap="square" lIns="90107" tIns="45059" rIns="90107" bIns="45059" numCol="1" anchor="ctr" anchorCtr="0" compatLnSpc="1">
            <a:prstTxWarp prst="textNoShape">
              <a:avLst/>
            </a:prstTxWarp>
          </a:bodyPr>
          <a:lstStyle>
            <a:lvl1pPr algn="r">
              <a:defRPr sz="1200">
                <a:solidFill>
                  <a:srgbClr val="898989"/>
                </a:solidFill>
                <a:latin typeface="Calibri" charset="0"/>
              </a:defRPr>
            </a:lvl1pPr>
          </a:lstStyle>
          <a:p>
            <a:pPr defTabSz="910880">
              <a:defRPr/>
            </a:pPr>
            <a:fld id="{62374FF7-4366-E94F-BE41-7ACAD5961505}" type="slidenum">
              <a:rPr lang="en-US" smtClean="0"/>
              <a:pPr defTabSz="910880">
                <a:defRPr/>
              </a:pPr>
              <a:t>‹#›</a:t>
            </a:fld>
            <a:endParaRPr lang="en-US"/>
          </a:p>
        </p:txBody>
      </p:sp>
    </p:spTree>
    <p:extLst>
      <p:ext uri="{BB962C8B-B14F-4D97-AF65-F5344CB8AC3E}">
        <p14:creationId xmlns:p14="http://schemas.microsoft.com/office/powerpoint/2010/main" val="2019428134"/>
      </p:ext>
    </p:extLst>
  </p:cSld>
  <p:clrMap bg1="lt1" tx1="dk1" bg2="lt2" tx2="dk2" accent1="accent1" accent2="accent2" accent3="accent3" accent4="accent4" accent5="accent5" accent6="accent6" hlink="hlink" folHlink="folHlink"/>
  <p:sldLayoutIdLst>
    <p:sldLayoutId id="2147485364" r:id="rId1"/>
    <p:sldLayoutId id="2147485365" r:id="rId2"/>
    <p:sldLayoutId id="2147485366" r:id="rId3"/>
    <p:sldLayoutId id="2147485367" r:id="rId4"/>
  </p:sldLayoutIdLst>
  <p:txStyles>
    <p:titleStyle>
      <a:lvl1pPr algn="ctr" defTabSz="446710" rtl="0" eaLnBrk="0" fontAlgn="base" hangingPunct="0">
        <a:spcBef>
          <a:spcPct val="0"/>
        </a:spcBef>
        <a:spcAft>
          <a:spcPct val="0"/>
        </a:spcAft>
        <a:defRPr sz="4400" kern="1200">
          <a:solidFill>
            <a:schemeClr val="tx1"/>
          </a:solidFill>
          <a:latin typeface="+mj-lt"/>
          <a:ea typeface="ＭＳ Ｐゴシック" pitchFamily="-116" charset="-128"/>
          <a:cs typeface="ＭＳ Ｐゴシック" pitchFamily="-116" charset="-128"/>
        </a:defRPr>
      </a:lvl1pPr>
      <a:lvl2pPr algn="ctr" defTabSz="446710" rtl="0" eaLnBrk="0" fontAlgn="base" hangingPunct="0">
        <a:spcBef>
          <a:spcPct val="0"/>
        </a:spcBef>
        <a:spcAft>
          <a:spcPct val="0"/>
        </a:spcAft>
        <a:defRPr sz="4400">
          <a:solidFill>
            <a:schemeClr val="tx1"/>
          </a:solidFill>
          <a:latin typeface="Calibri" pitchFamily="-116" charset="0"/>
          <a:ea typeface="ＭＳ Ｐゴシック" pitchFamily="-116" charset="-128"/>
          <a:cs typeface="ＭＳ Ｐゴシック" pitchFamily="-116" charset="-128"/>
        </a:defRPr>
      </a:lvl2pPr>
      <a:lvl3pPr algn="ctr" defTabSz="446710" rtl="0" eaLnBrk="0" fontAlgn="base" hangingPunct="0">
        <a:spcBef>
          <a:spcPct val="0"/>
        </a:spcBef>
        <a:spcAft>
          <a:spcPct val="0"/>
        </a:spcAft>
        <a:defRPr sz="4400">
          <a:solidFill>
            <a:schemeClr val="tx1"/>
          </a:solidFill>
          <a:latin typeface="Calibri" pitchFamily="-116" charset="0"/>
          <a:ea typeface="ＭＳ Ｐゴシック" pitchFamily="-116" charset="-128"/>
          <a:cs typeface="ＭＳ Ｐゴシック" pitchFamily="-116" charset="-128"/>
        </a:defRPr>
      </a:lvl3pPr>
      <a:lvl4pPr algn="ctr" defTabSz="446710" rtl="0" eaLnBrk="0" fontAlgn="base" hangingPunct="0">
        <a:spcBef>
          <a:spcPct val="0"/>
        </a:spcBef>
        <a:spcAft>
          <a:spcPct val="0"/>
        </a:spcAft>
        <a:defRPr sz="4400">
          <a:solidFill>
            <a:schemeClr val="tx1"/>
          </a:solidFill>
          <a:latin typeface="Calibri" pitchFamily="-116" charset="0"/>
          <a:ea typeface="ＭＳ Ｐゴシック" pitchFamily="-116" charset="-128"/>
          <a:cs typeface="ＭＳ Ｐゴシック" pitchFamily="-116" charset="-128"/>
        </a:defRPr>
      </a:lvl4pPr>
      <a:lvl5pPr algn="ctr" defTabSz="446710" rtl="0" eaLnBrk="0" fontAlgn="base" hangingPunct="0">
        <a:spcBef>
          <a:spcPct val="0"/>
        </a:spcBef>
        <a:spcAft>
          <a:spcPct val="0"/>
        </a:spcAft>
        <a:defRPr sz="4400">
          <a:solidFill>
            <a:schemeClr val="tx1"/>
          </a:solidFill>
          <a:latin typeface="Calibri" pitchFamily="-116" charset="0"/>
          <a:ea typeface="ＭＳ Ｐゴシック" pitchFamily="-116" charset="-128"/>
          <a:cs typeface="ＭＳ Ｐゴシック" pitchFamily="-116" charset="-128"/>
        </a:defRPr>
      </a:lvl5pPr>
      <a:lvl6pPr marL="450532" algn="ctr" defTabSz="450532" rtl="0" fontAlgn="base">
        <a:spcBef>
          <a:spcPct val="0"/>
        </a:spcBef>
        <a:spcAft>
          <a:spcPct val="0"/>
        </a:spcAft>
        <a:defRPr sz="4400">
          <a:solidFill>
            <a:schemeClr val="tx1"/>
          </a:solidFill>
          <a:latin typeface="Calibri" pitchFamily="-116" charset="0"/>
          <a:ea typeface="ＭＳ Ｐゴシック" pitchFamily="-116" charset="-128"/>
          <a:cs typeface="ＭＳ Ｐゴシック" pitchFamily="-116" charset="-128"/>
        </a:defRPr>
      </a:lvl6pPr>
      <a:lvl7pPr marL="901059" algn="ctr" defTabSz="450532" rtl="0" fontAlgn="base">
        <a:spcBef>
          <a:spcPct val="0"/>
        </a:spcBef>
        <a:spcAft>
          <a:spcPct val="0"/>
        </a:spcAft>
        <a:defRPr sz="4400">
          <a:solidFill>
            <a:schemeClr val="tx1"/>
          </a:solidFill>
          <a:latin typeface="Calibri" pitchFamily="-116" charset="0"/>
          <a:ea typeface="ＭＳ Ｐゴシック" pitchFamily="-116" charset="-128"/>
          <a:cs typeface="ＭＳ Ｐゴシック" pitchFamily="-116" charset="-128"/>
        </a:defRPr>
      </a:lvl7pPr>
      <a:lvl8pPr marL="1351550" algn="ctr" defTabSz="450532" rtl="0" fontAlgn="base">
        <a:spcBef>
          <a:spcPct val="0"/>
        </a:spcBef>
        <a:spcAft>
          <a:spcPct val="0"/>
        </a:spcAft>
        <a:defRPr sz="4400">
          <a:solidFill>
            <a:schemeClr val="tx1"/>
          </a:solidFill>
          <a:latin typeface="Calibri" pitchFamily="-116" charset="0"/>
          <a:ea typeface="ＭＳ Ｐゴシック" pitchFamily="-116" charset="-128"/>
          <a:cs typeface="ＭＳ Ｐゴシック" pitchFamily="-116" charset="-128"/>
        </a:defRPr>
      </a:lvl8pPr>
      <a:lvl9pPr marL="1802064" algn="ctr" defTabSz="450532" rtl="0" fontAlgn="base">
        <a:spcBef>
          <a:spcPct val="0"/>
        </a:spcBef>
        <a:spcAft>
          <a:spcPct val="0"/>
        </a:spcAft>
        <a:defRPr sz="4400">
          <a:solidFill>
            <a:schemeClr val="tx1"/>
          </a:solidFill>
          <a:latin typeface="Calibri" pitchFamily="-116" charset="0"/>
          <a:ea typeface="ＭＳ Ｐゴシック" pitchFamily="-116" charset="-128"/>
          <a:cs typeface="ＭＳ Ｐゴシック" pitchFamily="-116" charset="-128"/>
        </a:defRPr>
      </a:lvl9pPr>
    </p:titleStyle>
    <p:bodyStyle>
      <a:lvl1pPr marL="334675" indent="-334675" algn="l" defTabSz="44671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6" charset="-128"/>
          <a:cs typeface="ＭＳ Ｐゴシック" pitchFamily="-116" charset="-128"/>
        </a:defRPr>
      </a:lvl1pPr>
      <a:lvl2pPr marL="730341" indent="-277953" algn="l" defTabSz="44671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6" charset="-128"/>
          <a:cs typeface="+mn-cs"/>
        </a:defRPr>
      </a:lvl2pPr>
      <a:lvl3pPr marL="1124597" indent="-222650" algn="l" defTabSz="44671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6" charset="-128"/>
          <a:cs typeface="+mn-cs"/>
        </a:defRPr>
      </a:lvl3pPr>
      <a:lvl4pPr marL="1572725" indent="-222650" algn="l" defTabSz="44671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6" charset="-128"/>
          <a:cs typeface="+mn-cs"/>
        </a:defRPr>
      </a:lvl4pPr>
      <a:lvl5pPr marL="2025107" indent="-222650" algn="l" defTabSz="44671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6" charset="-128"/>
          <a:cs typeface="+mn-cs"/>
        </a:defRPr>
      </a:lvl5pPr>
      <a:lvl6pPr marL="2477825" indent="-225290" algn="l" defTabSz="450532" rtl="0" eaLnBrk="1" latinLnBrk="0" hangingPunct="1">
        <a:spcBef>
          <a:spcPct val="20000"/>
        </a:spcBef>
        <a:buFont typeface="Arial"/>
        <a:buChar char="•"/>
        <a:defRPr sz="2000" kern="1200">
          <a:solidFill>
            <a:schemeClr val="tx1"/>
          </a:solidFill>
          <a:latin typeface="+mn-lt"/>
          <a:ea typeface="+mn-ea"/>
          <a:cs typeface="+mn-cs"/>
        </a:defRPr>
      </a:lvl6pPr>
      <a:lvl7pPr marL="2928341" indent="-225290" algn="l" defTabSz="450532" rtl="0" eaLnBrk="1" latinLnBrk="0" hangingPunct="1">
        <a:spcBef>
          <a:spcPct val="20000"/>
        </a:spcBef>
        <a:buFont typeface="Arial"/>
        <a:buChar char="•"/>
        <a:defRPr sz="2000" kern="1200">
          <a:solidFill>
            <a:schemeClr val="tx1"/>
          </a:solidFill>
          <a:latin typeface="+mn-lt"/>
          <a:ea typeface="+mn-ea"/>
          <a:cs typeface="+mn-cs"/>
        </a:defRPr>
      </a:lvl7pPr>
      <a:lvl8pPr marL="3378852" indent="-225290" algn="l" defTabSz="450532" rtl="0" eaLnBrk="1" latinLnBrk="0" hangingPunct="1">
        <a:spcBef>
          <a:spcPct val="20000"/>
        </a:spcBef>
        <a:buFont typeface="Arial"/>
        <a:buChar char="•"/>
        <a:defRPr sz="2000" kern="1200">
          <a:solidFill>
            <a:schemeClr val="tx1"/>
          </a:solidFill>
          <a:latin typeface="+mn-lt"/>
          <a:ea typeface="+mn-ea"/>
          <a:cs typeface="+mn-cs"/>
        </a:defRPr>
      </a:lvl8pPr>
      <a:lvl9pPr marL="3829366" indent="-225290" algn="l" defTabSz="45053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0532" rtl="0" eaLnBrk="1" latinLnBrk="0" hangingPunct="1">
        <a:defRPr sz="1800" kern="1200">
          <a:solidFill>
            <a:schemeClr val="tx1"/>
          </a:solidFill>
          <a:latin typeface="+mn-lt"/>
          <a:ea typeface="+mn-ea"/>
          <a:cs typeface="+mn-cs"/>
        </a:defRPr>
      </a:lvl1pPr>
      <a:lvl2pPr marL="450532" algn="l" defTabSz="450532" rtl="0" eaLnBrk="1" latinLnBrk="0" hangingPunct="1">
        <a:defRPr sz="1800" kern="1200">
          <a:solidFill>
            <a:schemeClr val="tx1"/>
          </a:solidFill>
          <a:latin typeface="+mn-lt"/>
          <a:ea typeface="+mn-ea"/>
          <a:cs typeface="+mn-cs"/>
        </a:defRPr>
      </a:lvl2pPr>
      <a:lvl3pPr marL="901059" algn="l" defTabSz="450532" rtl="0" eaLnBrk="1" latinLnBrk="0" hangingPunct="1">
        <a:defRPr sz="1800" kern="1200">
          <a:solidFill>
            <a:schemeClr val="tx1"/>
          </a:solidFill>
          <a:latin typeface="+mn-lt"/>
          <a:ea typeface="+mn-ea"/>
          <a:cs typeface="+mn-cs"/>
        </a:defRPr>
      </a:lvl3pPr>
      <a:lvl4pPr marL="1351550" algn="l" defTabSz="450532" rtl="0" eaLnBrk="1" latinLnBrk="0" hangingPunct="1">
        <a:defRPr sz="1800" kern="1200">
          <a:solidFill>
            <a:schemeClr val="tx1"/>
          </a:solidFill>
          <a:latin typeface="+mn-lt"/>
          <a:ea typeface="+mn-ea"/>
          <a:cs typeface="+mn-cs"/>
        </a:defRPr>
      </a:lvl4pPr>
      <a:lvl5pPr marL="1802064" algn="l" defTabSz="450532" rtl="0" eaLnBrk="1" latinLnBrk="0" hangingPunct="1">
        <a:defRPr sz="1800" kern="1200">
          <a:solidFill>
            <a:schemeClr val="tx1"/>
          </a:solidFill>
          <a:latin typeface="+mn-lt"/>
          <a:ea typeface="+mn-ea"/>
          <a:cs typeface="+mn-cs"/>
        </a:defRPr>
      </a:lvl5pPr>
      <a:lvl6pPr marL="2252572" algn="l" defTabSz="450532" rtl="0" eaLnBrk="1" latinLnBrk="0" hangingPunct="1">
        <a:defRPr sz="1800" kern="1200">
          <a:solidFill>
            <a:schemeClr val="tx1"/>
          </a:solidFill>
          <a:latin typeface="+mn-lt"/>
          <a:ea typeface="+mn-ea"/>
          <a:cs typeface="+mn-cs"/>
        </a:defRPr>
      </a:lvl6pPr>
      <a:lvl7pPr marL="2703081" algn="l" defTabSz="450532" rtl="0" eaLnBrk="1" latinLnBrk="0" hangingPunct="1">
        <a:defRPr sz="1800" kern="1200">
          <a:solidFill>
            <a:schemeClr val="tx1"/>
          </a:solidFill>
          <a:latin typeface="+mn-lt"/>
          <a:ea typeface="+mn-ea"/>
          <a:cs typeface="+mn-cs"/>
        </a:defRPr>
      </a:lvl7pPr>
      <a:lvl8pPr marL="3153595" algn="l" defTabSz="450532" rtl="0" eaLnBrk="1" latinLnBrk="0" hangingPunct="1">
        <a:defRPr sz="1800" kern="1200">
          <a:solidFill>
            <a:schemeClr val="tx1"/>
          </a:solidFill>
          <a:latin typeface="+mn-lt"/>
          <a:ea typeface="+mn-ea"/>
          <a:cs typeface="+mn-cs"/>
        </a:defRPr>
      </a:lvl8pPr>
      <a:lvl9pPr marL="3604106" algn="l" defTabSz="45053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100F38-76A2-3B40-8DBB-ED42AD743C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127E03-AE55-2D4C-8F0E-95C5958AEA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ED7A27-6EDB-C94A-A3B2-0A25D2AD55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13F6EF-863F-FA4C-9245-6FE82A8AEFE4}" type="datetimeFigureOut">
              <a:rPr lang="en-US" smtClean="0"/>
              <a:t>9/17/23</a:t>
            </a:fld>
            <a:endParaRPr lang="en-US"/>
          </a:p>
        </p:txBody>
      </p:sp>
      <p:sp>
        <p:nvSpPr>
          <p:cNvPr id="5" name="Footer Placeholder 4">
            <a:extLst>
              <a:ext uri="{FF2B5EF4-FFF2-40B4-BE49-F238E27FC236}">
                <a16:creationId xmlns:a16="http://schemas.microsoft.com/office/drawing/2014/main" id="{9E3AB6B6-5EE0-0941-A5F1-28C47C568F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2CB012-884F-4743-A018-DA7F24B006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2D6665-4508-FE4B-8C14-F1BAA5D9FD84}" type="slidenum">
              <a:rPr lang="en-US" smtClean="0"/>
              <a:t>‹#›</a:t>
            </a:fld>
            <a:endParaRPr lang="en-US"/>
          </a:p>
        </p:txBody>
      </p:sp>
    </p:spTree>
    <p:extLst>
      <p:ext uri="{BB962C8B-B14F-4D97-AF65-F5344CB8AC3E}">
        <p14:creationId xmlns:p14="http://schemas.microsoft.com/office/powerpoint/2010/main" val="2056400361"/>
      </p:ext>
    </p:extLst>
  </p:cSld>
  <p:clrMap bg1="lt1" tx1="dk1" bg2="lt2" tx2="dk2" accent1="accent1" accent2="accent2" accent3="accent3" accent4="accent4" accent5="accent5" accent6="accent6" hlink="hlink" folHlink="folHlink"/>
  <p:sldLayoutIdLst>
    <p:sldLayoutId id="2147485369" r:id="rId1"/>
    <p:sldLayoutId id="2147485370" r:id="rId2"/>
    <p:sldLayoutId id="2147485371" r:id="rId3"/>
    <p:sldLayoutId id="2147485372" r:id="rId4"/>
    <p:sldLayoutId id="2147485373" r:id="rId5"/>
    <p:sldLayoutId id="2147485374" r:id="rId6"/>
    <p:sldLayoutId id="2147485375" r:id="rId7"/>
    <p:sldLayoutId id="2147485376" r:id="rId8"/>
    <p:sldLayoutId id="2147485377" r:id="rId9"/>
    <p:sldLayoutId id="2147485378" r:id="rId10"/>
    <p:sldLayoutId id="21474853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A3429A-06C3-1C47-81FC-D0038D38A7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792A79-2BE9-CF4D-B8D5-724EAC7861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74001D-5F68-1144-8E2C-E584582A4A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4DB678-76E3-A549-86E1-E949BEA37D54}" type="datetimeFigureOut">
              <a:rPr lang="en-US" smtClean="0"/>
              <a:t>9/17/23</a:t>
            </a:fld>
            <a:endParaRPr lang="en-US"/>
          </a:p>
        </p:txBody>
      </p:sp>
      <p:sp>
        <p:nvSpPr>
          <p:cNvPr id="5" name="Footer Placeholder 4">
            <a:extLst>
              <a:ext uri="{FF2B5EF4-FFF2-40B4-BE49-F238E27FC236}">
                <a16:creationId xmlns:a16="http://schemas.microsoft.com/office/drawing/2014/main" id="{33889038-EEED-DC48-AA5C-77D4FCE5C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DBD0BE-E11D-7F40-9BD5-2F1ACD358C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2D8846-708B-B44D-BB7E-A6F1CECF9505}" type="slidenum">
              <a:rPr lang="en-US" smtClean="0"/>
              <a:t>‹#›</a:t>
            </a:fld>
            <a:endParaRPr lang="en-US"/>
          </a:p>
        </p:txBody>
      </p:sp>
    </p:spTree>
    <p:extLst>
      <p:ext uri="{BB962C8B-B14F-4D97-AF65-F5344CB8AC3E}">
        <p14:creationId xmlns:p14="http://schemas.microsoft.com/office/powerpoint/2010/main" val="2766208668"/>
      </p:ext>
    </p:extLst>
  </p:cSld>
  <p:clrMap bg1="lt1" tx1="dk1" bg2="lt2" tx2="dk2" accent1="accent1" accent2="accent2" accent3="accent3" accent4="accent4" accent5="accent5" accent6="accent6" hlink="hlink" folHlink="folHlink"/>
  <p:sldLayoutIdLst>
    <p:sldLayoutId id="2147485393" r:id="rId1"/>
    <p:sldLayoutId id="2147485394" r:id="rId2"/>
    <p:sldLayoutId id="2147485395" r:id="rId3"/>
    <p:sldLayoutId id="2147485396" r:id="rId4"/>
    <p:sldLayoutId id="2147485397" r:id="rId5"/>
    <p:sldLayoutId id="2147485398" r:id="rId6"/>
    <p:sldLayoutId id="2147485399" r:id="rId7"/>
    <p:sldLayoutId id="2147485400" r:id="rId8"/>
    <p:sldLayoutId id="2147485401" r:id="rId9"/>
    <p:sldLayoutId id="2147485402" r:id="rId10"/>
    <p:sldLayoutId id="21474854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9.tiff"/><Relationship Id="rId3" Type="http://schemas.openxmlformats.org/officeDocument/2006/relationships/image" Target="../media/image25.jpeg"/><Relationship Id="rId7" Type="http://schemas.openxmlformats.org/officeDocument/2006/relationships/hyperlink" Target="http://www.pnas.org/content/113/32/E4654" TargetMode="External"/><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tiff"/><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hyperlink" Target="https://en.wikipedia.org/wiki/Turtles_all_the_way_down" TargetMode="External"/><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hyperlink" Target="https://hdl.handle.net/1721.1%2F15166" TargetMode="External"/><Relationship Id="rId5" Type="http://schemas.openxmlformats.org/officeDocument/2006/relationships/hyperlink" Target="https://en.wikipedia.org/wiki/Hdl_(identifier)" TargetMode="External"/><Relationship Id="rId4" Type="http://schemas.openxmlformats.org/officeDocument/2006/relationships/hyperlink" Target="https://en.wikipedia.org/wiki/John_R._Ros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hyperlink" Target="https://en.wikipedia.org/wiki/Siphonaptera_(poem)" TargetMode="Externa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2.xml"/><Relationship Id="rId1" Type="http://schemas.openxmlformats.org/officeDocument/2006/relationships/slideLayout" Target="../slideLayouts/slideLayout33.xml"/><Relationship Id="rId4" Type="http://schemas.openxmlformats.org/officeDocument/2006/relationships/image" Target="../media/image50.emf"/></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33.xml"/><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mdpi.com/2073-4425/14/2/288" TargetMode="Externa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33.xml"/><Relationship Id="rId4" Type="http://schemas.openxmlformats.org/officeDocument/2006/relationships/image" Target="../media/image57.emf"/></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59.em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20415" y="2976813"/>
            <a:ext cx="4835407" cy="3096608"/>
          </a:xfrm>
        </p:spPr>
        <p:txBody>
          <a:bodyPr>
            <a:normAutofit lnSpcReduction="10000"/>
          </a:bodyPr>
          <a:lstStyle/>
          <a:p>
            <a:pPr>
              <a:buNone/>
            </a:pPr>
            <a:r>
              <a:rPr lang="en-US" sz="2700" dirty="0"/>
              <a:t>First published </a:t>
            </a:r>
            <a:r>
              <a:rPr lang="en-US" sz="2700" dirty="0" err="1"/>
              <a:t>intein</a:t>
            </a:r>
            <a:r>
              <a:rPr lang="en-US" sz="2700" dirty="0"/>
              <a:t> sequence,  but not recognized as such. </a:t>
            </a:r>
          </a:p>
          <a:p>
            <a:pPr>
              <a:buNone/>
            </a:pPr>
            <a:endParaRPr lang="en-US" sz="2700" dirty="0"/>
          </a:p>
          <a:p>
            <a:pPr>
              <a:buNone/>
            </a:pPr>
            <a:r>
              <a:rPr lang="en-US" sz="2700" dirty="0"/>
              <a:t>(vacuolar ATPases catalytic subunit is not an integral membrane protein) </a:t>
            </a:r>
            <a:br>
              <a:rPr lang="en-US" sz="2700" dirty="0"/>
            </a:br>
            <a:endParaRPr lang="en-US" sz="2700" dirty="0"/>
          </a:p>
        </p:txBody>
      </p:sp>
      <p:pic>
        <p:nvPicPr>
          <p:cNvPr id="5" name="Picture 4"/>
          <p:cNvPicPr>
            <a:picLocks noChangeAspect="1"/>
          </p:cNvPicPr>
          <p:nvPr/>
        </p:nvPicPr>
        <p:blipFill>
          <a:blip r:embed="rId2"/>
          <a:stretch>
            <a:fillRect/>
          </a:stretch>
        </p:blipFill>
        <p:spPr>
          <a:xfrm>
            <a:off x="693550" y="0"/>
            <a:ext cx="7806951" cy="2096311"/>
          </a:xfrm>
          <a:prstGeom prst="rect">
            <a:avLst/>
          </a:prstGeom>
        </p:spPr>
      </p:pic>
      <p:pic>
        <p:nvPicPr>
          <p:cNvPr id="6" name="Picture 5"/>
          <p:cNvPicPr>
            <a:picLocks noChangeAspect="1"/>
          </p:cNvPicPr>
          <p:nvPr/>
        </p:nvPicPr>
        <p:blipFill>
          <a:blip r:embed="rId3"/>
          <a:stretch>
            <a:fillRect/>
          </a:stretch>
        </p:blipFill>
        <p:spPr>
          <a:xfrm>
            <a:off x="7060143" y="2096311"/>
            <a:ext cx="3912349" cy="4681285"/>
          </a:xfrm>
          <a:prstGeom prst="rect">
            <a:avLst/>
          </a:prstGeom>
        </p:spPr>
      </p:pic>
    </p:spTree>
    <p:extLst>
      <p:ext uri="{BB962C8B-B14F-4D97-AF65-F5344CB8AC3E}">
        <p14:creationId xmlns:p14="http://schemas.microsoft.com/office/powerpoint/2010/main" val="518515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824038" y="6254751"/>
            <a:ext cx="851535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78064" y="119064"/>
            <a:ext cx="7405687"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ChangeArrowheads="1"/>
          </p:cNvSpPr>
          <p:nvPr/>
        </p:nvSpPr>
        <p:spPr bwMode="auto">
          <a:xfrm>
            <a:off x="1524000" y="4527551"/>
            <a:ext cx="9144000" cy="17446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1922" tIns="40959" rIns="81922" bIns="40959">
            <a:spAutoFit/>
          </a:bodyPr>
          <a:lstStyle>
            <a:lvl1pPr defTabSz="817563" eaLnBrk="0" hangingPunct="0">
              <a:defRPr sz="2400">
                <a:solidFill>
                  <a:schemeClr val="tx1"/>
                </a:solidFill>
                <a:latin typeface="Arial" charset="0"/>
                <a:ea typeface="ＭＳ Ｐゴシック" charset="-128"/>
              </a:defRPr>
            </a:lvl1pPr>
            <a:lvl2pPr marL="742950" indent="-285750" defTabSz="817563" eaLnBrk="0" hangingPunct="0">
              <a:defRPr sz="2400">
                <a:solidFill>
                  <a:schemeClr val="tx1"/>
                </a:solidFill>
                <a:latin typeface="Arial" charset="0"/>
                <a:ea typeface="ＭＳ Ｐゴシック" charset="-128"/>
              </a:defRPr>
            </a:lvl2pPr>
            <a:lvl3pPr marL="1143000" indent="-228600" defTabSz="817563" eaLnBrk="0" hangingPunct="0">
              <a:defRPr sz="2400">
                <a:solidFill>
                  <a:schemeClr val="tx1"/>
                </a:solidFill>
                <a:latin typeface="Arial" charset="0"/>
                <a:ea typeface="ＭＳ Ｐゴシック" charset="-128"/>
              </a:defRPr>
            </a:lvl3pPr>
            <a:lvl4pPr marL="1600200" indent="-228600" defTabSz="817563" eaLnBrk="0" hangingPunct="0">
              <a:defRPr sz="2400">
                <a:solidFill>
                  <a:schemeClr val="tx1"/>
                </a:solidFill>
                <a:latin typeface="Arial" charset="0"/>
                <a:ea typeface="ＭＳ Ｐゴシック" charset="-128"/>
              </a:defRPr>
            </a:lvl4pPr>
            <a:lvl5pPr marL="2057400" indent="-228600" defTabSz="817563" eaLnBrk="0" hangingPunct="0">
              <a:defRPr sz="2400">
                <a:solidFill>
                  <a:schemeClr val="tx1"/>
                </a:solidFill>
                <a:latin typeface="Arial" charset="0"/>
                <a:ea typeface="ＭＳ Ｐゴシック" charset="-128"/>
              </a:defRPr>
            </a:lvl5pPr>
            <a:lvl6pPr marL="2514600" indent="-228600" defTabSz="81756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81756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81756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81756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r>
              <a:rPr lang="en-US" altLang="en-US" sz="1800" b="1" dirty="0">
                <a:solidFill>
                  <a:srgbClr val="000000"/>
                </a:solidFill>
              </a:rPr>
              <a:t>Homing cycle </a:t>
            </a:r>
            <a:r>
              <a:rPr lang="en-US" altLang="en-US" sz="1800" dirty="0">
                <a:solidFill>
                  <a:srgbClr val="000000"/>
                </a:solidFill>
              </a:rPr>
              <a:t>of a parasitic genetic element (modified from [3, 13]). Recent findings suggest that due to complex population structure the cycle might not operate in synchrony in different subpopulations. The red arrows indicate the trajectory of the functioning HE and the black arrows the fate of the host gene. The precise loss can occur through recombination with an intein or intron free allele, or, in case of introns, through recombination with a reverse transcript of the spliced mRNA [39, 40].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45D73D54-9311-9547-8E40-669FCA3E9105}"/>
              </a:ext>
            </a:extLst>
          </p:cNvPr>
          <p:cNvGrpSpPr/>
          <p:nvPr/>
        </p:nvGrpSpPr>
        <p:grpSpPr>
          <a:xfrm>
            <a:off x="670056" y="1307553"/>
            <a:ext cx="5040086" cy="4064135"/>
            <a:chOff x="279941" y="1157595"/>
            <a:chExt cx="5989453" cy="4640127"/>
          </a:xfrm>
        </p:grpSpPr>
        <p:pic>
          <p:nvPicPr>
            <p:cNvPr id="3" name="Picture 2">
              <a:extLst>
                <a:ext uri="{FF2B5EF4-FFF2-40B4-BE49-F238E27FC236}">
                  <a16:creationId xmlns:a16="http://schemas.microsoft.com/office/drawing/2014/main" id="{56879538-6F98-1B41-8B01-DA3C1E7A68B7}"/>
                </a:ext>
              </a:extLst>
            </p:cNvPr>
            <p:cNvPicPr>
              <a:picLocks noChangeAspect="1"/>
            </p:cNvPicPr>
            <p:nvPr/>
          </p:nvPicPr>
          <p:blipFill>
            <a:blip r:embed="rId2"/>
            <a:stretch>
              <a:fillRect/>
            </a:stretch>
          </p:blipFill>
          <p:spPr>
            <a:xfrm>
              <a:off x="279941" y="1157595"/>
              <a:ext cx="5989453" cy="4640127"/>
            </a:xfrm>
            <a:prstGeom prst="rect">
              <a:avLst/>
            </a:prstGeom>
          </p:spPr>
        </p:pic>
        <p:sp>
          <p:nvSpPr>
            <p:cNvPr id="24" name="Rectangle 23">
              <a:extLst>
                <a:ext uri="{FF2B5EF4-FFF2-40B4-BE49-F238E27FC236}">
                  <a16:creationId xmlns:a16="http://schemas.microsoft.com/office/drawing/2014/main" id="{5BCE362E-FDCF-FA4F-A8B4-0D5C76FA714E}"/>
                </a:ext>
              </a:extLst>
            </p:cNvPr>
            <p:cNvSpPr/>
            <p:nvPr/>
          </p:nvSpPr>
          <p:spPr>
            <a:xfrm>
              <a:off x="279941" y="5565112"/>
              <a:ext cx="490079" cy="232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1FC506F-5C9A-6F46-9AC8-59EE6C2FF871}"/>
              </a:ext>
            </a:extLst>
          </p:cNvPr>
          <p:cNvSpPr>
            <a:spLocks noGrp="1"/>
          </p:cNvSpPr>
          <p:nvPr>
            <p:ph type="title"/>
          </p:nvPr>
        </p:nvSpPr>
        <p:spPr>
          <a:xfrm>
            <a:off x="1731699" y="1863"/>
            <a:ext cx="7956885" cy="885434"/>
          </a:xfrm>
        </p:spPr>
        <p:txBody>
          <a:bodyPr/>
          <a:lstStyle/>
          <a:p>
            <a:r>
              <a:rPr lang="en-US" dirty="0"/>
              <a:t>Coexistence of the three forms </a:t>
            </a:r>
          </a:p>
        </p:txBody>
      </p:sp>
      <p:sp>
        <p:nvSpPr>
          <p:cNvPr id="5" name="TextBox 4">
            <a:extLst>
              <a:ext uri="{FF2B5EF4-FFF2-40B4-BE49-F238E27FC236}">
                <a16:creationId xmlns:a16="http://schemas.microsoft.com/office/drawing/2014/main" id="{3A73E4C8-9F2B-D64C-BEF1-CC6C3B848FAD}"/>
              </a:ext>
            </a:extLst>
          </p:cNvPr>
          <p:cNvSpPr txBox="1"/>
          <p:nvPr/>
        </p:nvSpPr>
        <p:spPr>
          <a:xfrm>
            <a:off x="279250" y="5472794"/>
            <a:ext cx="6228885" cy="477054"/>
          </a:xfrm>
          <a:prstGeom prst="rect">
            <a:avLst/>
          </a:prstGeom>
          <a:noFill/>
        </p:spPr>
        <p:txBody>
          <a:bodyPr wrap="none" rtlCol="0">
            <a:spAutoFit/>
          </a:bodyPr>
          <a:lstStyle/>
          <a:p>
            <a:r>
              <a:rPr lang="en-US" b="1" dirty="0"/>
              <a:t>A Molecular Rock-Paper-Scissors game</a:t>
            </a:r>
            <a:endParaRPr lang="en-US" dirty="0"/>
          </a:p>
        </p:txBody>
      </p:sp>
      <p:pic>
        <p:nvPicPr>
          <p:cNvPr id="6" name="Picture 5">
            <a:extLst>
              <a:ext uri="{FF2B5EF4-FFF2-40B4-BE49-F238E27FC236}">
                <a16:creationId xmlns:a16="http://schemas.microsoft.com/office/drawing/2014/main" id="{E973E3E1-4242-E44E-8B34-6705FD202DC0}"/>
              </a:ext>
            </a:extLst>
          </p:cNvPr>
          <p:cNvPicPr>
            <a:picLocks noChangeAspect="1"/>
          </p:cNvPicPr>
          <p:nvPr/>
        </p:nvPicPr>
        <p:blipFill rotWithShape="1">
          <a:blip r:embed="rId3"/>
          <a:srcRect r="52462" b="53801"/>
          <a:stretch/>
        </p:blipFill>
        <p:spPr>
          <a:xfrm>
            <a:off x="7699801" y="1193644"/>
            <a:ext cx="3247416" cy="1953577"/>
          </a:xfrm>
          <a:prstGeom prst="rect">
            <a:avLst/>
          </a:prstGeom>
        </p:spPr>
      </p:pic>
      <p:pic>
        <p:nvPicPr>
          <p:cNvPr id="7" name="Picture 6">
            <a:extLst>
              <a:ext uri="{FF2B5EF4-FFF2-40B4-BE49-F238E27FC236}">
                <a16:creationId xmlns:a16="http://schemas.microsoft.com/office/drawing/2014/main" id="{07567B31-A064-FB42-9E7D-D99FF853C431}"/>
              </a:ext>
            </a:extLst>
          </p:cNvPr>
          <p:cNvPicPr>
            <a:picLocks noChangeAspect="1"/>
          </p:cNvPicPr>
          <p:nvPr/>
        </p:nvPicPr>
        <p:blipFill rotWithShape="1">
          <a:blip r:embed="rId3"/>
          <a:srcRect l="53837" t="50000"/>
          <a:stretch/>
        </p:blipFill>
        <p:spPr>
          <a:xfrm>
            <a:off x="7765643" y="3238515"/>
            <a:ext cx="3181574" cy="2133173"/>
          </a:xfrm>
          <a:prstGeom prst="rect">
            <a:avLst/>
          </a:prstGeom>
        </p:spPr>
      </p:pic>
      <p:sp>
        <p:nvSpPr>
          <p:cNvPr id="8" name="TextBox 7">
            <a:extLst>
              <a:ext uri="{FF2B5EF4-FFF2-40B4-BE49-F238E27FC236}">
                <a16:creationId xmlns:a16="http://schemas.microsoft.com/office/drawing/2014/main" id="{A6DE648B-6E07-A440-B25B-974704E03E51}"/>
              </a:ext>
            </a:extLst>
          </p:cNvPr>
          <p:cNvSpPr txBox="1"/>
          <p:nvPr/>
        </p:nvSpPr>
        <p:spPr>
          <a:xfrm>
            <a:off x="7764243" y="5511859"/>
            <a:ext cx="3848682" cy="1246495"/>
          </a:xfrm>
          <a:prstGeom prst="rect">
            <a:avLst/>
          </a:prstGeom>
          <a:noFill/>
        </p:spPr>
        <p:txBody>
          <a:bodyPr wrap="square" rtlCol="0">
            <a:spAutoFit/>
          </a:bodyPr>
          <a:lstStyle/>
          <a:p>
            <a:r>
              <a:rPr lang="en-US" dirty="0"/>
              <a:t>Simulations using difference-equations in populations of limited size </a:t>
            </a:r>
          </a:p>
        </p:txBody>
      </p:sp>
      <p:sp>
        <p:nvSpPr>
          <p:cNvPr id="10" name="TextBox 9">
            <a:extLst>
              <a:ext uri="{FF2B5EF4-FFF2-40B4-BE49-F238E27FC236}">
                <a16:creationId xmlns:a16="http://schemas.microsoft.com/office/drawing/2014/main" id="{BEF2FCE1-9275-4D49-BB24-56E170A6C34D}"/>
              </a:ext>
            </a:extLst>
          </p:cNvPr>
          <p:cNvSpPr txBox="1"/>
          <p:nvPr/>
        </p:nvSpPr>
        <p:spPr>
          <a:xfrm>
            <a:off x="279250" y="6135106"/>
            <a:ext cx="6631781" cy="646331"/>
          </a:xfrm>
          <a:prstGeom prst="rect">
            <a:avLst/>
          </a:prstGeom>
          <a:noFill/>
        </p:spPr>
        <p:txBody>
          <a:bodyPr wrap="square" rtlCol="0">
            <a:spAutoFit/>
          </a:bodyPr>
          <a:lstStyle/>
          <a:p>
            <a:r>
              <a:rPr lang="en-US" sz="1800" dirty="0" err="1"/>
              <a:t>Barzel</a:t>
            </a:r>
            <a:r>
              <a:rPr lang="en-US" sz="1800" dirty="0"/>
              <a:t> </a:t>
            </a:r>
            <a:r>
              <a:rPr lang="en-US" sz="1800" i="1" dirty="0"/>
              <a:t>et al.</a:t>
            </a:r>
            <a:r>
              <a:rPr lang="en-US" sz="1800" dirty="0"/>
              <a:t> </a:t>
            </a:r>
            <a:r>
              <a:rPr lang="en-US" sz="1800" i="1" dirty="0"/>
              <a:t>BMC Evolutionary Biology</a:t>
            </a:r>
            <a:r>
              <a:rPr lang="en-US" sz="1800" dirty="0"/>
              <a:t> 2011 </a:t>
            </a:r>
            <a:r>
              <a:rPr lang="en-US" sz="1800" b="1" dirty="0"/>
              <a:t>11</a:t>
            </a:r>
            <a:r>
              <a:rPr lang="en-US" sz="1800" dirty="0"/>
              <a:t>:324   doi:10.1186/1471-2148-11-324</a:t>
            </a:r>
          </a:p>
        </p:txBody>
      </p:sp>
    </p:spTree>
    <p:extLst>
      <p:ext uri="{BB962C8B-B14F-4D97-AF65-F5344CB8AC3E}">
        <p14:creationId xmlns:p14="http://schemas.microsoft.com/office/powerpoint/2010/main" val="2776080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10290" y="380421"/>
            <a:ext cx="1900907" cy="1069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26174"/>
            <a:ext cx="9364717" cy="1008529"/>
          </a:xfrm>
        </p:spPr>
        <p:txBody>
          <a:bodyPr/>
          <a:lstStyle/>
          <a:p>
            <a:r>
              <a:rPr lang="en-US" sz="2824" dirty="0"/>
              <a:t>Inteins have a high fitness cost for the host organism.</a:t>
            </a:r>
          </a:p>
        </p:txBody>
      </p:sp>
      <p:sp>
        <p:nvSpPr>
          <p:cNvPr id="4" name="TextBox 3"/>
          <p:cNvSpPr txBox="1"/>
          <p:nvPr/>
        </p:nvSpPr>
        <p:spPr>
          <a:xfrm>
            <a:off x="9127985" y="6276943"/>
            <a:ext cx="1713482" cy="581057"/>
          </a:xfrm>
          <a:prstGeom prst="rect">
            <a:avLst/>
          </a:prstGeom>
          <a:noFill/>
        </p:spPr>
        <p:txBody>
          <a:bodyPr wrap="none" rtlCol="0">
            <a:spAutoFit/>
          </a:bodyPr>
          <a:lstStyle/>
          <a:p>
            <a:r>
              <a:rPr lang="en-US" sz="1588" dirty="0"/>
              <a:t>Dr. Thane </a:t>
            </a:r>
            <a:r>
              <a:rPr lang="en-US" sz="1588" dirty="0" err="1"/>
              <a:t>Papke</a:t>
            </a:r>
            <a:endParaRPr lang="en-US" sz="1588" dirty="0"/>
          </a:p>
          <a:p>
            <a:r>
              <a:rPr lang="en-US" sz="1588" dirty="0"/>
              <a:t>UConn </a:t>
            </a:r>
          </a:p>
        </p:txBody>
      </p:sp>
      <p:sp>
        <p:nvSpPr>
          <p:cNvPr id="9" name="TextBox 8"/>
          <p:cNvSpPr txBox="1"/>
          <p:nvPr/>
        </p:nvSpPr>
        <p:spPr>
          <a:xfrm>
            <a:off x="3211769" y="6238902"/>
            <a:ext cx="1997663" cy="581057"/>
          </a:xfrm>
          <a:prstGeom prst="rect">
            <a:avLst/>
          </a:prstGeom>
          <a:noFill/>
        </p:spPr>
        <p:txBody>
          <a:bodyPr wrap="none" rtlCol="0">
            <a:spAutoFit/>
          </a:bodyPr>
          <a:lstStyle/>
          <a:p>
            <a:r>
              <a:rPr lang="en-US" sz="1588" dirty="0"/>
              <a:t>Dr. Shannon Soucy</a:t>
            </a:r>
            <a:br>
              <a:rPr lang="en-US" sz="1588" dirty="0"/>
            </a:br>
            <a:r>
              <a:rPr lang="en-US" sz="1588" dirty="0"/>
              <a:t>UConn / Dartmouth </a:t>
            </a:r>
          </a:p>
        </p:txBody>
      </p:sp>
      <p:pic>
        <p:nvPicPr>
          <p:cNvPr id="11" name="Picture 7" descr="10570364_10101097144630304_3396599993825239703_n.jpg"/>
          <p:cNvPicPr>
            <a:picLocks noChangeAspect="1"/>
          </p:cNvPicPr>
          <p:nvPr/>
        </p:nvPicPr>
        <p:blipFill>
          <a:blip r:embed="rId3">
            <a:extLst>
              <a:ext uri="{28A0092B-C50C-407E-A947-70E740481C1C}">
                <a14:useLocalDpi xmlns:a14="http://schemas.microsoft.com/office/drawing/2010/main" val="0"/>
              </a:ext>
            </a:extLst>
          </a:blip>
          <a:srcRect r="61195" b="25052"/>
          <a:stretch>
            <a:fillRect/>
          </a:stretch>
        </p:blipFill>
        <p:spPr bwMode="auto">
          <a:xfrm>
            <a:off x="3314522" y="4483181"/>
            <a:ext cx="1555792" cy="174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6124705" y="6277693"/>
            <a:ext cx="1521888" cy="569996"/>
          </a:xfrm>
          <a:prstGeom prst="rect">
            <a:avLst/>
          </a:prstGeom>
          <a:noFill/>
        </p:spPr>
        <p:txBody>
          <a:bodyPr wrap="none" lIns="80485" tIns="40243" rIns="80485" bIns="40243" rtlCol="0">
            <a:spAutoFit/>
          </a:bodyPr>
          <a:lstStyle/>
          <a:p>
            <a:r>
              <a:rPr lang="en-US" sz="1588" dirty="0"/>
              <a:t>Dr. Uri Gophna</a:t>
            </a:r>
          </a:p>
          <a:p>
            <a:r>
              <a:rPr lang="en-US" sz="1588" dirty="0"/>
              <a:t>Tel Aviv </a:t>
            </a:r>
            <a:r>
              <a:rPr lang="en-US" sz="1588" dirty="0" err="1"/>
              <a:t>Univ</a:t>
            </a:r>
            <a:endParaRPr lang="en-US" sz="1588" dirty="0"/>
          </a:p>
        </p:txBody>
      </p:sp>
      <p:pic>
        <p:nvPicPr>
          <p:cNvPr id="13" name="Picture 12"/>
          <p:cNvPicPr>
            <a:picLocks noChangeAspect="1"/>
          </p:cNvPicPr>
          <p:nvPr/>
        </p:nvPicPr>
        <p:blipFill rotWithShape="1">
          <a:blip r:embed="rId4"/>
          <a:srcRect l="18525" t="12584" r="22027" b="24743"/>
          <a:stretch/>
        </p:blipFill>
        <p:spPr>
          <a:xfrm>
            <a:off x="6205229" y="4419583"/>
            <a:ext cx="1794117" cy="1891472"/>
          </a:xfrm>
          <a:prstGeom prst="rect">
            <a:avLst/>
          </a:prstGeom>
        </p:spPr>
      </p:pic>
      <p:pic>
        <p:nvPicPr>
          <p:cNvPr id="16" name="Picture 15"/>
          <p:cNvPicPr>
            <a:picLocks noChangeAspect="1"/>
          </p:cNvPicPr>
          <p:nvPr/>
        </p:nvPicPr>
        <p:blipFill>
          <a:blip r:embed="rId5"/>
          <a:stretch>
            <a:fillRect/>
          </a:stretch>
        </p:blipFill>
        <p:spPr>
          <a:xfrm>
            <a:off x="9219205" y="4419583"/>
            <a:ext cx="1847049" cy="1847049"/>
          </a:xfrm>
          <a:prstGeom prst="rect">
            <a:avLst/>
          </a:prstGeom>
        </p:spPr>
      </p:pic>
      <p:sp>
        <p:nvSpPr>
          <p:cNvPr id="18" name="TextBox 17"/>
          <p:cNvSpPr txBox="1"/>
          <p:nvPr/>
        </p:nvSpPr>
        <p:spPr>
          <a:xfrm>
            <a:off x="455211" y="6255645"/>
            <a:ext cx="2267209" cy="581057"/>
          </a:xfrm>
          <a:prstGeom prst="rect">
            <a:avLst/>
          </a:prstGeom>
          <a:noFill/>
        </p:spPr>
        <p:txBody>
          <a:bodyPr wrap="square" rtlCol="0">
            <a:spAutoFit/>
          </a:bodyPr>
          <a:lstStyle/>
          <a:p>
            <a:r>
              <a:rPr lang="en-US" sz="1588" dirty="0"/>
              <a:t>Dr. </a:t>
            </a:r>
            <a:r>
              <a:rPr lang="en-US" sz="1588" dirty="0" err="1"/>
              <a:t>Adit</a:t>
            </a:r>
            <a:r>
              <a:rPr lang="en-US" sz="1588" dirty="0"/>
              <a:t> </a:t>
            </a:r>
            <a:r>
              <a:rPr lang="en-US" sz="1588" dirty="0" err="1"/>
              <a:t>Naor</a:t>
            </a:r>
            <a:endParaRPr lang="en-US" sz="1588" dirty="0"/>
          </a:p>
          <a:p>
            <a:r>
              <a:rPr lang="en-US" sz="1588" dirty="0"/>
              <a:t>Tel Aviv </a:t>
            </a:r>
            <a:r>
              <a:rPr lang="en-US" sz="1588" dirty="0" err="1"/>
              <a:t>Univ</a:t>
            </a:r>
            <a:r>
              <a:rPr lang="en-US" sz="1588" dirty="0"/>
              <a:t> / Stanford</a:t>
            </a:r>
          </a:p>
        </p:txBody>
      </p:sp>
      <p:pic>
        <p:nvPicPr>
          <p:cNvPr id="20" name="Picture 19"/>
          <p:cNvPicPr/>
          <p:nvPr/>
        </p:nvPicPr>
        <p:blipFill>
          <a:blip r:embed="rId6"/>
          <a:stretch>
            <a:fillRect/>
          </a:stretch>
        </p:blipFill>
        <p:spPr>
          <a:xfrm>
            <a:off x="1514158" y="1371169"/>
            <a:ext cx="5229785" cy="2974601"/>
          </a:xfrm>
          <a:prstGeom prst="rect">
            <a:avLst/>
          </a:prstGeom>
        </p:spPr>
      </p:pic>
      <p:sp>
        <p:nvSpPr>
          <p:cNvPr id="22" name="TextBox 21"/>
          <p:cNvSpPr txBox="1"/>
          <p:nvPr/>
        </p:nvSpPr>
        <p:spPr>
          <a:xfrm>
            <a:off x="8062950" y="2026131"/>
            <a:ext cx="3849896" cy="1830758"/>
          </a:xfrm>
          <a:prstGeom prst="rect">
            <a:avLst/>
          </a:prstGeom>
          <a:noFill/>
        </p:spPr>
        <p:txBody>
          <a:bodyPr wrap="square" rtlCol="0">
            <a:spAutoFit/>
          </a:bodyPr>
          <a:lstStyle/>
          <a:p>
            <a:r>
              <a:rPr lang="en-US" sz="1412" dirty="0"/>
              <a:t>Competition Experiment between Intein + and Intein – strains (otherwise isogenic)</a:t>
            </a:r>
          </a:p>
          <a:p>
            <a:endParaRPr lang="en-US" sz="1412" dirty="0"/>
          </a:p>
          <a:p>
            <a:r>
              <a:rPr lang="en-US" sz="1412" dirty="0"/>
              <a:t>From: Impact of a homing </a:t>
            </a:r>
            <a:r>
              <a:rPr lang="en-US" sz="1412" dirty="0" err="1"/>
              <a:t>intein</a:t>
            </a:r>
            <a:r>
              <a:rPr lang="en-US" sz="1412" dirty="0"/>
              <a:t> on recombination frequency and organismal fitness. </a:t>
            </a:r>
            <a:r>
              <a:rPr lang="en-US" sz="1412" dirty="0" err="1"/>
              <a:t>Naor</a:t>
            </a:r>
            <a:r>
              <a:rPr lang="en-US" sz="1412" dirty="0"/>
              <a:t> et al. </a:t>
            </a:r>
          </a:p>
          <a:p>
            <a:r>
              <a:rPr lang="pt-BR" sz="1412" dirty="0">
                <a:hlinkClick r:id="rId7"/>
              </a:rPr>
              <a:t>doi: 10.1073/pnas.1606416113</a:t>
            </a:r>
            <a:br>
              <a:rPr lang="pt-BR" sz="1412" dirty="0"/>
            </a:br>
            <a:endParaRPr lang="en-US" sz="1412" dirty="0"/>
          </a:p>
        </p:txBody>
      </p:sp>
      <p:pic>
        <p:nvPicPr>
          <p:cNvPr id="5" name="Picture 4">
            <a:extLst>
              <a:ext uri="{FF2B5EF4-FFF2-40B4-BE49-F238E27FC236}">
                <a16:creationId xmlns:a16="http://schemas.microsoft.com/office/drawing/2014/main" id="{43BDE266-207D-AD41-964D-D42072E95743}"/>
              </a:ext>
            </a:extLst>
          </p:cNvPr>
          <p:cNvPicPr>
            <a:picLocks noChangeAspect="1"/>
          </p:cNvPicPr>
          <p:nvPr/>
        </p:nvPicPr>
        <p:blipFill rotWithShape="1">
          <a:blip r:embed="rId8"/>
          <a:srcRect l="9126" t="15487" r="64936" b="23509"/>
          <a:stretch/>
        </p:blipFill>
        <p:spPr>
          <a:xfrm>
            <a:off x="590745" y="4472790"/>
            <a:ext cx="1551333" cy="1794512"/>
          </a:xfrm>
          <a:prstGeom prst="rect">
            <a:avLst/>
          </a:prstGeom>
        </p:spPr>
      </p:pic>
    </p:spTree>
    <p:extLst>
      <p:ext uri="{BB962C8B-B14F-4D97-AF65-F5344CB8AC3E}">
        <p14:creationId xmlns:p14="http://schemas.microsoft.com/office/powerpoint/2010/main" val="1839248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Title 1"/>
          <p:cNvSpPr>
            <a:spLocks noGrp="1"/>
          </p:cNvSpPr>
          <p:nvPr>
            <p:ph type="ctrTitle"/>
          </p:nvPr>
        </p:nvSpPr>
        <p:spPr>
          <a:xfrm>
            <a:off x="2323821" y="2130520"/>
            <a:ext cx="7544360" cy="1469371"/>
          </a:xfrm>
        </p:spPr>
        <p:txBody>
          <a:bodyPr/>
          <a:lstStyle/>
          <a:p>
            <a:endParaRPr lang="en-US" altLang="en-US">
              <a:ea typeface="ＭＳ Ｐゴシック" charset="-128"/>
            </a:endParaRPr>
          </a:p>
        </p:txBody>
      </p:sp>
      <p:sp>
        <p:nvSpPr>
          <p:cNvPr id="3" name="Subtitle 2"/>
          <p:cNvSpPr>
            <a:spLocks noGrp="1"/>
          </p:cNvSpPr>
          <p:nvPr>
            <p:ph type="subTitle" idx="1"/>
          </p:nvPr>
        </p:nvSpPr>
        <p:spPr>
          <a:xfrm>
            <a:off x="2989169" y="3885641"/>
            <a:ext cx="6213662" cy="1753721"/>
          </a:xfrm>
        </p:spPr>
        <p:txBody>
          <a:bodyPr/>
          <a:lstStyle/>
          <a:p>
            <a:pPr defTabSz="442607">
              <a:defRPr/>
            </a:pPr>
            <a:endParaRPr lang="en-US"/>
          </a:p>
        </p:txBody>
      </p:sp>
      <p:graphicFrame>
        <p:nvGraphicFramePr>
          <p:cNvPr id="226307" name="Object 3"/>
          <p:cNvGraphicFramePr>
            <a:graphicFrameLocks noChangeAspect="1"/>
          </p:cNvGraphicFramePr>
          <p:nvPr/>
        </p:nvGraphicFramePr>
        <p:xfrm>
          <a:off x="3038197" y="140074"/>
          <a:ext cx="6533029" cy="6727732"/>
        </p:xfrm>
        <a:graphic>
          <a:graphicData uri="http://schemas.openxmlformats.org/presentationml/2006/ole">
            <mc:AlternateContent xmlns:mc="http://schemas.openxmlformats.org/markup-compatibility/2006">
              <mc:Choice xmlns:v="urn:schemas-microsoft-com:vml" Requires="v">
                <p:oleObj name="Document" r:id="rId3" imgW="5930682" imgH="6108475" progId="Word.Document.12">
                  <p:embed/>
                </p:oleObj>
              </mc:Choice>
              <mc:Fallback>
                <p:oleObj name="Document" r:id="rId3" imgW="5930682" imgH="6108475" progId="Word.Document.12">
                  <p:embed/>
                  <p:pic>
                    <p:nvPicPr>
                      <p:cNvPr id="22630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8197" y="140074"/>
                        <a:ext cx="6533029" cy="6727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1442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E6700-A94B-47CC-9D0E-DA355C35F8E8}"/>
              </a:ext>
            </a:extLst>
          </p:cNvPr>
          <p:cNvSpPr>
            <a:spLocks noGrp="1"/>
          </p:cNvSpPr>
          <p:nvPr>
            <p:ph type="title"/>
          </p:nvPr>
        </p:nvSpPr>
        <p:spPr>
          <a:xfrm>
            <a:off x="590818" y="96611"/>
            <a:ext cx="11010363" cy="1325563"/>
          </a:xfrm>
        </p:spPr>
        <p:txBody>
          <a:bodyPr>
            <a:normAutofit/>
          </a:bodyPr>
          <a:lstStyle/>
          <a:p>
            <a:r>
              <a:rPr lang="en-US" sz="3200" dirty="0"/>
              <a:t>Frequency of reads mapped to </a:t>
            </a:r>
            <a:r>
              <a:rPr lang="en-US" sz="3200" i="1" dirty="0" err="1"/>
              <a:t>Natronomonas</a:t>
            </a:r>
            <a:r>
              <a:rPr lang="en-US" sz="3200" i="1" dirty="0"/>
              <a:t> </a:t>
            </a:r>
            <a:r>
              <a:rPr lang="en-US" sz="3200" i="1" dirty="0" err="1"/>
              <a:t>moolapensis</a:t>
            </a:r>
            <a:r>
              <a:rPr lang="en-US" sz="3200" dirty="0"/>
              <a:t> rir1g</a:t>
            </a:r>
          </a:p>
        </p:txBody>
      </p:sp>
      <p:pic>
        <p:nvPicPr>
          <p:cNvPr id="5" name="Content Placeholder 4">
            <a:extLst>
              <a:ext uri="{FF2B5EF4-FFF2-40B4-BE49-F238E27FC236}">
                <a16:creationId xmlns:a16="http://schemas.microsoft.com/office/drawing/2014/main" id="{074E7246-D8B5-484D-A291-1AF89D4302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321535"/>
            <a:ext cx="10515600" cy="3583471"/>
          </a:xfrm>
        </p:spPr>
      </p:pic>
      <p:sp>
        <p:nvSpPr>
          <p:cNvPr id="7" name="TextBox 6">
            <a:extLst>
              <a:ext uri="{FF2B5EF4-FFF2-40B4-BE49-F238E27FC236}">
                <a16:creationId xmlns:a16="http://schemas.microsoft.com/office/drawing/2014/main" id="{4C446A46-770D-4743-9F66-0B81ECDF63D9}"/>
              </a:ext>
            </a:extLst>
          </p:cNvPr>
          <p:cNvSpPr txBox="1"/>
          <p:nvPr/>
        </p:nvSpPr>
        <p:spPr>
          <a:xfrm>
            <a:off x="1569157" y="5016941"/>
            <a:ext cx="9548446" cy="1200329"/>
          </a:xfrm>
          <a:prstGeom prst="rect">
            <a:avLst/>
          </a:prstGeom>
          <a:noFill/>
        </p:spPr>
        <p:txBody>
          <a:bodyPr wrap="square" rtlCol="0">
            <a:spAutoFit/>
          </a:bodyPr>
          <a:lstStyle/>
          <a:p>
            <a:pPr marL="285750" marR="0" lvl="0" indent="-285750" algn="l" defTabSz="44865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Metagenomic reads from Lake </a:t>
            </a:r>
            <a:r>
              <a:rPr kumimoji="0" lang="en-US" sz="1800" b="0" i="0" u="none" strike="noStrike" kern="1200" cap="none" spc="0" normalizeH="0" baseline="0" noProof="0" dirty="0" err="1">
                <a:ln>
                  <a:noFill/>
                </a:ln>
                <a:solidFill>
                  <a:prstClr val="black"/>
                </a:solidFill>
                <a:effectLst/>
                <a:uLnTx/>
                <a:uFillTx/>
                <a:latin typeface="Calibri" charset="0"/>
                <a:ea typeface="ＭＳ Ｐゴシック" charset="0"/>
              </a:rPr>
              <a:t>Meyghan</a:t>
            </a: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 mapped back to reference sequences with and without the intein.</a:t>
            </a:r>
          </a:p>
          <a:p>
            <a:pPr marL="285750" marR="0" lvl="0" indent="-285750" algn="l" defTabSz="44865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charset="0"/>
                <a:ea typeface="ＭＳ Ｐゴシック" charset="0"/>
              </a:rPr>
              <a:t>Intein</a:t>
            </a: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 was artificially removed, to intact insertion site. </a:t>
            </a:r>
          </a:p>
          <a:p>
            <a:pPr marL="285750" marR="0" lvl="0" indent="-285750" algn="l" defTabSz="44865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Red lines indicate </a:t>
            </a:r>
            <a:r>
              <a:rPr kumimoji="0" lang="en-US" sz="1800" b="0" i="0" u="none" strike="noStrike" kern="1200" cap="none" spc="0" normalizeH="0" baseline="0" noProof="0" dirty="0" err="1">
                <a:ln>
                  <a:noFill/>
                </a:ln>
                <a:solidFill>
                  <a:prstClr val="black"/>
                </a:solidFill>
                <a:effectLst/>
                <a:uLnTx/>
                <a:uFillTx/>
                <a:latin typeface="Calibri" charset="0"/>
                <a:ea typeface="ＭＳ Ｐゴシック" charset="0"/>
              </a:rPr>
              <a:t>intein</a:t>
            </a: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 boundaries, sharp decrease in coverage when </a:t>
            </a:r>
            <a:r>
              <a:rPr kumimoji="0" lang="en-US" sz="1800" b="0" i="0" u="none" strike="noStrike" kern="1200" cap="none" spc="0" normalizeH="0" baseline="0" noProof="0" dirty="0" err="1">
                <a:ln>
                  <a:noFill/>
                </a:ln>
                <a:solidFill>
                  <a:prstClr val="black"/>
                </a:solidFill>
                <a:effectLst/>
                <a:uLnTx/>
                <a:uFillTx/>
                <a:latin typeface="Calibri" charset="0"/>
                <a:ea typeface="ＭＳ Ｐゴシック" charset="0"/>
              </a:rPr>
              <a:t>intein</a:t>
            </a: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 removed.  </a:t>
            </a:r>
          </a:p>
        </p:txBody>
      </p:sp>
      <p:sp>
        <p:nvSpPr>
          <p:cNvPr id="3" name="TextBox 2">
            <a:extLst>
              <a:ext uri="{FF2B5EF4-FFF2-40B4-BE49-F238E27FC236}">
                <a16:creationId xmlns:a16="http://schemas.microsoft.com/office/drawing/2014/main" id="{B3A9434F-4863-A54B-A33C-AFEF11286C94}"/>
              </a:ext>
            </a:extLst>
          </p:cNvPr>
          <p:cNvSpPr txBox="1"/>
          <p:nvPr/>
        </p:nvSpPr>
        <p:spPr>
          <a:xfrm>
            <a:off x="1569157" y="6334883"/>
            <a:ext cx="9129166" cy="369332"/>
          </a:xfrm>
          <a:prstGeom prst="rect">
            <a:avLst/>
          </a:prstGeom>
          <a:noFill/>
        </p:spPr>
        <p:txBody>
          <a:bodyPr wrap="none" rtlCol="0">
            <a:spAutoFit/>
          </a:bodyPr>
          <a:lstStyle/>
          <a:p>
            <a:pPr marL="0" marR="0" lvl="0" indent="0" algn="l" defTabSz="44865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a:t>
            </a:r>
            <a:r>
              <a:rPr kumimoji="0" lang="en-US" sz="1800" b="0" i="0" u="none" strike="noStrike" kern="1200" cap="none" spc="0" normalizeH="0" baseline="0" noProof="0" dirty="0" err="1">
                <a:ln>
                  <a:noFill/>
                </a:ln>
                <a:solidFill>
                  <a:prstClr val="black"/>
                </a:solidFill>
                <a:effectLst/>
                <a:uLnTx/>
                <a:uFillTx/>
                <a:latin typeface="Calibri" charset="0"/>
                <a:ea typeface="ＭＳ Ｐゴシック" charset="0"/>
              </a:rPr>
              <a:t>Naghoni</a:t>
            </a: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 A. </a:t>
            </a:r>
            <a:r>
              <a:rPr kumimoji="0" lang="en-US" sz="1800" b="0" i="1" u="none" strike="noStrike" kern="1200" cap="none" spc="0" normalizeH="0" baseline="0" noProof="0" dirty="0">
                <a:ln>
                  <a:noFill/>
                </a:ln>
                <a:solidFill>
                  <a:prstClr val="black"/>
                </a:solidFill>
                <a:effectLst/>
                <a:uLnTx/>
                <a:uFillTx/>
                <a:latin typeface="Calibri" charset="0"/>
                <a:ea typeface="ＭＳ Ｐゴシック" charset="0"/>
              </a:rPr>
              <a:t>et al.</a:t>
            </a: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 Microbial diversity in the hypersaline Lake </a:t>
            </a:r>
            <a:r>
              <a:rPr kumimoji="0" lang="en-US" sz="1800" b="0" i="0" u="none" strike="noStrike" kern="1200" cap="none" spc="0" normalizeH="0" baseline="0" noProof="0" dirty="0" err="1">
                <a:ln>
                  <a:noFill/>
                </a:ln>
                <a:solidFill>
                  <a:prstClr val="black"/>
                </a:solidFill>
                <a:effectLst/>
                <a:uLnTx/>
                <a:uFillTx/>
                <a:latin typeface="Calibri" charset="0"/>
                <a:ea typeface="ＭＳ Ｐゴシック" charset="0"/>
              </a:rPr>
              <a:t>Meyghan</a:t>
            </a: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 Iran. </a:t>
            </a:r>
            <a:r>
              <a:rPr kumimoji="0" lang="en-US" sz="1800" b="0" i="1" u="none" strike="noStrike" kern="1200" cap="none" spc="0" normalizeH="0" baseline="0" noProof="0" dirty="0">
                <a:ln>
                  <a:noFill/>
                </a:ln>
                <a:solidFill>
                  <a:prstClr val="black"/>
                </a:solidFill>
                <a:effectLst/>
                <a:uLnTx/>
                <a:uFillTx/>
                <a:latin typeface="Calibri" charset="0"/>
                <a:ea typeface="ＭＳ Ｐゴシック" charset="0"/>
              </a:rPr>
              <a:t>Sci. Rep.</a:t>
            </a: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 </a:t>
            </a:r>
            <a:r>
              <a:rPr kumimoji="0" lang="en-US" sz="1800" b="1" i="0" u="none" strike="noStrike" kern="1200" cap="none" spc="0" normalizeH="0" baseline="0" noProof="0" dirty="0">
                <a:ln>
                  <a:noFill/>
                </a:ln>
                <a:solidFill>
                  <a:prstClr val="black"/>
                </a:solidFill>
                <a:effectLst/>
                <a:uLnTx/>
                <a:uFillTx/>
                <a:latin typeface="Calibri" charset="0"/>
                <a:ea typeface="ＭＳ Ｐゴシック" charset="0"/>
              </a:rPr>
              <a:t>7,</a:t>
            </a: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 (2017).</a:t>
            </a:r>
          </a:p>
        </p:txBody>
      </p:sp>
    </p:spTree>
    <p:extLst>
      <p:ext uri="{BB962C8B-B14F-4D97-AF65-F5344CB8AC3E}">
        <p14:creationId xmlns:p14="http://schemas.microsoft.com/office/powerpoint/2010/main" val="2393223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2506" y="240677"/>
            <a:ext cx="9515267" cy="1143000"/>
          </a:xfrm>
        </p:spPr>
        <p:txBody>
          <a:bodyPr/>
          <a:lstStyle/>
          <a:p>
            <a:r>
              <a:rPr lang="en-US" dirty="0"/>
              <a:t>Simulation: Homogeneous Environment with localized random extinctions</a:t>
            </a:r>
          </a:p>
        </p:txBody>
      </p:sp>
      <p:sp>
        <p:nvSpPr>
          <p:cNvPr id="6" name="TextBox 5">
            <a:extLst>
              <a:ext uri="{FF2B5EF4-FFF2-40B4-BE49-F238E27FC236}">
                <a16:creationId xmlns:a16="http://schemas.microsoft.com/office/drawing/2014/main" id="{2788342A-44A9-4549-A510-78BD68446F91}"/>
              </a:ext>
            </a:extLst>
          </p:cNvPr>
          <p:cNvSpPr txBox="1"/>
          <p:nvPr/>
        </p:nvSpPr>
        <p:spPr>
          <a:xfrm>
            <a:off x="1282506" y="6140269"/>
            <a:ext cx="6135396" cy="477054"/>
          </a:xfrm>
          <a:prstGeom prst="rect">
            <a:avLst/>
          </a:prstGeom>
          <a:noFill/>
        </p:spPr>
        <p:txBody>
          <a:bodyPr wrap="square" rtlCol="0">
            <a:spAutoFit/>
          </a:bodyPr>
          <a:lstStyle/>
          <a:p>
            <a:r>
              <a:rPr lang="en-US" dirty="0"/>
              <a:t>Agent based modeling using </a:t>
            </a:r>
            <a:r>
              <a:rPr lang="en-US" dirty="0" err="1"/>
              <a:t>NetLogo</a:t>
            </a:r>
            <a:endParaRPr lang="en-US" dirty="0"/>
          </a:p>
        </p:txBody>
      </p:sp>
      <p:pic>
        <p:nvPicPr>
          <p:cNvPr id="4" name="Picture 3">
            <a:extLst>
              <a:ext uri="{FF2B5EF4-FFF2-40B4-BE49-F238E27FC236}">
                <a16:creationId xmlns:a16="http://schemas.microsoft.com/office/drawing/2014/main" id="{B424456E-9CC3-844C-C847-114944F65B05}"/>
              </a:ext>
            </a:extLst>
          </p:cNvPr>
          <p:cNvPicPr>
            <a:picLocks noChangeAspect="1"/>
          </p:cNvPicPr>
          <p:nvPr/>
        </p:nvPicPr>
        <p:blipFill>
          <a:blip r:embed="rId3"/>
          <a:stretch>
            <a:fillRect/>
          </a:stretch>
        </p:blipFill>
        <p:spPr>
          <a:xfrm>
            <a:off x="1156138" y="1287838"/>
            <a:ext cx="9242664" cy="4948271"/>
          </a:xfrm>
          <a:prstGeom prst="rect">
            <a:avLst/>
          </a:prstGeom>
        </p:spPr>
      </p:pic>
    </p:spTree>
    <p:extLst>
      <p:ext uri="{BB962C8B-B14F-4D97-AF65-F5344CB8AC3E}">
        <p14:creationId xmlns:p14="http://schemas.microsoft.com/office/powerpoint/2010/main" val="1333727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72984" y="1201775"/>
            <a:ext cx="7046035" cy="4454453"/>
            <a:chOff x="1398644" y="459365"/>
            <a:chExt cx="9394713" cy="5939270"/>
          </a:xfrm>
        </p:grpSpPr>
        <p:pic>
          <p:nvPicPr>
            <p:cNvPr id="3" name="Picture 2"/>
            <p:cNvPicPr>
              <a:picLocks noChangeAspect="1"/>
            </p:cNvPicPr>
            <p:nvPr/>
          </p:nvPicPr>
          <p:blipFill>
            <a:blip r:embed="rId2"/>
            <a:stretch>
              <a:fillRect/>
            </a:stretch>
          </p:blipFill>
          <p:spPr>
            <a:xfrm>
              <a:off x="1398644" y="459365"/>
              <a:ext cx="9394713" cy="5939270"/>
            </a:xfrm>
            <a:prstGeom prst="rect">
              <a:avLst/>
            </a:prstGeom>
          </p:spPr>
        </p:pic>
        <p:sp>
          <p:nvSpPr>
            <p:cNvPr id="4" name="Circle: Hollow 3"/>
            <p:cNvSpPr/>
            <p:nvPr/>
          </p:nvSpPr>
          <p:spPr>
            <a:xfrm>
              <a:off x="4572000" y="990600"/>
              <a:ext cx="609600" cy="1752600"/>
            </a:xfrm>
            <a:prstGeom prst="donut">
              <a:avLst>
                <a:gd name="adj" fmla="val 661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522944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5A12-819E-0A45-8263-4F63428DB4C7}"/>
              </a:ext>
            </a:extLst>
          </p:cNvPr>
          <p:cNvSpPr>
            <a:spLocks noGrp="1"/>
          </p:cNvSpPr>
          <p:nvPr>
            <p:ph type="title"/>
          </p:nvPr>
        </p:nvSpPr>
        <p:spPr>
          <a:xfrm>
            <a:off x="746973" y="218775"/>
            <a:ext cx="10400649" cy="994172"/>
          </a:xfrm>
        </p:spPr>
        <p:txBody>
          <a:bodyPr>
            <a:noAutofit/>
          </a:bodyPr>
          <a:lstStyle/>
          <a:p>
            <a:r>
              <a:rPr lang="en-US" sz="2800" dirty="0"/>
              <a:t>Changing conditions (temporal and/or spatial) can facilitate the long-term coexistence of homing endonucleases with empty target sites </a:t>
            </a:r>
          </a:p>
        </p:txBody>
      </p:sp>
      <p:sp>
        <p:nvSpPr>
          <p:cNvPr id="4" name="TextBox 3">
            <a:extLst>
              <a:ext uri="{FF2B5EF4-FFF2-40B4-BE49-F238E27FC236}">
                <a16:creationId xmlns:a16="http://schemas.microsoft.com/office/drawing/2014/main" id="{D17B96B5-804E-864E-848B-50224FCB83F5}"/>
              </a:ext>
            </a:extLst>
          </p:cNvPr>
          <p:cNvSpPr txBox="1"/>
          <p:nvPr/>
        </p:nvSpPr>
        <p:spPr>
          <a:xfrm>
            <a:off x="1320522" y="1395367"/>
            <a:ext cx="4037409" cy="1200329"/>
          </a:xfrm>
          <a:prstGeom prst="rect">
            <a:avLst/>
          </a:prstGeom>
          <a:noFill/>
        </p:spPr>
        <p:txBody>
          <a:bodyPr wrap="square" rtlCol="0">
            <a:spAutoFit/>
          </a:bodyPr>
          <a:lstStyle/>
          <a:p>
            <a:r>
              <a:rPr lang="en-US" sz="2400" dirty="0">
                <a:latin typeface="+mj-lt"/>
              </a:rPr>
              <a:t>Two environments with </a:t>
            </a:r>
            <a:br>
              <a:rPr lang="en-US" sz="2400" dirty="0">
                <a:latin typeface="+mj-lt"/>
              </a:rPr>
            </a:br>
            <a:r>
              <a:rPr lang="en-US" sz="2400" dirty="0">
                <a:latin typeface="+mj-lt"/>
              </a:rPr>
              <a:t>different frequencies of local </a:t>
            </a:r>
            <a:br>
              <a:rPr lang="en-US" sz="2400" dirty="0">
                <a:latin typeface="+mj-lt"/>
              </a:rPr>
            </a:br>
            <a:r>
              <a:rPr lang="en-US" sz="2400" dirty="0">
                <a:latin typeface="+mj-lt"/>
              </a:rPr>
              <a:t>extinction events </a:t>
            </a:r>
          </a:p>
        </p:txBody>
      </p:sp>
      <p:grpSp>
        <p:nvGrpSpPr>
          <p:cNvPr id="5" name="Group 4">
            <a:extLst>
              <a:ext uri="{FF2B5EF4-FFF2-40B4-BE49-F238E27FC236}">
                <a16:creationId xmlns:a16="http://schemas.microsoft.com/office/drawing/2014/main" id="{7AB83664-44BF-5242-86AE-3447CDF40152}"/>
              </a:ext>
            </a:extLst>
          </p:cNvPr>
          <p:cNvGrpSpPr/>
          <p:nvPr/>
        </p:nvGrpSpPr>
        <p:grpSpPr>
          <a:xfrm>
            <a:off x="1335764" y="2606406"/>
            <a:ext cx="3500887" cy="2506650"/>
            <a:chOff x="15122457" y="27296509"/>
            <a:chExt cx="8215847" cy="5882578"/>
          </a:xfrm>
        </p:grpSpPr>
        <p:grpSp>
          <p:nvGrpSpPr>
            <p:cNvPr id="6" name="Group 5">
              <a:extLst>
                <a:ext uri="{FF2B5EF4-FFF2-40B4-BE49-F238E27FC236}">
                  <a16:creationId xmlns:a16="http://schemas.microsoft.com/office/drawing/2014/main" id="{F783D54F-7A39-824D-B0DF-212B137BF9CD}"/>
                </a:ext>
              </a:extLst>
            </p:cNvPr>
            <p:cNvGrpSpPr/>
            <p:nvPr/>
          </p:nvGrpSpPr>
          <p:grpSpPr>
            <a:xfrm>
              <a:off x="15122457" y="27296509"/>
              <a:ext cx="8215847" cy="5882578"/>
              <a:chOff x="14879088" y="25436466"/>
              <a:chExt cx="8799087" cy="6300181"/>
            </a:xfrm>
          </p:grpSpPr>
          <p:grpSp>
            <p:nvGrpSpPr>
              <p:cNvPr id="11" name="Group 10">
                <a:extLst>
                  <a:ext uri="{FF2B5EF4-FFF2-40B4-BE49-F238E27FC236}">
                    <a16:creationId xmlns:a16="http://schemas.microsoft.com/office/drawing/2014/main" id="{D5D17254-C887-EA4B-A1BE-3656D54C769C}"/>
                  </a:ext>
                </a:extLst>
              </p:cNvPr>
              <p:cNvGrpSpPr/>
              <p:nvPr/>
            </p:nvGrpSpPr>
            <p:grpSpPr>
              <a:xfrm>
                <a:off x="14879088" y="25436466"/>
                <a:ext cx="8799087" cy="6231786"/>
                <a:chOff x="0" y="0"/>
                <a:chExt cx="6897346" cy="4150995"/>
              </a:xfrm>
            </p:grpSpPr>
            <p:grpSp>
              <p:nvGrpSpPr>
                <p:cNvPr id="14" name="Group 13">
                  <a:extLst>
                    <a:ext uri="{FF2B5EF4-FFF2-40B4-BE49-F238E27FC236}">
                      <a16:creationId xmlns:a16="http://schemas.microsoft.com/office/drawing/2014/main" id="{4663EFC5-6A1A-C14D-9EE7-58579E99D3FE}"/>
                    </a:ext>
                  </a:extLst>
                </p:cNvPr>
                <p:cNvGrpSpPr/>
                <p:nvPr/>
              </p:nvGrpSpPr>
              <p:grpSpPr>
                <a:xfrm>
                  <a:off x="0" y="0"/>
                  <a:ext cx="2075180" cy="4150995"/>
                  <a:chOff x="0" y="0"/>
                  <a:chExt cx="2075180" cy="4150995"/>
                </a:xfrm>
              </p:grpSpPr>
              <p:pic>
                <p:nvPicPr>
                  <p:cNvPr id="22" name="Picture 21">
                    <a:extLst>
                      <a:ext uri="{FF2B5EF4-FFF2-40B4-BE49-F238E27FC236}">
                        <a16:creationId xmlns:a16="http://schemas.microsoft.com/office/drawing/2014/main" id="{C630C8DB-B9B8-6F40-9BEA-E1D750A83FC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2075180" cy="4150995"/>
                  </a:xfrm>
                  <a:prstGeom prst="rect">
                    <a:avLst/>
                  </a:prstGeom>
                </p:spPr>
              </p:pic>
              <p:sp>
                <p:nvSpPr>
                  <p:cNvPr id="23" name="Arrow: Up-Down 24">
                    <a:extLst>
                      <a:ext uri="{FF2B5EF4-FFF2-40B4-BE49-F238E27FC236}">
                        <a16:creationId xmlns:a16="http://schemas.microsoft.com/office/drawing/2014/main" id="{3A820632-9C06-E145-97BE-52C8359E8410}"/>
                      </a:ext>
                    </a:extLst>
                  </p:cNvPr>
                  <p:cNvSpPr/>
                  <p:nvPr/>
                </p:nvSpPr>
                <p:spPr>
                  <a:xfrm>
                    <a:off x="943583" y="1857983"/>
                    <a:ext cx="161925" cy="546100"/>
                  </a:xfrm>
                  <a:prstGeom prst="upDownArrow">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51435" tIns="25718" rIns="51435" bIns="25718" numCol="1" spcCol="0" rtlCol="0" fromWordArt="0" anchor="ctr" anchorCtr="0" forceAA="0" compatLnSpc="1">
                    <a:prstTxWarp prst="textNoShape">
                      <a:avLst/>
                    </a:prstTxWarp>
                    <a:noAutofit/>
                  </a:bodyPr>
                  <a:lstStyle/>
                  <a:p>
                    <a:endParaRPr lang="en-US"/>
                  </a:p>
                </p:txBody>
              </p:sp>
            </p:grpSp>
            <p:grpSp>
              <p:nvGrpSpPr>
                <p:cNvPr id="15" name="Group 14">
                  <a:extLst>
                    <a:ext uri="{FF2B5EF4-FFF2-40B4-BE49-F238E27FC236}">
                      <a16:creationId xmlns:a16="http://schemas.microsoft.com/office/drawing/2014/main" id="{8F99A6DA-AD89-D945-BCD4-34036EBD8792}"/>
                    </a:ext>
                  </a:extLst>
                </p:cNvPr>
                <p:cNvGrpSpPr/>
                <p:nvPr/>
              </p:nvGrpSpPr>
              <p:grpSpPr>
                <a:xfrm>
                  <a:off x="4822166" y="34506"/>
                  <a:ext cx="2075180" cy="4086860"/>
                  <a:chOff x="0" y="0"/>
                  <a:chExt cx="2075180" cy="4086860"/>
                </a:xfrm>
              </p:grpSpPr>
              <p:pic>
                <p:nvPicPr>
                  <p:cNvPr id="20" name="Picture 19">
                    <a:extLst>
                      <a:ext uri="{FF2B5EF4-FFF2-40B4-BE49-F238E27FC236}">
                        <a16:creationId xmlns:a16="http://schemas.microsoft.com/office/drawing/2014/main" id="{A4B5DBDD-C840-0F4E-8E35-1033DFDE98B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075180" cy="4086860"/>
                  </a:xfrm>
                  <a:prstGeom prst="rect">
                    <a:avLst/>
                  </a:prstGeom>
                </p:spPr>
              </p:pic>
              <p:sp>
                <p:nvSpPr>
                  <p:cNvPr id="21" name="Arrow: Up-Down 22">
                    <a:extLst>
                      <a:ext uri="{FF2B5EF4-FFF2-40B4-BE49-F238E27FC236}">
                        <a16:creationId xmlns:a16="http://schemas.microsoft.com/office/drawing/2014/main" id="{2D15E541-CD39-8D43-9BAD-30FD17A20993}"/>
                      </a:ext>
                    </a:extLst>
                  </p:cNvPr>
                  <p:cNvSpPr/>
                  <p:nvPr/>
                </p:nvSpPr>
                <p:spPr>
                  <a:xfrm>
                    <a:off x="957532" y="1828800"/>
                    <a:ext cx="161925" cy="546100"/>
                  </a:xfrm>
                  <a:prstGeom prst="upDownArrow">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51435" tIns="25718" rIns="51435" bIns="25718" numCol="1" spcCol="0" rtlCol="0" fromWordArt="0" anchor="ctr" anchorCtr="0" forceAA="0" compatLnSpc="1">
                    <a:prstTxWarp prst="textNoShape">
                      <a:avLst/>
                    </a:prstTxWarp>
                    <a:noAutofit/>
                  </a:bodyPr>
                  <a:lstStyle/>
                  <a:p>
                    <a:endParaRPr lang="en-US"/>
                  </a:p>
                </p:txBody>
              </p:sp>
            </p:grpSp>
            <p:grpSp>
              <p:nvGrpSpPr>
                <p:cNvPr id="16" name="Group 15">
                  <a:extLst>
                    <a:ext uri="{FF2B5EF4-FFF2-40B4-BE49-F238E27FC236}">
                      <a16:creationId xmlns:a16="http://schemas.microsoft.com/office/drawing/2014/main" id="{C98B8FCA-6E12-414F-A2C4-7AC8DF3BD0B4}"/>
                    </a:ext>
                  </a:extLst>
                </p:cNvPr>
                <p:cNvGrpSpPr/>
                <p:nvPr/>
              </p:nvGrpSpPr>
              <p:grpSpPr>
                <a:xfrm>
                  <a:off x="2396712" y="34505"/>
                  <a:ext cx="2075180" cy="3560649"/>
                  <a:chOff x="-10058" y="-586597"/>
                  <a:chExt cx="2075180" cy="3560649"/>
                </a:xfrm>
              </p:grpSpPr>
              <p:pic>
                <p:nvPicPr>
                  <p:cNvPr id="17" name="Picture 16">
                    <a:extLst>
                      <a:ext uri="{FF2B5EF4-FFF2-40B4-BE49-F238E27FC236}">
                        <a16:creationId xmlns:a16="http://schemas.microsoft.com/office/drawing/2014/main" id="{4C4AE895-8350-5C4F-BD50-73CCA3A0575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058" y="-586597"/>
                    <a:ext cx="2075180" cy="861479"/>
                  </a:xfrm>
                  <a:prstGeom prst="rect">
                    <a:avLst/>
                  </a:prstGeom>
                </p:spPr>
              </p:pic>
              <p:pic>
                <p:nvPicPr>
                  <p:cNvPr id="18" name="Picture 17">
                    <a:extLst>
                      <a:ext uri="{FF2B5EF4-FFF2-40B4-BE49-F238E27FC236}">
                        <a16:creationId xmlns:a16="http://schemas.microsoft.com/office/drawing/2014/main" id="{1892328F-D8CE-394C-938F-4F239F7BFB7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058" y="2109583"/>
                    <a:ext cx="2075180" cy="864469"/>
                  </a:xfrm>
                  <a:prstGeom prst="rect">
                    <a:avLst/>
                  </a:prstGeom>
                </p:spPr>
              </p:pic>
              <p:sp>
                <p:nvSpPr>
                  <p:cNvPr id="19" name="Arrow: Right 20">
                    <a:extLst>
                      <a:ext uri="{FF2B5EF4-FFF2-40B4-BE49-F238E27FC236}">
                        <a16:creationId xmlns:a16="http://schemas.microsoft.com/office/drawing/2014/main" id="{7CB3A3E0-860B-ED40-A4FB-4B894355E95E}"/>
                      </a:ext>
                    </a:extLst>
                  </p:cNvPr>
                  <p:cNvSpPr/>
                  <p:nvPr/>
                </p:nvSpPr>
                <p:spPr>
                  <a:xfrm>
                    <a:off x="690113" y="1319842"/>
                    <a:ext cx="698740" cy="34454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51435" tIns="25718" rIns="51435" bIns="25718" numCol="1" spcCol="0" rtlCol="0" fromWordArt="0" anchor="ctr" anchorCtr="0" forceAA="0" compatLnSpc="1">
                    <a:prstTxWarp prst="textNoShape">
                      <a:avLst/>
                    </a:prstTxWarp>
                    <a:noAutofit/>
                  </a:bodyPr>
                  <a:lstStyle/>
                  <a:p>
                    <a:endParaRPr lang="en-US"/>
                  </a:p>
                </p:txBody>
              </p:sp>
            </p:grpSp>
          </p:grpSp>
          <p:sp>
            <p:nvSpPr>
              <p:cNvPr id="12" name="TextBox 11">
                <a:extLst>
                  <a:ext uri="{FF2B5EF4-FFF2-40B4-BE49-F238E27FC236}">
                    <a16:creationId xmlns:a16="http://schemas.microsoft.com/office/drawing/2014/main" id="{24308259-9118-B14F-863C-EBBD9FD3FB5D}"/>
                  </a:ext>
                </a:extLst>
              </p:cNvPr>
              <p:cNvSpPr txBox="1"/>
              <p:nvPr/>
            </p:nvSpPr>
            <p:spPr>
              <a:xfrm>
                <a:off x="17936627" y="26862330"/>
                <a:ext cx="2647349" cy="841570"/>
              </a:xfrm>
              <a:prstGeom prst="rect">
                <a:avLst/>
              </a:prstGeom>
              <a:noFill/>
              <a:ln>
                <a:solidFill>
                  <a:schemeClr val="tx1"/>
                </a:solidFill>
              </a:ln>
            </p:spPr>
            <p:txBody>
              <a:bodyPr wrap="square" rtlCol="0">
                <a:spAutoFit/>
              </a:bodyPr>
              <a:lstStyle/>
              <a:p>
                <a:pPr algn="ctr"/>
                <a:r>
                  <a:rPr lang="en-US" sz="788" dirty="0"/>
                  <a:t>Population held in exponential phase</a:t>
                </a:r>
              </a:p>
            </p:txBody>
          </p:sp>
          <p:sp>
            <p:nvSpPr>
              <p:cNvPr id="13" name="TextBox 12">
                <a:extLst>
                  <a:ext uri="{FF2B5EF4-FFF2-40B4-BE49-F238E27FC236}">
                    <a16:creationId xmlns:a16="http://schemas.microsoft.com/office/drawing/2014/main" id="{F93183F4-8D19-E246-AD56-812D66F5C4B7}"/>
                  </a:ext>
                </a:extLst>
              </p:cNvPr>
              <p:cNvSpPr txBox="1"/>
              <p:nvPr/>
            </p:nvSpPr>
            <p:spPr>
              <a:xfrm>
                <a:off x="17936627" y="30895077"/>
                <a:ext cx="2647349" cy="841570"/>
              </a:xfrm>
              <a:prstGeom prst="rect">
                <a:avLst/>
              </a:prstGeom>
              <a:noFill/>
              <a:ln>
                <a:solidFill>
                  <a:schemeClr val="tx1"/>
                </a:solidFill>
              </a:ln>
            </p:spPr>
            <p:txBody>
              <a:bodyPr wrap="square" rtlCol="0">
                <a:spAutoFit/>
              </a:bodyPr>
              <a:lstStyle/>
              <a:p>
                <a:pPr algn="ctr"/>
                <a:r>
                  <a:rPr lang="en-US" sz="788" dirty="0"/>
                  <a:t>Population enters stationary phase</a:t>
                </a:r>
              </a:p>
            </p:txBody>
          </p:sp>
        </p:grpSp>
        <p:sp>
          <p:nvSpPr>
            <p:cNvPr id="7" name="TextBox 6">
              <a:extLst>
                <a:ext uri="{FF2B5EF4-FFF2-40B4-BE49-F238E27FC236}">
                  <a16:creationId xmlns:a16="http://schemas.microsoft.com/office/drawing/2014/main" id="{2B0FB77D-1F79-6842-A332-44A228866863}"/>
                </a:ext>
              </a:extLst>
            </p:cNvPr>
            <p:cNvSpPr txBox="1"/>
            <p:nvPr/>
          </p:nvSpPr>
          <p:spPr>
            <a:xfrm>
              <a:off x="15608001" y="28379632"/>
              <a:ext cx="1469703" cy="1191772"/>
            </a:xfrm>
            <a:prstGeom prst="rect">
              <a:avLst/>
            </a:prstGeom>
            <a:noFill/>
          </p:spPr>
          <p:txBody>
            <a:bodyPr wrap="square" rtlCol="0">
              <a:spAutoFit/>
            </a:bodyPr>
            <a:lstStyle/>
            <a:p>
              <a:pPr algn="ctr"/>
              <a:r>
                <a:rPr lang="en-US" sz="2700" b="1" dirty="0"/>
                <a:t>A</a:t>
              </a:r>
              <a:endParaRPr lang="en-US" b="1" dirty="0"/>
            </a:p>
          </p:txBody>
        </p:sp>
        <p:sp>
          <p:nvSpPr>
            <p:cNvPr id="8" name="TextBox 7">
              <a:extLst>
                <a:ext uri="{FF2B5EF4-FFF2-40B4-BE49-F238E27FC236}">
                  <a16:creationId xmlns:a16="http://schemas.microsoft.com/office/drawing/2014/main" id="{3D92FAF6-8B25-B64C-9546-1E6198ADD06F}"/>
                </a:ext>
              </a:extLst>
            </p:cNvPr>
            <p:cNvSpPr txBox="1"/>
            <p:nvPr/>
          </p:nvSpPr>
          <p:spPr>
            <a:xfrm>
              <a:off x="21367517" y="28379632"/>
              <a:ext cx="1469703" cy="1191772"/>
            </a:xfrm>
            <a:prstGeom prst="rect">
              <a:avLst/>
            </a:prstGeom>
            <a:noFill/>
          </p:spPr>
          <p:txBody>
            <a:bodyPr wrap="square" rtlCol="0">
              <a:spAutoFit/>
            </a:bodyPr>
            <a:lstStyle/>
            <a:p>
              <a:pPr algn="ctr"/>
              <a:r>
                <a:rPr lang="en-US" sz="2700" b="1" dirty="0"/>
                <a:t>A</a:t>
              </a:r>
              <a:endParaRPr lang="en-US" b="1" dirty="0"/>
            </a:p>
          </p:txBody>
        </p:sp>
        <p:sp>
          <p:nvSpPr>
            <p:cNvPr id="9" name="TextBox 8">
              <a:extLst>
                <a:ext uri="{FF2B5EF4-FFF2-40B4-BE49-F238E27FC236}">
                  <a16:creationId xmlns:a16="http://schemas.microsoft.com/office/drawing/2014/main" id="{42EB158C-8F44-B14F-8D35-FC015EED5A0A}"/>
                </a:ext>
              </a:extLst>
            </p:cNvPr>
            <p:cNvSpPr txBox="1"/>
            <p:nvPr/>
          </p:nvSpPr>
          <p:spPr>
            <a:xfrm>
              <a:off x="15608001" y="31299267"/>
              <a:ext cx="1469703" cy="1191772"/>
            </a:xfrm>
            <a:prstGeom prst="rect">
              <a:avLst/>
            </a:prstGeom>
            <a:noFill/>
          </p:spPr>
          <p:txBody>
            <a:bodyPr wrap="square" rtlCol="0">
              <a:spAutoFit/>
            </a:bodyPr>
            <a:lstStyle/>
            <a:p>
              <a:pPr algn="ctr"/>
              <a:r>
                <a:rPr lang="en-US" sz="2700" b="1" dirty="0"/>
                <a:t>B</a:t>
              </a:r>
              <a:endParaRPr lang="en-US" b="1" dirty="0"/>
            </a:p>
          </p:txBody>
        </p:sp>
        <p:sp>
          <p:nvSpPr>
            <p:cNvPr id="10" name="TextBox 9">
              <a:extLst>
                <a:ext uri="{FF2B5EF4-FFF2-40B4-BE49-F238E27FC236}">
                  <a16:creationId xmlns:a16="http://schemas.microsoft.com/office/drawing/2014/main" id="{690219AD-467C-6D49-AB91-5B7176D9D582}"/>
                </a:ext>
              </a:extLst>
            </p:cNvPr>
            <p:cNvSpPr txBox="1"/>
            <p:nvPr/>
          </p:nvSpPr>
          <p:spPr>
            <a:xfrm>
              <a:off x="21374728" y="31312801"/>
              <a:ext cx="1469703" cy="1191772"/>
            </a:xfrm>
            <a:prstGeom prst="rect">
              <a:avLst/>
            </a:prstGeom>
            <a:noFill/>
          </p:spPr>
          <p:txBody>
            <a:bodyPr wrap="square" rtlCol="0">
              <a:spAutoFit/>
            </a:bodyPr>
            <a:lstStyle/>
            <a:p>
              <a:pPr algn="ctr"/>
              <a:r>
                <a:rPr lang="en-US" sz="2700" b="1" dirty="0"/>
                <a:t>B</a:t>
              </a:r>
              <a:endParaRPr lang="en-US" b="1" dirty="0"/>
            </a:p>
          </p:txBody>
        </p:sp>
      </p:grpSp>
      <p:sp>
        <p:nvSpPr>
          <p:cNvPr id="24" name="TextBox 23">
            <a:extLst>
              <a:ext uri="{FF2B5EF4-FFF2-40B4-BE49-F238E27FC236}">
                <a16:creationId xmlns:a16="http://schemas.microsoft.com/office/drawing/2014/main" id="{280EF5DF-E51F-5A46-BDB9-8F349342AFB3}"/>
              </a:ext>
            </a:extLst>
          </p:cNvPr>
          <p:cNvSpPr txBox="1"/>
          <p:nvPr/>
        </p:nvSpPr>
        <p:spPr>
          <a:xfrm>
            <a:off x="6385534" y="1653870"/>
            <a:ext cx="3551126" cy="1246495"/>
          </a:xfrm>
          <a:prstGeom prst="rect">
            <a:avLst/>
          </a:prstGeom>
          <a:noFill/>
        </p:spPr>
        <p:txBody>
          <a:bodyPr wrap="square" rtlCol="0">
            <a:spAutoFit/>
          </a:bodyPr>
          <a:lstStyle/>
          <a:p>
            <a:r>
              <a:rPr lang="en-US" sz="2400" dirty="0">
                <a:latin typeface="+mj-lt"/>
              </a:rPr>
              <a:t>Environment with a gradient in efficiency of local extinction events </a:t>
            </a:r>
          </a:p>
        </p:txBody>
      </p:sp>
      <p:pic>
        <p:nvPicPr>
          <p:cNvPr id="41" name="Picture 40">
            <a:extLst>
              <a:ext uri="{FF2B5EF4-FFF2-40B4-BE49-F238E27FC236}">
                <a16:creationId xmlns:a16="http://schemas.microsoft.com/office/drawing/2014/main" id="{301372A8-B577-6740-B362-1A0FD8764D4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936660" y="1733152"/>
            <a:ext cx="1187280" cy="1158501"/>
          </a:xfrm>
          <a:prstGeom prst="rect">
            <a:avLst/>
          </a:prstGeom>
        </p:spPr>
      </p:pic>
      <p:pic>
        <p:nvPicPr>
          <p:cNvPr id="42" name="Picture 41">
            <a:extLst>
              <a:ext uri="{FF2B5EF4-FFF2-40B4-BE49-F238E27FC236}">
                <a16:creationId xmlns:a16="http://schemas.microsoft.com/office/drawing/2014/main" id="{A9D2417E-4532-A94A-97B0-A95823556D5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bwMode="auto">
          <a:xfrm>
            <a:off x="6506407" y="3058846"/>
            <a:ext cx="4561187" cy="1221075"/>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44" name="TextBox 43">
            <a:extLst>
              <a:ext uri="{FF2B5EF4-FFF2-40B4-BE49-F238E27FC236}">
                <a16:creationId xmlns:a16="http://schemas.microsoft.com/office/drawing/2014/main" id="{ABE28A34-A9C5-4148-9C1A-71FEAD46051E}"/>
              </a:ext>
            </a:extLst>
          </p:cNvPr>
          <p:cNvSpPr txBox="1"/>
          <p:nvPr/>
        </p:nvSpPr>
        <p:spPr>
          <a:xfrm>
            <a:off x="577318" y="5509069"/>
            <a:ext cx="5369980" cy="1246495"/>
          </a:xfrm>
          <a:prstGeom prst="rect">
            <a:avLst/>
          </a:prstGeom>
          <a:noFill/>
        </p:spPr>
        <p:txBody>
          <a:bodyPr wrap="square" rtlCol="0">
            <a:spAutoFit/>
          </a:bodyPr>
          <a:lstStyle/>
          <a:p>
            <a:r>
              <a:rPr lang="en-US" b="1" dirty="0"/>
              <a:t>Close to stationary phase: </a:t>
            </a:r>
            <a:r>
              <a:rPr lang="en-US" dirty="0"/>
              <a:t>Inteins transmission continues, increasing the frequency of  the invaded allele          </a:t>
            </a:r>
          </a:p>
        </p:txBody>
      </p:sp>
      <p:sp>
        <p:nvSpPr>
          <p:cNvPr id="45" name="TextBox 44">
            <a:extLst>
              <a:ext uri="{FF2B5EF4-FFF2-40B4-BE49-F238E27FC236}">
                <a16:creationId xmlns:a16="http://schemas.microsoft.com/office/drawing/2014/main" id="{C49CB223-B779-9446-B331-4C0D91C01BCC}"/>
              </a:ext>
            </a:extLst>
          </p:cNvPr>
          <p:cNvSpPr txBox="1"/>
          <p:nvPr/>
        </p:nvSpPr>
        <p:spPr>
          <a:xfrm>
            <a:off x="6263609" y="5509069"/>
            <a:ext cx="5813871" cy="1246495"/>
          </a:xfrm>
          <a:prstGeom prst="rect">
            <a:avLst/>
          </a:prstGeom>
          <a:noFill/>
        </p:spPr>
        <p:txBody>
          <a:bodyPr wrap="square" rtlCol="0">
            <a:spAutoFit/>
          </a:bodyPr>
          <a:lstStyle/>
          <a:p>
            <a:r>
              <a:rPr lang="en-US" b="1" dirty="0"/>
              <a:t>During active growth</a:t>
            </a:r>
            <a:r>
              <a:rPr lang="en-US" dirty="0"/>
              <a:t>: Due to fitness cost of the intein, the frequency of the noninvaded allele increases </a:t>
            </a:r>
          </a:p>
        </p:txBody>
      </p:sp>
    </p:spTree>
    <p:extLst>
      <p:ext uri="{BB962C8B-B14F-4D97-AF65-F5344CB8AC3E}">
        <p14:creationId xmlns:p14="http://schemas.microsoft.com/office/powerpoint/2010/main" val="816688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FD3CE-5872-A848-A24F-C886C77C3668}"/>
              </a:ext>
            </a:extLst>
          </p:cNvPr>
          <p:cNvSpPr>
            <a:spLocks noGrp="1"/>
          </p:cNvSpPr>
          <p:nvPr>
            <p:ph type="title"/>
          </p:nvPr>
        </p:nvSpPr>
        <p:spPr>
          <a:xfrm>
            <a:off x="345962" y="1865911"/>
            <a:ext cx="3716991" cy="4708119"/>
          </a:xfrm>
        </p:spPr>
        <p:txBody>
          <a:bodyPr/>
          <a:lstStyle/>
          <a:p>
            <a:pPr algn="l"/>
            <a:r>
              <a:rPr lang="en-US" sz="2000" dirty="0"/>
              <a:t>Simulation of a two-compartment system (each of the compartments is homogenous) using iterations.  </a:t>
            </a:r>
            <a:br>
              <a:rPr lang="en-US" sz="2000" dirty="0"/>
            </a:br>
            <a:r>
              <a:rPr lang="en-US" sz="2000" dirty="0"/>
              <a:t>In each discrete generation 10% of the population dies in compartment 2, and .1% move between compartments. Without death the carrying capacity is 2 in each compartment.</a:t>
            </a:r>
            <a:br>
              <a:rPr lang="en-US" sz="2000" dirty="0"/>
            </a:br>
            <a:endParaRPr lang="en-US" sz="2000" dirty="0"/>
          </a:p>
        </p:txBody>
      </p:sp>
      <p:pic>
        <p:nvPicPr>
          <p:cNvPr id="5" name="Picture 4">
            <a:extLst>
              <a:ext uri="{FF2B5EF4-FFF2-40B4-BE49-F238E27FC236}">
                <a16:creationId xmlns:a16="http://schemas.microsoft.com/office/drawing/2014/main" id="{C759E370-788B-644B-A24F-BE741BB16783}"/>
              </a:ext>
            </a:extLst>
          </p:cNvPr>
          <p:cNvPicPr>
            <a:picLocks noChangeAspect="1"/>
          </p:cNvPicPr>
          <p:nvPr/>
        </p:nvPicPr>
        <p:blipFill>
          <a:blip r:embed="rId2"/>
          <a:stretch>
            <a:fillRect/>
          </a:stretch>
        </p:blipFill>
        <p:spPr>
          <a:xfrm>
            <a:off x="4895171" y="1574277"/>
            <a:ext cx="7120862" cy="4999754"/>
          </a:xfrm>
          <a:prstGeom prst="rect">
            <a:avLst/>
          </a:prstGeom>
        </p:spPr>
      </p:pic>
      <p:sp>
        <p:nvSpPr>
          <p:cNvPr id="7" name="TextBox 6">
            <a:extLst>
              <a:ext uri="{FF2B5EF4-FFF2-40B4-BE49-F238E27FC236}">
                <a16:creationId xmlns:a16="http://schemas.microsoft.com/office/drawing/2014/main" id="{934F425C-CFA1-5C4B-ABC7-E64D7E251535}"/>
              </a:ext>
            </a:extLst>
          </p:cNvPr>
          <p:cNvSpPr txBox="1"/>
          <p:nvPr/>
        </p:nvSpPr>
        <p:spPr>
          <a:xfrm>
            <a:off x="5561688" y="6389365"/>
            <a:ext cx="5442516" cy="369332"/>
          </a:xfrm>
          <a:prstGeom prst="rect">
            <a:avLst/>
          </a:prstGeom>
          <a:noFill/>
        </p:spPr>
        <p:txBody>
          <a:bodyPr wrap="none" rtlCol="0">
            <a:spAutoFit/>
          </a:bodyPr>
          <a:lstStyle/>
          <a:p>
            <a:pPr defTabSz="454025">
              <a:defRPr/>
            </a:pPr>
            <a:r>
              <a:rPr lang="en-US" dirty="0">
                <a:solidFill>
                  <a:prstClr val="black"/>
                </a:solidFill>
                <a:latin typeface="Arial" charset="0"/>
                <a:ea typeface="ＭＳ Ｐゴシック" charset="-128"/>
                <a:cs typeface="+mn-cs"/>
              </a:rPr>
              <a:t>Sum of Intein invaded cells (in both compartments)</a:t>
            </a:r>
          </a:p>
        </p:txBody>
      </p:sp>
      <p:sp>
        <p:nvSpPr>
          <p:cNvPr id="8" name="Rectangle 7">
            <a:extLst>
              <a:ext uri="{FF2B5EF4-FFF2-40B4-BE49-F238E27FC236}">
                <a16:creationId xmlns:a16="http://schemas.microsoft.com/office/drawing/2014/main" id="{B89A5F46-4D35-4347-8974-0BDBCB5784CD}"/>
              </a:ext>
            </a:extLst>
          </p:cNvPr>
          <p:cNvSpPr/>
          <p:nvPr/>
        </p:nvSpPr>
        <p:spPr>
          <a:xfrm rot="16200000">
            <a:off x="3271650" y="4453473"/>
            <a:ext cx="2877711" cy="369332"/>
          </a:xfrm>
          <a:prstGeom prst="rect">
            <a:avLst/>
          </a:prstGeom>
        </p:spPr>
        <p:txBody>
          <a:bodyPr wrap="none">
            <a:spAutoFit/>
          </a:bodyPr>
          <a:lstStyle/>
          <a:p>
            <a:pPr defTabSz="454025">
              <a:defRPr/>
            </a:pPr>
            <a:r>
              <a:rPr lang="en-US" dirty="0">
                <a:solidFill>
                  <a:prstClr val="black"/>
                </a:solidFill>
                <a:latin typeface="Arial" charset="0"/>
                <a:ea typeface="ＭＳ Ｐゴシック" charset="-128"/>
                <a:cs typeface="+mn-cs"/>
              </a:rPr>
              <a:t>Sum of Intein minus cells </a:t>
            </a:r>
          </a:p>
        </p:txBody>
      </p:sp>
      <p:sp>
        <p:nvSpPr>
          <p:cNvPr id="3" name="TextBox 2">
            <a:extLst>
              <a:ext uri="{FF2B5EF4-FFF2-40B4-BE49-F238E27FC236}">
                <a16:creationId xmlns:a16="http://schemas.microsoft.com/office/drawing/2014/main" id="{372ED092-BAE5-CBF1-C430-148DC19948E6}"/>
              </a:ext>
            </a:extLst>
          </p:cNvPr>
          <p:cNvSpPr txBox="1"/>
          <p:nvPr/>
        </p:nvSpPr>
        <p:spPr>
          <a:xfrm>
            <a:off x="345962" y="283969"/>
            <a:ext cx="11670071" cy="1077218"/>
          </a:xfrm>
          <a:prstGeom prst="rect">
            <a:avLst/>
          </a:prstGeom>
          <a:noFill/>
        </p:spPr>
        <p:txBody>
          <a:bodyPr wrap="square" rtlCol="0">
            <a:spAutoFit/>
          </a:bodyPr>
          <a:lstStyle/>
          <a:p>
            <a:r>
              <a:rPr lang="en-US" sz="3200" dirty="0">
                <a:latin typeface="+mj-lt"/>
              </a:rPr>
              <a:t>A heterogeneous environment can lead to long-term stable coexistence of invaded and uninvaded genes</a:t>
            </a:r>
          </a:p>
        </p:txBody>
      </p:sp>
    </p:spTree>
    <p:extLst>
      <p:ext uri="{BB962C8B-B14F-4D97-AF65-F5344CB8AC3E}">
        <p14:creationId xmlns:p14="http://schemas.microsoft.com/office/powerpoint/2010/main" val="4110658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2DFE2-4DD9-DD91-C363-50C47E472FD8}"/>
              </a:ext>
            </a:extLst>
          </p:cNvPr>
          <p:cNvSpPr>
            <a:spLocks noGrp="1"/>
          </p:cNvSpPr>
          <p:nvPr>
            <p:ph type="title"/>
          </p:nvPr>
        </p:nvSpPr>
        <p:spPr/>
        <p:txBody>
          <a:bodyPr/>
          <a:lstStyle/>
          <a:p>
            <a:r>
              <a:rPr lang="en-US" dirty="0"/>
              <a:t>How can inteins with functional homing endonuclease survive on the long run?  </a:t>
            </a:r>
          </a:p>
        </p:txBody>
      </p:sp>
      <p:sp>
        <p:nvSpPr>
          <p:cNvPr id="3" name="Content Placeholder 2">
            <a:extLst>
              <a:ext uri="{FF2B5EF4-FFF2-40B4-BE49-F238E27FC236}">
                <a16:creationId xmlns:a16="http://schemas.microsoft.com/office/drawing/2014/main" id="{468B8C03-D2D4-8D54-21B2-4A478E78B3B7}"/>
              </a:ext>
            </a:extLst>
          </p:cNvPr>
          <p:cNvSpPr>
            <a:spLocks noGrp="1"/>
          </p:cNvSpPr>
          <p:nvPr>
            <p:ph idx="1"/>
          </p:nvPr>
        </p:nvSpPr>
        <p:spPr/>
        <p:txBody>
          <a:bodyPr/>
          <a:lstStyle/>
          <a:p>
            <a:r>
              <a:rPr lang="en-US" dirty="0"/>
              <a:t>Homing cycle</a:t>
            </a:r>
          </a:p>
          <a:p>
            <a:r>
              <a:rPr lang="en-US" dirty="0"/>
              <a:t>Coexistence of the three forms (</a:t>
            </a:r>
            <a:r>
              <a:rPr lang="en-US" dirty="0" err="1"/>
              <a:t>preditor</a:t>
            </a:r>
            <a:r>
              <a:rPr lang="en-US" dirty="0"/>
              <a:t> prey with three partners, in an intransitive fitness relationship)</a:t>
            </a:r>
          </a:p>
          <a:p>
            <a:r>
              <a:rPr lang="en-US" dirty="0"/>
              <a:t>Diverse environment with regions that select for the intein, and those that don’t</a:t>
            </a:r>
          </a:p>
          <a:p>
            <a:r>
              <a:rPr lang="en-US" dirty="0"/>
              <a:t>They picked up a function that increases the fitness of the host (emergency shut off, if conditions are bad – e.g., salt, temperature, redox potential; mating type switching endonuclease, weapon against competitors).</a:t>
            </a:r>
          </a:p>
          <a:p>
            <a:endParaRPr lang="en-US" dirty="0"/>
          </a:p>
        </p:txBody>
      </p:sp>
    </p:spTree>
    <p:extLst>
      <p:ext uri="{BB962C8B-B14F-4D97-AF65-F5344CB8AC3E}">
        <p14:creationId xmlns:p14="http://schemas.microsoft.com/office/powerpoint/2010/main" val="1351816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2"/>
          <p:cNvPicPr>
            <a:picLocks noChangeAspect="1"/>
          </p:cNvPicPr>
          <p:nvPr/>
        </p:nvPicPr>
        <p:blipFill>
          <a:blip r:embed="rId3"/>
          <a:srcRect/>
          <a:stretch>
            <a:fillRect/>
          </a:stretch>
        </p:blipFill>
        <p:spPr bwMode="auto">
          <a:xfrm>
            <a:off x="1524002" y="2989171"/>
            <a:ext cx="2792557" cy="3868831"/>
          </a:xfrm>
          <a:prstGeom prst="rect">
            <a:avLst/>
          </a:prstGeom>
          <a:noFill/>
          <a:ln w="9525">
            <a:noFill/>
            <a:miter lim="800000"/>
            <a:headEnd/>
            <a:tailEnd/>
          </a:ln>
        </p:spPr>
      </p:pic>
      <p:sp>
        <p:nvSpPr>
          <p:cNvPr id="4" name="Donut 3"/>
          <p:cNvSpPr/>
          <p:nvPr/>
        </p:nvSpPr>
        <p:spPr>
          <a:xfrm>
            <a:off x="2016126" y="4377298"/>
            <a:ext cx="652318" cy="498662"/>
          </a:xfrm>
          <a:prstGeom prst="donut">
            <a:avLst>
              <a:gd name="adj" fmla="val 8488"/>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sp>
      <p:pic>
        <p:nvPicPr>
          <p:cNvPr id="9221" name="Picture 5"/>
          <p:cNvPicPr>
            <a:picLocks noChangeAspect="1"/>
          </p:cNvPicPr>
          <p:nvPr/>
        </p:nvPicPr>
        <p:blipFill>
          <a:blip r:embed="rId4"/>
          <a:srcRect/>
          <a:stretch>
            <a:fillRect/>
          </a:stretch>
        </p:blipFill>
        <p:spPr bwMode="auto">
          <a:xfrm>
            <a:off x="4369956" y="3092824"/>
            <a:ext cx="3261591" cy="3475225"/>
          </a:xfrm>
          <a:prstGeom prst="rect">
            <a:avLst/>
          </a:prstGeom>
          <a:noFill/>
          <a:ln w="9525">
            <a:noFill/>
            <a:miter lim="800000"/>
            <a:headEnd/>
            <a:tailEnd/>
          </a:ln>
        </p:spPr>
      </p:pic>
      <p:pic>
        <p:nvPicPr>
          <p:cNvPr id="9222" name="Picture 6"/>
          <p:cNvPicPr>
            <a:picLocks noChangeAspect="1"/>
          </p:cNvPicPr>
          <p:nvPr/>
        </p:nvPicPr>
        <p:blipFill>
          <a:blip r:embed="rId5"/>
          <a:srcRect/>
          <a:stretch>
            <a:fillRect/>
          </a:stretch>
        </p:blipFill>
        <p:spPr bwMode="auto">
          <a:xfrm>
            <a:off x="7712364" y="3055004"/>
            <a:ext cx="2955636" cy="3802996"/>
          </a:xfrm>
          <a:prstGeom prst="rect">
            <a:avLst/>
          </a:prstGeom>
          <a:noFill/>
          <a:ln w="9525">
            <a:noFill/>
            <a:miter lim="800000"/>
            <a:headEnd/>
            <a:tailEnd/>
          </a:ln>
        </p:spPr>
      </p:pic>
      <p:pic>
        <p:nvPicPr>
          <p:cNvPr id="7" name="Picture 6"/>
          <p:cNvPicPr>
            <a:picLocks noChangeAspect="1"/>
          </p:cNvPicPr>
          <p:nvPr/>
        </p:nvPicPr>
        <p:blipFill>
          <a:blip r:embed="rId6"/>
          <a:stretch>
            <a:fillRect/>
          </a:stretch>
        </p:blipFill>
        <p:spPr>
          <a:xfrm>
            <a:off x="2016127" y="224105"/>
            <a:ext cx="7724615" cy="2622911"/>
          </a:xfrm>
          <a:prstGeom prst="rect">
            <a:avLst/>
          </a:prstGeom>
        </p:spPr>
      </p:pic>
    </p:spTree>
    <p:extLst>
      <p:ext uri="{BB962C8B-B14F-4D97-AF65-F5344CB8AC3E}">
        <p14:creationId xmlns:p14="http://schemas.microsoft.com/office/powerpoint/2010/main" val="613511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9758D1B-1098-4745-8E8D-3E0D9672FA56}"/>
              </a:ext>
            </a:extLst>
          </p:cNvPr>
          <p:cNvSpPr/>
          <p:nvPr/>
        </p:nvSpPr>
        <p:spPr>
          <a:xfrm>
            <a:off x="1809982" y="3663242"/>
            <a:ext cx="3837963" cy="1838762"/>
          </a:xfrm>
          <a:prstGeom prst="roundRect">
            <a:avLst>
              <a:gd name="adj" fmla="val 35160"/>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39">
            <a:extLst>
              <a:ext uri="{FF2B5EF4-FFF2-40B4-BE49-F238E27FC236}">
                <a16:creationId xmlns:a16="http://schemas.microsoft.com/office/drawing/2014/main" id="{B9699A98-A9BC-6E42-9B26-3A964E5B1273}"/>
              </a:ext>
            </a:extLst>
          </p:cNvPr>
          <p:cNvGrpSpPr/>
          <p:nvPr/>
        </p:nvGrpSpPr>
        <p:grpSpPr>
          <a:xfrm>
            <a:off x="2121452" y="1390867"/>
            <a:ext cx="1455789" cy="2284536"/>
            <a:chOff x="3401821" y="500867"/>
            <a:chExt cx="1777891" cy="2790004"/>
          </a:xfrm>
        </p:grpSpPr>
        <p:pic>
          <p:nvPicPr>
            <p:cNvPr id="26" name="Graphic 25">
              <a:extLst>
                <a:ext uri="{FF2B5EF4-FFF2-40B4-BE49-F238E27FC236}">
                  <a16:creationId xmlns:a16="http://schemas.microsoft.com/office/drawing/2014/main" id="{BA723981-48C7-6A4C-8C43-62DAFDDAAADE}"/>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l="6512" t="21863" r="36597" b="14380"/>
            <a:stretch/>
          </p:blipFill>
          <p:spPr>
            <a:xfrm>
              <a:off x="3401821" y="500867"/>
              <a:ext cx="1777891" cy="2790004"/>
            </a:xfrm>
            <a:prstGeom prst="rect">
              <a:avLst/>
            </a:prstGeom>
          </p:spPr>
        </p:pic>
        <p:grpSp>
          <p:nvGrpSpPr>
            <p:cNvPr id="27" name="Group 26">
              <a:extLst>
                <a:ext uri="{FF2B5EF4-FFF2-40B4-BE49-F238E27FC236}">
                  <a16:creationId xmlns:a16="http://schemas.microsoft.com/office/drawing/2014/main" id="{88AB1611-3E42-D841-8D8E-1D71EEFD44FD}"/>
                </a:ext>
              </a:extLst>
            </p:cNvPr>
            <p:cNvGrpSpPr/>
            <p:nvPr/>
          </p:nvGrpSpPr>
          <p:grpSpPr>
            <a:xfrm>
              <a:off x="3810811" y="988322"/>
              <a:ext cx="952917" cy="646012"/>
              <a:chOff x="537067" y="906011"/>
              <a:chExt cx="3330108" cy="2378279"/>
            </a:xfrm>
          </p:grpSpPr>
          <p:sp>
            <p:nvSpPr>
              <p:cNvPr id="28" name="Freeform 27">
                <a:extLst>
                  <a:ext uri="{FF2B5EF4-FFF2-40B4-BE49-F238E27FC236}">
                    <a16:creationId xmlns:a16="http://schemas.microsoft.com/office/drawing/2014/main" id="{BEFC086B-6CB0-2341-8B43-7FEC92BFDE69}"/>
                  </a:ext>
                </a:extLst>
              </p:cNvPr>
              <p:cNvSpPr/>
              <p:nvPr/>
            </p:nvSpPr>
            <p:spPr>
              <a:xfrm>
                <a:off x="537067" y="906011"/>
                <a:ext cx="3305663" cy="1191237"/>
              </a:xfrm>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a:moveTo>
                      <a:pt x="360555" y="0"/>
                    </a:moveTo>
                    <a:lnTo>
                      <a:pt x="2919197" y="0"/>
                    </a:lnTo>
                    <a:cubicBezTo>
                      <a:pt x="3334452" y="15380"/>
                      <a:pt x="3278525" y="71307"/>
                      <a:pt x="2852085" y="92279"/>
                    </a:cubicBezTo>
                    <a:cubicBezTo>
                      <a:pt x="2425645" y="113252"/>
                      <a:pt x="768819" y="103464"/>
                      <a:pt x="360555" y="125835"/>
                    </a:cubicBezTo>
                    <a:cubicBezTo>
                      <a:pt x="-47709" y="148206"/>
                      <a:pt x="-26737" y="213920"/>
                      <a:pt x="402500" y="226503"/>
                    </a:cubicBezTo>
                    <a:cubicBezTo>
                      <a:pt x="831737" y="239087"/>
                      <a:pt x="2515127" y="190151"/>
                      <a:pt x="2935975" y="201336"/>
                    </a:cubicBezTo>
                    <a:cubicBezTo>
                      <a:pt x="3356823" y="212521"/>
                      <a:pt x="3365212" y="271244"/>
                      <a:pt x="2927586" y="293615"/>
                    </a:cubicBezTo>
                    <a:cubicBezTo>
                      <a:pt x="2489960" y="315986"/>
                      <a:pt x="740856" y="308995"/>
                      <a:pt x="310221" y="335560"/>
                    </a:cubicBezTo>
                    <a:cubicBezTo>
                      <a:pt x="-120414" y="362125"/>
                      <a:pt x="-96645" y="439024"/>
                      <a:pt x="343777" y="453006"/>
                    </a:cubicBezTo>
                    <a:cubicBezTo>
                      <a:pt x="784199" y="466988"/>
                      <a:pt x="2531905" y="406867"/>
                      <a:pt x="2952753" y="419450"/>
                    </a:cubicBezTo>
                    <a:cubicBezTo>
                      <a:pt x="3373601" y="432033"/>
                      <a:pt x="3321868" y="499145"/>
                      <a:pt x="2868863" y="528506"/>
                    </a:cubicBezTo>
                    <a:cubicBezTo>
                      <a:pt x="2415858" y="557867"/>
                      <a:pt x="658364" y="569053"/>
                      <a:pt x="234720" y="595618"/>
                    </a:cubicBezTo>
                    <a:cubicBezTo>
                      <a:pt x="-188924" y="622183"/>
                      <a:pt x="326999" y="687897"/>
                      <a:pt x="326999" y="687897"/>
                    </a:cubicBezTo>
                    <a:lnTo>
                      <a:pt x="3045032" y="654341"/>
                    </a:lnTo>
                    <a:cubicBezTo>
                      <a:pt x="3450500" y="665526"/>
                      <a:pt x="3218404" y="727046"/>
                      <a:pt x="2759806" y="755009"/>
                    </a:cubicBezTo>
                    <a:cubicBezTo>
                      <a:pt x="2301208" y="782972"/>
                      <a:pt x="690522" y="791361"/>
                      <a:pt x="293443" y="822121"/>
                    </a:cubicBezTo>
                    <a:cubicBezTo>
                      <a:pt x="-103636" y="852881"/>
                      <a:pt x="377333" y="939567"/>
                      <a:pt x="377333" y="939567"/>
                    </a:cubicBezTo>
                    <a:lnTo>
                      <a:pt x="3045032" y="880844"/>
                    </a:lnTo>
                    <a:cubicBezTo>
                      <a:pt x="3464481" y="889233"/>
                      <a:pt x="3351230" y="956345"/>
                      <a:pt x="2894030" y="989901"/>
                    </a:cubicBezTo>
                    <a:cubicBezTo>
                      <a:pt x="2436830" y="1023457"/>
                      <a:pt x="717087" y="1048624"/>
                      <a:pt x="301832" y="1082180"/>
                    </a:cubicBezTo>
                    <a:cubicBezTo>
                      <a:pt x="-113423" y="1115736"/>
                      <a:pt x="402500" y="1191237"/>
                      <a:pt x="402500" y="1191237"/>
                    </a:cubicBezTo>
                    <a:lnTo>
                      <a:pt x="402500" y="1191237"/>
                    </a:lnTo>
                  </a:path>
                </a:pathLst>
              </a:custGeom>
              <a:noFill/>
              <a:ln w="9525">
                <a:solidFill>
                  <a:srgbClr val="92D050"/>
                </a:solidFill>
                <a:extLst>
                  <a:ext uri="{C807C97D-BFC1-408E-A445-0C87EB9F89A2}">
                    <ask:lineSketchStyleProps xmlns:ask="http://schemas.microsoft.com/office/drawing/2018/sketchyshapes" sd="1219033472">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extrusionOk="0">
                            <a:moveTo>
                              <a:pt x="360555" y="0"/>
                            </a:moveTo>
                            <a:cubicBezTo>
                              <a:pt x="1459699" y="118645"/>
                              <a:pt x="2636000" y="116012"/>
                              <a:pt x="2919197" y="0"/>
                            </a:cubicBezTo>
                            <a:cubicBezTo>
                              <a:pt x="3341421" y="16847"/>
                              <a:pt x="3276417" y="71374"/>
                              <a:pt x="2852085" y="92279"/>
                            </a:cubicBezTo>
                            <a:cubicBezTo>
                              <a:pt x="2404114" y="134278"/>
                              <a:pt x="766250" y="117664"/>
                              <a:pt x="360555" y="125835"/>
                            </a:cubicBezTo>
                            <a:cubicBezTo>
                              <a:pt x="-55209" y="144103"/>
                              <a:pt x="-22645" y="215875"/>
                              <a:pt x="402500" y="226503"/>
                            </a:cubicBezTo>
                            <a:cubicBezTo>
                              <a:pt x="851891" y="241478"/>
                              <a:pt x="2546446" y="125697"/>
                              <a:pt x="2935975" y="201336"/>
                            </a:cubicBezTo>
                            <a:cubicBezTo>
                              <a:pt x="3351709" y="211738"/>
                              <a:pt x="3360885" y="275317"/>
                              <a:pt x="2927586" y="293615"/>
                            </a:cubicBezTo>
                            <a:cubicBezTo>
                              <a:pt x="2489259" y="309304"/>
                              <a:pt x="727118" y="328087"/>
                              <a:pt x="310221" y="335560"/>
                            </a:cubicBezTo>
                            <a:cubicBezTo>
                              <a:pt x="-117096" y="363982"/>
                              <a:pt x="-85997" y="441584"/>
                              <a:pt x="343777" y="453006"/>
                            </a:cubicBezTo>
                            <a:cubicBezTo>
                              <a:pt x="703736" y="453974"/>
                              <a:pt x="2576900" y="443664"/>
                              <a:pt x="2952753" y="419450"/>
                            </a:cubicBezTo>
                            <a:cubicBezTo>
                              <a:pt x="3382741" y="445638"/>
                              <a:pt x="3322993" y="510796"/>
                              <a:pt x="2868863" y="528506"/>
                            </a:cubicBezTo>
                            <a:cubicBezTo>
                              <a:pt x="2450009" y="610471"/>
                              <a:pt x="686432" y="603434"/>
                              <a:pt x="234720" y="595618"/>
                            </a:cubicBezTo>
                            <a:cubicBezTo>
                              <a:pt x="-188924" y="622183"/>
                              <a:pt x="326999" y="687896"/>
                              <a:pt x="326999" y="687897"/>
                            </a:cubicBezTo>
                            <a:cubicBezTo>
                              <a:pt x="1049446" y="588856"/>
                              <a:pt x="2469985" y="537990"/>
                              <a:pt x="3045032" y="654341"/>
                            </a:cubicBezTo>
                            <a:cubicBezTo>
                              <a:pt x="3415374" y="663033"/>
                              <a:pt x="3206630" y="703045"/>
                              <a:pt x="2759806" y="755009"/>
                            </a:cubicBezTo>
                            <a:cubicBezTo>
                              <a:pt x="2303898" y="746591"/>
                              <a:pt x="658343" y="810150"/>
                              <a:pt x="293443" y="822121"/>
                            </a:cubicBezTo>
                            <a:cubicBezTo>
                              <a:pt x="-103636" y="852881"/>
                              <a:pt x="377334" y="939568"/>
                              <a:pt x="377333" y="939567"/>
                            </a:cubicBezTo>
                            <a:cubicBezTo>
                              <a:pt x="693000" y="848981"/>
                              <a:pt x="1974564" y="923498"/>
                              <a:pt x="3045032" y="880844"/>
                            </a:cubicBezTo>
                            <a:cubicBezTo>
                              <a:pt x="3455246" y="903893"/>
                              <a:pt x="3339145" y="956989"/>
                              <a:pt x="2894030" y="989901"/>
                            </a:cubicBezTo>
                            <a:cubicBezTo>
                              <a:pt x="2448574" y="1046711"/>
                              <a:pt x="686179" y="1064923"/>
                              <a:pt x="301832" y="1082180"/>
                            </a:cubicBezTo>
                            <a:cubicBezTo>
                              <a:pt x="-113423" y="1115736"/>
                              <a:pt x="402500" y="1191237"/>
                              <a:pt x="402500" y="1191237"/>
                            </a:cubicBezTo>
                            <a:lnTo>
                              <a:pt x="402500" y="1191237"/>
                            </a:ln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28">
                <a:extLst>
                  <a:ext uri="{FF2B5EF4-FFF2-40B4-BE49-F238E27FC236}">
                    <a16:creationId xmlns:a16="http://schemas.microsoft.com/office/drawing/2014/main" id="{48BD42B5-8FB1-CD49-B8A6-6C4CCEF85917}"/>
                  </a:ext>
                </a:extLst>
              </p:cNvPr>
              <p:cNvSpPr/>
              <p:nvPr/>
            </p:nvSpPr>
            <p:spPr>
              <a:xfrm>
                <a:off x="561512" y="2093053"/>
                <a:ext cx="3305663" cy="1191237"/>
              </a:xfrm>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a:moveTo>
                      <a:pt x="360555" y="0"/>
                    </a:moveTo>
                    <a:lnTo>
                      <a:pt x="2919197" y="0"/>
                    </a:lnTo>
                    <a:cubicBezTo>
                      <a:pt x="3334452" y="15380"/>
                      <a:pt x="3278525" y="71307"/>
                      <a:pt x="2852085" y="92279"/>
                    </a:cubicBezTo>
                    <a:cubicBezTo>
                      <a:pt x="2425645" y="113252"/>
                      <a:pt x="768819" y="103464"/>
                      <a:pt x="360555" y="125835"/>
                    </a:cubicBezTo>
                    <a:cubicBezTo>
                      <a:pt x="-47709" y="148206"/>
                      <a:pt x="-26737" y="213920"/>
                      <a:pt x="402500" y="226503"/>
                    </a:cubicBezTo>
                    <a:cubicBezTo>
                      <a:pt x="831737" y="239087"/>
                      <a:pt x="2515127" y="190151"/>
                      <a:pt x="2935975" y="201336"/>
                    </a:cubicBezTo>
                    <a:cubicBezTo>
                      <a:pt x="3356823" y="212521"/>
                      <a:pt x="3365212" y="271244"/>
                      <a:pt x="2927586" y="293615"/>
                    </a:cubicBezTo>
                    <a:cubicBezTo>
                      <a:pt x="2489960" y="315986"/>
                      <a:pt x="740856" y="308995"/>
                      <a:pt x="310221" y="335560"/>
                    </a:cubicBezTo>
                    <a:cubicBezTo>
                      <a:pt x="-120414" y="362125"/>
                      <a:pt x="-96645" y="439024"/>
                      <a:pt x="343777" y="453006"/>
                    </a:cubicBezTo>
                    <a:cubicBezTo>
                      <a:pt x="784199" y="466988"/>
                      <a:pt x="2531905" y="406867"/>
                      <a:pt x="2952753" y="419450"/>
                    </a:cubicBezTo>
                    <a:cubicBezTo>
                      <a:pt x="3373601" y="432033"/>
                      <a:pt x="3321868" y="499145"/>
                      <a:pt x="2868863" y="528506"/>
                    </a:cubicBezTo>
                    <a:cubicBezTo>
                      <a:pt x="2415858" y="557867"/>
                      <a:pt x="658364" y="569053"/>
                      <a:pt x="234720" y="595618"/>
                    </a:cubicBezTo>
                    <a:cubicBezTo>
                      <a:pt x="-188924" y="622183"/>
                      <a:pt x="326999" y="687897"/>
                      <a:pt x="326999" y="687897"/>
                    </a:cubicBezTo>
                    <a:lnTo>
                      <a:pt x="3045032" y="654341"/>
                    </a:lnTo>
                    <a:cubicBezTo>
                      <a:pt x="3450500" y="665526"/>
                      <a:pt x="3218404" y="727046"/>
                      <a:pt x="2759806" y="755009"/>
                    </a:cubicBezTo>
                    <a:cubicBezTo>
                      <a:pt x="2301208" y="782972"/>
                      <a:pt x="690522" y="791361"/>
                      <a:pt x="293443" y="822121"/>
                    </a:cubicBezTo>
                    <a:cubicBezTo>
                      <a:pt x="-103636" y="852881"/>
                      <a:pt x="377333" y="939567"/>
                      <a:pt x="377333" y="939567"/>
                    </a:cubicBezTo>
                    <a:lnTo>
                      <a:pt x="3045032" y="880844"/>
                    </a:lnTo>
                    <a:cubicBezTo>
                      <a:pt x="3464481" y="889233"/>
                      <a:pt x="3351230" y="956345"/>
                      <a:pt x="2894030" y="989901"/>
                    </a:cubicBezTo>
                    <a:cubicBezTo>
                      <a:pt x="2436830" y="1023457"/>
                      <a:pt x="717087" y="1048624"/>
                      <a:pt x="301832" y="1082180"/>
                    </a:cubicBezTo>
                    <a:cubicBezTo>
                      <a:pt x="-113423" y="1115736"/>
                      <a:pt x="402500" y="1191237"/>
                      <a:pt x="402500" y="1191237"/>
                    </a:cubicBezTo>
                    <a:lnTo>
                      <a:pt x="402500" y="1191237"/>
                    </a:lnTo>
                  </a:path>
                </a:pathLst>
              </a:custGeom>
              <a:noFill/>
              <a:ln w="9525">
                <a:solidFill>
                  <a:srgbClr val="92D050"/>
                </a:solidFill>
                <a:extLst>
                  <a:ext uri="{C807C97D-BFC1-408E-A445-0C87EB9F89A2}">
                    <ask:lineSketchStyleProps xmlns:ask="http://schemas.microsoft.com/office/drawing/2018/sketchyshapes" sd="1219033472">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extrusionOk="0">
                            <a:moveTo>
                              <a:pt x="360555" y="0"/>
                            </a:moveTo>
                            <a:cubicBezTo>
                              <a:pt x="1459699" y="118645"/>
                              <a:pt x="2636000" y="116012"/>
                              <a:pt x="2919197" y="0"/>
                            </a:cubicBezTo>
                            <a:cubicBezTo>
                              <a:pt x="3341421" y="16847"/>
                              <a:pt x="3276417" y="71374"/>
                              <a:pt x="2852085" y="92279"/>
                            </a:cubicBezTo>
                            <a:cubicBezTo>
                              <a:pt x="2404114" y="134278"/>
                              <a:pt x="766250" y="117664"/>
                              <a:pt x="360555" y="125835"/>
                            </a:cubicBezTo>
                            <a:cubicBezTo>
                              <a:pt x="-55209" y="144103"/>
                              <a:pt x="-22645" y="215875"/>
                              <a:pt x="402500" y="226503"/>
                            </a:cubicBezTo>
                            <a:cubicBezTo>
                              <a:pt x="851891" y="241478"/>
                              <a:pt x="2546446" y="125697"/>
                              <a:pt x="2935975" y="201336"/>
                            </a:cubicBezTo>
                            <a:cubicBezTo>
                              <a:pt x="3351709" y="211738"/>
                              <a:pt x="3360885" y="275317"/>
                              <a:pt x="2927586" y="293615"/>
                            </a:cubicBezTo>
                            <a:cubicBezTo>
                              <a:pt x="2489259" y="309304"/>
                              <a:pt x="727118" y="328087"/>
                              <a:pt x="310221" y="335560"/>
                            </a:cubicBezTo>
                            <a:cubicBezTo>
                              <a:pt x="-117096" y="363982"/>
                              <a:pt x="-85997" y="441584"/>
                              <a:pt x="343777" y="453006"/>
                            </a:cubicBezTo>
                            <a:cubicBezTo>
                              <a:pt x="703736" y="453974"/>
                              <a:pt x="2576900" y="443664"/>
                              <a:pt x="2952753" y="419450"/>
                            </a:cubicBezTo>
                            <a:cubicBezTo>
                              <a:pt x="3382741" y="445638"/>
                              <a:pt x="3322993" y="510796"/>
                              <a:pt x="2868863" y="528506"/>
                            </a:cubicBezTo>
                            <a:cubicBezTo>
                              <a:pt x="2450009" y="610471"/>
                              <a:pt x="686432" y="603434"/>
                              <a:pt x="234720" y="595618"/>
                            </a:cubicBezTo>
                            <a:cubicBezTo>
                              <a:pt x="-188924" y="622183"/>
                              <a:pt x="326999" y="687896"/>
                              <a:pt x="326999" y="687897"/>
                            </a:cubicBezTo>
                            <a:cubicBezTo>
                              <a:pt x="1049446" y="588856"/>
                              <a:pt x="2469985" y="537990"/>
                              <a:pt x="3045032" y="654341"/>
                            </a:cubicBezTo>
                            <a:cubicBezTo>
                              <a:pt x="3415374" y="663033"/>
                              <a:pt x="3206630" y="703045"/>
                              <a:pt x="2759806" y="755009"/>
                            </a:cubicBezTo>
                            <a:cubicBezTo>
                              <a:pt x="2303898" y="746591"/>
                              <a:pt x="658343" y="810150"/>
                              <a:pt x="293443" y="822121"/>
                            </a:cubicBezTo>
                            <a:cubicBezTo>
                              <a:pt x="-103636" y="852881"/>
                              <a:pt x="377334" y="939568"/>
                              <a:pt x="377333" y="939567"/>
                            </a:cubicBezTo>
                            <a:cubicBezTo>
                              <a:pt x="693000" y="848981"/>
                              <a:pt x="1974564" y="923498"/>
                              <a:pt x="3045032" y="880844"/>
                            </a:cubicBezTo>
                            <a:cubicBezTo>
                              <a:pt x="3455246" y="903893"/>
                              <a:pt x="3339145" y="956989"/>
                              <a:pt x="2894030" y="989901"/>
                            </a:cubicBezTo>
                            <a:cubicBezTo>
                              <a:pt x="2448574" y="1046711"/>
                              <a:pt x="686179" y="1064923"/>
                              <a:pt x="301832" y="1082180"/>
                            </a:cubicBezTo>
                            <a:cubicBezTo>
                              <a:pt x="-113423" y="1115736"/>
                              <a:pt x="402500" y="1191237"/>
                              <a:pt x="402500" y="1191237"/>
                            </a:cubicBezTo>
                            <a:lnTo>
                              <a:pt x="402500" y="1191237"/>
                            </a:ln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1" name="Straight Connector 30">
              <a:extLst>
                <a:ext uri="{FF2B5EF4-FFF2-40B4-BE49-F238E27FC236}">
                  <a16:creationId xmlns:a16="http://schemas.microsoft.com/office/drawing/2014/main" id="{BF5BEF24-DFB1-064F-A63E-17C753862601}"/>
                </a:ext>
              </a:extLst>
            </p:cNvPr>
            <p:cNvCxnSpPr>
              <a:cxnSpLocks/>
            </p:cNvCxnSpPr>
            <p:nvPr/>
          </p:nvCxnSpPr>
          <p:spPr>
            <a:xfrm>
              <a:off x="4209460" y="1393852"/>
              <a:ext cx="132009"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E241154A-5F7B-7F4C-A111-A8C098EC1FA7}"/>
              </a:ext>
            </a:extLst>
          </p:cNvPr>
          <p:cNvGrpSpPr/>
          <p:nvPr/>
        </p:nvGrpSpPr>
        <p:grpSpPr>
          <a:xfrm>
            <a:off x="3620256" y="1390867"/>
            <a:ext cx="1455789" cy="2284536"/>
            <a:chOff x="5501630" y="610905"/>
            <a:chExt cx="1941052" cy="3046048"/>
          </a:xfrm>
        </p:grpSpPr>
        <p:pic>
          <p:nvPicPr>
            <p:cNvPr id="6" name="Graphic 5">
              <a:extLst>
                <a:ext uri="{FF2B5EF4-FFF2-40B4-BE49-F238E27FC236}">
                  <a16:creationId xmlns:a16="http://schemas.microsoft.com/office/drawing/2014/main" id="{CB8F7D51-D9E0-8B42-ACB3-D0B201531C66}"/>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l="6512" t="21863" r="36597" b="14380"/>
            <a:stretch/>
          </p:blipFill>
          <p:spPr>
            <a:xfrm>
              <a:off x="5501630" y="610905"/>
              <a:ext cx="1941052" cy="3046048"/>
            </a:xfrm>
            <a:prstGeom prst="rect">
              <a:avLst/>
            </a:prstGeom>
          </p:spPr>
        </p:pic>
        <p:grpSp>
          <p:nvGrpSpPr>
            <p:cNvPr id="25" name="Group 24">
              <a:extLst>
                <a:ext uri="{FF2B5EF4-FFF2-40B4-BE49-F238E27FC236}">
                  <a16:creationId xmlns:a16="http://schemas.microsoft.com/office/drawing/2014/main" id="{02F01E8F-E95E-6C4B-A5CD-BA19E2BC30E9}"/>
                </a:ext>
              </a:extLst>
            </p:cNvPr>
            <p:cNvGrpSpPr/>
            <p:nvPr/>
          </p:nvGrpSpPr>
          <p:grpSpPr>
            <a:xfrm>
              <a:off x="5955450" y="1109052"/>
              <a:ext cx="1033411" cy="729576"/>
              <a:chOff x="537067" y="906011"/>
              <a:chExt cx="3330108" cy="2378279"/>
            </a:xfrm>
          </p:grpSpPr>
          <p:sp>
            <p:nvSpPr>
              <p:cNvPr id="22" name="Freeform 21">
                <a:extLst>
                  <a:ext uri="{FF2B5EF4-FFF2-40B4-BE49-F238E27FC236}">
                    <a16:creationId xmlns:a16="http://schemas.microsoft.com/office/drawing/2014/main" id="{948B7AB5-37E7-124E-8EB6-D7CFE204A378}"/>
                  </a:ext>
                </a:extLst>
              </p:cNvPr>
              <p:cNvSpPr/>
              <p:nvPr/>
            </p:nvSpPr>
            <p:spPr>
              <a:xfrm>
                <a:off x="537067" y="906011"/>
                <a:ext cx="3305663" cy="1191237"/>
              </a:xfrm>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a:moveTo>
                      <a:pt x="360555" y="0"/>
                    </a:moveTo>
                    <a:lnTo>
                      <a:pt x="2919197" y="0"/>
                    </a:lnTo>
                    <a:cubicBezTo>
                      <a:pt x="3334452" y="15380"/>
                      <a:pt x="3278525" y="71307"/>
                      <a:pt x="2852085" y="92279"/>
                    </a:cubicBezTo>
                    <a:cubicBezTo>
                      <a:pt x="2425645" y="113252"/>
                      <a:pt x="768819" y="103464"/>
                      <a:pt x="360555" y="125835"/>
                    </a:cubicBezTo>
                    <a:cubicBezTo>
                      <a:pt x="-47709" y="148206"/>
                      <a:pt x="-26737" y="213920"/>
                      <a:pt x="402500" y="226503"/>
                    </a:cubicBezTo>
                    <a:cubicBezTo>
                      <a:pt x="831737" y="239087"/>
                      <a:pt x="2515127" y="190151"/>
                      <a:pt x="2935975" y="201336"/>
                    </a:cubicBezTo>
                    <a:cubicBezTo>
                      <a:pt x="3356823" y="212521"/>
                      <a:pt x="3365212" y="271244"/>
                      <a:pt x="2927586" y="293615"/>
                    </a:cubicBezTo>
                    <a:cubicBezTo>
                      <a:pt x="2489960" y="315986"/>
                      <a:pt x="740856" y="308995"/>
                      <a:pt x="310221" y="335560"/>
                    </a:cubicBezTo>
                    <a:cubicBezTo>
                      <a:pt x="-120414" y="362125"/>
                      <a:pt x="-96645" y="439024"/>
                      <a:pt x="343777" y="453006"/>
                    </a:cubicBezTo>
                    <a:cubicBezTo>
                      <a:pt x="784199" y="466988"/>
                      <a:pt x="2531905" y="406867"/>
                      <a:pt x="2952753" y="419450"/>
                    </a:cubicBezTo>
                    <a:cubicBezTo>
                      <a:pt x="3373601" y="432033"/>
                      <a:pt x="3321868" y="499145"/>
                      <a:pt x="2868863" y="528506"/>
                    </a:cubicBezTo>
                    <a:cubicBezTo>
                      <a:pt x="2415858" y="557867"/>
                      <a:pt x="658364" y="569053"/>
                      <a:pt x="234720" y="595618"/>
                    </a:cubicBezTo>
                    <a:cubicBezTo>
                      <a:pt x="-188924" y="622183"/>
                      <a:pt x="326999" y="687897"/>
                      <a:pt x="326999" y="687897"/>
                    </a:cubicBezTo>
                    <a:lnTo>
                      <a:pt x="3045032" y="654341"/>
                    </a:lnTo>
                    <a:cubicBezTo>
                      <a:pt x="3450500" y="665526"/>
                      <a:pt x="3218404" y="727046"/>
                      <a:pt x="2759806" y="755009"/>
                    </a:cubicBezTo>
                    <a:cubicBezTo>
                      <a:pt x="2301208" y="782972"/>
                      <a:pt x="690522" y="791361"/>
                      <a:pt x="293443" y="822121"/>
                    </a:cubicBezTo>
                    <a:cubicBezTo>
                      <a:pt x="-103636" y="852881"/>
                      <a:pt x="377333" y="939567"/>
                      <a:pt x="377333" y="939567"/>
                    </a:cubicBezTo>
                    <a:lnTo>
                      <a:pt x="3045032" y="880844"/>
                    </a:lnTo>
                    <a:cubicBezTo>
                      <a:pt x="3464481" y="889233"/>
                      <a:pt x="3351230" y="956345"/>
                      <a:pt x="2894030" y="989901"/>
                    </a:cubicBezTo>
                    <a:cubicBezTo>
                      <a:pt x="2436830" y="1023457"/>
                      <a:pt x="717087" y="1048624"/>
                      <a:pt x="301832" y="1082180"/>
                    </a:cubicBezTo>
                    <a:cubicBezTo>
                      <a:pt x="-113423" y="1115736"/>
                      <a:pt x="402500" y="1191237"/>
                      <a:pt x="402500" y="1191237"/>
                    </a:cubicBezTo>
                    <a:lnTo>
                      <a:pt x="402500" y="1191237"/>
                    </a:lnTo>
                  </a:path>
                </a:pathLst>
              </a:custGeom>
              <a:noFill/>
              <a:ln w="9525">
                <a:solidFill>
                  <a:schemeClr val="accent1">
                    <a:lumMod val="60000"/>
                    <a:lumOff val="40000"/>
                  </a:schemeClr>
                </a:solidFill>
                <a:extLst>
                  <a:ext uri="{C807C97D-BFC1-408E-A445-0C87EB9F89A2}">
                    <ask:lineSketchStyleProps xmlns:ask="http://schemas.microsoft.com/office/drawing/2018/sketchyshapes" sd="1219033472">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extrusionOk="0">
                            <a:moveTo>
                              <a:pt x="360555" y="0"/>
                            </a:moveTo>
                            <a:cubicBezTo>
                              <a:pt x="1459699" y="118645"/>
                              <a:pt x="2636000" y="116012"/>
                              <a:pt x="2919197" y="0"/>
                            </a:cubicBezTo>
                            <a:cubicBezTo>
                              <a:pt x="3341421" y="16847"/>
                              <a:pt x="3276417" y="71374"/>
                              <a:pt x="2852085" y="92279"/>
                            </a:cubicBezTo>
                            <a:cubicBezTo>
                              <a:pt x="2404114" y="134278"/>
                              <a:pt x="766250" y="117664"/>
                              <a:pt x="360555" y="125835"/>
                            </a:cubicBezTo>
                            <a:cubicBezTo>
                              <a:pt x="-55209" y="144103"/>
                              <a:pt x="-22645" y="215875"/>
                              <a:pt x="402500" y="226503"/>
                            </a:cubicBezTo>
                            <a:cubicBezTo>
                              <a:pt x="851891" y="241478"/>
                              <a:pt x="2546446" y="125697"/>
                              <a:pt x="2935975" y="201336"/>
                            </a:cubicBezTo>
                            <a:cubicBezTo>
                              <a:pt x="3351709" y="211738"/>
                              <a:pt x="3360885" y="275317"/>
                              <a:pt x="2927586" y="293615"/>
                            </a:cubicBezTo>
                            <a:cubicBezTo>
                              <a:pt x="2489259" y="309304"/>
                              <a:pt x="727118" y="328087"/>
                              <a:pt x="310221" y="335560"/>
                            </a:cubicBezTo>
                            <a:cubicBezTo>
                              <a:pt x="-117096" y="363982"/>
                              <a:pt x="-85997" y="441584"/>
                              <a:pt x="343777" y="453006"/>
                            </a:cubicBezTo>
                            <a:cubicBezTo>
                              <a:pt x="703736" y="453974"/>
                              <a:pt x="2576900" y="443664"/>
                              <a:pt x="2952753" y="419450"/>
                            </a:cubicBezTo>
                            <a:cubicBezTo>
                              <a:pt x="3382741" y="445638"/>
                              <a:pt x="3322993" y="510796"/>
                              <a:pt x="2868863" y="528506"/>
                            </a:cubicBezTo>
                            <a:cubicBezTo>
                              <a:pt x="2450009" y="610471"/>
                              <a:pt x="686432" y="603434"/>
                              <a:pt x="234720" y="595618"/>
                            </a:cubicBezTo>
                            <a:cubicBezTo>
                              <a:pt x="-188924" y="622183"/>
                              <a:pt x="326999" y="687896"/>
                              <a:pt x="326999" y="687897"/>
                            </a:cubicBezTo>
                            <a:cubicBezTo>
                              <a:pt x="1049446" y="588856"/>
                              <a:pt x="2469985" y="537990"/>
                              <a:pt x="3045032" y="654341"/>
                            </a:cubicBezTo>
                            <a:cubicBezTo>
                              <a:pt x="3415374" y="663033"/>
                              <a:pt x="3206630" y="703045"/>
                              <a:pt x="2759806" y="755009"/>
                            </a:cubicBezTo>
                            <a:cubicBezTo>
                              <a:pt x="2303898" y="746591"/>
                              <a:pt x="658343" y="810150"/>
                              <a:pt x="293443" y="822121"/>
                            </a:cubicBezTo>
                            <a:cubicBezTo>
                              <a:pt x="-103636" y="852881"/>
                              <a:pt x="377334" y="939568"/>
                              <a:pt x="377333" y="939567"/>
                            </a:cubicBezTo>
                            <a:cubicBezTo>
                              <a:pt x="693000" y="848981"/>
                              <a:pt x="1974564" y="923498"/>
                              <a:pt x="3045032" y="880844"/>
                            </a:cubicBezTo>
                            <a:cubicBezTo>
                              <a:pt x="3455246" y="903893"/>
                              <a:pt x="3339145" y="956989"/>
                              <a:pt x="2894030" y="989901"/>
                            </a:cubicBezTo>
                            <a:cubicBezTo>
                              <a:pt x="2448574" y="1046711"/>
                              <a:pt x="686179" y="1064923"/>
                              <a:pt x="301832" y="1082180"/>
                            </a:cubicBezTo>
                            <a:cubicBezTo>
                              <a:pt x="-113423" y="1115736"/>
                              <a:pt x="402500" y="1191237"/>
                              <a:pt x="402500" y="1191237"/>
                            </a:cubicBezTo>
                            <a:lnTo>
                              <a:pt x="402500" y="1191237"/>
                            </a:ln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6594A0BF-A5A6-DD40-BF50-C2968778E376}"/>
                  </a:ext>
                </a:extLst>
              </p:cNvPr>
              <p:cNvSpPr/>
              <p:nvPr/>
            </p:nvSpPr>
            <p:spPr>
              <a:xfrm>
                <a:off x="561512" y="2093053"/>
                <a:ext cx="3305663" cy="1191237"/>
              </a:xfrm>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a:moveTo>
                      <a:pt x="360555" y="0"/>
                    </a:moveTo>
                    <a:lnTo>
                      <a:pt x="2919197" y="0"/>
                    </a:lnTo>
                    <a:cubicBezTo>
                      <a:pt x="3334452" y="15380"/>
                      <a:pt x="3278525" y="71307"/>
                      <a:pt x="2852085" y="92279"/>
                    </a:cubicBezTo>
                    <a:cubicBezTo>
                      <a:pt x="2425645" y="113252"/>
                      <a:pt x="768819" y="103464"/>
                      <a:pt x="360555" y="125835"/>
                    </a:cubicBezTo>
                    <a:cubicBezTo>
                      <a:pt x="-47709" y="148206"/>
                      <a:pt x="-26737" y="213920"/>
                      <a:pt x="402500" y="226503"/>
                    </a:cubicBezTo>
                    <a:cubicBezTo>
                      <a:pt x="831737" y="239087"/>
                      <a:pt x="2515127" y="190151"/>
                      <a:pt x="2935975" y="201336"/>
                    </a:cubicBezTo>
                    <a:cubicBezTo>
                      <a:pt x="3356823" y="212521"/>
                      <a:pt x="3365212" y="271244"/>
                      <a:pt x="2927586" y="293615"/>
                    </a:cubicBezTo>
                    <a:cubicBezTo>
                      <a:pt x="2489960" y="315986"/>
                      <a:pt x="740856" y="308995"/>
                      <a:pt x="310221" y="335560"/>
                    </a:cubicBezTo>
                    <a:cubicBezTo>
                      <a:pt x="-120414" y="362125"/>
                      <a:pt x="-96645" y="439024"/>
                      <a:pt x="343777" y="453006"/>
                    </a:cubicBezTo>
                    <a:cubicBezTo>
                      <a:pt x="784199" y="466988"/>
                      <a:pt x="2531905" y="406867"/>
                      <a:pt x="2952753" y="419450"/>
                    </a:cubicBezTo>
                    <a:cubicBezTo>
                      <a:pt x="3373601" y="432033"/>
                      <a:pt x="3321868" y="499145"/>
                      <a:pt x="2868863" y="528506"/>
                    </a:cubicBezTo>
                    <a:cubicBezTo>
                      <a:pt x="2415858" y="557867"/>
                      <a:pt x="658364" y="569053"/>
                      <a:pt x="234720" y="595618"/>
                    </a:cubicBezTo>
                    <a:cubicBezTo>
                      <a:pt x="-188924" y="622183"/>
                      <a:pt x="326999" y="687897"/>
                      <a:pt x="326999" y="687897"/>
                    </a:cubicBezTo>
                    <a:lnTo>
                      <a:pt x="3045032" y="654341"/>
                    </a:lnTo>
                    <a:cubicBezTo>
                      <a:pt x="3450500" y="665526"/>
                      <a:pt x="3218404" y="727046"/>
                      <a:pt x="2759806" y="755009"/>
                    </a:cubicBezTo>
                    <a:cubicBezTo>
                      <a:pt x="2301208" y="782972"/>
                      <a:pt x="690522" y="791361"/>
                      <a:pt x="293443" y="822121"/>
                    </a:cubicBezTo>
                    <a:cubicBezTo>
                      <a:pt x="-103636" y="852881"/>
                      <a:pt x="377333" y="939567"/>
                      <a:pt x="377333" y="939567"/>
                    </a:cubicBezTo>
                    <a:lnTo>
                      <a:pt x="3045032" y="880844"/>
                    </a:lnTo>
                    <a:cubicBezTo>
                      <a:pt x="3464481" y="889233"/>
                      <a:pt x="3351230" y="956345"/>
                      <a:pt x="2894030" y="989901"/>
                    </a:cubicBezTo>
                    <a:cubicBezTo>
                      <a:pt x="2436830" y="1023457"/>
                      <a:pt x="717087" y="1048624"/>
                      <a:pt x="301832" y="1082180"/>
                    </a:cubicBezTo>
                    <a:cubicBezTo>
                      <a:pt x="-113423" y="1115736"/>
                      <a:pt x="402500" y="1191237"/>
                      <a:pt x="402500" y="1191237"/>
                    </a:cubicBezTo>
                    <a:lnTo>
                      <a:pt x="402500" y="1191237"/>
                    </a:lnTo>
                  </a:path>
                </a:pathLst>
              </a:custGeom>
              <a:noFill/>
              <a:ln w="9525">
                <a:solidFill>
                  <a:schemeClr val="accent1">
                    <a:lumMod val="60000"/>
                    <a:lumOff val="40000"/>
                  </a:schemeClr>
                </a:solidFill>
                <a:extLst>
                  <a:ext uri="{C807C97D-BFC1-408E-A445-0C87EB9F89A2}">
                    <ask:lineSketchStyleProps xmlns:ask="http://schemas.microsoft.com/office/drawing/2018/sketchyshapes" sd="1219033472">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extrusionOk="0">
                            <a:moveTo>
                              <a:pt x="360555" y="0"/>
                            </a:moveTo>
                            <a:cubicBezTo>
                              <a:pt x="1459699" y="118645"/>
                              <a:pt x="2636000" y="116012"/>
                              <a:pt x="2919197" y="0"/>
                            </a:cubicBezTo>
                            <a:cubicBezTo>
                              <a:pt x="3341421" y="16847"/>
                              <a:pt x="3276417" y="71374"/>
                              <a:pt x="2852085" y="92279"/>
                            </a:cubicBezTo>
                            <a:cubicBezTo>
                              <a:pt x="2404114" y="134278"/>
                              <a:pt x="766250" y="117664"/>
                              <a:pt x="360555" y="125835"/>
                            </a:cubicBezTo>
                            <a:cubicBezTo>
                              <a:pt x="-55209" y="144103"/>
                              <a:pt x="-22645" y="215875"/>
                              <a:pt x="402500" y="226503"/>
                            </a:cubicBezTo>
                            <a:cubicBezTo>
                              <a:pt x="851891" y="241478"/>
                              <a:pt x="2546446" y="125697"/>
                              <a:pt x="2935975" y="201336"/>
                            </a:cubicBezTo>
                            <a:cubicBezTo>
                              <a:pt x="3351709" y="211738"/>
                              <a:pt x="3360885" y="275317"/>
                              <a:pt x="2927586" y="293615"/>
                            </a:cubicBezTo>
                            <a:cubicBezTo>
                              <a:pt x="2489259" y="309304"/>
                              <a:pt x="727118" y="328087"/>
                              <a:pt x="310221" y="335560"/>
                            </a:cubicBezTo>
                            <a:cubicBezTo>
                              <a:pt x="-117096" y="363982"/>
                              <a:pt x="-85997" y="441584"/>
                              <a:pt x="343777" y="453006"/>
                            </a:cubicBezTo>
                            <a:cubicBezTo>
                              <a:pt x="703736" y="453974"/>
                              <a:pt x="2576900" y="443664"/>
                              <a:pt x="2952753" y="419450"/>
                            </a:cubicBezTo>
                            <a:cubicBezTo>
                              <a:pt x="3382741" y="445638"/>
                              <a:pt x="3322993" y="510796"/>
                              <a:pt x="2868863" y="528506"/>
                            </a:cubicBezTo>
                            <a:cubicBezTo>
                              <a:pt x="2450009" y="610471"/>
                              <a:pt x="686432" y="603434"/>
                              <a:pt x="234720" y="595618"/>
                            </a:cubicBezTo>
                            <a:cubicBezTo>
                              <a:pt x="-188924" y="622183"/>
                              <a:pt x="326999" y="687896"/>
                              <a:pt x="326999" y="687897"/>
                            </a:cubicBezTo>
                            <a:cubicBezTo>
                              <a:pt x="1049446" y="588856"/>
                              <a:pt x="2469985" y="537990"/>
                              <a:pt x="3045032" y="654341"/>
                            </a:cubicBezTo>
                            <a:cubicBezTo>
                              <a:pt x="3415374" y="663033"/>
                              <a:pt x="3206630" y="703045"/>
                              <a:pt x="2759806" y="755009"/>
                            </a:cubicBezTo>
                            <a:cubicBezTo>
                              <a:pt x="2303898" y="746591"/>
                              <a:pt x="658343" y="810150"/>
                              <a:pt x="293443" y="822121"/>
                            </a:cubicBezTo>
                            <a:cubicBezTo>
                              <a:pt x="-103636" y="852881"/>
                              <a:pt x="377334" y="939568"/>
                              <a:pt x="377333" y="939567"/>
                            </a:cubicBezTo>
                            <a:cubicBezTo>
                              <a:pt x="693000" y="848981"/>
                              <a:pt x="1974564" y="923498"/>
                              <a:pt x="3045032" y="880844"/>
                            </a:cubicBezTo>
                            <a:cubicBezTo>
                              <a:pt x="3455246" y="903893"/>
                              <a:pt x="3339145" y="956989"/>
                              <a:pt x="2894030" y="989901"/>
                            </a:cubicBezTo>
                            <a:cubicBezTo>
                              <a:pt x="2448574" y="1046711"/>
                              <a:pt x="686179" y="1064923"/>
                              <a:pt x="301832" y="1082180"/>
                            </a:cubicBezTo>
                            <a:cubicBezTo>
                              <a:pt x="-113423" y="1115736"/>
                              <a:pt x="402500" y="1191237"/>
                              <a:pt x="402500" y="1191237"/>
                            </a:cubicBezTo>
                            <a:lnTo>
                              <a:pt x="402500" y="1191237"/>
                            </a:ln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Straight Connector 37">
              <a:extLst>
                <a:ext uri="{FF2B5EF4-FFF2-40B4-BE49-F238E27FC236}">
                  <a16:creationId xmlns:a16="http://schemas.microsoft.com/office/drawing/2014/main" id="{2B195F12-2A40-7B48-89C7-BBA3BCB679CE}"/>
                </a:ext>
              </a:extLst>
            </p:cNvPr>
            <p:cNvCxnSpPr>
              <a:cxnSpLocks/>
            </p:cNvCxnSpPr>
            <p:nvPr/>
          </p:nvCxnSpPr>
          <p:spPr>
            <a:xfrm>
              <a:off x="6387693" y="1551432"/>
              <a:ext cx="0" cy="42572"/>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2" name="Rounded Rectangle 41">
            <a:extLst>
              <a:ext uri="{FF2B5EF4-FFF2-40B4-BE49-F238E27FC236}">
                <a16:creationId xmlns:a16="http://schemas.microsoft.com/office/drawing/2014/main" id="{4E9744A4-219A-894D-9EC6-6C979530B149}"/>
              </a:ext>
            </a:extLst>
          </p:cNvPr>
          <p:cNvSpPr/>
          <p:nvPr/>
        </p:nvSpPr>
        <p:spPr>
          <a:xfrm>
            <a:off x="6395698" y="3657462"/>
            <a:ext cx="3837963" cy="1838762"/>
          </a:xfrm>
          <a:prstGeom prst="roundRect">
            <a:avLst>
              <a:gd name="adj" fmla="val 35160"/>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44" name="Graphic 43">
            <a:extLst>
              <a:ext uri="{FF2B5EF4-FFF2-40B4-BE49-F238E27FC236}">
                <a16:creationId xmlns:a16="http://schemas.microsoft.com/office/drawing/2014/main" id="{5B831055-83D1-A74C-82F0-8F9BD69F9D91}"/>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l="6512" t="21863" r="36597" b="14380"/>
          <a:stretch/>
        </p:blipFill>
        <p:spPr>
          <a:xfrm>
            <a:off x="6714026" y="1390867"/>
            <a:ext cx="1455789" cy="2284536"/>
          </a:xfrm>
          <a:prstGeom prst="rect">
            <a:avLst/>
          </a:prstGeom>
        </p:spPr>
      </p:pic>
      <p:grpSp>
        <p:nvGrpSpPr>
          <p:cNvPr id="55" name="Group 54">
            <a:extLst>
              <a:ext uri="{FF2B5EF4-FFF2-40B4-BE49-F238E27FC236}">
                <a16:creationId xmlns:a16="http://schemas.microsoft.com/office/drawing/2014/main" id="{1F772F36-7987-6A41-BA91-D5980B7C273C}"/>
              </a:ext>
            </a:extLst>
          </p:cNvPr>
          <p:cNvGrpSpPr/>
          <p:nvPr/>
        </p:nvGrpSpPr>
        <p:grpSpPr>
          <a:xfrm>
            <a:off x="6714025" y="3948773"/>
            <a:ext cx="1243928" cy="932617"/>
            <a:chOff x="6616749" y="4151471"/>
            <a:chExt cx="1040368" cy="705298"/>
          </a:xfrm>
        </p:grpSpPr>
        <p:grpSp>
          <p:nvGrpSpPr>
            <p:cNvPr id="45" name="Group 44">
              <a:extLst>
                <a:ext uri="{FF2B5EF4-FFF2-40B4-BE49-F238E27FC236}">
                  <a16:creationId xmlns:a16="http://schemas.microsoft.com/office/drawing/2014/main" id="{24A0C1BE-108B-E04B-9D81-30C18B3B2390}"/>
                </a:ext>
              </a:extLst>
            </p:cNvPr>
            <p:cNvGrpSpPr/>
            <p:nvPr/>
          </p:nvGrpSpPr>
          <p:grpSpPr>
            <a:xfrm>
              <a:off x="6616749" y="4151471"/>
              <a:ext cx="1040368" cy="705298"/>
              <a:chOff x="537067" y="906011"/>
              <a:chExt cx="3330108" cy="2378279"/>
            </a:xfrm>
          </p:grpSpPr>
          <p:sp>
            <p:nvSpPr>
              <p:cNvPr id="47" name="Freeform 46">
                <a:extLst>
                  <a:ext uri="{FF2B5EF4-FFF2-40B4-BE49-F238E27FC236}">
                    <a16:creationId xmlns:a16="http://schemas.microsoft.com/office/drawing/2014/main" id="{E469C4EB-DEBC-C94C-B065-FA759229028B}"/>
                  </a:ext>
                </a:extLst>
              </p:cNvPr>
              <p:cNvSpPr/>
              <p:nvPr/>
            </p:nvSpPr>
            <p:spPr>
              <a:xfrm>
                <a:off x="537067" y="906011"/>
                <a:ext cx="3305663" cy="1191237"/>
              </a:xfrm>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a:moveTo>
                      <a:pt x="360555" y="0"/>
                    </a:moveTo>
                    <a:lnTo>
                      <a:pt x="2919197" y="0"/>
                    </a:lnTo>
                    <a:cubicBezTo>
                      <a:pt x="3334452" y="15380"/>
                      <a:pt x="3278525" y="71307"/>
                      <a:pt x="2852085" y="92279"/>
                    </a:cubicBezTo>
                    <a:cubicBezTo>
                      <a:pt x="2425645" y="113252"/>
                      <a:pt x="768819" y="103464"/>
                      <a:pt x="360555" y="125835"/>
                    </a:cubicBezTo>
                    <a:cubicBezTo>
                      <a:pt x="-47709" y="148206"/>
                      <a:pt x="-26737" y="213920"/>
                      <a:pt x="402500" y="226503"/>
                    </a:cubicBezTo>
                    <a:cubicBezTo>
                      <a:pt x="831737" y="239087"/>
                      <a:pt x="2515127" y="190151"/>
                      <a:pt x="2935975" y="201336"/>
                    </a:cubicBezTo>
                    <a:cubicBezTo>
                      <a:pt x="3356823" y="212521"/>
                      <a:pt x="3365212" y="271244"/>
                      <a:pt x="2927586" y="293615"/>
                    </a:cubicBezTo>
                    <a:cubicBezTo>
                      <a:pt x="2489960" y="315986"/>
                      <a:pt x="740856" y="308995"/>
                      <a:pt x="310221" y="335560"/>
                    </a:cubicBezTo>
                    <a:cubicBezTo>
                      <a:pt x="-120414" y="362125"/>
                      <a:pt x="-96645" y="439024"/>
                      <a:pt x="343777" y="453006"/>
                    </a:cubicBezTo>
                    <a:cubicBezTo>
                      <a:pt x="784199" y="466988"/>
                      <a:pt x="2531905" y="406867"/>
                      <a:pt x="2952753" y="419450"/>
                    </a:cubicBezTo>
                    <a:cubicBezTo>
                      <a:pt x="3373601" y="432033"/>
                      <a:pt x="3321868" y="499145"/>
                      <a:pt x="2868863" y="528506"/>
                    </a:cubicBezTo>
                    <a:cubicBezTo>
                      <a:pt x="2415858" y="557867"/>
                      <a:pt x="658364" y="569053"/>
                      <a:pt x="234720" y="595618"/>
                    </a:cubicBezTo>
                    <a:cubicBezTo>
                      <a:pt x="-188924" y="622183"/>
                      <a:pt x="326999" y="687897"/>
                      <a:pt x="326999" y="687897"/>
                    </a:cubicBezTo>
                    <a:lnTo>
                      <a:pt x="3045032" y="654341"/>
                    </a:lnTo>
                    <a:cubicBezTo>
                      <a:pt x="3450500" y="665526"/>
                      <a:pt x="3218404" y="727046"/>
                      <a:pt x="2759806" y="755009"/>
                    </a:cubicBezTo>
                    <a:cubicBezTo>
                      <a:pt x="2301208" y="782972"/>
                      <a:pt x="690522" y="791361"/>
                      <a:pt x="293443" y="822121"/>
                    </a:cubicBezTo>
                    <a:cubicBezTo>
                      <a:pt x="-103636" y="852881"/>
                      <a:pt x="377333" y="939567"/>
                      <a:pt x="377333" y="939567"/>
                    </a:cubicBezTo>
                    <a:lnTo>
                      <a:pt x="3045032" y="880844"/>
                    </a:lnTo>
                    <a:cubicBezTo>
                      <a:pt x="3464481" y="889233"/>
                      <a:pt x="3351230" y="956345"/>
                      <a:pt x="2894030" y="989901"/>
                    </a:cubicBezTo>
                    <a:cubicBezTo>
                      <a:pt x="2436830" y="1023457"/>
                      <a:pt x="717087" y="1048624"/>
                      <a:pt x="301832" y="1082180"/>
                    </a:cubicBezTo>
                    <a:cubicBezTo>
                      <a:pt x="-113423" y="1115736"/>
                      <a:pt x="402500" y="1191237"/>
                      <a:pt x="402500" y="1191237"/>
                    </a:cubicBezTo>
                    <a:lnTo>
                      <a:pt x="402500" y="1191237"/>
                    </a:lnTo>
                  </a:path>
                </a:pathLst>
              </a:custGeom>
              <a:noFill/>
              <a:ln w="9525">
                <a:solidFill>
                  <a:srgbClr val="92D050"/>
                </a:solidFill>
                <a:extLst>
                  <a:ext uri="{C807C97D-BFC1-408E-A445-0C87EB9F89A2}">
                    <ask:lineSketchStyleProps xmlns:ask="http://schemas.microsoft.com/office/drawing/2018/sketchyshapes" sd="1219033472">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extrusionOk="0">
                            <a:moveTo>
                              <a:pt x="360555" y="0"/>
                            </a:moveTo>
                            <a:cubicBezTo>
                              <a:pt x="1459699" y="118645"/>
                              <a:pt x="2636000" y="116012"/>
                              <a:pt x="2919197" y="0"/>
                            </a:cubicBezTo>
                            <a:cubicBezTo>
                              <a:pt x="3341421" y="16847"/>
                              <a:pt x="3276417" y="71374"/>
                              <a:pt x="2852085" y="92279"/>
                            </a:cubicBezTo>
                            <a:cubicBezTo>
                              <a:pt x="2404114" y="134278"/>
                              <a:pt x="766250" y="117664"/>
                              <a:pt x="360555" y="125835"/>
                            </a:cubicBezTo>
                            <a:cubicBezTo>
                              <a:pt x="-55209" y="144103"/>
                              <a:pt x="-22645" y="215875"/>
                              <a:pt x="402500" y="226503"/>
                            </a:cubicBezTo>
                            <a:cubicBezTo>
                              <a:pt x="851891" y="241478"/>
                              <a:pt x="2546446" y="125697"/>
                              <a:pt x="2935975" y="201336"/>
                            </a:cubicBezTo>
                            <a:cubicBezTo>
                              <a:pt x="3351709" y="211738"/>
                              <a:pt x="3360885" y="275317"/>
                              <a:pt x="2927586" y="293615"/>
                            </a:cubicBezTo>
                            <a:cubicBezTo>
                              <a:pt x="2489259" y="309304"/>
                              <a:pt x="727118" y="328087"/>
                              <a:pt x="310221" y="335560"/>
                            </a:cubicBezTo>
                            <a:cubicBezTo>
                              <a:pt x="-117096" y="363982"/>
                              <a:pt x="-85997" y="441584"/>
                              <a:pt x="343777" y="453006"/>
                            </a:cubicBezTo>
                            <a:cubicBezTo>
                              <a:pt x="703736" y="453974"/>
                              <a:pt x="2576900" y="443664"/>
                              <a:pt x="2952753" y="419450"/>
                            </a:cubicBezTo>
                            <a:cubicBezTo>
                              <a:pt x="3382741" y="445638"/>
                              <a:pt x="3322993" y="510796"/>
                              <a:pt x="2868863" y="528506"/>
                            </a:cubicBezTo>
                            <a:cubicBezTo>
                              <a:pt x="2450009" y="610471"/>
                              <a:pt x="686432" y="603434"/>
                              <a:pt x="234720" y="595618"/>
                            </a:cubicBezTo>
                            <a:cubicBezTo>
                              <a:pt x="-188924" y="622183"/>
                              <a:pt x="326999" y="687896"/>
                              <a:pt x="326999" y="687897"/>
                            </a:cubicBezTo>
                            <a:cubicBezTo>
                              <a:pt x="1049446" y="588856"/>
                              <a:pt x="2469985" y="537990"/>
                              <a:pt x="3045032" y="654341"/>
                            </a:cubicBezTo>
                            <a:cubicBezTo>
                              <a:pt x="3415374" y="663033"/>
                              <a:pt x="3206630" y="703045"/>
                              <a:pt x="2759806" y="755009"/>
                            </a:cubicBezTo>
                            <a:cubicBezTo>
                              <a:pt x="2303898" y="746591"/>
                              <a:pt x="658343" y="810150"/>
                              <a:pt x="293443" y="822121"/>
                            </a:cubicBezTo>
                            <a:cubicBezTo>
                              <a:pt x="-103636" y="852881"/>
                              <a:pt x="377334" y="939568"/>
                              <a:pt x="377333" y="939567"/>
                            </a:cubicBezTo>
                            <a:cubicBezTo>
                              <a:pt x="693000" y="848981"/>
                              <a:pt x="1974564" y="923498"/>
                              <a:pt x="3045032" y="880844"/>
                            </a:cubicBezTo>
                            <a:cubicBezTo>
                              <a:pt x="3455246" y="903893"/>
                              <a:pt x="3339145" y="956989"/>
                              <a:pt x="2894030" y="989901"/>
                            </a:cubicBezTo>
                            <a:cubicBezTo>
                              <a:pt x="2448574" y="1046711"/>
                              <a:pt x="686179" y="1064923"/>
                              <a:pt x="301832" y="1082180"/>
                            </a:cubicBezTo>
                            <a:cubicBezTo>
                              <a:pt x="-113423" y="1115736"/>
                              <a:pt x="402500" y="1191237"/>
                              <a:pt x="402500" y="1191237"/>
                            </a:cubicBezTo>
                            <a:lnTo>
                              <a:pt x="402500" y="1191237"/>
                            </a:ln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47">
                <a:extLst>
                  <a:ext uri="{FF2B5EF4-FFF2-40B4-BE49-F238E27FC236}">
                    <a16:creationId xmlns:a16="http://schemas.microsoft.com/office/drawing/2014/main" id="{B4263722-1B81-3341-AE61-05470D7F2DBF}"/>
                  </a:ext>
                </a:extLst>
              </p:cNvPr>
              <p:cNvSpPr/>
              <p:nvPr/>
            </p:nvSpPr>
            <p:spPr>
              <a:xfrm>
                <a:off x="561512" y="2093053"/>
                <a:ext cx="3305663" cy="1191237"/>
              </a:xfrm>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a:moveTo>
                      <a:pt x="360555" y="0"/>
                    </a:moveTo>
                    <a:lnTo>
                      <a:pt x="2919197" y="0"/>
                    </a:lnTo>
                    <a:cubicBezTo>
                      <a:pt x="3334452" y="15380"/>
                      <a:pt x="3278525" y="71307"/>
                      <a:pt x="2852085" y="92279"/>
                    </a:cubicBezTo>
                    <a:cubicBezTo>
                      <a:pt x="2425645" y="113252"/>
                      <a:pt x="768819" y="103464"/>
                      <a:pt x="360555" y="125835"/>
                    </a:cubicBezTo>
                    <a:cubicBezTo>
                      <a:pt x="-47709" y="148206"/>
                      <a:pt x="-26737" y="213920"/>
                      <a:pt x="402500" y="226503"/>
                    </a:cubicBezTo>
                    <a:cubicBezTo>
                      <a:pt x="831737" y="239087"/>
                      <a:pt x="2515127" y="190151"/>
                      <a:pt x="2935975" y="201336"/>
                    </a:cubicBezTo>
                    <a:cubicBezTo>
                      <a:pt x="3356823" y="212521"/>
                      <a:pt x="3365212" y="271244"/>
                      <a:pt x="2927586" y="293615"/>
                    </a:cubicBezTo>
                    <a:cubicBezTo>
                      <a:pt x="2489960" y="315986"/>
                      <a:pt x="740856" y="308995"/>
                      <a:pt x="310221" y="335560"/>
                    </a:cubicBezTo>
                    <a:cubicBezTo>
                      <a:pt x="-120414" y="362125"/>
                      <a:pt x="-96645" y="439024"/>
                      <a:pt x="343777" y="453006"/>
                    </a:cubicBezTo>
                    <a:cubicBezTo>
                      <a:pt x="784199" y="466988"/>
                      <a:pt x="2531905" y="406867"/>
                      <a:pt x="2952753" y="419450"/>
                    </a:cubicBezTo>
                    <a:cubicBezTo>
                      <a:pt x="3373601" y="432033"/>
                      <a:pt x="3321868" y="499145"/>
                      <a:pt x="2868863" y="528506"/>
                    </a:cubicBezTo>
                    <a:cubicBezTo>
                      <a:pt x="2415858" y="557867"/>
                      <a:pt x="658364" y="569053"/>
                      <a:pt x="234720" y="595618"/>
                    </a:cubicBezTo>
                    <a:cubicBezTo>
                      <a:pt x="-188924" y="622183"/>
                      <a:pt x="326999" y="687897"/>
                      <a:pt x="326999" y="687897"/>
                    </a:cubicBezTo>
                    <a:lnTo>
                      <a:pt x="3045032" y="654341"/>
                    </a:lnTo>
                    <a:cubicBezTo>
                      <a:pt x="3450500" y="665526"/>
                      <a:pt x="3218404" y="727046"/>
                      <a:pt x="2759806" y="755009"/>
                    </a:cubicBezTo>
                    <a:cubicBezTo>
                      <a:pt x="2301208" y="782972"/>
                      <a:pt x="690522" y="791361"/>
                      <a:pt x="293443" y="822121"/>
                    </a:cubicBezTo>
                    <a:cubicBezTo>
                      <a:pt x="-103636" y="852881"/>
                      <a:pt x="377333" y="939567"/>
                      <a:pt x="377333" y="939567"/>
                    </a:cubicBezTo>
                    <a:lnTo>
                      <a:pt x="3045032" y="880844"/>
                    </a:lnTo>
                    <a:cubicBezTo>
                      <a:pt x="3464481" y="889233"/>
                      <a:pt x="3351230" y="956345"/>
                      <a:pt x="2894030" y="989901"/>
                    </a:cubicBezTo>
                    <a:cubicBezTo>
                      <a:pt x="2436830" y="1023457"/>
                      <a:pt x="717087" y="1048624"/>
                      <a:pt x="301832" y="1082180"/>
                    </a:cubicBezTo>
                    <a:cubicBezTo>
                      <a:pt x="-113423" y="1115736"/>
                      <a:pt x="402500" y="1191237"/>
                      <a:pt x="402500" y="1191237"/>
                    </a:cubicBezTo>
                    <a:lnTo>
                      <a:pt x="402500" y="1191237"/>
                    </a:lnTo>
                  </a:path>
                </a:pathLst>
              </a:custGeom>
              <a:noFill/>
              <a:ln w="9525">
                <a:solidFill>
                  <a:srgbClr val="92D050"/>
                </a:solidFill>
                <a:extLst>
                  <a:ext uri="{C807C97D-BFC1-408E-A445-0C87EB9F89A2}">
                    <ask:lineSketchStyleProps xmlns:ask="http://schemas.microsoft.com/office/drawing/2018/sketchyshapes" sd="1219033472">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extrusionOk="0">
                            <a:moveTo>
                              <a:pt x="360555" y="0"/>
                            </a:moveTo>
                            <a:cubicBezTo>
                              <a:pt x="1459699" y="118645"/>
                              <a:pt x="2636000" y="116012"/>
                              <a:pt x="2919197" y="0"/>
                            </a:cubicBezTo>
                            <a:cubicBezTo>
                              <a:pt x="3341421" y="16847"/>
                              <a:pt x="3276417" y="71374"/>
                              <a:pt x="2852085" y="92279"/>
                            </a:cubicBezTo>
                            <a:cubicBezTo>
                              <a:pt x="2404114" y="134278"/>
                              <a:pt x="766250" y="117664"/>
                              <a:pt x="360555" y="125835"/>
                            </a:cubicBezTo>
                            <a:cubicBezTo>
                              <a:pt x="-55209" y="144103"/>
                              <a:pt x="-22645" y="215875"/>
                              <a:pt x="402500" y="226503"/>
                            </a:cubicBezTo>
                            <a:cubicBezTo>
                              <a:pt x="851891" y="241478"/>
                              <a:pt x="2546446" y="125697"/>
                              <a:pt x="2935975" y="201336"/>
                            </a:cubicBezTo>
                            <a:cubicBezTo>
                              <a:pt x="3351709" y="211738"/>
                              <a:pt x="3360885" y="275317"/>
                              <a:pt x="2927586" y="293615"/>
                            </a:cubicBezTo>
                            <a:cubicBezTo>
                              <a:pt x="2489259" y="309304"/>
                              <a:pt x="727118" y="328087"/>
                              <a:pt x="310221" y="335560"/>
                            </a:cubicBezTo>
                            <a:cubicBezTo>
                              <a:pt x="-117096" y="363982"/>
                              <a:pt x="-85997" y="441584"/>
                              <a:pt x="343777" y="453006"/>
                            </a:cubicBezTo>
                            <a:cubicBezTo>
                              <a:pt x="703736" y="453974"/>
                              <a:pt x="2576900" y="443664"/>
                              <a:pt x="2952753" y="419450"/>
                            </a:cubicBezTo>
                            <a:cubicBezTo>
                              <a:pt x="3382741" y="445638"/>
                              <a:pt x="3322993" y="510796"/>
                              <a:pt x="2868863" y="528506"/>
                            </a:cubicBezTo>
                            <a:cubicBezTo>
                              <a:pt x="2450009" y="610471"/>
                              <a:pt x="686432" y="603434"/>
                              <a:pt x="234720" y="595618"/>
                            </a:cubicBezTo>
                            <a:cubicBezTo>
                              <a:pt x="-188924" y="622183"/>
                              <a:pt x="326999" y="687896"/>
                              <a:pt x="326999" y="687897"/>
                            </a:cubicBezTo>
                            <a:cubicBezTo>
                              <a:pt x="1049446" y="588856"/>
                              <a:pt x="2469985" y="537990"/>
                              <a:pt x="3045032" y="654341"/>
                            </a:cubicBezTo>
                            <a:cubicBezTo>
                              <a:pt x="3415374" y="663033"/>
                              <a:pt x="3206630" y="703045"/>
                              <a:pt x="2759806" y="755009"/>
                            </a:cubicBezTo>
                            <a:cubicBezTo>
                              <a:pt x="2303898" y="746591"/>
                              <a:pt x="658343" y="810150"/>
                              <a:pt x="293443" y="822121"/>
                            </a:cubicBezTo>
                            <a:cubicBezTo>
                              <a:pt x="-103636" y="852881"/>
                              <a:pt x="377334" y="939568"/>
                              <a:pt x="377333" y="939567"/>
                            </a:cubicBezTo>
                            <a:cubicBezTo>
                              <a:pt x="693000" y="848981"/>
                              <a:pt x="1974564" y="923498"/>
                              <a:pt x="3045032" y="880844"/>
                            </a:cubicBezTo>
                            <a:cubicBezTo>
                              <a:pt x="3455246" y="903893"/>
                              <a:pt x="3339145" y="956989"/>
                              <a:pt x="2894030" y="989901"/>
                            </a:cubicBezTo>
                            <a:cubicBezTo>
                              <a:pt x="2448574" y="1046711"/>
                              <a:pt x="686179" y="1064923"/>
                              <a:pt x="301832" y="1082180"/>
                            </a:cubicBezTo>
                            <a:cubicBezTo>
                              <a:pt x="-113423" y="1115736"/>
                              <a:pt x="402500" y="1191237"/>
                              <a:pt x="402500" y="1191237"/>
                            </a:cubicBezTo>
                            <a:lnTo>
                              <a:pt x="402500" y="1191237"/>
                            </a:ln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6" name="Straight Connector 45">
              <a:extLst>
                <a:ext uri="{FF2B5EF4-FFF2-40B4-BE49-F238E27FC236}">
                  <a16:creationId xmlns:a16="http://schemas.microsoft.com/office/drawing/2014/main" id="{23167AA1-EDE0-D347-9E69-640CE66A03A5}"/>
                </a:ext>
              </a:extLst>
            </p:cNvPr>
            <p:cNvCxnSpPr>
              <a:cxnSpLocks/>
            </p:cNvCxnSpPr>
            <p:nvPr/>
          </p:nvCxnSpPr>
          <p:spPr>
            <a:xfrm>
              <a:off x="7051983" y="4594217"/>
              <a:ext cx="144124"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50" name="Graphic 49">
            <a:extLst>
              <a:ext uri="{FF2B5EF4-FFF2-40B4-BE49-F238E27FC236}">
                <a16:creationId xmlns:a16="http://schemas.microsoft.com/office/drawing/2014/main" id="{E40B1AD4-ABFA-C24F-BCDC-A70DCC9684E9}"/>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l="6512" t="21863" r="36597" b="14380"/>
          <a:stretch/>
        </p:blipFill>
        <p:spPr>
          <a:xfrm>
            <a:off x="8212830" y="1390867"/>
            <a:ext cx="1455789" cy="2284536"/>
          </a:xfrm>
          <a:prstGeom prst="rect">
            <a:avLst/>
          </a:prstGeom>
        </p:spPr>
      </p:pic>
      <p:grpSp>
        <p:nvGrpSpPr>
          <p:cNvPr id="51" name="Group 50">
            <a:extLst>
              <a:ext uri="{FF2B5EF4-FFF2-40B4-BE49-F238E27FC236}">
                <a16:creationId xmlns:a16="http://schemas.microsoft.com/office/drawing/2014/main" id="{1D4F942E-D8D1-5A42-9ACC-9DF81A07A4AA}"/>
              </a:ext>
            </a:extLst>
          </p:cNvPr>
          <p:cNvGrpSpPr/>
          <p:nvPr/>
        </p:nvGrpSpPr>
        <p:grpSpPr>
          <a:xfrm>
            <a:off x="8469215" y="4090770"/>
            <a:ext cx="1118111" cy="886892"/>
            <a:chOff x="537067" y="906011"/>
            <a:chExt cx="3330108" cy="2378279"/>
          </a:xfrm>
        </p:grpSpPr>
        <p:sp>
          <p:nvSpPr>
            <p:cNvPr id="53" name="Freeform 52">
              <a:extLst>
                <a:ext uri="{FF2B5EF4-FFF2-40B4-BE49-F238E27FC236}">
                  <a16:creationId xmlns:a16="http://schemas.microsoft.com/office/drawing/2014/main" id="{FE6E5C82-7C87-9E44-8E58-B04A9A1C6845}"/>
                </a:ext>
              </a:extLst>
            </p:cNvPr>
            <p:cNvSpPr/>
            <p:nvPr/>
          </p:nvSpPr>
          <p:spPr>
            <a:xfrm>
              <a:off x="537067" y="906011"/>
              <a:ext cx="3305663" cy="1191237"/>
            </a:xfrm>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a:moveTo>
                    <a:pt x="360555" y="0"/>
                  </a:moveTo>
                  <a:lnTo>
                    <a:pt x="2919197" y="0"/>
                  </a:lnTo>
                  <a:cubicBezTo>
                    <a:pt x="3334452" y="15380"/>
                    <a:pt x="3278525" y="71307"/>
                    <a:pt x="2852085" y="92279"/>
                  </a:cubicBezTo>
                  <a:cubicBezTo>
                    <a:pt x="2425645" y="113252"/>
                    <a:pt x="768819" y="103464"/>
                    <a:pt x="360555" y="125835"/>
                  </a:cubicBezTo>
                  <a:cubicBezTo>
                    <a:pt x="-47709" y="148206"/>
                    <a:pt x="-26737" y="213920"/>
                    <a:pt x="402500" y="226503"/>
                  </a:cubicBezTo>
                  <a:cubicBezTo>
                    <a:pt x="831737" y="239087"/>
                    <a:pt x="2515127" y="190151"/>
                    <a:pt x="2935975" y="201336"/>
                  </a:cubicBezTo>
                  <a:cubicBezTo>
                    <a:pt x="3356823" y="212521"/>
                    <a:pt x="3365212" y="271244"/>
                    <a:pt x="2927586" y="293615"/>
                  </a:cubicBezTo>
                  <a:cubicBezTo>
                    <a:pt x="2489960" y="315986"/>
                    <a:pt x="740856" y="308995"/>
                    <a:pt x="310221" y="335560"/>
                  </a:cubicBezTo>
                  <a:cubicBezTo>
                    <a:pt x="-120414" y="362125"/>
                    <a:pt x="-96645" y="439024"/>
                    <a:pt x="343777" y="453006"/>
                  </a:cubicBezTo>
                  <a:cubicBezTo>
                    <a:pt x="784199" y="466988"/>
                    <a:pt x="2531905" y="406867"/>
                    <a:pt x="2952753" y="419450"/>
                  </a:cubicBezTo>
                  <a:cubicBezTo>
                    <a:pt x="3373601" y="432033"/>
                    <a:pt x="3321868" y="499145"/>
                    <a:pt x="2868863" y="528506"/>
                  </a:cubicBezTo>
                  <a:cubicBezTo>
                    <a:pt x="2415858" y="557867"/>
                    <a:pt x="658364" y="569053"/>
                    <a:pt x="234720" y="595618"/>
                  </a:cubicBezTo>
                  <a:cubicBezTo>
                    <a:pt x="-188924" y="622183"/>
                    <a:pt x="326999" y="687897"/>
                    <a:pt x="326999" y="687897"/>
                  </a:cubicBezTo>
                  <a:lnTo>
                    <a:pt x="3045032" y="654341"/>
                  </a:lnTo>
                  <a:cubicBezTo>
                    <a:pt x="3450500" y="665526"/>
                    <a:pt x="3218404" y="727046"/>
                    <a:pt x="2759806" y="755009"/>
                  </a:cubicBezTo>
                  <a:cubicBezTo>
                    <a:pt x="2301208" y="782972"/>
                    <a:pt x="690522" y="791361"/>
                    <a:pt x="293443" y="822121"/>
                  </a:cubicBezTo>
                  <a:cubicBezTo>
                    <a:pt x="-103636" y="852881"/>
                    <a:pt x="377333" y="939567"/>
                    <a:pt x="377333" y="939567"/>
                  </a:cubicBezTo>
                  <a:lnTo>
                    <a:pt x="3045032" y="880844"/>
                  </a:lnTo>
                  <a:cubicBezTo>
                    <a:pt x="3464481" y="889233"/>
                    <a:pt x="3351230" y="956345"/>
                    <a:pt x="2894030" y="989901"/>
                  </a:cubicBezTo>
                  <a:cubicBezTo>
                    <a:pt x="2436830" y="1023457"/>
                    <a:pt x="717087" y="1048624"/>
                    <a:pt x="301832" y="1082180"/>
                  </a:cubicBezTo>
                  <a:cubicBezTo>
                    <a:pt x="-113423" y="1115736"/>
                    <a:pt x="402500" y="1191237"/>
                    <a:pt x="402500" y="1191237"/>
                  </a:cubicBezTo>
                  <a:lnTo>
                    <a:pt x="402500" y="1191237"/>
                  </a:lnTo>
                </a:path>
              </a:pathLst>
            </a:custGeom>
            <a:noFill/>
            <a:ln w="9525">
              <a:solidFill>
                <a:schemeClr val="accent1">
                  <a:lumMod val="60000"/>
                  <a:lumOff val="40000"/>
                </a:schemeClr>
              </a:solidFill>
              <a:extLst>
                <a:ext uri="{C807C97D-BFC1-408E-A445-0C87EB9F89A2}">
                  <ask:lineSketchStyleProps xmlns:ask="http://schemas.microsoft.com/office/drawing/2018/sketchyshapes" sd="1219033472">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extrusionOk="0">
                          <a:moveTo>
                            <a:pt x="360555" y="0"/>
                          </a:moveTo>
                          <a:cubicBezTo>
                            <a:pt x="1459699" y="118645"/>
                            <a:pt x="2636000" y="116012"/>
                            <a:pt x="2919197" y="0"/>
                          </a:cubicBezTo>
                          <a:cubicBezTo>
                            <a:pt x="3341421" y="16847"/>
                            <a:pt x="3276417" y="71374"/>
                            <a:pt x="2852085" y="92279"/>
                          </a:cubicBezTo>
                          <a:cubicBezTo>
                            <a:pt x="2404114" y="134278"/>
                            <a:pt x="766250" y="117664"/>
                            <a:pt x="360555" y="125835"/>
                          </a:cubicBezTo>
                          <a:cubicBezTo>
                            <a:pt x="-55209" y="144103"/>
                            <a:pt x="-22645" y="215875"/>
                            <a:pt x="402500" y="226503"/>
                          </a:cubicBezTo>
                          <a:cubicBezTo>
                            <a:pt x="851891" y="241478"/>
                            <a:pt x="2546446" y="125697"/>
                            <a:pt x="2935975" y="201336"/>
                          </a:cubicBezTo>
                          <a:cubicBezTo>
                            <a:pt x="3351709" y="211738"/>
                            <a:pt x="3360885" y="275317"/>
                            <a:pt x="2927586" y="293615"/>
                          </a:cubicBezTo>
                          <a:cubicBezTo>
                            <a:pt x="2489259" y="309304"/>
                            <a:pt x="727118" y="328087"/>
                            <a:pt x="310221" y="335560"/>
                          </a:cubicBezTo>
                          <a:cubicBezTo>
                            <a:pt x="-117096" y="363982"/>
                            <a:pt x="-85997" y="441584"/>
                            <a:pt x="343777" y="453006"/>
                          </a:cubicBezTo>
                          <a:cubicBezTo>
                            <a:pt x="703736" y="453974"/>
                            <a:pt x="2576900" y="443664"/>
                            <a:pt x="2952753" y="419450"/>
                          </a:cubicBezTo>
                          <a:cubicBezTo>
                            <a:pt x="3382741" y="445638"/>
                            <a:pt x="3322993" y="510796"/>
                            <a:pt x="2868863" y="528506"/>
                          </a:cubicBezTo>
                          <a:cubicBezTo>
                            <a:pt x="2450009" y="610471"/>
                            <a:pt x="686432" y="603434"/>
                            <a:pt x="234720" y="595618"/>
                          </a:cubicBezTo>
                          <a:cubicBezTo>
                            <a:pt x="-188924" y="622183"/>
                            <a:pt x="326999" y="687896"/>
                            <a:pt x="326999" y="687897"/>
                          </a:cubicBezTo>
                          <a:cubicBezTo>
                            <a:pt x="1049446" y="588856"/>
                            <a:pt x="2469985" y="537990"/>
                            <a:pt x="3045032" y="654341"/>
                          </a:cubicBezTo>
                          <a:cubicBezTo>
                            <a:pt x="3415374" y="663033"/>
                            <a:pt x="3206630" y="703045"/>
                            <a:pt x="2759806" y="755009"/>
                          </a:cubicBezTo>
                          <a:cubicBezTo>
                            <a:pt x="2303898" y="746591"/>
                            <a:pt x="658343" y="810150"/>
                            <a:pt x="293443" y="822121"/>
                          </a:cubicBezTo>
                          <a:cubicBezTo>
                            <a:pt x="-103636" y="852881"/>
                            <a:pt x="377334" y="939568"/>
                            <a:pt x="377333" y="939567"/>
                          </a:cubicBezTo>
                          <a:cubicBezTo>
                            <a:pt x="693000" y="848981"/>
                            <a:pt x="1974564" y="923498"/>
                            <a:pt x="3045032" y="880844"/>
                          </a:cubicBezTo>
                          <a:cubicBezTo>
                            <a:pt x="3455246" y="903893"/>
                            <a:pt x="3339145" y="956989"/>
                            <a:pt x="2894030" y="989901"/>
                          </a:cubicBezTo>
                          <a:cubicBezTo>
                            <a:pt x="2448574" y="1046711"/>
                            <a:pt x="686179" y="1064923"/>
                            <a:pt x="301832" y="1082180"/>
                          </a:cubicBezTo>
                          <a:cubicBezTo>
                            <a:pt x="-113423" y="1115736"/>
                            <a:pt x="402500" y="1191237"/>
                            <a:pt x="402500" y="1191237"/>
                          </a:cubicBezTo>
                          <a:lnTo>
                            <a:pt x="402500" y="1191237"/>
                          </a:ln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a:extLst>
                <a:ext uri="{FF2B5EF4-FFF2-40B4-BE49-F238E27FC236}">
                  <a16:creationId xmlns:a16="http://schemas.microsoft.com/office/drawing/2014/main" id="{01465AF5-762C-4346-BB75-2CD29013009C}"/>
                </a:ext>
              </a:extLst>
            </p:cNvPr>
            <p:cNvSpPr/>
            <p:nvPr/>
          </p:nvSpPr>
          <p:spPr>
            <a:xfrm>
              <a:off x="561512" y="2093053"/>
              <a:ext cx="3305663" cy="1191237"/>
            </a:xfrm>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a:moveTo>
                    <a:pt x="360555" y="0"/>
                  </a:moveTo>
                  <a:lnTo>
                    <a:pt x="2919197" y="0"/>
                  </a:lnTo>
                  <a:cubicBezTo>
                    <a:pt x="3334452" y="15380"/>
                    <a:pt x="3278525" y="71307"/>
                    <a:pt x="2852085" y="92279"/>
                  </a:cubicBezTo>
                  <a:cubicBezTo>
                    <a:pt x="2425645" y="113252"/>
                    <a:pt x="768819" y="103464"/>
                    <a:pt x="360555" y="125835"/>
                  </a:cubicBezTo>
                  <a:cubicBezTo>
                    <a:pt x="-47709" y="148206"/>
                    <a:pt x="-26737" y="213920"/>
                    <a:pt x="402500" y="226503"/>
                  </a:cubicBezTo>
                  <a:cubicBezTo>
                    <a:pt x="831737" y="239087"/>
                    <a:pt x="2515127" y="190151"/>
                    <a:pt x="2935975" y="201336"/>
                  </a:cubicBezTo>
                  <a:cubicBezTo>
                    <a:pt x="3356823" y="212521"/>
                    <a:pt x="3365212" y="271244"/>
                    <a:pt x="2927586" y="293615"/>
                  </a:cubicBezTo>
                  <a:cubicBezTo>
                    <a:pt x="2489960" y="315986"/>
                    <a:pt x="740856" y="308995"/>
                    <a:pt x="310221" y="335560"/>
                  </a:cubicBezTo>
                  <a:cubicBezTo>
                    <a:pt x="-120414" y="362125"/>
                    <a:pt x="-96645" y="439024"/>
                    <a:pt x="343777" y="453006"/>
                  </a:cubicBezTo>
                  <a:cubicBezTo>
                    <a:pt x="784199" y="466988"/>
                    <a:pt x="2531905" y="406867"/>
                    <a:pt x="2952753" y="419450"/>
                  </a:cubicBezTo>
                  <a:cubicBezTo>
                    <a:pt x="3373601" y="432033"/>
                    <a:pt x="3321868" y="499145"/>
                    <a:pt x="2868863" y="528506"/>
                  </a:cubicBezTo>
                  <a:cubicBezTo>
                    <a:pt x="2415858" y="557867"/>
                    <a:pt x="658364" y="569053"/>
                    <a:pt x="234720" y="595618"/>
                  </a:cubicBezTo>
                  <a:cubicBezTo>
                    <a:pt x="-188924" y="622183"/>
                    <a:pt x="326999" y="687897"/>
                    <a:pt x="326999" y="687897"/>
                  </a:cubicBezTo>
                  <a:lnTo>
                    <a:pt x="3045032" y="654341"/>
                  </a:lnTo>
                  <a:cubicBezTo>
                    <a:pt x="3450500" y="665526"/>
                    <a:pt x="3218404" y="727046"/>
                    <a:pt x="2759806" y="755009"/>
                  </a:cubicBezTo>
                  <a:cubicBezTo>
                    <a:pt x="2301208" y="782972"/>
                    <a:pt x="690522" y="791361"/>
                    <a:pt x="293443" y="822121"/>
                  </a:cubicBezTo>
                  <a:cubicBezTo>
                    <a:pt x="-103636" y="852881"/>
                    <a:pt x="377333" y="939567"/>
                    <a:pt x="377333" y="939567"/>
                  </a:cubicBezTo>
                  <a:lnTo>
                    <a:pt x="3045032" y="880844"/>
                  </a:lnTo>
                  <a:cubicBezTo>
                    <a:pt x="3464481" y="889233"/>
                    <a:pt x="3351230" y="956345"/>
                    <a:pt x="2894030" y="989901"/>
                  </a:cubicBezTo>
                  <a:cubicBezTo>
                    <a:pt x="2436830" y="1023457"/>
                    <a:pt x="717087" y="1048624"/>
                    <a:pt x="301832" y="1082180"/>
                  </a:cubicBezTo>
                  <a:cubicBezTo>
                    <a:pt x="-113423" y="1115736"/>
                    <a:pt x="402500" y="1191237"/>
                    <a:pt x="402500" y="1191237"/>
                  </a:cubicBezTo>
                  <a:lnTo>
                    <a:pt x="402500" y="1191237"/>
                  </a:lnTo>
                </a:path>
              </a:pathLst>
            </a:custGeom>
            <a:noFill/>
            <a:ln w="9525">
              <a:solidFill>
                <a:schemeClr val="accent1">
                  <a:lumMod val="60000"/>
                  <a:lumOff val="40000"/>
                </a:schemeClr>
              </a:solidFill>
              <a:extLst>
                <a:ext uri="{C807C97D-BFC1-408E-A445-0C87EB9F89A2}">
                  <ask:lineSketchStyleProps xmlns:ask="http://schemas.microsoft.com/office/drawing/2018/sketchyshapes" sd="1219033472">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extrusionOk="0">
                          <a:moveTo>
                            <a:pt x="360555" y="0"/>
                          </a:moveTo>
                          <a:cubicBezTo>
                            <a:pt x="1459699" y="118645"/>
                            <a:pt x="2636000" y="116012"/>
                            <a:pt x="2919197" y="0"/>
                          </a:cubicBezTo>
                          <a:cubicBezTo>
                            <a:pt x="3341421" y="16847"/>
                            <a:pt x="3276417" y="71374"/>
                            <a:pt x="2852085" y="92279"/>
                          </a:cubicBezTo>
                          <a:cubicBezTo>
                            <a:pt x="2404114" y="134278"/>
                            <a:pt x="766250" y="117664"/>
                            <a:pt x="360555" y="125835"/>
                          </a:cubicBezTo>
                          <a:cubicBezTo>
                            <a:pt x="-55209" y="144103"/>
                            <a:pt x="-22645" y="215875"/>
                            <a:pt x="402500" y="226503"/>
                          </a:cubicBezTo>
                          <a:cubicBezTo>
                            <a:pt x="851891" y="241478"/>
                            <a:pt x="2546446" y="125697"/>
                            <a:pt x="2935975" y="201336"/>
                          </a:cubicBezTo>
                          <a:cubicBezTo>
                            <a:pt x="3351709" y="211738"/>
                            <a:pt x="3360885" y="275317"/>
                            <a:pt x="2927586" y="293615"/>
                          </a:cubicBezTo>
                          <a:cubicBezTo>
                            <a:pt x="2489259" y="309304"/>
                            <a:pt x="727118" y="328087"/>
                            <a:pt x="310221" y="335560"/>
                          </a:cubicBezTo>
                          <a:cubicBezTo>
                            <a:pt x="-117096" y="363982"/>
                            <a:pt x="-85997" y="441584"/>
                            <a:pt x="343777" y="453006"/>
                          </a:cubicBezTo>
                          <a:cubicBezTo>
                            <a:pt x="703736" y="453974"/>
                            <a:pt x="2576900" y="443664"/>
                            <a:pt x="2952753" y="419450"/>
                          </a:cubicBezTo>
                          <a:cubicBezTo>
                            <a:pt x="3382741" y="445638"/>
                            <a:pt x="3322993" y="510796"/>
                            <a:pt x="2868863" y="528506"/>
                          </a:cubicBezTo>
                          <a:cubicBezTo>
                            <a:pt x="2450009" y="610471"/>
                            <a:pt x="686432" y="603434"/>
                            <a:pt x="234720" y="595618"/>
                          </a:cubicBezTo>
                          <a:cubicBezTo>
                            <a:pt x="-188924" y="622183"/>
                            <a:pt x="326999" y="687896"/>
                            <a:pt x="326999" y="687897"/>
                          </a:cubicBezTo>
                          <a:cubicBezTo>
                            <a:pt x="1049446" y="588856"/>
                            <a:pt x="2469985" y="537990"/>
                            <a:pt x="3045032" y="654341"/>
                          </a:cubicBezTo>
                          <a:cubicBezTo>
                            <a:pt x="3415374" y="663033"/>
                            <a:pt x="3206630" y="703045"/>
                            <a:pt x="2759806" y="755009"/>
                          </a:cubicBezTo>
                          <a:cubicBezTo>
                            <a:pt x="2303898" y="746591"/>
                            <a:pt x="658343" y="810150"/>
                            <a:pt x="293443" y="822121"/>
                          </a:cubicBezTo>
                          <a:cubicBezTo>
                            <a:pt x="-103636" y="852881"/>
                            <a:pt x="377334" y="939568"/>
                            <a:pt x="377333" y="939567"/>
                          </a:cubicBezTo>
                          <a:cubicBezTo>
                            <a:pt x="693000" y="848981"/>
                            <a:pt x="1974564" y="923498"/>
                            <a:pt x="3045032" y="880844"/>
                          </a:cubicBezTo>
                          <a:cubicBezTo>
                            <a:pt x="3455246" y="903893"/>
                            <a:pt x="3339145" y="956989"/>
                            <a:pt x="2894030" y="989901"/>
                          </a:cubicBezTo>
                          <a:cubicBezTo>
                            <a:pt x="2448574" y="1046711"/>
                            <a:pt x="686179" y="1064923"/>
                            <a:pt x="301832" y="1082180"/>
                          </a:cubicBezTo>
                          <a:cubicBezTo>
                            <a:pt x="-113423" y="1115736"/>
                            <a:pt x="402500" y="1191237"/>
                            <a:pt x="402500" y="1191237"/>
                          </a:cubicBezTo>
                          <a:lnTo>
                            <a:pt x="402500" y="1191237"/>
                          </a:ln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7" name="Graphic 56" descr="Skull outline">
            <a:extLst>
              <a:ext uri="{FF2B5EF4-FFF2-40B4-BE49-F238E27FC236}">
                <a16:creationId xmlns:a16="http://schemas.microsoft.com/office/drawing/2014/main" id="{7944ED76-3D71-1F4F-B44C-018AE9B1D9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13517" y="4093712"/>
            <a:ext cx="509243" cy="509243"/>
          </a:xfrm>
          <a:prstGeom prst="rect">
            <a:avLst/>
          </a:prstGeom>
        </p:spPr>
      </p:pic>
      <p:sp>
        <p:nvSpPr>
          <p:cNvPr id="58" name="TextBox 57">
            <a:extLst>
              <a:ext uri="{FF2B5EF4-FFF2-40B4-BE49-F238E27FC236}">
                <a16:creationId xmlns:a16="http://schemas.microsoft.com/office/drawing/2014/main" id="{23F37139-FEF6-4A4D-A873-64F02571FAA6}"/>
              </a:ext>
            </a:extLst>
          </p:cNvPr>
          <p:cNvSpPr txBox="1"/>
          <p:nvPr/>
        </p:nvSpPr>
        <p:spPr>
          <a:xfrm>
            <a:off x="7414097" y="4911807"/>
            <a:ext cx="968535" cy="477054"/>
          </a:xfrm>
          <a:prstGeom prst="rect">
            <a:avLst/>
          </a:prstGeom>
          <a:noFill/>
        </p:spPr>
        <p:txBody>
          <a:bodyPr wrap="none" rtlCol="0">
            <a:spAutoFit/>
          </a:bodyPr>
          <a:lstStyle/>
          <a:p>
            <a:r>
              <a:rPr lang="en-US" dirty="0">
                <a:solidFill>
                  <a:srgbClr val="FF0000"/>
                </a:solidFill>
              </a:rPr>
              <a:t>Intein</a:t>
            </a:r>
          </a:p>
        </p:txBody>
      </p:sp>
      <p:cxnSp>
        <p:nvCxnSpPr>
          <p:cNvPr id="74" name="Straight Arrow Connector 73">
            <a:extLst>
              <a:ext uri="{FF2B5EF4-FFF2-40B4-BE49-F238E27FC236}">
                <a16:creationId xmlns:a16="http://schemas.microsoft.com/office/drawing/2014/main" id="{0169D966-7590-B942-8D1C-96654E3DCBD8}"/>
              </a:ext>
            </a:extLst>
          </p:cNvPr>
          <p:cNvCxnSpPr>
            <a:cxnSpLocks/>
          </p:cNvCxnSpPr>
          <p:nvPr/>
        </p:nvCxnSpPr>
        <p:spPr>
          <a:xfrm>
            <a:off x="7293547" y="4564636"/>
            <a:ext cx="196915" cy="4130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63B690F4-72BF-C648-B978-7C56E63E8739}"/>
              </a:ext>
            </a:extLst>
          </p:cNvPr>
          <p:cNvSpPr txBox="1"/>
          <p:nvPr/>
        </p:nvSpPr>
        <p:spPr>
          <a:xfrm>
            <a:off x="8963333" y="4509323"/>
            <a:ext cx="344966" cy="477054"/>
          </a:xfrm>
          <a:prstGeom prst="rect">
            <a:avLst/>
          </a:prstGeom>
          <a:noFill/>
        </p:spPr>
        <p:txBody>
          <a:bodyPr wrap="none" rtlCol="0">
            <a:spAutoFit/>
          </a:bodyPr>
          <a:lstStyle/>
          <a:p>
            <a:r>
              <a:rPr lang="en-US" dirty="0">
                <a:solidFill>
                  <a:srgbClr val="FF0000"/>
                </a:solidFill>
              </a:rPr>
              <a:t>x</a:t>
            </a:r>
          </a:p>
        </p:txBody>
      </p:sp>
      <p:cxnSp>
        <p:nvCxnSpPr>
          <p:cNvPr id="78" name="Straight Arrow Connector 77">
            <a:extLst>
              <a:ext uri="{FF2B5EF4-FFF2-40B4-BE49-F238E27FC236}">
                <a16:creationId xmlns:a16="http://schemas.microsoft.com/office/drawing/2014/main" id="{3EDEF754-5E86-5E4A-A5C3-0EBD52496C47}"/>
              </a:ext>
            </a:extLst>
          </p:cNvPr>
          <p:cNvCxnSpPr>
            <a:cxnSpLocks/>
            <a:stCxn id="58" idx="3"/>
            <a:endCxn id="77" idx="1"/>
          </p:cNvCxnSpPr>
          <p:nvPr/>
        </p:nvCxnSpPr>
        <p:spPr>
          <a:xfrm flipV="1">
            <a:off x="8382631" y="4747850"/>
            <a:ext cx="580702" cy="402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FAADCD80-28F8-5A48-9D26-8CF5079DBD64}"/>
              </a:ext>
            </a:extLst>
          </p:cNvPr>
          <p:cNvSpPr txBox="1"/>
          <p:nvPr/>
        </p:nvSpPr>
        <p:spPr>
          <a:xfrm>
            <a:off x="2764633" y="4404336"/>
            <a:ext cx="2159566" cy="477054"/>
          </a:xfrm>
          <a:prstGeom prst="rect">
            <a:avLst/>
          </a:prstGeom>
          <a:noFill/>
        </p:spPr>
        <p:txBody>
          <a:bodyPr wrap="none" rtlCol="0">
            <a:spAutoFit/>
          </a:bodyPr>
          <a:lstStyle/>
          <a:p>
            <a:r>
              <a:rPr lang="en-US" dirty="0"/>
              <a:t>Bacterial Cell </a:t>
            </a:r>
          </a:p>
        </p:txBody>
      </p:sp>
      <p:sp>
        <p:nvSpPr>
          <p:cNvPr id="83" name="TextBox 82">
            <a:extLst>
              <a:ext uri="{FF2B5EF4-FFF2-40B4-BE49-F238E27FC236}">
                <a16:creationId xmlns:a16="http://schemas.microsoft.com/office/drawing/2014/main" id="{0451D040-7251-B144-8FF5-06E45E2CF265}"/>
              </a:ext>
            </a:extLst>
          </p:cNvPr>
          <p:cNvSpPr txBox="1"/>
          <p:nvPr/>
        </p:nvSpPr>
        <p:spPr>
          <a:xfrm>
            <a:off x="1202346" y="926709"/>
            <a:ext cx="2642070" cy="477054"/>
          </a:xfrm>
          <a:prstGeom prst="rect">
            <a:avLst/>
          </a:prstGeom>
          <a:noFill/>
        </p:spPr>
        <p:txBody>
          <a:bodyPr wrap="none" rtlCol="0">
            <a:spAutoFit/>
          </a:bodyPr>
          <a:lstStyle/>
          <a:p>
            <a:r>
              <a:rPr lang="en-US" dirty="0">
                <a:solidFill>
                  <a:srgbClr val="92D050"/>
                </a:solidFill>
              </a:rPr>
              <a:t>Phage with Intein</a:t>
            </a:r>
          </a:p>
        </p:txBody>
      </p:sp>
      <p:sp>
        <p:nvSpPr>
          <p:cNvPr id="85" name="TextBox 84">
            <a:extLst>
              <a:ext uri="{FF2B5EF4-FFF2-40B4-BE49-F238E27FC236}">
                <a16:creationId xmlns:a16="http://schemas.microsoft.com/office/drawing/2014/main" id="{46FDE8E9-5FB9-1A49-9CB5-74136B81048C}"/>
              </a:ext>
            </a:extLst>
          </p:cNvPr>
          <p:cNvSpPr txBox="1"/>
          <p:nvPr/>
        </p:nvSpPr>
        <p:spPr>
          <a:xfrm>
            <a:off x="3728963" y="943417"/>
            <a:ext cx="2571538" cy="477054"/>
          </a:xfrm>
          <a:prstGeom prst="rect">
            <a:avLst/>
          </a:prstGeom>
          <a:noFill/>
        </p:spPr>
        <p:txBody>
          <a:bodyPr wrap="none" rtlCol="0">
            <a:spAutoFit/>
          </a:bodyPr>
          <a:lstStyle/>
          <a:p>
            <a:r>
              <a:rPr lang="en-US" dirty="0">
                <a:solidFill>
                  <a:schemeClr val="accent1">
                    <a:lumMod val="75000"/>
                  </a:schemeClr>
                </a:solidFill>
              </a:rPr>
              <a:t>Phage w/o Intein</a:t>
            </a:r>
          </a:p>
        </p:txBody>
      </p:sp>
    </p:spTree>
    <p:extLst>
      <p:ext uri="{BB962C8B-B14F-4D97-AF65-F5344CB8AC3E}">
        <p14:creationId xmlns:p14="http://schemas.microsoft.com/office/powerpoint/2010/main" val="2040302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42EB0BB-CEF0-7843-9442-C092401E0F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793" y="1294328"/>
            <a:ext cx="2577635" cy="32551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59CBA22-6031-D748-A9E0-ED5B996DCD4D}"/>
              </a:ext>
            </a:extLst>
          </p:cNvPr>
          <p:cNvSpPr txBox="1"/>
          <p:nvPr/>
        </p:nvSpPr>
        <p:spPr>
          <a:xfrm>
            <a:off x="3359035" y="1064890"/>
            <a:ext cx="8561722"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After a lecture on the structure of the solar system, the cosmologist William James was accosted by a little old lady.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"Your theory that the sun is the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centre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of the solar system, and the earth is a ball which rotates around it has a very convincing ring to it, Mr. James, but it's wrong. I've got a better theory," said the little old lady.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what is that, madam?" inquired James politely.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That we live on a crust of earth which is on the back of a giant turtle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 wishing to demolish this absurd little theory by bringing to bear the masses of scientific evidence he had at his command, James decided to gently dissuade his opponent by making her see some of the inadequacies of her position.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your theory is correct, madam," he asked,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what does this turtle stand 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"You're a very clever man, Mr. James, and that's a very good question," replied the little old lady, "but I have an answer to it. And it's this: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The first turtle stands on the back of a second, far larger, turtle, who stands directly under him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But what does this second turtle stand 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persisted James patiently.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 this, the little old lady crowed triumphantly,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It's no use, Mr. James—it's turtles all the way down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82CFBA3-AA98-4B46-A5B1-951CB11F6A20}"/>
              </a:ext>
            </a:extLst>
          </p:cNvPr>
          <p:cNvSpPr txBox="1"/>
          <p:nvPr/>
        </p:nvSpPr>
        <p:spPr>
          <a:xfrm>
            <a:off x="3359035" y="205315"/>
            <a:ext cx="382393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Infinite Regress </a:t>
            </a:r>
          </a:p>
        </p:txBody>
      </p:sp>
      <p:sp>
        <p:nvSpPr>
          <p:cNvPr id="7" name="TextBox 6">
            <a:extLst>
              <a:ext uri="{FF2B5EF4-FFF2-40B4-BE49-F238E27FC236}">
                <a16:creationId xmlns:a16="http://schemas.microsoft.com/office/drawing/2014/main" id="{DCA8EC1F-67CD-BF4E-97CB-31312F3B6FEC}"/>
              </a:ext>
            </a:extLst>
          </p:cNvPr>
          <p:cNvSpPr txBox="1"/>
          <p:nvPr/>
        </p:nvSpPr>
        <p:spPr>
          <a:xfrm>
            <a:off x="116720" y="6139704"/>
            <a:ext cx="1145936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From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hlinkClick r:id="rId4"/>
              </a:rPr>
              <a:t>Ross, John R.</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(1967). Constraints on variables in syntax (Doctoral dissertation). MIT.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hlinkClick r:id="rId5" tooltip="Hdl (identifier)"/>
              </a:rPr>
              <a:t>hdl</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hlinkClick r:id="rId6"/>
              </a:rPr>
              <a:t>1721.1/15166</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via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https://en.wikipedia.org/wiki/Turtles_all_the_way_down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4136153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F2108-2A71-474F-A197-5FEA88333D57}"/>
              </a:ext>
            </a:extLst>
          </p:cNvPr>
          <p:cNvSpPr>
            <a:spLocks noGrp="1"/>
          </p:cNvSpPr>
          <p:nvPr>
            <p:ph type="title"/>
          </p:nvPr>
        </p:nvSpPr>
        <p:spPr>
          <a:xfrm>
            <a:off x="622300" y="755799"/>
            <a:ext cx="10515600" cy="1325563"/>
          </a:xfrm>
        </p:spPr>
        <p:txBody>
          <a:bodyPr/>
          <a:lstStyle/>
          <a:p>
            <a:r>
              <a:rPr lang="en-US" dirty="0"/>
              <a:t>Siphonaptera</a:t>
            </a:r>
          </a:p>
        </p:txBody>
      </p:sp>
      <p:sp>
        <p:nvSpPr>
          <p:cNvPr id="3" name="Content Placeholder 2">
            <a:extLst>
              <a:ext uri="{FF2B5EF4-FFF2-40B4-BE49-F238E27FC236}">
                <a16:creationId xmlns:a16="http://schemas.microsoft.com/office/drawing/2014/main" id="{21CBBF89-3915-9E41-8F62-CBC9490C296C}"/>
              </a:ext>
            </a:extLst>
          </p:cNvPr>
          <p:cNvSpPr>
            <a:spLocks noGrp="1"/>
          </p:cNvSpPr>
          <p:nvPr>
            <p:ph idx="1"/>
          </p:nvPr>
        </p:nvSpPr>
        <p:spPr>
          <a:xfrm>
            <a:off x="376806" y="6010508"/>
            <a:ext cx="10515600" cy="830510"/>
          </a:xfrm>
        </p:spPr>
        <p:txBody>
          <a:bodyPr>
            <a:normAutofit/>
          </a:bodyPr>
          <a:lstStyle/>
          <a:p>
            <a:pPr marL="0" indent="0">
              <a:buNone/>
            </a:pPr>
            <a:r>
              <a:rPr lang="en-US" sz="1800" dirty="0"/>
              <a:t>From: Augustus De Morgan’s poem  </a:t>
            </a:r>
            <a:r>
              <a:rPr lang="en-US" sz="1800" i="1" dirty="0"/>
              <a:t>Siphonaptera </a:t>
            </a:r>
            <a:r>
              <a:rPr lang="en-US" sz="1800" dirty="0"/>
              <a:t>(1872) </a:t>
            </a:r>
            <a:br>
              <a:rPr lang="en-US" sz="1800" dirty="0"/>
            </a:br>
            <a:r>
              <a:rPr lang="en-US" sz="1800" dirty="0"/>
              <a:t>via </a:t>
            </a:r>
            <a:r>
              <a:rPr lang="en-US" sz="1800" dirty="0">
                <a:hlinkClick r:id="rId2"/>
              </a:rPr>
              <a:t>https://en.wikipedia.org/wiki/Siphonaptera_(poem)</a:t>
            </a:r>
            <a:r>
              <a:rPr lang="en-US" sz="1800" dirty="0"/>
              <a:t> </a:t>
            </a:r>
          </a:p>
        </p:txBody>
      </p:sp>
      <p:sp>
        <p:nvSpPr>
          <p:cNvPr id="4" name="TextBox 3">
            <a:extLst>
              <a:ext uri="{FF2B5EF4-FFF2-40B4-BE49-F238E27FC236}">
                <a16:creationId xmlns:a16="http://schemas.microsoft.com/office/drawing/2014/main" id="{7D1B3324-5343-0449-88F8-55E3E2852798}"/>
              </a:ext>
            </a:extLst>
          </p:cNvPr>
          <p:cNvSpPr txBox="1"/>
          <p:nvPr/>
        </p:nvSpPr>
        <p:spPr>
          <a:xfrm>
            <a:off x="611692" y="2837160"/>
            <a:ext cx="10045827" cy="2092881"/>
          </a:xfrm>
          <a:prstGeom prst="rect">
            <a:avLst/>
          </a:prstGeom>
          <a:noFill/>
        </p:spPr>
        <p:txBody>
          <a:bodyPr wrap="none" rtlCol="0">
            <a:spAutoFit/>
          </a:bodyPr>
          <a:lstStyle/>
          <a:p>
            <a:r>
              <a:rPr lang="en-US" sz="2800" dirty="0"/>
              <a:t>Great fleas have little fleas upon their backs to bite '</a:t>
            </a:r>
            <a:r>
              <a:rPr lang="en-US" sz="2800" dirty="0" err="1"/>
              <a:t>em</a:t>
            </a:r>
            <a:r>
              <a:rPr lang="en-US" sz="2800" dirty="0"/>
              <a:t>,</a:t>
            </a:r>
          </a:p>
          <a:p>
            <a:r>
              <a:rPr lang="en-US" sz="2800" dirty="0"/>
              <a:t>And little fleas have lesser fleas, and so </a:t>
            </a:r>
            <a:r>
              <a:rPr lang="en-US" sz="2800" i="1" dirty="0"/>
              <a:t>ad infinitum</a:t>
            </a:r>
            <a:r>
              <a:rPr lang="en-US" sz="2800" dirty="0"/>
              <a:t>.</a:t>
            </a:r>
          </a:p>
          <a:p>
            <a:r>
              <a:rPr lang="en-US" sz="2800" dirty="0"/>
              <a:t>And the great fleas themselves, in turn, have greater fleas to go on ;</a:t>
            </a:r>
          </a:p>
          <a:p>
            <a:r>
              <a:rPr lang="en-US" sz="2800" dirty="0"/>
              <a:t>While these again have greater still, and greater still, and so on.</a:t>
            </a:r>
          </a:p>
          <a:p>
            <a:endParaRPr lang="en-US" dirty="0"/>
          </a:p>
        </p:txBody>
      </p:sp>
      <p:pic>
        <p:nvPicPr>
          <p:cNvPr id="6" name="Picture 5" descr="Diagram&#10;&#10;Description automatically generated">
            <a:extLst>
              <a:ext uri="{FF2B5EF4-FFF2-40B4-BE49-F238E27FC236}">
                <a16:creationId xmlns:a16="http://schemas.microsoft.com/office/drawing/2014/main" id="{1AC1ADF7-84D7-E04C-A321-AAAA3EC89EED}"/>
              </a:ext>
            </a:extLst>
          </p:cNvPr>
          <p:cNvPicPr>
            <a:picLocks noChangeAspect="1"/>
          </p:cNvPicPr>
          <p:nvPr/>
        </p:nvPicPr>
        <p:blipFill>
          <a:blip r:embed="rId3"/>
          <a:stretch>
            <a:fillRect/>
          </a:stretch>
        </p:blipFill>
        <p:spPr>
          <a:xfrm>
            <a:off x="9910064" y="169193"/>
            <a:ext cx="2108200" cy="3175000"/>
          </a:xfrm>
          <a:prstGeom prst="rect">
            <a:avLst/>
          </a:prstGeom>
        </p:spPr>
      </p:pic>
    </p:spTree>
    <p:extLst>
      <p:ext uri="{BB962C8B-B14F-4D97-AF65-F5344CB8AC3E}">
        <p14:creationId xmlns:p14="http://schemas.microsoft.com/office/powerpoint/2010/main" val="2115461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50C63-6249-FE4F-BD51-D8E4F8A6CE63}"/>
              </a:ext>
            </a:extLst>
          </p:cNvPr>
          <p:cNvSpPr>
            <a:spLocks noGrp="1"/>
          </p:cNvSpPr>
          <p:nvPr>
            <p:ph type="title"/>
          </p:nvPr>
        </p:nvSpPr>
        <p:spPr>
          <a:xfrm>
            <a:off x="-1" y="-3247"/>
            <a:ext cx="12435841" cy="1325563"/>
          </a:xfrm>
        </p:spPr>
        <p:txBody>
          <a:bodyPr>
            <a:normAutofit/>
          </a:bodyPr>
          <a:lstStyle/>
          <a:p>
            <a:pPr algn="ctr"/>
            <a:r>
              <a:rPr lang="en-US" sz="3600" dirty="0"/>
              <a:t>Terminase Subunits from </a:t>
            </a:r>
            <a:r>
              <a:rPr lang="en-US" sz="3600" dirty="0" err="1"/>
              <a:t>Actinobacteriophages</a:t>
            </a:r>
            <a:r>
              <a:rPr lang="en-US" sz="3600" dirty="0"/>
              <a:t> Cluster A1</a:t>
            </a:r>
          </a:p>
        </p:txBody>
      </p:sp>
      <p:sp>
        <p:nvSpPr>
          <p:cNvPr id="5" name="TextBox 4">
            <a:extLst>
              <a:ext uri="{FF2B5EF4-FFF2-40B4-BE49-F238E27FC236}">
                <a16:creationId xmlns:a16="http://schemas.microsoft.com/office/drawing/2014/main" id="{4A48A069-DFD7-6D4C-8187-CF00DA9E3CAC}"/>
              </a:ext>
            </a:extLst>
          </p:cNvPr>
          <p:cNvSpPr txBox="1"/>
          <p:nvPr/>
        </p:nvSpPr>
        <p:spPr>
          <a:xfrm>
            <a:off x="2836816" y="6270920"/>
            <a:ext cx="9811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N-Extein</a:t>
            </a:r>
          </a:p>
        </p:txBody>
      </p:sp>
      <p:sp>
        <p:nvSpPr>
          <p:cNvPr id="6" name="TextBox 5">
            <a:extLst>
              <a:ext uri="{FF2B5EF4-FFF2-40B4-BE49-F238E27FC236}">
                <a16:creationId xmlns:a16="http://schemas.microsoft.com/office/drawing/2014/main" id="{3CC7181A-31D1-0948-9F11-2111D07C8B55}"/>
              </a:ext>
            </a:extLst>
          </p:cNvPr>
          <p:cNvSpPr txBox="1"/>
          <p:nvPr/>
        </p:nvSpPr>
        <p:spPr>
          <a:xfrm>
            <a:off x="8203473" y="6270920"/>
            <a:ext cx="7266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Intein</a:t>
            </a:r>
          </a:p>
        </p:txBody>
      </p:sp>
      <p:sp>
        <p:nvSpPr>
          <p:cNvPr id="9" name="TextBox 8">
            <a:extLst>
              <a:ext uri="{FF2B5EF4-FFF2-40B4-BE49-F238E27FC236}">
                <a16:creationId xmlns:a16="http://schemas.microsoft.com/office/drawing/2014/main" id="{205EEFE5-BB86-634C-A4BF-EA82D74240F5}"/>
              </a:ext>
            </a:extLst>
          </p:cNvPr>
          <p:cNvSpPr txBox="1"/>
          <p:nvPr/>
        </p:nvSpPr>
        <p:spPr>
          <a:xfrm>
            <a:off x="836023" y="1479746"/>
            <a:ext cx="32284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Alignment of protein sequences </a:t>
            </a:r>
          </a:p>
        </p:txBody>
      </p:sp>
      <p:pic>
        <p:nvPicPr>
          <p:cNvPr id="4" name="Picture 3">
            <a:extLst>
              <a:ext uri="{FF2B5EF4-FFF2-40B4-BE49-F238E27FC236}">
                <a16:creationId xmlns:a16="http://schemas.microsoft.com/office/drawing/2014/main" id="{C3806CE2-5C9D-2747-A531-F10B5F197645}"/>
              </a:ext>
            </a:extLst>
          </p:cNvPr>
          <p:cNvPicPr>
            <a:picLocks noChangeAspect="1"/>
          </p:cNvPicPr>
          <p:nvPr/>
        </p:nvPicPr>
        <p:blipFill>
          <a:blip r:embed="rId3"/>
          <a:stretch>
            <a:fillRect/>
          </a:stretch>
        </p:blipFill>
        <p:spPr>
          <a:xfrm>
            <a:off x="0" y="2121870"/>
            <a:ext cx="12192000" cy="3972797"/>
          </a:xfrm>
          <a:prstGeom prst="rect">
            <a:avLst/>
          </a:prstGeom>
        </p:spPr>
      </p:pic>
    </p:spTree>
    <p:extLst>
      <p:ext uri="{BB962C8B-B14F-4D97-AF65-F5344CB8AC3E}">
        <p14:creationId xmlns:p14="http://schemas.microsoft.com/office/powerpoint/2010/main" val="3274894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22BE9E-D4DD-EB41-9B82-121CD79C7E04}"/>
              </a:ext>
            </a:extLst>
          </p:cNvPr>
          <p:cNvPicPr>
            <a:picLocks noChangeAspect="1"/>
          </p:cNvPicPr>
          <p:nvPr/>
        </p:nvPicPr>
        <p:blipFill>
          <a:blip r:embed="rId3"/>
          <a:stretch>
            <a:fillRect/>
          </a:stretch>
        </p:blipFill>
        <p:spPr>
          <a:xfrm>
            <a:off x="51711" y="1128713"/>
            <a:ext cx="12088578" cy="4907756"/>
          </a:xfrm>
          <a:prstGeom prst="rect">
            <a:avLst/>
          </a:prstGeom>
        </p:spPr>
      </p:pic>
      <p:sp>
        <p:nvSpPr>
          <p:cNvPr id="5" name="TextBox 4">
            <a:extLst>
              <a:ext uri="{FF2B5EF4-FFF2-40B4-BE49-F238E27FC236}">
                <a16:creationId xmlns:a16="http://schemas.microsoft.com/office/drawing/2014/main" id="{4370A66C-D12F-F946-85BA-B97D54A5D79B}"/>
              </a:ext>
            </a:extLst>
          </p:cNvPr>
          <p:cNvSpPr txBox="1"/>
          <p:nvPr/>
        </p:nvSpPr>
        <p:spPr>
          <a:xfrm>
            <a:off x="407772" y="5830690"/>
            <a:ext cx="10293459"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From: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Corynne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Dedeo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Gino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Cingolani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Carolyn M.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Teschke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Portal Protein: The Orchestrator of Capsid Assembly for the dsDNA Tailed Bacteriophages and Herpesviruses</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Annual Review of Virology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8010C7FB-2F81-9D45-92D4-821B19A6D8A2}"/>
              </a:ext>
            </a:extLst>
          </p:cNvPr>
          <p:cNvSpPr>
            <a:spLocks noGrp="1"/>
          </p:cNvSpPr>
          <p:nvPr>
            <p:ph type="ctrTitle"/>
          </p:nvPr>
        </p:nvSpPr>
        <p:spPr>
          <a:xfrm>
            <a:off x="1677231" y="139202"/>
            <a:ext cx="9144000" cy="746214"/>
          </a:xfrm>
        </p:spPr>
        <p:txBody>
          <a:bodyPr>
            <a:normAutofit fontScale="90000"/>
          </a:bodyPr>
          <a:lstStyle/>
          <a:p>
            <a:r>
              <a:rPr lang="en-US" dirty="0"/>
              <a:t>Phage Assembly</a:t>
            </a:r>
          </a:p>
        </p:txBody>
      </p:sp>
    </p:spTree>
    <p:extLst>
      <p:ext uri="{BB962C8B-B14F-4D97-AF65-F5344CB8AC3E}">
        <p14:creationId xmlns:p14="http://schemas.microsoft.com/office/powerpoint/2010/main" val="1001200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140F2-70C6-D444-8102-6BB362AD037D}"/>
              </a:ext>
            </a:extLst>
          </p:cNvPr>
          <p:cNvSpPr>
            <a:spLocks noGrp="1"/>
          </p:cNvSpPr>
          <p:nvPr>
            <p:ph type="title"/>
          </p:nvPr>
        </p:nvSpPr>
        <p:spPr>
          <a:xfrm>
            <a:off x="276138" y="725852"/>
            <a:ext cx="5143150" cy="1325563"/>
          </a:xfrm>
        </p:spPr>
        <p:txBody>
          <a:bodyPr>
            <a:normAutofit fontScale="90000"/>
          </a:bodyPr>
          <a:lstStyle/>
          <a:p>
            <a:r>
              <a:rPr lang="en-US" dirty="0" err="1"/>
              <a:t>Exteins</a:t>
            </a:r>
            <a:r>
              <a:rPr lang="en-US" dirty="0"/>
              <a:t> and their inteins from homologous terminase subunits in the A1 cluster</a:t>
            </a:r>
          </a:p>
        </p:txBody>
      </p:sp>
      <p:pic>
        <p:nvPicPr>
          <p:cNvPr id="5" name="Content Placeholder 4">
            <a:extLst>
              <a:ext uri="{FF2B5EF4-FFF2-40B4-BE49-F238E27FC236}">
                <a16:creationId xmlns:a16="http://schemas.microsoft.com/office/drawing/2014/main" id="{B43D54FE-692F-B443-B4E2-DF3C3F789CF4}"/>
              </a:ext>
            </a:extLst>
          </p:cNvPr>
          <p:cNvPicPr>
            <a:picLocks noGrp="1" noChangeAspect="1"/>
          </p:cNvPicPr>
          <p:nvPr>
            <p:ph idx="1"/>
          </p:nvPr>
        </p:nvPicPr>
        <p:blipFill>
          <a:blip r:embed="rId3"/>
          <a:stretch>
            <a:fillRect/>
          </a:stretch>
        </p:blipFill>
        <p:spPr>
          <a:xfrm>
            <a:off x="5419288" y="119543"/>
            <a:ext cx="7021952" cy="6618914"/>
          </a:xfrm>
        </p:spPr>
      </p:pic>
      <p:sp>
        <p:nvSpPr>
          <p:cNvPr id="6" name="TextBox 5">
            <a:extLst>
              <a:ext uri="{FF2B5EF4-FFF2-40B4-BE49-F238E27FC236}">
                <a16:creationId xmlns:a16="http://schemas.microsoft.com/office/drawing/2014/main" id="{B681BA42-7E29-9F47-BCE0-00CCC0EA6422}"/>
              </a:ext>
            </a:extLst>
          </p:cNvPr>
          <p:cNvSpPr txBox="1"/>
          <p:nvPr/>
        </p:nvSpPr>
        <p:spPr>
          <a:xfrm>
            <a:off x="10008067" y="4999839"/>
            <a:ext cx="7615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Extein</a:t>
            </a:r>
          </a:p>
        </p:txBody>
      </p:sp>
      <p:pic>
        <p:nvPicPr>
          <p:cNvPr id="8" name="Picture 7">
            <a:extLst>
              <a:ext uri="{FF2B5EF4-FFF2-40B4-BE49-F238E27FC236}">
                <a16:creationId xmlns:a16="http://schemas.microsoft.com/office/drawing/2014/main" id="{582C288A-20A8-044F-B557-36B26157C70A}"/>
              </a:ext>
            </a:extLst>
          </p:cNvPr>
          <p:cNvPicPr>
            <a:picLocks noChangeAspect="1"/>
          </p:cNvPicPr>
          <p:nvPr/>
        </p:nvPicPr>
        <p:blipFill>
          <a:blip r:embed="rId4"/>
          <a:stretch>
            <a:fillRect/>
          </a:stretch>
        </p:blipFill>
        <p:spPr>
          <a:xfrm>
            <a:off x="158692" y="2796410"/>
            <a:ext cx="4857924" cy="4020351"/>
          </a:xfrm>
          <a:prstGeom prst="rect">
            <a:avLst/>
          </a:prstGeom>
        </p:spPr>
      </p:pic>
    </p:spTree>
    <p:extLst>
      <p:ext uri="{BB962C8B-B14F-4D97-AF65-F5344CB8AC3E}">
        <p14:creationId xmlns:p14="http://schemas.microsoft.com/office/powerpoint/2010/main" val="2782252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7F2B8-A823-4C40-B540-8565714EF035}"/>
              </a:ext>
            </a:extLst>
          </p:cNvPr>
          <p:cNvSpPr>
            <a:spLocks noGrp="1"/>
          </p:cNvSpPr>
          <p:nvPr>
            <p:ph type="title"/>
          </p:nvPr>
        </p:nvSpPr>
        <p:spPr>
          <a:xfrm>
            <a:off x="301304" y="113455"/>
            <a:ext cx="11183224" cy="1325563"/>
          </a:xfrm>
        </p:spPr>
        <p:txBody>
          <a:bodyPr/>
          <a:lstStyle/>
          <a:p>
            <a:r>
              <a:rPr lang="en-US" dirty="0"/>
              <a:t>Reconciliation between extein and intein trees</a:t>
            </a:r>
          </a:p>
        </p:txBody>
      </p:sp>
      <p:pic>
        <p:nvPicPr>
          <p:cNvPr id="5" name="Content Placeholder 4">
            <a:extLst>
              <a:ext uri="{FF2B5EF4-FFF2-40B4-BE49-F238E27FC236}">
                <a16:creationId xmlns:a16="http://schemas.microsoft.com/office/drawing/2014/main" id="{FD02F152-6433-824F-8623-52FC6B6FB1CE}"/>
              </a:ext>
            </a:extLst>
          </p:cNvPr>
          <p:cNvPicPr>
            <a:picLocks noGrp="1" noChangeAspect="1"/>
          </p:cNvPicPr>
          <p:nvPr>
            <p:ph idx="1"/>
          </p:nvPr>
        </p:nvPicPr>
        <p:blipFill>
          <a:blip r:embed="rId2"/>
          <a:stretch>
            <a:fillRect/>
          </a:stretch>
        </p:blipFill>
        <p:spPr>
          <a:xfrm rot="16200000">
            <a:off x="4310989" y="-2835567"/>
            <a:ext cx="3570022" cy="12000122"/>
          </a:xfrm>
        </p:spPr>
      </p:pic>
      <p:sp>
        <p:nvSpPr>
          <p:cNvPr id="6" name="TextBox 5">
            <a:extLst>
              <a:ext uri="{FF2B5EF4-FFF2-40B4-BE49-F238E27FC236}">
                <a16:creationId xmlns:a16="http://schemas.microsoft.com/office/drawing/2014/main" id="{E498CCC0-6531-7347-B400-078FAA2C0136}"/>
              </a:ext>
            </a:extLst>
          </p:cNvPr>
          <p:cNvSpPr txBox="1"/>
          <p:nvPr/>
        </p:nvSpPr>
        <p:spPr>
          <a:xfrm>
            <a:off x="192946" y="5226341"/>
            <a:ext cx="959923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 is one of many equally parsimonious reconciliations (allowing for transfer, duplication and loss).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Note that the Auckland cluster requires only one intein acquisition at the base.   </a:t>
            </a:r>
          </a:p>
        </p:txBody>
      </p:sp>
    </p:spTree>
    <p:extLst>
      <p:ext uri="{BB962C8B-B14F-4D97-AF65-F5344CB8AC3E}">
        <p14:creationId xmlns:p14="http://schemas.microsoft.com/office/powerpoint/2010/main" val="187274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45943-DCE7-5A4A-B280-FC4CCDD8082E}"/>
              </a:ext>
            </a:extLst>
          </p:cNvPr>
          <p:cNvSpPr>
            <a:spLocks noGrp="1"/>
          </p:cNvSpPr>
          <p:nvPr>
            <p:ph type="title"/>
          </p:nvPr>
        </p:nvSpPr>
        <p:spPr>
          <a:xfrm>
            <a:off x="0" y="117446"/>
            <a:ext cx="10515600" cy="1325563"/>
          </a:xfrm>
        </p:spPr>
        <p:txBody>
          <a:bodyPr/>
          <a:lstStyle/>
          <a:p>
            <a:r>
              <a:rPr lang="en-US" dirty="0"/>
              <a:t>The A1 Phages from the Auckland area</a:t>
            </a:r>
          </a:p>
        </p:txBody>
      </p:sp>
      <p:pic>
        <p:nvPicPr>
          <p:cNvPr id="5" name="Picture 4">
            <a:extLst>
              <a:ext uri="{FF2B5EF4-FFF2-40B4-BE49-F238E27FC236}">
                <a16:creationId xmlns:a16="http://schemas.microsoft.com/office/drawing/2014/main" id="{2EA4C09F-95C1-E946-ACFD-949B68B16779}"/>
              </a:ext>
            </a:extLst>
          </p:cNvPr>
          <p:cNvPicPr>
            <a:picLocks noChangeAspect="1"/>
          </p:cNvPicPr>
          <p:nvPr/>
        </p:nvPicPr>
        <p:blipFill rotWithShape="1">
          <a:blip r:embed="rId3"/>
          <a:srcRect l="5972" r="41678" b="39729"/>
          <a:stretch/>
        </p:blipFill>
        <p:spPr>
          <a:xfrm>
            <a:off x="7267665" y="3651067"/>
            <a:ext cx="2891403" cy="3089487"/>
          </a:xfrm>
          <a:prstGeom prst="rect">
            <a:avLst/>
          </a:prstGeom>
        </p:spPr>
      </p:pic>
      <p:pic>
        <p:nvPicPr>
          <p:cNvPr id="8" name="Picture 7">
            <a:extLst>
              <a:ext uri="{FF2B5EF4-FFF2-40B4-BE49-F238E27FC236}">
                <a16:creationId xmlns:a16="http://schemas.microsoft.com/office/drawing/2014/main" id="{4E767905-6E5F-764A-BCF2-E436FF39037A}"/>
              </a:ext>
            </a:extLst>
          </p:cNvPr>
          <p:cNvPicPr>
            <a:picLocks noChangeAspect="1"/>
          </p:cNvPicPr>
          <p:nvPr/>
        </p:nvPicPr>
        <p:blipFill>
          <a:blip r:embed="rId4"/>
          <a:stretch>
            <a:fillRect/>
          </a:stretch>
        </p:blipFill>
        <p:spPr>
          <a:xfrm>
            <a:off x="232290" y="1010633"/>
            <a:ext cx="4859828" cy="3159583"/>
          </a:xfrm>
          <a:prstGeom prst="rect">
            <a:avLst/>
          </a:prstGeom>
        </p:spPr>
      </p:pic>
      <p:sp>
        <p:nvSpPr>
          <p:cNvPr id="3" name="TextBox 2">
            <a:extLst>
              <a:ext uri="{FF2B5EF4-FFF2-40B4-BE49-F238E27FC236}">
                <a16:creationId xmlns:a16="http://schemas.microsoft.com/office/drawing/2014/main" id="{D9218CD8-344E-F846-AEB3-7C44446E2940}"/>
              </a:ext>
            </a:extLst>
          </p:cNvPr>
          <p:cNvSpPr txBox="1"/>
          <p:nvPr/>
        </p:nvSpPr>
        <p:spPr>
          <a:xfrm>
            <a:off x="58723" y="4290679"/>
            <a:ext cx="48656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Phylogeny based on extein sequences (topology is the same if the whole genomes are used): </a:t>
            </a:r>
          </a:p>
        </p:txBody>
      </p:sp>
      <p:pic>
        <p:nvPicPr>
          <p:cNvPr id="4" name="Picture 3">
            <a:extLst>
              <a:ext uri="{FF2B5EF4-FFF2-40B4-BE49-F238E27FC236}">
                <a16:creationId xmlns:a16="http://schemas.microsoft.com/office/drawing/2014/main" id="{B35D951B-0A9C-7E4E-837A-690F505B474D}"/>
              </a:ext>
            </a:extLst>
          </p:cNvPr>
          <p:cNvPicPr>
            <a:picLocks noChangeAspect="1"/>
          </p:cNvPicPr>
          <p:nvPr/>
        </p:nvPicPr>
        <p:blipFill>
          <a:blip r:embed="rId5"/>
          <a:stretch>
            <a:fillRect/>
          </a:stretch>
        </p:blipFill>
        <p:spPr>
          <a:xfrm>
            <a:off x="475958" y="4937010"/>
            <a:ext cx="4031143" cy="1922226"/>
          </a:xfrm>
          <a:prstGeom prst="rect">
            <a:avLst/>
          </a:prstGeom>
        </p:spPr>
      </p:pic>
      <p:graphicFrame>
        <p:nvGraphicFramePr>
          <p:cNvPr id="9" name="Content Placeholder 3">
            <a:extLst>
              <a:ext uri="{FF2B5EF4-FFF2-40B4-BE49-F238E27FC236}">
                <a16:creationId xmlns:a16="http://schemas.microsoft.com/office/drawing/2014/main" id="{555B44E4-1170-8A43-A242-20D402B75680}"/>
              </a:ext>
            </a:extLst>
          </p:cNvPr>
          <p:cNvGraphicFramePr>
            <a:graphicFrameLocks noGrp="1"/>
          </p:cNvGraphicFramePr>
          <p:nvPr>
            <p:ph idx="1"/>
          </p:nvPr>
        </p:nvGraphicFramePr>
        <p:xfrm>
          <a:off x="5349380" y="1289191"/>
          <a:ext cx="6727971" cy="2145904"/>
        </p:xfrm>
        <a:graphic>
          <a:graphicData uri="http://schemas.openxmlformats.org/drawingml/2006/table">
            <a:tbl>
              <a:tblPr firstRow="1" firstCol="1" bandRow="1">
                <a:tableStyleId>{5C22544A-7EE6-4342-B048-85BDC9FD1C3A}</a:tableStyleId>
              </a:tblPr>
              <a:tblGrid>
                <a:gridCol w="903518">
                  <a:extLst>
                    <a:ext uri="{9D8B030D-6E8A-4147-A177-3AD203B41FA5}">
                      <a16:colId xmlns:a16="http://schemas.microsoft.com/office/drawing/2014/main" val="3263204284"/>
                    </a:ext>
                  </a:extLst>
                </a:gridCol>
                <a:gridCol w="1084673">
                  <a:extLst>
                    <a:ext uri="{9D8B030D-6E8A-4147-A177-3AD203B41FA5}">
                      <a16:colId xmlns:a16="http://schemas.microsoft.com/office/drawing/2014/main" val="2290794709"/>
                    </a:ext>
                  </a:extLst>
                </a:gridCol>
                <a:gridCol w="1317072">
                  <a:extLst>
                    <a:ext uri="{9D8B030D-6E8A-4147-A177-3AD203B41FA5}">
                      <a16:colId xmlns:a16="http://schemas.microsoft.com/office/drawing/2014/main" val="4285595413"/>
                    </a:ext>
                  </a:extLst>
                </a:gridCol>
                <a:gridCol w="1348123">
                  <a:extLst>
                    <a:ext uri="{9D8B030D-6E8A-4147-A177-3AD203B41FA5}">
                      <a16:colId xmlns:a16="http://schemas.microsoft.com/office/drawing/2014/main" val="1986599013"/>
                    </a:ext>
                  </a:extLst>
                </a:gridCol>
                <a:gridCol w="2074585">
                  <a:extLst>
                    <a:ext uri="{9D8B030D-6E8A-4147-A177-3AD203B41FA5}">
                      <a16:colId xmlns:a16="http://schemas.microsoft.com/office/drawing/2014/main" val="143730712"/>
                    </a:ext>
                  </a:extLst>
                </a:gridCol>
              </a:tblGrid>
              <a:tr h="1048624">
                <a:tc>
                  <a:txBody>
                    <a:bodyPr/>
                    <a:lstStyle/>
                    <a:p>
                      <a:pPr marL="0" marR="0">
                        <a:spcBef>
                          <a:spcPts val="0"/>
                        </a:spcBef>
                        <a:spcAft>
                          <a:spcPts val="0"/>
                        </a:spcAft>
                      </a:pPr>
                      <a:r>
                        <a:rPr lang="en-US" sz="1800" dirty="0">
                          <a:effectLst/>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Number of sites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Number of sequences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Number of Polymorphic sites </a:t>
                      </a:r>
                      <a:br>
                        <a:rPr lang="en-US" sz="1800" dirty="0">
                          <a:effectLst/>
                        </a:rPr>
                      </a:br>
                      <a:r>
                        <a:rPr lang="en-US" sz="1800" dirty="0">
                          <a:effectLst/>
                        </a:rPr>
                        <a:t>(only SNPs)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Watterson’s Theta</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72923471"/>
                  </a:ext>
                </a:extLst>
              </a:tr>
              <a:tr h="524312">
                <a:tc>
                  <a:txBody>
                    <a:bodyPr/>
                    <a:lstStyle/>
                    <a:p>
                      <a:pPr marL="0" marR="0">
                        <a:spcBef>
                          <a:spcPts val="0"/>
                        </a:spcBef>
                        <a:spcAft>
                          <a:spcPts val="0"/>
                        </a:spcAft>
                      </a:pPr>
                      <a:r>
                        <a:rPr lang="en-US" sz="1800" dirty="0">
                          <a:effectLst/>
                        </a:rPr>
                        <a:t>Extein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1689</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5</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solidFill>
                            <a:srgbClr val="FF0000"/>
                          </a:solidFill>
                          <a:effectLst/>
                        </a:rPr>
                        <a:t>31</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0.0088</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88818517"/>
                  </a:ext>
                </a:extLst>
              </a:tr>
              <a:tr h="524312">
                <a:tc>
                  <a:txBody>
                    <a:bodyPr/>
                    <a:lstStyle/>
                    <a:p>
                      <a:pPr marL="0" marR="0">
                        <a:spcBef>
                          <a:spcPts val="0"/>
                        </a:spcBef>
                        <a:spcAft>
                          <a:spcPts val="0"/>
                        </a:spcAft>
                      </a:pPr>
                      <a:r>
                        <a:rPr lang="en-US" sz="1800" dirty="0">
                          <a:effectLst/>
                        </a:rPr>
                        <a:t>Intein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1023</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5</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63099896"/>
                  </a:ext>
                </a:extLst>
              </a:tr>
            </a:tbl>
          </a:graphicData>
        </a:graphic>
      </p:graphicFrame>
    </p:spTree>
    <p:extLst>
      <p:ext uri="{BB962C8B-B14F-4D97-AF65-F5344CB8AC3E}">
        <p14:creationId xmlns:p14="http://schemas.microsoft.com/office/powerpoint/2010/main" val="4052810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0758B854-2C3E-2394-97CD-F4561CF9A41D}"/>
              </a:ext>
            </a:extLst>
          </p:cNvPr>
          <p:cNvPicPr>
            <a:picLocks noChangeAspect="1"/>
          </p:cNvPicPr>
          <p:nvPr/>
        </p:nvPicPr>
        <p:blipFill>
          <a:blip r:embed="rId3"/>
          <a:stretch>
            <a:fillRect/>
          </a:stretch>
        </p:blipFill>
        <p:spPr>
          <a:xfrm>
            <a:off x="703182" y="738554"/>
            <a:ext cx="10785636" cy="3938954"/>
          </a:xfrm>
          <a:prstGeom prst="rect">
            <a:avLst/>
          </a:prstGeom>
        </p:spPr>
      </p:pic>
    </p:spTree>
    <p:extLst>
      <p:ext uri="{BB962C8B-B14F-4D97-AF65-F5344CB8AC3E}">
        <p14:creationId xmlns:p14="http://schemas.microsoft.com/office/powerpoint/2010/main" val="610344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9A33CF58-3849-3B44-6964-0411CD037DD1}"/>
              </a:ext>
            </a:extLst>
          </p:cNvPr>
          <p:cNvPicPr>
            <a:picLocks noChangeAspect="1"/>
          </p:cNvPicPr>
          <p:nvPr/>
        </p:nvPicPr>
        <p:blipFill>
          <a:blip r:embed="rId3"/>
          <a:stretch>
            <a:fillRect/>
          </a:stretch>
        </p:blipFill>
        <p:spPr>
          <a:xfrm>
            <a:off x="6253086" y="1216041"/>
            <a:ext cx="5308600" cy="5384800"/>
          </a:xfrm>
          <a:prstGeom prst="rect">
            <a:avLst/>
          </a:prstGeom>
        </p:spPr>
      </p:pic>
      <p:pic>
        <p:nvPicPr>
          <p:cNvPr id="10" name="Picture 9">
            <a:extLst>
              <a:ext uri="{FF2B5EF4-FFF2-40B4-BE49-F238E27FC236}">
                <a16:creationId xmlns:a16="http://schemas.microsoft.com/office/drawing/2014/main" id="{1D495F49-2420-4FAC-46D8-4D2A002CC5F9}"/>
              </a:ext>
            </a:extLst>
          </p:cNvPr>
          <p:cNvPicPr>
            <a:picLocks noChangeAspect="1"/>
          </p:cNvPicPr>
          <p:nvPr/>
        </p:nvPicPr>
        <p:blipFill>
          <a:blip r:embed="rId4"/>
          <a:stretch>
            <a:fillRect/>
          </a:stretch>
        </p:blipFill>
        <p:spPr>
          <a:xfrm>
            <a:off x="16624" y="184876"/>
            <a:ext cx="5268256" cy="6673124"/>
          </a:xfrm>
          <a:prstGeom prst="rect">
            <a:avLst/>
          </a:prstGeom>
        </p:spPr>
      </p:pic>
      <p:sp>
        <p:nvSpPr>
          <p:cNvPr id="11" name="Frame 10">
            <a:extLst>
              <a:ext uri="{FF2B5EF4-FFF2-40B4-BE49-F238E27FC236}">
                <a16:creationId xmlns:a16="http://schemas.microsoft.com/office/drawing/2014/main" id="{EF7744A0-E964-B940-3B70-BA63E1BFE2D6}"/>
              </a:ext>
            </a:extLst>
          </p:cNvPr>
          <p:cNvSpPr/>
          <p:nvPr/>
        </p:nvSpPr>
        <p:spPr>
          <a:xfrm>
            <a:off x="1094268" y="416075"/>
            <a:ext cx="1321500" cy="336104"/>
          </a:xfrm>
          <a:prstGeom prst="frame">
            <a:avLst>
              <a:gd name="adj1" fmla="val 1179"/>
            </a:avLst>
          </a:prstGeom>
          <a:noFill/>
          <a:ln>
            <a:solidFill>
              <a:srgbClr val="C989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ectangle 34">
            <a:extLst>
              <a:ext uri="{FF2B5EF4-FFF2-40B4-BE49-F238E27FC236}">
                <a16:creationId xmlns:a16="http://schemas.microsoft.com/office/drawing/2014/main" id="{DBA4CA25-746E-B990-F1DE-889C384181AC}"/>
              </a:ext>
            </a:extLst>
          </p:cNvPr>
          <p:cNvSpPr/>
          <p:nvPr/>
        </p:nvSpPr>
        <p:spPr>
          <a:xfrm>
            <a:off x="2754924" y="168131"/>
            <a:ext cx="2656902" cy="431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6DB6C0D-B0FC-F36E-7972-110B21DD8F96}"/>
              </a:ext>
            </a:extLst>
          </p:cNvPr>
          <p:cNvSpPr/>
          <p:nvPr/>
        </p:nvSpPr>
        <p:spPr>
          <a:xfrm>
            <a:off x="2718050" y="0"/>
            <a:ext cx="4269430" cy="7536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Methylase Extein Phylogeny</a:t>
            </a:r>
          </a:p>
        </p:txBody>
      </p:sp>
      <p:cxnSp>
        <p:nvCxnSpPr>
          <p:cNvPr id="3" name="Straight Arrow Connector 2">
            <a:extLst>
              <a:ext uri="{FF2B5EF4-FFF2-40B4-BE49-F238E27FC236}">
                <a16:creationId xmlns:a16="http://schemas.microsoft.com/office/drawing/2014/main" id="{0EBFF159-B371-1C8C-1659-D09945CCA0DA}"/>
              </a:ext>
            </a:extLst>
          </p:cNvPr>
          <p:cNvCxnSpPr>
            <a:cxnSpLocks/>
          </p:cNvCxnSpPr>
          <p:nvPr/>
        </p:nvCxnSpPr>
        <p:spPr>
          <a:xfrm>
            <a:off x="2415768" y="584127"/>
            <a:ext cx="3961586" cy="1385350"/>
          </a:xfrm>
          <a:prstGeom prst="straightConnector1">
            <a:avLst/>
          </a:prstGeom>
          <a:ln w="412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7966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4" name="Picture 3" descr="D:\kuloth\2015\07-July\10-07-2015\nrg_issue\slides_img\nrg3962-f2.jpg">
            <a:extLst>
              <a:ext uri="{FF2B5EF4-FFF2-40B4-BE49-F238E27FC236}">
                <a16:creationId xmlns:a16="http://schemas.microsoft.com/office/drawing/2014/main" id="{82EB79B9-3F08-DA46-9D04-7B4922A2DD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237"/>
          <a:stretch/>
        </p:blipFill>
        <p:spPr bwMode="auto">
          <a:xfrm>
            <a:off x="4061460" y="205742"/>
            <a:ext cx="7845420" cy="653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B3779A0-7798-C642-A7E1-03BC7AAC2A6D}"/>
              </a:ext>
            </a:extLst>
          </p:cNvPr>
          <p:cNvSpPr txBox="1"/>
          <p:nvPr/>
        </p:nvSpPr>
        <p:spPr>
          <a:xfrm>
            <a:off x="0" y="205741"/>
            <a:ext cx="398429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Levels of Selection</a:t>
            </a:r>
          </a:p>
        </p:txBody>
      </p:sp>
    </p:spTree>
    <p:extLst>
      <p:ext uri="{BB962C8B-B14F-4D97-AF65-F5344CB8AC3E}">
        <p14:creationId xmlns:p14="http://schemas.microsoft.com/office/powerpoint/2010/main" val="3229587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DBA4CA25-746E-B990-F1DE-889C384181AC}"/>
              </a:ext>
            </a:extLst>
          </p:cNvPr>
          <p:cNvSpPr/>
          <p:nvPr/>
        </p:nvSpPr>
        <p:spPr>
          <a:xfrm>
            <a:off x="3024060" y="294224"/>
            <a:ext cx="2398221" cy="431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66C6049E-98FE-A23E-12A9-6108E9DE3AEF}"/>
              </a:ext>
            </a:extLst>
          </p:cNvPr>
          <p:cNvSpPr txBox="1"/>
          <p:nvPr/>
        </p:nvSpPr>
        <p:spPr>
          <a:xfrm>
            <a:off x="2080926" y="359417"/>
            <a:ext cx="8030147"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Phylogeny of an Actinophage Methylase Family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2" name="TextBox 1">
            <a:extLst>
              <a:ext uri="{FF2B5EF4-FFF2-40B4-BE49-F238E27FC236}">
                <a16:creationId xmlns:a16="http://schemas.microsoft.com/office/drawing/2014/main" id="{6B70B57A-1C32-C41E-17F2-3C6F438D153E}"/>
              </a:ext>
            </a:extLst>
          </p:cNvPr>
          <p:cNvSpPr txBox="1"/>
          <p:nvPr/>
        </p:nvSpPr>
        <p:spPr>
          <a:xfrm>
            <a:off x="1373336" y="1282754"/>
            <a:ext cx="28311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Exteins</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6" name="TextBox 5">
            <a:extLst>
              <a:ext uri="{FF2B5EF4-FFF2-40B4-BE49-F238E27FC236}">
                <a16:creationId xmlns:a16="http://schemas.microsoft.com/office/drawing/2014/main" id="{66F5A04C-7A67-7C55-D0E7-E5EFD1BE63C2}"/>
              </a:ext>
            </a:extLst>
          </p:cNvPr>
          <p:cNvSpPr txBox="1"/>
          <p:nvPr/>
        </p:nvSpPr>
        <p:spPr>
          <a:xfrm>
            <a:off x="7431911" y="1313524"/>
            <a:ext cx="2831185"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Inteins</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ame 3">
            <a:extLst>
              <a:ext uri="{FF2B5EF4-FFF2-40B4-BE49-F238E27FC236}">
                <a16:creationId xmlns:a16="http://schemas.microsoft.com/office/drawing/2014/main" id="{9D4B859D-A546-B97C-C313-C8C15D4D29B7}"/>
              </a:ext>
            </a:extLst>
          </p:cNvPr>
          <p:cNvSpPr/>
          <p:nvPr/>
        </p:nvSpPr>
        <p:spPr>
          <a:xfrm>
            <a:off x="9843272" y="3579037"/>
            <a:ext cx="973194" cy="1428021"/>
          </a:xfrm>
          <a:prstGeom prst="frame">
            <a:avLst>
              <a:gd name="adj1" fmla="val 1179"/>
            </a:avLst>
          </a:pr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08C8735E-05BE-F0DA-605D-FC4D9E49417E}"/>
              </a:ext>
            </a:extLst>
          </p:cNvPr>
          <p:cNvSpPr txBox="1"/>
          <p:nvPr/>
        </p:nvSpPr>
        <p:spPr>
          <a:xfrm>
            <a:off x="7873706" y="5782628"/>
            <a:ext cx="2956450" cy="369332"/>
          </a:xfrm>
          <a:prstGeom prst="rect">
            <a:avLst/>
          </a:prstGeom>
          <a:noFill/>
          <a:ln w="34925">
            <a:solidFill>
              <a:srgbClr val="92D05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Max</a:t>
            </a:r>
            <a:r>
              <a:rPr kumimoji="0" lang="en-US" sz="1800" b="1" i="0" u="none" strike="noStrike" kern="1200" cap="none" spc="0" normalizeH="0" baseline="0" noProof="0" dirty="0">
                <a:ln>
                  <a:noFill/>
                </a:ln>
                <a:solidFill>
                  <a:prstClr val="black"/>
                </a:solidFill>
                <a:effectLst/>
                <a:uLnTx/>
                <a:uFillTx/>
                <a:latin typeface="Calibri"/>
                <a:ea typeface="+mn-ea"/>
                <a:cs typeface="+mn-cs"/>
              </a:rPr>
              <a:t> 0% </a:t>
            </a:r>
            <a:r>
              <a:rPr kumimoji="0" lang="en-US" sz="1800" b="0" i="0" u="none" strike="noStrike" kern="1200" cap="none" spc="0" normalizeH="0" baseline="0" noProof="0" dirty="0">
                <a:ln>
                  <a:noFill/>
                </a:ln>
                <a:solidFill>
                  <a:prstClr val="black"/>
                </a:solidFill>
                <a:effectLst/>
                <a:uLnTx/>
                <a:uFillTx/>
                <a:latin typeface="Calibri"/>
                <a:ea typeface="+mn-ea"/>
                <a:cs typeface="+mn-cs"/>
              </a:rPr>
              <a:t>sequence divergence</a:t>
            </a:r>
          </a:p>
        </p:txBody>
      </p:sp>
      <p:pic>
        <p:nvPicPr>
          <p:cNvPr id="8" name="Picture 7">
            <a:extLst>
              <a:ext uri="{FF2B5EF4-FFF2-40B4-BE49-F238E27FC236}">
                <a16:creationId xmlns:a16="http://schemas.microsoft.com/office/drawing/2014/main" id="{5E984FC2-BF65-069F-DE29-208989891EBA}"/>
              </a:ext>
            </a:extLst>
          </p:cNvPr>
          <p:cNvPicPr>
            <a:picLocks noChangeAspect="1"/>
          </p:cNvPicPr>
          <p:nvPr/>
        </p:nvPicPr>
        <p:blipFill rotWithShape="1">
          <a:blip r:embed="rId3"/>
          <a:srcRect t="1280" b="9524"/>
          <a:stretch/>
        </p:blipFill>
        <p:spPr>
          <a:xfrm>
            <a:off x="6296516" y="1569796"/>
            <a:ext cx="4652470" cy="4229994"/>
          </a:xfrm>
          <a:prstGeom prst="rect">
            <a:avLst/>
          </a:prstGeom>
        </p:spPr>
      </p:pic>
      <p:sp>
        <p:nvSpPr>
          <p:cNvPr id="3" name="Frame 2">
            <a:extLst>
              <a:ext uri="{FF2B5EF4-FFF2-40B4-BE49-F238E27FC236}">
                <a16:creationId xmlns:a16="http://schemas.microsoft.com/office/drawing/2014/main" id="{98FCE8EC-5469-0EF1-5CDF-7F7BF6D7E637}"/>
              </a:ext>
            </a:extLst>
          </p:cNvPr>
          <p:cNvSpPr/>
          <p:nvPr/>
        </p:nvSpPr>
        <p:spPr>
          <a:xfrm>
            <a:off x="2951841" y="3800328"/>
            <a:ext cx="1881829" cy="1441048"/>
          </a:xfrm>
          <a:prstGeom prst="frame">
            <a:avLst>
              <a:gd name="adj1" fmla="val 1179"/>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853C4AD-DAE1-D266-F27E-CF0BFEEFFFC4}"/>
              </a:ext>
            </a:extLst>
          </p:cNvPr>
          <p:cNvSpPr txBox="1"/>
          <p:nvPr/>
        </p:nvSpPr>
        <p:spPr>
          <a:xfrm>
            <a:off x="1750056" y="5820476"/>
            <a:ext cx="3073470" cy="369332"/>
          </a:xfrm>
          <a:prstGeom prst="rect">
            <a:avLst/>
          </a:prstGeom>
          <a:noFill/>
          <a:ln w="34925">
            <a:solidFill>
              <a:srgbClr val="FFC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Max </a:t>
            </a:r>
            <a:r>
              <a:rPr kumimoji="0" lang="en-US" sz="1800" b="1" i="0" u="none" strike="noStrike" kern="1200" cap="none" spc="0" normalizeH="0" baseline="0" noProof="0" dirty="0">
                <a:ln>
                  <a:noFill/>
                </a:ln>
                <a:solidFill>
                  <a:prstClr val="black"/>
                </a:solidFill>
                <a:effectLst/>
                <a:uLnTx/>
                <a:uFillTx/>
                <a:latin typeface="Calibri"/>
                <a:ea typeface="+mn-ea"/>
                <a:cs typeface="+mn-cs"/>
              </a:rPr>
              <a:t>13% </a:t>
            </a:r>
            <a:r>
              <a:rPr kumimoji="0" lang="en-US" sz="1800" b="0" i="0" u="none" strike="noStrike" kern="1200" cap="none" spc="0" normalizeH="0" baseline="0" noProof="0" dirty="0">
                <a:ln>
                  <a:noFill/>
                </a:ln>
                <a:solidFill>
                  <a:prstClr val="black"/>
                </a:solidFill>
                <a:effectLst/>
                <a:uLnTx/>
                <a:uFillTx/>
                <a:latin typeface="Calibri"/>
                <a:ea typeface="+mn-ea"/>
                <a:cs typeface="+mn-cs"/>
              </a:rPr>
              <a:t>sequence divergence</a:t>
            </a:r>
          </a:p>
        </p:txBody>
      </p:sp>
      <p:pic>
        <p:nvPicPr>
          <p:cNvPr id="9" name="Picture 8">
            <a:extLst>
              <a:ext uri="{FF2B5EF4-FFF2-40B4-BE49-F238E27FC236}">
                <a16:creationId xmlns:a16="http://schemas.microsoft.com/office/drawing/2014/main" id="{DAFE1BF7-3AA3-04E0-50E3-D72D2B82BC16}"/>
              </a:ext>
            </a:extLst>
          </p:cNvPr>
          <p:cNvPicPr>
            <a:picLocks noChangeAspect="1"/>
          </p:cNvPicPr>
          <p:nvPr/>
        </p:nvPicPr>
        <p:blipFill>
          <a:blip r:embed="rId4"/>
          <a:stretch>
            <a:fillRect/>
          </a:stretch>
        </p:blipFill>
        <p:spPr>
          <a:xfrm>
            <a:off x="1010238" y="1624659"/>
            <a:ext cx="4486922" cy="4622304"/>
          </a:xfrm>
          <a:prstGeom prst="rect">
            <a:avLst/>
          </a:prstGeom>
        </p:spPr>
      </p:pic>
    </p:spTree>
    <p:extLst>
      <p:ext uri="{BB962C8B-B14F-4D97-AF65-F5344CB8AC3E}">
        <p14:creationId xmlns:p14="http://schemas.microsoft.com/office/powerpoint/2010/main" val="3288364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a:extLst>
              <a:ext uri="{FF2B5EF4-FFF2-40B4-BE49-F238E27FC236}">
                <a16:creationId xmlns:a16="http://schemas.microsoft.com/office/drawing/2014/main" id="{B378CC6E-2EB1-AE4A-81DD-A8D6226E49F0}"/>
              </a:ext>
            </a:extLst>
          </p:cNvPr>
          <p:cNvPicPr>
            <a:picLocks noChangeAspect="1"/>
          </p:cNvPicPr>
          <p:nvPr/>
        </p:nvPicPr>
        <p:blipFill>
          <a:blip r:embed="rId3"/>
          <a:stretch>
            <a:fillRect/>
          </a:stretch>
        </p:blipFill>
        <p:spPr>
          <a:xfrm>
            <a:off x="8936298" y="4594350"/>
            <a:ext cx="2676312" cy="1565363"/>
          </a:xfrm>
          <a:prstGeom prst="rect">
            <a:avLst/>
          </a:prstGeom>
        </p:spPr>
      </p:pic>
      <p:pic>
        <p:nvPicPr>
          <p:cNvPr id="78" name="Picture 77">
            <a:extLst>
              <a:ext uri="{FF2B5EF4-FFF2-40B4-BE49-F238E27FC236}">
                <a16:creationId xmlns:a16="http://schemas.microsoft.com/office/drawing/2014/main" id="{8E1A2E40-9B17-5741-9ACF-E65EBA432292}"/>
              </a:ext>
            </a:extLst>
          </p:cNvPr>
          <p:cNvPicPr>
            <a:picLocks noChangeAspect="1"/>
          </p:cNvPicPr>
          <p:nvPr/>
        </p:nvPicPr>
        <p:blipFill>
          <a:blip r:embed="rId4"/>
          <a:stretch>
            <a:fillRect/>
          </a:stretch>
        </p:blipFill>
        <p:spPr>
          <a:xfrm>
            <a:off x="7960039" y="2818029"/>
            <a:ext cx="1990867" cy="1594359"/>
          </a:xfrm>
          <a:prstGeom prst="rect">
            <a:avLst/>
          </a:prstGeom>
        </p:spPr>
      </p:pic>
      <p:pic>
        <p:nvPicPr>
          <p:cNvPr id="47" name="Picture 46">
            <a:extLst>
              <a:ext uri="{FF2B5EF4-FFF2-40B4-BE49-F238E27FC236}">
                <a16:creationId xmlns:a16="http://schemas.microsoft.com/office/drawing/2014/main" id="{654B9177-8E34-9D43-A087-F2822D6A85A8}"/>
              </a:ext>
            </a:extLst>
          </p:cNvPr>
          <p:cNvPicPr>
            <a:picLocks noChangeAspect="1"/>
          </p:cNvPicPr>
          <p:nvPr/>
        </p:nvPicPr>
        <p:blipFill>
          <a:blip r:embed="rId5"/>
          <a:stretch>
            <a:fillRect/>
          </a:stretch>
        </p:blipFill>
        <p:spPr>
          <a:xfrm>
            <a:off x="1928944" y="4104148"/>
            <a:ext cx="1223484" cy="2125112"/>
          </a:xfrm>
          <a:prstGeom prst="rect">
            <a:avLst/>
          </a:prstGeom>
        </p:spPr>
      </p:pic>
      <p:sp>
        <p:nvSpPr>
          <p:cNvPr id="4" name="TextBox 3">
            <a:extLst>
              <a:ext uri="{FF2B5EF4-FFF2-40B4-BE49-F238E27FC236}">
                <a16:creationId xmlns:a16="http://schemas.microsoft.com/office/drawing/2014/main" id="{83C3D000-9DA0-3743-BA41-812FB83AFDD5}"/>
              </a:ext>
            </a:extLst>
          </p:cNvPr>
          <p:cNvSpPr txBox="1"/>
          <p:nvPr/>
        </p:nvSpPr>
        <p:spPr>
          <a:xfrm>
            <a:off x="2280498" y="123943"/>
            <a:ext cx="224407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Group I Intron</a:t>
            </a:r>
          </a:p>
        </p:txBody>
      </p:sp>
      <p:sp>
        <p:nvSpPr>
          <p:cNvPr id="5" name="TextBox 4">
            <a:extLst>
              <a:ext uri="{FF2B5EF4-FFF2-40B4-BE49-F238E27FC236}">
                <a16:creationId xmlns:a16="http://schemas.microsoft.com/office/drawing/2014/main" id="{E6F1EE07-504C-7A42-B548-888779CD4121}"/>
              </a:ext>
            </a:extLst>
          </p:cNvPr>
          <p:cNvSpPr txBox="1"/>
          <p:nvPr/>
        </p:nvSpPr>
        <p:spPr>
          <a:xfrm>
            <a:off x="8665868" y="123943"/>
            <a:ext cx="10254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Intein</a:t>
            </a:r>
          </a:p>
        </p:txBody>
      </p:sp>
      <p:cxnSp>
        <p:nvCxnSpPr>
          <p:cNvPr id="7" name="Straight Connector 6">
            <a:extLst>
              <a:ext uri="{FF2B5EF4-FFF2-40B4-BE49-F238E27FC236}">
                <a16:creationId xmlns:a16="http://schemas.microsoft.com/office/drawing/2014/main" id="{FECE1B52-01BA-7F42-8310-72BA21421464}"/>
              </a:ext>
            </a:extLst>
          </p:cNvPr>
          <p:cNvCxnSpPr/>
          <p:nvPr/>
        </p:nvCxnSpPr>
        <p:spPr>
          <a:xfrm>
            <a:off x="1972788" y="1561763"/>
            <a:ext cx="303451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65614414-2C9F-BE40-935F-96534B19F148}"/>
              </a:ext>
            </a:extLst>
          </p:cNvPr>
          <p:cNvCxnSpPr>
            <a:cxnSpLocks/>
          </p:cNvCxnSpPr>
          <p:nvPr/>
        </p:nvCxnSpPr>
        <p:spPr>
          <a:xfrm>
            <a:off x="2466401" y="1561763"/>
            <a:ext cx="1893536"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7489BC0-3CE1-0C4A-AB6D-25FCAC60E85F}"/>
              </a:ext>
            </a:extLst>
          </p:cNvPr>
          <p:cNvCxnSpPr>
            <a:cxnSpLocks/>
          </p:cNvCxnSpPr>
          <p:nvPr/>
        </p:nvCxnSpPr>
        <p:spPr>
          <a:xfrm>
            <a:off x="2940459" y="1561763"/>
            <a:ext cx="94542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F86E34EA-48F8-F547-A607-553BB35649A0}"/>
              </a:ext>
            </a:extLst>
          </p:cNvPr>
          <p:cNvSpPr txBox="1"/>
          <p:nvPr/>
        </p:nvSpPr>
        <p:spPr>
          <a:xfrm>
            <a:off x="1143559" y="1377097"/>
            <a:ext cx="6094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DNA</a:t>
            </a:r>
          </a:p>
        </p:txBody>
      </p:sp>
      <p:cxnSp>
        <p:nvCxnSpPr>
          <p:cNvPr id="14" name="Straight Connector 13">
            <a:extLst>
              <a:ext uri="{FF2B5EF4-FFF2-40B4-BE49-F238E27FC236}">
                <a16:creationId xmlns:a16="http://schemas.microsoft.com/office/drawing/2014/main" id="{8F3A7119-16B5-DB4E-9E93-56618371E451}"/>
              </a:ext>
            </a:extLst>
          </p:cNvPr>
          <p:cNvCxnSpPr/>
          <p:nvPr/>
        </p:nvCxnSpPr>
        <p:spPr>
          <a:xfrm>
            <a:off x="1964696" y="2458630"/>
            <a:ext cx="303451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49BEC8E-F493-D84D-BE2B-8087EF430076}"/>
              </a:ext>
            </a:extLst>
          </p:cNvPr>
          <p:cNvCxnSpPr>
            <a:cxnSpLocks/>
          </p:cNvCxnSpPr>
          <p:nvPr/>
        </p:nvCxnSpPr>
        <p:spPr>
          <a:xfrm>
            <a:off x="2458309" y="2458630"/>
            <a:ext cx="1893536"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6A5E1DD-CDB5-EF46-A051-4C413540DA01}"/>
              </a:ext>
            </a:extLst>
          </p:cNvPr>
          <p:cNvCxnSpPr>
            <a:cxnSpLocks/>
          </p:cNvCxnSpPr>
          <p:nvPr/>
        </p:nvCxnSpPr>
        <p:spPr>
          <a:xfrm>
            <a:off x="2932367" y="2458630"/>
            <a:ext cx="94542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FFD6A89B-0C2F-AA43-866F-209CC1AD6247}"/>
              </a:ext>
            </a:extLst>
          </p:cNvPr>
          <p:cNvSpPr txBox="1"/>
          <p:nvPr/>
        </p:nvSpPr>
        <p:spPr>
          <a:xfrm>
            <a:off x="1143559" y="2027840"/>
            <a:ext cx="77617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mRNA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rRNA </a:t>
            </a:r>
          </a:p>
        </p:txBody>
      </p:sp>
      <p:cxnSp>
        <p:nvCxnSpPr>
          <p:cNvPr id="18" name="Straight Connector 17">
            <a:extLst>
              <a:ext uri="{FF2B5EF4-FFF2-40B4-BE49-F238E27FC236}">
                <a16:creationId xmlns:a16="http://schemas.microsoft.com/office/drawing/2014/main" id="{2E7BFDD8-2F8B-5146-9948-F2034ABE5A0B}"/>
              </a:ext>
            </a:extLst>
          </p:cNvPr>
          <p:cNvCxnSpPr>
            <a:cxnSpLocks/>
          </p:cNvCxnSpPr>
          <p:nvPr/>
        </p:nvCxnSpPr>
        <p:spPr>
          <a:xfrm>
            <a:off x="2224418" y="3013609"/>
            <a:ext cx="109086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76C9260-096E-3C4B-A55C-04B9EFF1E722}"/>
              </a:ext>
            </a:extLst>
          </p:cNvPr>
          <p:cNvCxnSpPr>
            <a:cxnSpLocks/>
          </p:cNvCxnSpPr>
          <p:nvPr/>
        </p:nvCxnSpPr>
        <p:spPr>
          <a:xfrm>
            <a:off x="3461723" y="3013609"/>
            <a:ext cx="1893536"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FF83B515-A11F-0C46-9352-4DF19BF529DA}"/>
              </a:ext>
            </a:extLst>
          </p:cNvPr>
          <p:cNvCxnSpPr>
            <a:cxnSpLocks/>
          </p:cNvCxnSpPr>
          <p:nvPr/>
        </p:nvCxnSpPr>
        <p:spPr>
          <a:xfrm>
            <a:off x="3887230" y="3013609"/>
            <a:ext cx="94542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643B2E02-CDD2-B647-8C38-DC8C956670DC}"/>
              </a:ext>
            </a:extLst>
          </p:cNvPr>
          <p:cNvCxnSpPr>
            <a:cxnSpLocks/>
          </p:cNvCxnSpPr>
          <p:nvPr/>
        </p:nvCxnSpPr>
        <p:spPr>
          <a:xfrm>
            <a:off x="2458309" y="2458631"/>
            <a:ext cx="392462" cy="55497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C0FDD6C4-5BC7-CA4E-AFB2-1B0A2F43AD0B}"/>
              </a:ext>
            </a:extLst>
          </p:cNvPr>
          <p:cNvCxnSpPr>
            <a:cxnSpLocks/>
          </p:cNvCxnSpPr>
          <p:nvPr/>
        </p:nvCxnSpPr>
        <p:spPr>
          <a:xfrm flipH="1">
            <a:off x="2850771" y="2458631"/>
            <a:ext cx="1501074" cy="55497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54072954-9726-2A4D-9BED-8DC6800E59A6}"/>
              </a:ext>
            </a:extLst>
          </p:cNvPr>
          <p:cNvSpPr txBox="1"/>
          <p:nvPr/>
        </p:nvSpPr>
        <p:spPr>
          <a:xfrm>
            <a:off x="4330943" y="2592538"/>
            <a:ext cx="9364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splicing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8" name="TextBox 37">
            <a:extLst>
              <a:ext uri="{FF2B5EF4-FFF2-40B4-BE49-F238E27FC236}">
                <a16:creationId xmlns:a16="http://schemas.microsoft.com/office/drawing/2014/main" id="{19831986-696E-1D4B-ABF4-106184E17C74}"/>
              </a:ext>
            </a:extLst>
          </p:cNvPr>
          <p:cNvSpPr txBox="1"/>
          <p:nvPr/>
        </p:nvSpPr>
        <p:spPr>
          <a:xfrm>
            <a:off x="7323193" y="2432800"/>
            <a:ext cx="12057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translation</a:t>
            </a:r>
          </a:p>
        </p:txBody>
      </p:sp>
      <p:cxnSp>
        <p:nvCxnSpPr>
          <p:cNvPr id="39" name="Straight Connector 38">
            <a:extLst>
              <a:ext uri="{FF2B5EF4-FFF2-40B4-BE49-F238E27FC236}">
                <a16:creationId xmlns:a16="http://schemas.microsoft.com/office/drawing/2014/main" id="{AFDB514B-735A-F044-9EB8-FA72905C0907}"/>
              </a:ext>
            </a:extLst>
          </p:cNvPr>
          <p:cNvCxnSpPr>
            <a:cxnSpLocks/>
          </p:cNvCxnSpPr>
          <p:nvPr/>
        </p:nvCxnSpPr>
        <p:spPr>
          <a:xfrm>
            <a:off x="2778568" y="3498355"/>
            <a:ext cx="0" cy="605793"/>
          </a:xfrm>
          <a:prstGeom prst="line">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FFA7DEEE-0958-1644-ABA0-2FB5884F705D}"/>
              </a:ext>
            </a:extLst>
          </p:cNvPr>
          <p:cNvSpPr txBox="1"/>
          <p:nvPr/>
        </p:nvSpPr>
        <p:spPr>
          <a:xfrm>
            <a:off x="2446847" y="3064425"/>
            <a:ext cx="6337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Exon</a:t>
            </a:r>
          </a:p>
        </p:txBody>
      </p:sp>
      <p:cxnSp>
        <p:nvCxnSpPr>
          <p:cNvPr id="43" name="Straight Connector 42">
            <a:extLst>
              <a:ext uri="{FF2B5EF4-FFF2-40B4-BE49-F238E27FC236}">
                <a16:creationId xmlns:a16="http://schemas.microsoft.com/office/drawing/2014/main" id="{04AA9186-A2BE-1E41-9452-D820555D55B9}"/>
              </a:ext>
            </a:extLst>
          </p:cNvPr>
          <p:cNvCxnSpPr>
            <a:cxnSpLocks/>
          </p:cNvCxnSpPr>
          <p:nvPr/>
        </p:nvCxnSpPr>
        <p:spPr>
          <a:xfrm flipH="1">
            <a:off x="8841249" y="2433720"/>
            <a:ext cx="10872" cy="378097"/>
          </a:xfrm>
          <a:prstGeom prst="line">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96C3252C-F734-F44D-A423-5E3CF2B814CF}"/>
              </a:ext>
            </a:extLst>
          </p:cNvPr>
          <p:cNvSpPr txBox="1"/>
          <p:nvPr/>
        </p:nvSpPr>
        <p:spPr>
          <a:xfrm>
            <a:off x="3727739" y="3129020"/>
            <a:ext cx="16648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Intron with ORF</a:t>
            </a:r>
          </a:p>
        </p:txBody>
      </p:sp>
      <p:sp>
        <p:nvSpPr>
          <p:cNvPr id="46" name="TextBox 45">
            <a:extLst>
              <a:ext uri="{FF2B5EF4-FFF2-40B4-BE49-F238E27FC236}">
                <a16:creationId xmlns:a16="http://schemas.microsoft.com/office/drawing/2014/main" id="{F219CF83-8DD1-2246-81C4-7D6BD505898F}"/>
              </a:ext>
            </a:extLst>
          </p:cNvPr>
          <p:cNvSpPr txBox="1"/>
          <p:nvPr/>
        </p:nvSpPr>
        <p:spPr>
          <a:xfrm>
            <a:off x="1109913" y="4677197"/>
            <a:ext cx="9190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Protein </a:t>
            </a:r>
          </a:p>
        </p:txBody>
      </p:sp>
      <p:sp>
        <p:nvSpPr>
          <p:cNvPr id="48" name="TextBox 47">
            <a:extLst>
              <a:ext uri="{FF2B5EF4-FFF2-40B4-BE49-F238E27FC236}">
                <a16:creationId xmlns:a16="http://schemas.microsoft.com/office/drawing/2014/main" id="{2B513DBB-EA35-BC4B-8E35-93024941543E}"/>
              </a:ext>
            </a:extLst>
          </p:cNvPr>
          <p:cNvSpPr txBox="1"/>
          <p:nvPr/>
        </p:nvSpPr>
        <p:spPr>
          <a:xfrm>
            <a:off x="1344889" y="6187340"/>
            <a:ext cx="18712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functional protein</a:t>
            </a:r>
          </a:p>
        </p:txBody>
      </p:sp>
      <p:pic>
        <p:nvPicPr>
          <p:cNvPr id="50" name="Picture 49">
            <a:extLst>
              <a:ext uri="{FF2B5EF4-FFF2-40B4-BE49-F238E27FC236}">
                <a16:creationId xmlns:a16="http://schemas.microsoft.com/office/drawing/2014/main" id="{C4ECE7C9-DD89-0E4C-BBBD-DEC47E2643ED}"/>
              </a:ext>
            </a:extLst>
          </p:cNvPr>
          <p:cNvPicPr>
            <a:picLocks noChangeAspect="1"/>
          </p:cNvPicPr>
          <p:nvPr/>
        </p:nvPicPr>
        <p:blipFill>
          <a:blip r:embed="rId6"/>
          <a:stretch>
            <a:fillRect/>
          </a:stretch>
        </p:blipFill>
        <p:spPr>
          <a:xfrm>
            <a:off x="3434486" y="4605975"/>
            <a:ext cx="1990946" cy="1063362"/>
          </a:xfrm>
          <a:prstGeom prst="rect">
            <a:avLst/>
          </a:prstGeom>
        </p:spPr>
      </p:pic>
      <p:sp>
        <p:nvSpPr>
          <p:cNvPr id="51" name="TextBox 50">
            <a:extLst>
              <a:ext uri="{FF2B5EF4-FFF2-40B4-BE49-F238E27FC236}">
                <a16:creationId xmlns:a16="http://schemas.microsoft.com/office/drawing/2014/main" id="{31A4179F-F3DE-BB4C-864E-D4C9E8CB10B4}"/>
              </a:ext>
            </a:extLst>
          </p:cNvPr>
          <p:cNvSpPr txBox="1"/>
          <p:nvPr/>
        </p:nvSpPr>
        <p:spPr>
          <a:xfrm>
            <a:off x="3333539" y="5797009"/>
            <a:ext cx="23278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Homing Endonuclease </a:t>
            </a:r>
          </a:p>
        </p:txBody>
      </p:sp>
      <p:sp>
        <p:nvSpPr>
          <p:cNvPr id="52" name="TextBox 51">
            <a:extLst>
              <a:ext uri="{FF2B5EF4-FFF2-40B4-BE49-F238E27FC236}">
                <a16:creationId xmlns:a16="http://schemas.microsoft.com/office/drawing/2014/main" id="{4BFDDE3E-FE96-9E45-BE9F-5623ACF1B500}"/>
              </a:ext>
            </a:extLst>
          </p:cNvPr>
          <p:cNvSpPr txBox="1"/>
          <p:nvPr/>
        </p:nvSpPr>
        <p:spPr>
          <a:xfrm>
            <a:off x="922183" y="691659"/>
            <a:ext cx="38738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Exon:            Intron:           ORF on Intron </a:t>
            </a:r>
          </a:p>
        </p:txBody>
      </p:sp>
      <p:cxnSp>
        <p:nvCxnSpPr>
          <p:cNvPr id="53" name="Straight Connector 52">
            <a:extLst>
              <a:ext uri="{FF2B5EF4-FFF2-40B4-BE49-F238E27FC236}">
                <a16:creationId xmlns:a16="http://schemas.microsoft.com/office/drawing/2014/main" id="{A1DFD875-B369-8F40-A27D-219E463DD2F9}"/>
              </a:ext>
            </a:extLst>
          </p:cNvPr>
          <p:cNvCxnSpPr>
            <a:cxnSpLocks/>
          </p:cNvCxnSpPr>
          <p:nvPr/>
        </p:nvCxnSpPr>
        <p:spPr>
          <a:xfrm>
            <a:off x="1577099" y="876326"/>
            <a:ext cx="351845" cy="6743"/>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ADD78105-BA32-EB42-A162-0B062904F2C3}"/>
              </a:ext>
            </a:extLst>
          </p:cNvPr>
          <p:cNvCxnSpPr>
            <a:cxnSpLocks/>
          </p:cNvCxnSpPr>
          <p:nvPr/>
        </p:nvCxnSpPr>
        <p:spPr>
          <a:xfrm>
            <a:off x="2825802" y="876326"/>
            <a:ext cx="326627" cy="6743"/>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565754C3-2C6F-F748-B06D-42C1F1E592B6}"/>
              </a:ext>
            </a:extLst>
          </p:cNvPr>
          <p:cNvCxnSpPr>
            <a:cxnSpLocks/>
          </p:cNvCxnSpPr>
          <p:nvPr/>
        </p:nvCxnSpPr>
        <p:spPr>
          <a:xfrm>
            <a:off x="4695927" y="883069"/>
            <a:ext cx="47271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4A36AA40-4133-A342-B252-1E98D7A719BB}"/>
              </a:ext>
            </a:extLst>
          </p:cNvPr>
          <p:cNvCxnSpPr>
            <a:cxnSpLocks/>
          </p:cNvCxnSpPr>
          <p:nvPr/>
        </p:nvCxnSpPr>
        <p:spPr>
          <a:xfrm>
            <a:off x="7434771" y="1561763"/>
            <a:ext cx="303451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3530F413-6238-EC48-AE16-AD99907C7794}"/>
              </a:ext>
            </a:extLst>
          </p:cNvPr>
          <p:cNvCxnSpPr>
            <a:cxnSpLocks/>
          </p:cNvCxnSpPr>
          <p:nvPr/>
        </p:nvCxnSpPr>
        <p:spPr>
          <a:xfrm>
            <a:off x="7928384" y="1561763"/>
            <a:ext cx="1893536"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579ABD4C-B9AB-114A-9699-209247A651B2}"/>
              </a:ext>
            </a:extLst>
          </p:cNvPr>
          <p:cNvCxnSpPr>
            <a:cxnSpLocks/>
          </p:cNvCxnSpPr>
          <p:nvPr/>
        </p:nvCxnSpPr>
        <p:spPr>
          <a:xfrm>
            <a:off x="8402442" y="1561763"/>
            <a:ext cx="94542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9F018388-36EF-7541-B0CE-348B2D1B15AE}"/>
              </a:ext>
            </a:extLst>
          </p:cNvPr>
          <p:cNvSpPr txBox="1"/>
          <p:nvPr/>
        </p:nvSpPr>
        <p:spPr>
          <a:xfrm>
            <a:off x="6293796" y="699322"/>
            <a:ext cx="61054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Extein:              Intein Splicing Domain:           HE domain: </a:t>
            </a:r>
          </a:p>
        </p:txBody>
      </p:sp>
      <p:cxnSp>
        <p:nvCxnSpPr>
          <p:cNvPr id="65" name="Straight Connector 64">
            <a:extLst>
              <a:ext uri="{FF2B5EF4-FFF2-40B4-BE49-F238E27FC236}">
                <a16:creationId xmlns:a16="http://schemas.microsoft.com/office/drawing/2014/main" id="{E6869843-92BB-D842-BBAC-AD051CA9C136}"/>
              </a:ext>
            </a:extLst>
          </p:cNvPr>
          <p:cNvCxnSpPr>
            <a:cxnSpLocks/>
          </p:cNvCxnSpPr>
          <p:nvPr/>
        </p:nvCxnSpPr>
        <p:spPr>
          <a:xfrm>
            <a:off x="7142244" y="896433"/>
            <a:ext cx="49361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1EBB74C2-9CFF-4042-BE2A-47389BB29F79}"/>
              </a:ext>
            </a:extLst>
          </p:cNvPr>
          <p:cNvCxnSpPr>
            <a:cxnSpLocks/>
          </p:cNvCxnSpPr>
          <p:nvPr/>
        </p:nvCxnSpPr>
        <p:spPr>
          <a:xfrm>
            <a:off x="9950686" y="896433"/>
            <a:ext cx="453681"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5D39EA88-9AB3-C049-BD59-49B61C9826F7}"/>
              </a:ext>
            </a:extLst>
          </p:cNvPr>
          <p:cNvCxnSpPr>
            <a:cxnSpLocks/>
          </p:cNvCxnSpPr>
          <p:nvPr/>
        </p:nvCxnSpPr>
        <p:spPr>
          <a:xfrm>
            <a:off x="11566890" y="896433"/>
            <a:ext cx="47271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1FC12694-BE3E-4C4A-BF72-F11A23FAB8C5}"/>
              </a:ext>
            </a:extLst>
          </p:cNvPr>
          <p:cNvCxnSpPr>
            <a:cxnSpLocks/>
          </p:cNvCxnSpPr>
          <p:nvPr/>
        </p:nvCxnSpPr>
        <p:spPr>
          <a:xfrm>
            <a:off x="7434771" y="2361526"/>
            <a:ext cx="303451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41D99825-5D3A-9A44-8BF8-CA8B15B79ADE}"/>
              </a:ext>
            </a:extLst>
          </p:cNvPr>
          <p:cNvCxnSpPr>
            <a:cxnSpLocks/>
          </p:cNvCxnSpPr>
          <p:nvPr/>
        </p:nvCxnSpPr>
        <p:spPr>
          <a:xfrm>
            <a:off x="7928384" y="2361526"/>
            <a:ext cx="1893536"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09376BB4-AD39-8E4A-B3E1-BFA49C43D507}"/>
              </a:ext>
            </a:extLst>
          </p:cNvPr>
          <p:cNvCxnSpPr>
            <a:cxnSpLocks/>
          </p:cNvCxnSpPr>
          <p:nvPr/>
        </p:nvCxnSpPr>
        <p:spPr>
          <a:xfrm>
            <a:off x="8402442" y="2361526"/>
            <a:ext cx="94542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15F79933-BF5B-9244-B172-1627E59EFCC4}"/>
              </a:ext>
            </a:extLst>
          </p:cNvPr>
          <p:cNvCxnSpPr>
            <a:cxnSpLocks/>
          </p:cNvCxnSpPr>
          <p:nvPr/>
        </p:nvCxnSpPr>
        <p:spPr>
          <a:xfrm>
            <a:off x="3333539" y="1746429"/>
            <a:ext cx="0" cy="529396"/>
          </a:xfrm>
          <a:prstGeom prst="line">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5" name="TextBox 74">
            <a:extLst>
              <a:ext uri="{FF2B5EF4-FFF2-40B4-BE49-F238E27FC236}">
                <a16:creationId xmlns:a16="http://schemas.microsoft.com/office/drawing/2014/main" id="{56D11DE7-3B36-254F-B85A-E18A624AF3E4}"/>
              </a:ext>
            </a:extLst>
          </p:cNvPr>
          <p:cNvSpPr txBox="1"/>
          <p:nvPr/>
        </p:nvSpPr>
        <p:spPr>
          <a:xfrm>
            <a:off x="3445390" y="1845831"/>
            <a:ext cx="13843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transcription</a:t>
            </a:r>
          </a:p>
        </p:txBody>
      </p:sp>
      <p:cxnSp>
        <p:nvCxnSpPr>
          <p:cNvPr id="76" name="Straight Connector 75">
            <a:extLst>
              <a:ext uri="{FF2B5EF4-FFF2-40B4-BE49-F238E27FC236}">
                <a16:creationId xmlns:a16="http://schemas.microsoft.com/office/drawing/2014/main" id="{DF2FFB92-01C1-BE4A-9B9B-476BAB9985B9}"/>
              </a:ext>
            </a:extLst>
          </p:cNvPr>
          <p:cNvCxnSpPr>
            <a:cxnSpLocks/>
          </p:cNvCxnSpPr>
          <p:nvPr/>
        </p:nvCxnSpPr>
        <p:spPr>
          <a:xfrm>
            <a:off x="8812818" y="1762613"/>
            <a:ext cx="0" cy="373684"/>
          </a:xfrm>
          <a:prstGeom prst="line">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7" name="TextBox 76">
            <a:extLst>
              <a:ext uri="{FF2B5EF4-FFF2-40B4-BE49-F238E27FC236}">
                <a16:creationId xmlns:a16="http://schemas.microsoft.com/office/drawing/2014/main" id="{2830D056-DE2F-9B43-AEA7-57A9C50230C6}"/>
              </a:ext>
            </a:extLst>
          </p:cNvPr>
          <p:cNvSpPr txBox="1"/>
          <p:nvPr/>
        </p:nvSpPr>
        <p:spPr>
          <a:xfrm>
            <a:off x="8864632" y="1741798"/>
            <a:ext cx="13843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transcription</a:t>
            </a:r>
          </a:p>
        </p:txBody>
      </p:sp>
      <p:sp>
        <p:nvSpPr>
          <p:cNvPr id="80" name="TextBox 79">
            <a:extLst>
              <a:ext uri="{FF2B5EF4-FFF2-40B4-BE49-F238E27FC236}">
                <a16:creationId xmlns:a16="http://schemas.microsoft.com/office/drawing/2014/main" id="{BC6E04FE-306C-B142-ADE2-41A250C14F07}"/>
              </a:ext>
            </a:extLst>
          </p:cNvPr>
          <p:cNvSpPr txBox="1"/>
          <p:nvPr/>
        </p:nvSpPr>
        <p:spPr>
          <a:xfrm>
            <a:off x="8528972" y="4278169"/>
            <a:ext cx="9364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splicing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cxnSp>
        <p:nvCxnSpPr>
          <p:cNvPr id="82" name="Straight Connector 81">
            <a:extLst>
              <a:ext uri="{FF2B5EF4-FFF2-40B4-BE49-F238E27FC236}">
                <a16:creationId xmlns:a16="http://schemas.microsoft.com/office/drawing/2014/main" id="{123E1CC7-8DD9-BD41-A0D5-B717098A4A5D}"/>
              </a:ext>
            </a:extLst>
          </p:cNvPr>
          <p:cNvCxnSpPr>
            <a:cxnSpLocks/>
            <a:stCxn id="80" idx="2"/>
          </p:cNvCxnSpPr>
          <p:nvPr/>
        </p:nvCxnSpPr>
        <p:spPr>
          <a:xfrm>
            <a:off x="8997210" y="4647501"/>
            <a:ext cx="405035" cy="361470"/>
          </a:xfrm>
          <a:prstGeom prst="line">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84" name="Picture 83">
            <a:extLst>
              <a:ext uri="{FF2B5EF4-FFF2-40B4-BE49-F238E27FC236}">
                <a16:creationId xmlns:a16="http://schemas.microsoft.com/office/drawing/2014/main" id="{A73A0D72-5ABC-0A4F-BD01-AE3C2A450C1D}"/>
              </a:ext>
            </a:extLst>
          </p:cNvPr>
          <p:cNvPicPr>
            <a:picLocks noChangeAspect="1"/>
          </p:cNvPicPr>
          <p:nvPr/>
        </p:nvPicPr>
        <p:blipFill>
          <a:blip r:embed="rId5"/>
          <a:stretch>
            <a:fillRect/>
          </a:stretch>
        </p:blipFill>
        <p:spPr>
          <a:xfrm>
            <a:off x="6851007" y="4174191"/>
            <a:ext cx="1210772" cy="2103031"/>
          </a:xfrm>
          <a:prstGeom prst="rect">
            <a:avLst/>
          </a:prstGeom>
        </p:spPr>
      </p:pic>
      <p:cxnSp>
        <p:nvCxnSpPr>
          <p:cNvPr id="87" name="Straight Connector 86">
            <a:extLst>
              <a:ext uri="{FF2B5EF4-FFF2-40B4-BE49-F238E27FC236}">
                <a16:creationId xmlns:a16="http://schemas.microsoft.com/office/drawing/2014/main" id="{C6097CA2-29E4-384E-91B5-F40B5992C5FE}"/>
              </a:ext>
            </a:extLst>
          </p:cNvPr>
          <p:cNvCxnSpPr>
            <a:cxnSpLocks/>
          </p:cNvCxnSpPr>
          <p:nvPr/>
        </p:nvCxnSpPr>
        <p:spPr>
          <a:xfrm flipH="1">
            <a:off x="8494689" y="4662974"/>
            <a:ext cx="474841" cy="402995"/>
          </a:xfrm>
          <a:prstGeom prst="line">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0" name="TextBox 89">
            <a:extLst>
              <a:ext uri="{FF2B5EF4-FFF2-40B4-BE49-F238E27FC236}">
                <a16:creationId xmlns:a16="http://schemas.microsoft.com/office/drawing/2014/main" id="{72EC4492-DE9B-AB46-893D-7D320139765F}"/>
              </a:ext>
            </a:extLst>
          </p:cNvPr>
          <p:cNvSpPr txBox="1"/>
          <p:nvPr/>
        </p:nvSpPr>
        <p:spPr>
          <a:xfrm>
            <a:off x="6780389" y="6273357"/>
            <a:ext cx="18712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functional protein</a:t>
            </a:r>
          </a:p>
        </p:txBody>
      </p:sp>
      <p:sp>
        <p:nvSpPr>
          <p:cNvPr id="92" name="TextBox 91">
            <a:extLst>
              <a:ext uri="{FF2B5EF4-FFF2-40B4-BE49-F238E27FC236}">
                <a16:creationId xmlns:a16="http://schemas.microsoft.com/office/drawing/2014/main" id="{8057E76B-AA9E-444A-824D-32AF3BF6C8E7}"/>
              </a:ext>
            </a:extLst>
          </p:cNvPr>
          <p:cNvSpPr txBox="1"/>
          <p:nvPr/>
        </p:nvSpPr>
        <p:spPr>
          <a:xfrm>
            <a:off x="9266087" y="6192156"/>
            <a:ext cx="19657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Intein with HE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Splicing domain</a:t>
            </a:r>
          </a:p>
        </p:txBody>
      </p:sp>
      <p:cxnSp>
        <p:nvCxnSpPr>
          <p:cNvPr id="96" name="Straight Connector 95">
            <a:extLst>
              <a:ext uri="{FF2B5EF4-FFF2-40B4-BE49-F238E27FC236}">
                <a16:creationId xmlns:a16="http://schemas.microsoft.com/office/drawing/2014/main" id="{57644E32-4E79-5641-BD1A-F7FA3C5876AC}"/>
              </a:ext>
            </a:extLst>
          </p:cNvPr>
          <p:cNvCxnSpPr>
            <a:cxnSpLocks/>
          </p:cNvCxnSpPr>
          <p:nvPr/>
        </p:nvCxnSpPr>
        <p:spPr>
          <a:xfrm>
            <a:off x="4452274" y="3498355"/>
            <a:ext cx="0" cy="815372"/>
          </a:xfrm>
          <a:prstGeom prst="line">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7" name="TextBox 96">
            <a:extLst>
              <a:ext uri="{FF2B5EF4-FFF2-40B4-BE49-F238E27FC236}">
                <a16:creationId xmlns:a16="http://schemas.microsoft.com/office/drawing/2014/main" id="{4D085B1E-2F60-864B-AE96-D90623896164}"/>
              </a:ext>
            </a:extLst>
          </p:cNvPr>
          <p:cNvSpPr txBox="1"/>
          <p:nvPr/>
        </p:nvSpPr>
        <p:spPr>
          <a:xfrm>
            <a:off x="2989115" y="3513443"/>
            <a:ext cx="12057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translation</a:t>
            </a:r>
          </a:p>
        </p:txBody>
      </p:sp>
      <p:sp>
        <p:nvSpPr>
          <p:cNvPr id="2" name="Freeform 1">
            <a:extLst>
              <a:ext uri="{FF2B5EF4-FFF2-40B4-BE49-F238E27FC236}">
                <a16:creationId xmlns:a16="http://schemas.microsoft.com/office/drawing/2014/main" id="{AC462E10-2126-4E46-9E7E-1D94A4FA2797}"/>
              </a:ext>
            </a:extLst>
          </p:cNvPr>
          <p:cNvSpPr/>
          <p:nvPr/>
        </p:nvSpPr>
        <p:spPr>
          <a:xfrm>
            <a:off x="1917577" y="4119239"/>
            <a:ext cx="1260629" cy="2104008"/>
          </a:xfrm>
          <a:custGeom>
            <a:avLst/>
            <a:gdLst>
              <a:gd name="connsiteX0" fmla="*/ 106532 w 1260629"/>
              <a:gd name="connsiteY0" fmla="*/ 0 h 2104008"/>
              <a:gd name="connsiteX1" fmla="*/ 106532 w 1260629"/>
              <a:gd name="connsiteY1" fmla="*/ 0 h 2104008"/>
              <a:gd name="connsiteX2" fmla="*/ 204186 w 1260629"/>
              <a:gd name="connsiteY2" fmla="*/ 17755 h 2104008"/>
              <a:gd name="connsiteX3" fmla="*/ 1260629 w 1260629"/>
              <a:gd name="connsiteY3" fmla="*/ 26633 h 2104008"/>
              <a:gd name="connsiteX4" fmla="*/ 1207363 w 1260629"/>
              <a:gd name="connsiteY4" fmla="*/ 2104008 h 2104008"/>
              <a:gd name="connsiteX5" fmla="*/ 0 w 1260629"/>
              <a:gd name="connsiteY5" fmla="*/ 2059619 h 2104008"/>
              <a:gd name="connsiteX6" fmla="*/ 106532 w 1260629"/>
              <a:gd name="connsiteY6" fmla="*/ 0 h 210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0629" h="2104008">
                <a:moveTo>
                  <a:pt x="106532" y="0"/>
                </a:moveTo>
                <a:lnTo>
                  <a:pt x="106532" y="0"/>
                </a:lnTo>
                <a:cubicBezTo>
                  <a:pt x="139083" y="5918"/>
                  <a:pt x="171110" y="16986"/>
                  <a:pt x="204186" y="17755"/>
                </a:cubicBezTo>
                <a:cubicBezTo>
                  <a:pt x="556251" y="25943"/>
                  <a:pt x="908469" y="26633"/>
                  <a:pt x="1260629" y="26633"/>
                </a:cubicBezTo>
                <a:lnTo>
                  <a:pt x="1207363" y="2104008"/>
                </a:lnTo>
                <a:lnTo>
                  <a:pt x="0" y="2059619"/>
                </a:lnTo>
                <a:lnTo>
                  <a:pt x="106532" y="0"/>
                </a:lnTo>
                <a:close/>
              </a:path>
            </a:pathLst>
          </a:custGeom>
          <a:noFill/>
          <a:ln w="25400">
            <a:solidFill>
              <a:schemeClr val="accent1">
                <a:shade val="95000"/>
                <a:satMod val="105000"/>
                <a:alpha val="68439"/>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5">
            <a:extLst>
              <a:ext uri="{FF2B5EF4-FFF2-40B4-BE49-F238E27FC236}">
                <a16:creationId xmlns:a16="http://schemas.microsoft.com/office/drawing/2014/main" id="{C3E8C33F-15EE-514A-BAE7-5A9909B89E08}"/>
              </a:ext>
            </a:extLst>
          </p:cNvPr>
          <p:cNvSpPr/>
          <p:nvPr/>
        </p:nvSpPr>
        <p:spPr>
          <a:xfrm>
            <a:off x="6889072" y="4190260"/>
            <a:ext cx="1216241" cy="2095130"/>
          </a:xfrm>
          <a:custGeom>
            <a:avLst/>
            <a:gdLst>
              <a:gd name="connsiteX0" fmla="*/ 1207363 w 1216241"/>
              <a:gd name="connsiteY0" fmla="*/ 230820 h 2095130"/>
              <a:gd name="connsiteX1" fmla="*/ 843378 w 1216241"/>
              <a:gd name="connsiteY1" fmla="*/ 0 h 2095130"/>
              <a:gd name="connsiteX2" fmla="*/ 346229 w 1216241"/>
              <a:gd name="connsiteY2" fmla="*/ 8878 h 2095130"/>
              <a:gd name="connsiteX3" fmla="*/ 0 w 1216241"/>
              <a:gd name="connsiteY3" fmla="*/ 878890 h 2095130"/>
              <a:gd name="connsiteX4" fmla="*/ 195309 w 1216241"/>
              <a:gd name="connsiteY4" fmla="*/ 1944210 h 2095130"/>
              <a:gd name="connsiteX5" fmla="*/ 648070 w 1216241"/>
              <a:gd name="connsiteY5" fmla="*/ 2095130 h 2095130"/>
              <a:gd name="connsiteX6" fmla="*/ 1091953 w 1216241"/>
              <a:gd name="connsiteY6" fmla="*/ 1953088 h 2095130"/>
              <a:gd name="connsiteX7" fmla="*/ 1216241 w 1216241"/>
              <a:gd name="connsiteY7" fmla="*/ 1083076 h 2095130"/>
              <a:gd name="connsiteX8" fmla="*/ 1207363 w 1216241"/>
              <a:gd name="connsiteY8" fmla="*/ 230820 h 2095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241" h="2095130">
                <a:moveTo>
                  <a:pt x="1207363" y="230820"/>
                </a:moveTo>
                <a:lnTo>
                  <a:pt x="843378" y="0"/>
                </a:lnTo>
                <a:lnTo>
                  <a:pt x="346229" y="8878"/>
                </a:lnTo>
                <a:lnTo>
                  <a:pt x="0" y="878890"/>
                </a:lnTo>
                <a:lnTo>
                  <a:pt x="195309" y="1944210"/>
                </a:lnTo>
                <a:lnTo>
                  <a:pt x="648070" y="2095130"/>
                </a:lnTo>
                <a:lnTo>
                  <a:pt x="1091953" y="1953088"/>
                </a:lnTo>
                <a:lnTo>
                  <a:pt x="1216241" y="1083076"/>
                </a:lnTo>
                <a:cubicBezTo>
                  <a:pt x="1213282" y="810827"/>
                  <a:pt x="1210322" y="538579"/>
                  <a:pt x="1207363" y="230820"/>
                </a:cubicBezTo>
                <a:close/>
              </a:path>
            </a:pathLst>
          </a:custGeom>
          <a:noFill/>
          <a:ln w="25400">
            <a:solidFill>
              <a:schemeClr val="accent1">
                <a:shade val="95000"/>
                <a:satMod val="105000"/>
                <a:alpha val="70375"/>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a:extLst>
              <a:ext uri="{FF2B5EF4-FFF2-40B4-BE49-F238E27FC236}">
                <a16:creationId xmlns:a16="http://schemas.microsoft.com/office/drawing/2014/main" id="{5502698D-88ED-354A-982B-4BE5DCDB284A}"/>
              </a:ext>
            </a:extLst>
          </p:cNvPr>
          <p:cNvSpPr/>
          <p:nvPr/>
        </p:nvSpPr>
        <p:spPr>
          <a:xfrm>
            <a:off x="8100223" y="2855651"/>
            <a:ext cx="1062627" cy="1503218"/>
          </a:xfrm>
          <a:custGeom>
            <a:avLst/>
            <a:gdLst>
              <a:gd name="connsiteX0" fmla="*/ 852256 w 1127464"/>
              <a:gd name="connsiteY0" fmla="*/ 656948 h 1642369"/>
              <a:gd name="connsiteX1" fmla="*/ 727969 w 1127464"/>
              <a:gd name="connsiteY1" fmla="*/ 878889 h 1642369"/>
              <a:gd name="connsiteX2" fmla="*/ 727969 w 1127464"/>
              <a:gd name="connsiteY2" fmla="*/ 949911 h 1642369"/>
              <a:gd name="connsiteX3" fmla="*/ 781235 w 1127464"/>
              <a:gd name="connsiteY3" fmla="*/ 1020932 h 1642369"/>
              <a:gd name="connsiteX4" fmla="*/ 834501 w 1127464"/>
              <a:gd name="connsiteY4" fmla="*/ 1118586 h 1642369"/>
              <a:gd name="connsiteX5" fmla="*/ 790112 w 1127464"/>
              <a:gd name="connsiteY5" fmla="*/ 1269507 h 1642369"/>
              <a:gd name="connsiteX6" fmla="*/ 674703 w 1127464"/>
              <a:gd name="connsiteY6" fmla="*/ 1580225 h 1642369"/>
              <a:gd name="connsiteX7" fmla="*/ 550415 w 1127464"/>
              <a:gd name="connsiteY7" fmla="*/ 1642369 h 1642369"/>
              <a:gd name="connsiteX8" fmla="*/ 363984 w 1127464"/>
              <a:gd name="connsiteY8" fmla="*/ 1597981 h 1642369"/>
              <a:gd name="connsiteX9" fmla="*/ 248575 w 1127464"/>
              <a:gd name="connsiteY9" fmla="*/ 1473693 h 1642369"/>
              <a:gd name="connsiteX10" fmla="*/ 133165 w 1127464"/>
              <a:gd name="connsiteY10" fmla="*/ 1260629 h 1642369"/>
              <a:gd name="connsiteX11" fmla="*/ 17755 w 1127464"/>
              <a:gd name="connsiteY11" fmla="*/ 798990 h 1642369"/>
              <a:gd name="connsiteX12" fmla="*/ 0 w 1127464"/>
              <a:gd name="connsiteY12" fmla="*/ 497149 h 1642369"/>
              <a:gd name="connsiteX13" fmla="*/ 35510 w 1127464"/>
              <a:gd name="connsiteY13" fmla="*/ 186431 h 1642369"/>
              <a:gd name="connsiteX14" fmla="*/ 346229 w 1127464"/>
              <a:gd name="connsiteY14" fmla="*/ 106532 h 1642369"/>
              <a:gd name="connsiteX15" fmla="*/ 745724 w 1127464"/>
              <a:gd name="connsiteY15" fmla="*/ 44388 h 1642369"/>
              <a:gd name="connsiteX16" fmla="*/ 1127464 w 1127464"/>
              <a:gd name="connsiteY16" fmla="*/ 0 h 1642369"/>
              <a:gd name="connsiteX17" fmla="*/ 958788 w 1127464"/>
              <a:gd name="connsiteY17" fmla="*/ 310718 h 1642369"/>
              <a:gd name="connsiteX18" fmla="*/ 852256 w 1127464"/>
              <a:gd name="connsiteY18" fmla="*/ 656948 h 164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27464" h="1642369">
                <a:moveTo>
                  <a:pt x="852256" y="656948"/>
                </a:moveTo>
                <a:lnTo>
                  <a:pt x="727969" y="878889"/>
                </a:lnTo>
                <a:lnTo>
                  <a:pt x="727969" y="949911"/>
                </a:lnTo>
                <a:lnTo>
                  <a:pt x="781235" y="1020932"/>
                </a:lnTo>
                <a:lnTo>
                  <a:pt x="834501" y="1118586"/>
                </a:lnTo>
                <a:lnTo>
                  <a:pt x="790112" y="1269507"/>
                </a:lnTo>
                <a:lnTo>
                  <a:pt x="674703" y="1580225"/>
                </a:lnTo>
                <a:lnTo>
                  <a:pt x="550415" y="1642369"/>
                </a:lnTo>
                <a:lnTo>
                  <a:pt x="363984" y="1597981"/>
                </a:lnTo>
                <a:lnTo>
                  <a:pt x="248575" y="1473693"/>
                </a:lnTo>
                <a:lnTo>
                  <a:pt x="133165" y="1260629"/>
                </a:lnTo>
                <a:lnTo>
                  <a:pt x="17755" y="798990"/>
                </a:lnTo>
                <a:lnTo>
                  <a:pt x="0" y="497149"/>
                </a:lnTo>
                <a:lnTo>
                  <a:pt x="35510" y="186431"/>
                </a:lnTo>
                <a:lnTo>
                  <a:pt x="346229" y="106532"/>
                </a:lnTo>
                <a:lnTo>
                  <a:pt x="745724" y="44388"/>
                </a:lnTo>
                <a:lnTo>
                  <a:pt x="1127464" y="0"/>
                </a:lnTo>
                <a:lnTo>
                  <a:pt x="958788" y="310718"/>
                </a:lnTo>
                <a:lnTo>
                  <a:pt x="852256" y="656948"/>
                </a:lnTo>
                <a:close/>
              </a:path>
            </a:pathLst>
          </a:custGeom>
          <a:noFill/>
          <a:ln w="25400">
            <a:solidFill>
              <a:schemeClr val="accent1">
                <a:shade val="95000"/>
                <a:satMod val="105000"/>
                <a:alpha val="69268"/>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A88B4876-E4C9-A44F-B078-213F249FDF1A}"/>
              </a:ext>
            </a:extLst>
          </p:cNvPr>
          <p:cNvSpPr/>
          <p:nvPr/>
        </p:nvSpPr>
        <p:spPr>
          <a:xfrm>
            <a:off x="3400148" y="4447713"/>
            <a:ext cx="2095130" cy="1322772"/>
          </a:xfrm>
          <a:custGeom>
            <a:avLst/>
            <a:gdLst>
              <a:gd name="connsiteX0" fmla="*/ 470516 w 2095130"/>
              <a:gd name="connsiteY0" fmla="*/ 133165 h 1322772"/>
              <a:gd name="connsiteX1" fmla="*/ 62143 w 2095130"/>
              <a:gd name="connsiteY1" fmla="*/ 559293 h 1322772"/>
              <a:gd name="connsiteX2" fmla="*/ 0 w 2095130"/>
              <a:gd name="connsiteY2" fmla="*/ 967666 h 1322772"/>
              <a:gd name="connsiteX3" fmla="*/ 177553 w 2095130"/>
              <a:gd name="connsiteY3" fmla="*/ 1091953 h 1322772"/>
              <a:gd name="connsiteX4" fmla="*/ 798990 w 2095130"/>
              <a:gd name="connsiteY4" fmla="*/ 1251751 h 1322772"/>
              <a:gd name="connsiteX5" fmla="*/ 1296139 w 2095130"/>
              <a:gd name="connsiteY5" fmla="*/ 1322772 h 1322772"/>
              <a:gd name="connsiteX6" fmla="*/ 1624613 w 2095130"/>
              <a:gd name="connsiteY6" fmla="*/ 1287262 h 1322772"/>
              <a:gd name="connsiteX7" fmla="*/ 1944209 w 2095130"/>
              <a:gd name="connsiteY7" fmla="*/ 1242873 h 1322772"/>
              <a:gd name="connsiteX8" fmla="*/ 2068497 w 2095130"/>
              <a:gd name="connsiteY8" fmla="*/ 1065320 h 1322772"/>
              <a:gd name="connsiteX9" fmla="*/ 2095130 w 2095130"/>
              <a:gd name="connsiteY9" fmla="*/ 736846 h 1322772"/>
              <a:gd name="connsiteX10" fmla="*/ 2024108 w 2095130"/>
              <a:gd name="connsiteY10" fmla="*/ 452761 h 1322772"/>
              <a:gd name="connsiteX11" fmla="*/ 1873188 w 2095130"/>
              <a:gd name="connsiteY11" fmla="*/ 248574 h 1322772"/>
              <a:gd name="connsiteX12" fmla="*/ 1597980 w 2095130"/>
              <a:gd name="connsiteY12" fmla="*/ 159798 h 1322772"/>
              <a:gd name="connsiteX13" fmla="*/ 1251751 w 2095130"/>
              <a:gd name="connsiteY13" fmla="*/ 62143 h 1322772"/>
              <a:gd name="connsiteX14" fmla="*/ 825623 w 2095130"/>
              <a:gd name="connsiteY14" fmla="*/ 0 h 1322772"/>
              <a:gd name="connsiteX15" fmla="*/ 470516 w 2095130"/>
              <a:gd name="connsiteY15" fmla="*/ 133165 h 132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5130" h="1322772">
                <a:moveTo>
                  <a:pt x="470516" y="133165"/>
                </a:moveTo>
                <a:lnTo>
                  <a:pt x="62143" y="559293"/>
                </a:lnTo>
                <a:lnTo>
                  <a:pt x="0" y="967666"/>
                </a:lnTo>
                <a:lnTo>
                  <a:pt x="177553" y="1091953"/>
                </a:lnTo>
                <a:lnTo>
                  <a:pt x="798990" y="1251751"/>
                </a:lnTo>
                <a:lnTo>
                  <a:pt x="1296139" y="1322772"/>
                </a:lnTo>
                <a:lnTo>
                  <a:pt x="1624613" y="1287262"/>
                </a:lnTo>
                <a:lnTo>
                  <a:pt x="1944209" y="1242873"/>
                </a:lnTo>
                <a:lnTo>
                  <a:pt x="2068497" y="1065320"/>
                </a:lnTo>
                <a:lnTo>
                  <a:pt x="2095130" y="736846"/>
                </a:lnTo>
                <a:lnTo>
                  <a:pt x="2024108" y="452761"/>
                </a:lnTo>
                <a:lnTo>
                  <a:pt x="1873188" y="248574"/>
                </a:lnTo>
                <a:lnTo>
                  <a:pt x="1597980" y="159798"/>
                </a:lnTo>
                <a:lnTo>
                  <a:pt x="1251751" y="62143"/>
                </a:lnTo>
                <a:lnTo>
                  <a:pt x="825623" y="0"/>
                </a:lnTo>
                <a:lnTo>
                  <a:pt x="470516" y="133165"/>
                </a:lnTo>
                <a:close/>
              </a:path>
            </a:pathLst>
          </a:custGeom>
          <a:noFill/>
          <a:ln w="25400">
            <a:solidFill>
              <a:srgbClr val="FF0000">
                <a:alpha val="67867"/>
              </a:srgb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20">
            <a:extLst>
              <a:ext uri="{FF2B5EF4-FFF2-40B4-BE49-F238E27FC236}">
                <a16:creationId xmlns:a16="http://schemas.microsoft.com/office/drawing/2014/main" id="{B2F6D080-2574-2D4C-9104-D722DDCB6A62}"/>
              </a:ext>
            </a:extLst>
          </p:cNvPr>
          <p:cNvSpPr/>
          <p:nvPr/>
        </p:nvSpPr>
        <p:spPr>
          <a:xfrm>
            <a:off x="8832358" y="2802384"/>
            <a:ext cx="1251145" cy="1511343"/>
          </a:xfrm>
          <a:custGeom>
            <a:avLst/>
            <a:gdLst>
              <a:gd name="connsiteX0" fmla="*/ 461639 w 1278384"/>
              <a:gd name="connsiteY0" fmla="*/ 195309 h 1651247"/>
              <a:gd name="connsiteX1" fmla="*/ 284085 w 1278384"/>
              <a:gd name="connsiteY1" fmla="*/ 301841 h 1651247"/>
              <a:gd name="connsiteX2" fmla="*/ 204186 w 1278384"/>
              <a:gd name="connsiteY2" fmla="*/ 532660 h 1651247"/>
              <a:gd name="connsiteX3" fmla="*/ 133165 w 1278384"/>
              <a:gd name="connsiteY3" fmla="*/ 701336 h 1651247"/>
              <a:gd name="connsiteX4" fmla="*/ 88776 w 1278384"/>
              <a:gd name="connsiteY4" fmla="*/ 772357 h 1651247"/>
              <a:gd name="connsiteX5" fmla="*/ 8877 w 1278384"/>
              <a:gd name="connsiteY5" fmla="*/ 870012 h 1651247"/>
              <a:gd name="connsiteX6" fmla="*/ 0 w 1278384"/>
              <a:gd name="connsiteY6" fmla="*/ 949911 h 1651247"/>
              <a:gd name="connsiteX7" fmla="*/ 35510 w 1278384"/>
              <a:gd name="connsiteY7" fmla="*/ 1047565 h 1651247"/>
              <a:gd name="connsiteX8" fmla="*/ 115409 w 1278384"/>
              <a:gd name="connsiteY8" fmla="*/ 1242874 h 1651247"/>
              <a:gd name="connsiteX9" fmla="*/ 88776 w 1278384"/>
              <a:gd name="connsiteY9" fmla="*/ 1447060 h 1651247"/>
              <a:gd name="connsiteX10" fmla="*/ 239697 w 1278384"/>
              <a:gd name="connsiteY10" fmla="*/ 1606858 h 1651247"/>
              <a:gd name="connsiteX11" fmla="*/ 559293 w 1278384"/>
              <a:gd name="connsiteY11" fmla="*/ 1651247 h 1651247"/>
              <a:gd name="connsiteX12" fmla="*/ 781235 w 1278384"/>
              <a:gd name="connsiteY12" fmla="*/ 1651247 h 1651247"/>
              <a:gd name="connsiteX13" fmla="*/ 905522 w 1278384"/>
              <a:gd name="connsiteY13" fmla="*/ 1544715 h 1651247"/>
              <a:gd name="connsiteX14" fmla="*/ 861134 w 1278384"/>
              <a:gd name="connsiteY14" fmla="*/ 1331650 h 1651247"/>
              <a:gd name="connsiteX15" fmla="*/ 958788 w 1278384"/>
              <a:gd name="connsiteY15" fmla="*/ 994299 h 1651247"/>
              <a:gd name="connsiteX16" fmla="*/ 1189608 w 1278384"/>
              <a:gd name="connsiteY16" fmla="*/ 656948 h 1651247"/>
              <a:gd name="connsiteX17" fmla="*/ 1278384 w 1278384"/>
              <a:gd name="connsiteY17" fmla="*/ 346229 h 1651247"/>
              <a:gd name="connsiteX18" fmla="*/ 1233996 w 1278384"/>
              <a:gd name="connsiteY18" fmla="*/ 142043 h 1651247"/>
              <a:gd name="connsiteX19" fmla="*/ 967666 w 1278384"/>
              <a:gd name="connsiteY19" fmla="*/ 0 h 1651247"/>
              <a:gd name="connsiteX20" fmla="*/ 719091 w 1278384"/>
              <a:gd name="connsiteY20" fmla="*/ 44388 h 1651247"/>
              <a:gd name="connsiteX21" fmla="*/ 461639 w 1278384"/>
              <a:gd name="connsiteY21" fmla="*/ 195309 h 165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78384" h="1651247">
                <a:moveTo>
                  <a:pt x="461639" y="195309"/>
                </a:moveTo>
                <a:lnTo>
                  <a:pt x="284085" y="301841"/>
                </a:lnTo>
                <a:lnTo>
                  <a:pt x="204186" y="532660"/>
                </a:lnTo>
                <a:lnTo>
                  <a:pt x="133165" y="701336"/>
                </a:lnTo>
                <a:lnTo>
                  <a:pt x="88776" y="772357"/>
                </a:lnTo>
                <a:lnTo>
                  <a:pt x="8877" y="870012"/>
                </a:lnTo>
                <a:lnTo>
                  <a:pt x="0" y="949911"/>
                </a:lnTo>
                <a:lnTo>
                  <a:pt x="35510" y="1047565"/>
                </a:lnTo>
                <a:lnTo>
                  <a:pt x="115409" y="1242874"/>
                </a:lnTo>
                <a:lnTo>
                  <a:pt x="88776" y="1447060"/>
                </a:lnTo>
                <a:lnTo>
                  <a:pt x="239697" y="1606858"/>
                </a:lnTo>
                <a:lnTo>
                  <a:pt x="559293" y="1651247"/>
                </a:lnTo>
                <a:lnTo>
                  <a:pt x="781235" y="1651247"/>
                </a:lnTo>
                <a:lnTo>
                  <a:pt x="905522" y="1544715"/>
                </a:lnTo>
                <a:lnTo>
                  <a:pt x="861134" y="1331650"/>
                </a:lnTo>
                <a:lnTo>
                  <a:pt x="958788" y="994299"/>
                </a:lnTo>
                <a:lnTo>
                  <a:pt x="1189608" y="656948"/>
                </a:lnTo>
                <a:lnTo>
                  <a:pt x="1278384" y="346229"/>
                </a:lnTo>
                <a:lnTo>
                  <a:pt x="1233996" y="142043"/>
                </a:lnTo>
                <a:lnTo>
                  <a:pt x="967666" y="0"/>
                </a:lnTo>
                <a:lnTo>
                  <a:pt x="719091" y="44388"/>
                </a:lnTo>
                <a:lnTo>
                  <a:pt x="461639" y="195309"/>
                </a:lnTo>
                <a:close/>
              </a:path>
            </a:pathLst>
          </a:custGeom>
          <a:noFill/>
          <a:ln w="25400">
            <a:solidFill>
              <a:srgbClr val="FF0000">
                <a:alpha val="70626"/>
              </a:srgb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7F74715E-C2BE-A642-B417-218EDBF92056}"/>
              </a:ext>
            </a:extLst>
          </p:cNvPr>
          <p:cNvSpPr/>
          <p:nvPr/>
        </p:nvSpPr>
        <p:spPr>
          <a:xfrm>
            <a:off x="8877670" y="4563122"/>
            <a:ext cx="2849732" cy="1615736"/>
          </a:xfrm>
          <a:custGeom>
            <a:avLst/>
            <a:gdLst>
              <a:gd name="connsiteX0" fmla="*/ 577048 w 2849732"/>
              <a:gd name="connsiteY0" fmla="*/ 470517 h 1615736"/>
              <a:gd name="connsiteX1" fmla="*/ 541538 w 2849732"/>
              <a:gd name="connsiteY1" fmla="*/ 213064 h 1615736"/>
              <a:gd name="connsiteX2" fmla="*/ 639192 w 2849732"/>
              <a:gd name="connsiteY2" fmla="*/ 88777 h 1615736"/>
              <a:gd name="connsiteX3" fmla="*/ 1074198 w 2849732"/>
              <a:gd name="connsiteY3" fmla="*/ 26633 h 1615736"/>
              <a:gd name="connsiteX4" fmla="*/ 1455938 w 2849732"/>
              <a:gd name="connsiteY4" fmla="*/ 0 h 1615736"/>
              <a:gd name="connsiteX5" fmla="*/ 1722268 w 2849732"/>
              <a:gd name="connsiteY5" fmla="*/ 213064 h 1615736"/>
              <a:gd name="connsiteX6" fmla="*/ 2050742 w 2849732"/>
              <a:gd name="connsiteY6" fmla="*/ 355107 h 1615736"/>
              <a:gd name="connsiteX7" fmla="*/ 2228295 w 2849732"/>
              <a:gd name="connsiteY7" fmla="*/ 594804 h 1615736"/>
              <a:gd name="connsiteX8" fmla="*/ 2734322 w 2849732"/>
              <a:gd name="connsiteY8" fmla="*/ 621437 h 1615736"/>
              <a:gd name="connsiteX9" fmla="*/ 2849732 w 2849732"/>
              <a:gd name="connsiteY9" fmla="*/ 887767 h 1615736"/>
              <a:gd name="connsiteX10" fmla="*/ 2743200 w 2849732"/>
              <a:gd name="connsiteY10" fmla="*/ 1136342 h 1615736"/>
              <a:gd name="connsiteX11" fmla="*/ 2565647 w 2849732"/>
              <a:gd name="connsiteY11" fmla="*/ 1500327 h 1615736"/>
              <a:gd name="connsiteX12" fmla="*/ 1757779 w 2849732"/>
              <a:gd name="connsiteY12" fmla="*/ 1615736 h 1615736"/>
              <a:gd name="connsiteX13" fmla="*/ 594804 w 2849732"/>
              <a:gd name="connsiteY13" fmla="*/ 1553593 h 1615736"/>
              <a:gd name="connsiteX14" fmla="*/ 248575 w 2849732"/>
              <a:gd name="connsiteY14" fmla="*/ 1269507 h 1615736"/>
              <a:gd name="connsiteX15" fmla="*/ 8878 w 2849732"/>
              <a:gd name="connsiteY15" fmla="*/ 834501 h 1615736"/>
              <a:gd name="connsiteX16" fmla="*/ 0 w 2849732"/>
              <a:gd name="connsiteY16" fmla="*/ 656948 h 1615736"/>
              <a:gd name="connsiteX17" fmla="*/ 284085 w 2849732"/>
              <a:gd name="connsiteY17" fmla="*/ 497150 h 1615736"/>
              <a:gd name="connsiteX18" fmla="*/ 452761 w 2849732"/>
              <a:gd name="connsiteY18" fmla="*/ 488272 h 1615736"/>
              <a:gd name="connsiteX19" fmla="*/ 577048 w 2849732"/>
              <a:gd name="connsiteY19" fmla="*/ 470517 h 161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49732" h="1615736">
                <a:moveTo>
                  <a:pt x="577048" y="470517"/>
                </a:moveTo>
                <a:lnTo>
                  <a:pt x="541538" y="213064"/>
                </a:lnTo>
                <a:lnTo>
                  <a:pt x="639192" y="88777"/>
                </a:lnTo>
                <a:lnTo>
                  <a:pt x="1074198" y="26633"/>
                </a:lnTo>
                <a:lnTo>
                  <a:pt x="1455938" y="0"/>
                </a:lnTo>
                <a:lnTo>
                  <a:pt x="1722268" y="213064"/>
                </a:lnTo>
                <a:lnTo>
                  <a:pt x="2050742" y="355107"/>
                </a:lnTo>
                <a:lnTo>
                  <a:pt x="2228295" y="594804"/>
                </a:lnTo>
                <a:lnTo>
                  <a:pt x="2734322" y="621437"/>
                </a:lnTo>
                <a:lnTo>
                  <a:pt x="2849732" y="887767"/>
                </a:lnTo>
                <a:lnTo>
                  <a:pt x="2743200" y="1136342"/>
                </a:lnTo>
                <a:lnTo>
                  <a:pt x="2565647" y="1500327"/>
                </a:lnTo>
                <a:lnTo>
                  <a:pt x="1757779" y="1615736"/>
                </a:lnTo>
                <a:lnTo>
                  <a:pt x="594804" y="1553593"/>
                </a:lnTo>
                <a:lnTo>
                  <a:pt x="248575" y="1269507"/>
                </a:lnTo>
                <a:lnTo>
                  <a:pt x="8878" y="834501"/>
                </a:lnTo>
                <a:lnTo>
                  <a:pt x="0" y="656948"/>
                </a:lnTo>
                <a:lnTo>
                  <a:pt x="284085" y="497150"/>
                </a:lnTo>
                <a:lnTo>
                  <a:pt x="452761" y="488272"/>
                </a:lnTo>
                <a:lnTo>
                  <a:pt x="577048" y="470517"/>
                </a:lnTo>
                <a:close/>
              </a:path>
            </a:pathLst>
          </a:custGeom>
          <a:noFill/>
          <a:ln w="25400">
            <a:solidFill>
              <a:srgbClr val="FF0000">
                <a:alpha val="70454"/>
              </a:srgb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23">
            <a:extLst>
              <a:ext uri="{FF2B5EF4-FFF2-40B4-BE49-F238E27FC236}">
                <a16:creationId xmlns:a16="http://schemas.microsoft.com/office/drawing/2014/main" id="{FCD0DD95-0BB6-DF43-8E58-EE5C20A7DAF8}"/>
              </a:ext>
            </a:extLst>
          </p:cNvPr>
          <p:cNvSpPr/>
          <p:nvPr/>
        </p:nvSpPr>
        <p:spPr>
          <a:xfrm>
            <a:off x="8766175" y="3439179"/>
            <a:ext cx="649760" cy="411682"/>
          </a:xfrm>
          <a:custGeom>
            <a:avLst/>
            <a:gdLst>
              <a:gd name="connsiteX0" fmla="*/ 97655 w 585927"/>
              <a:gd name="connsiteY0" fmla="*/ 97654 h 408373"/>
              <a:gd name="connsiteX1" fmla="*/ 204187 w 585927"/>
              <a:gd name="connsiteY1" fmla="*/ 0 h 408373"/>
              <a:gd name="connsiteX2" fmla="*/ 284086 w 585927"/>
              <a:gd name="connsiteY2" fmla="*/ 0 h 408373"/>
              <a:gd name="connsiteX3" fmla="*/ 355107 w 585927"/>
              <a:gd name="connsiteY3" fmla="*/ 106532 h 408373"/>
              <a:gd name="connsiteX4" fmla="*/ 523783 w 585927"/>
              <a:gd name="connsiteY4" fmla="*/ 239697 h 408373"/>
              <a:gd name="connsiteX5" fmla="*/ 585927 w 585927"/>
              <a:gd name="connsiteY5" fmla="*/ 399495 h 408373"/>
              <a:gd name="connsiteX6" fmla="*/ 461639 w 585927"/>
              <a:gd name="connsiteY6" fmla="*/ 408373 h 408373"/>
              <a:gd name="connsiteX7" fmla="*/ 97655 w 585927"/>
              <a:gd name="connsiteY7" fmla="*/ 399495 h 408373"/>
              <a:gd name="connsiteX8" fmla="*/ 0 w 585927"/>
              <a:gd name="connsiteY8" fmla="*/ 319596 h 408373"/>
              <a:gd name="connsiteX9" fmla="*/ 0 w 585927"/>
              <a:gd name="connsiteY9" fmla="*/ 239697 h 408373"/>
              <a:gd name="connsiteX10" fmla="*/ 97655 w 585927"/>
              <a:gd name="connsiteY10" fmla="*/ 97654 h 40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27" h="408373">
                <a:moveTo>
                  <a:pt x="97655" y="97654"/>
                </a:moveTo>
                <a:lnTo>
                  <a:pt x="204187" y="0"/>
                </a:lnTo>
                <a:lnTo>
                  <a:pt x="284086" y="0"/>
                </a:lnTo>
                <a:lnTo>
                  <a:pt x="355107" y="106532"/>
                </a:lnTo>
                <a:lnTo>
                  <a:pt x="523783" y="239697"/>
                </a:lnTo>
                <a:lnTo>
                  <a:pt x="585927" y="399495"/>
                </a:lnTo>
                <a:lnTo>
                  <a:pt x="461639" y="408373"/>
                </a:lnTo>
                <a:lnTo>
                  <a:pt x="97655" y="399495"/>
                </a:lnTo>
                <a:lnTo>
                  <a:pt x="0" y="319596"/>
                </a:lnTo>
                <a:lnTo>
                  <a:pt x="0" y="239697"/>
                </a:lnTo>
                <a:lnTo>
                  <a:pt x="97655" y="97654"/>
                </a:lnTo>
                <a:close/>
              </a:path>
            </a:pathLst>
          </a:custGeom>
          <a:noFill/>
          <a:ln w="28575">
            <a:solidFill>
              <a:srgbClr val="FFC000">
                <a:alpha val="84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24">
            <a:extLst>
              <a:ext uri="{FF2B5EF4-FFF2-40B4-BE49-F238E27FC236}">
                <a16:creationId xmlns:a16="http://schemas.microsoft.com/office/drawing/2014/main" id="{7A10721D-3395-A94D-9970-95740ACAD0CE}"/>
              </a:ext>
            </a:extLst>
          </p:cNvPr>
          <p:cNvSpPr/>
          <p:nvPr/>
        </p:nvSpPr>
        <p:spPr>
          <a:xfrm>
            <a:off x="9809825" y="4616388"/>
            <a:ext cx="790113" cy="798991"/>
          </a:xfrm>
          <a:custGeom>
            <a:avLst/>
            <a:gdLst>
              <a:gd name="connsiteX0" fmla="*/ 790113 w 790113"/>
              <a:gd name="connsiteY0" fmla="*/ 292963 h 798991"/>
              <a:gd name="connsiteX1" fmla="*/ 514905 w 790113"/>
              <a:gd name="connsiteY1" fmla="*/ 585927 h 798991"/>
              <a:gd name="connsiteX2" fmla="*/ 452761 w 790113"/>
              <a:gd name="connsiteY2" fmla="*/ 798991 h 798991"/>
              <a:gd name="connsiteX3" fmla="*/ 195309 w 790113"/>
              <a:gd name="connsiteY3" fmla="*/ 798991 h 798991"/>
              <a:gd name="connsiteX4" fmla="*/ 26633 w 790113"/>
              <a:gd name="connsiteY4" fmla="*/ 665826 h 798991"/>
              <a:gd name="connsiteX5" fmla="*/ 0 w 790113"/>
              <a:gd name="connsiteY5" fmla="*/ 399495 h 798991"/>
              <a:gd name="connsiteX6" fmla="*/ 0 w 790113"/>
              <a:gd name="connsiteY6" fmla="*/ 204187 h 798991"/>
              <a:gd name="connsiteX7" fmla="*/ 79899 w 790113"/>
              <a:gd name="connsiteY7" fmla="*/ 62144 h 798991"/>
              <a:gd name="connsiteX8" fmla="*/ 239697 w 790113"/>
              <a:gd name="connsiteY8" fmla="*/ 17756 h 798991"/>
              <a:gd name="connsiteX9" fmla="*/ 470517 w 790113"/>
              <a:gd name="connsiteY9" fmla="*/ 0 h 798991"/>
              <a:gd name="connsiteX10" fmla="*/ 639192 w 790113"/>
              <a:gd name="connsiteY10" fmla="*/ 115410 h 798991"/>
              <a:gd name="connsiteX11" fmla="*/ 790113 w 790113"/>
              <a:gd name="connsiteY11" fmla="*/ 292963 h 79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0113" h="798991">
                <a:moveTo>
                  <a:pt x="790113" y="292963"/>
                </a:moveTo>
                <a:lnTo>
                  <a:pt x="514905" y="585927"/>
                </a:lnTo>
                <a:lnTo>
                  <a:pt x="452761" y="798991"/>
                </a:lnTo>
                <a:lnTo>
                  <a:pt x="195309" y="798991"/>
                </a:lnTo>
                <a:lnTo>
                  <a:pt x="26633" y="665826"/>
                </a:lnTo>
                <a:lnTo>
                  <a:pt x="0" y="399495"/>
                </a:lnTo>
                <a:lnTo>
                  <a:pt x="0" y="204187"/>
                </a:lnTo>
                <a:lnTo>
                  <a:pt x="79899" y="62144"/>
                </a:lnTo>
                <a:lnTo>
                  <a:pt x="239697" y="17756"/>
                </a:lnTo>
                <a:lnTo>
                  <a:pt x="470517" y="0"/>
                </a:lnTo>
                <a:lnTo>
                  <a:pt x="639192" y="115410"/>
                </a:lnTo>
                <a:lnTo>
                  <a:pt x="790113" y="292963"/>
                </a:lnTo>
                <a:close/>
              </a:path>
            </a:pathLst>
          </a:custGeom>
          <a:noFill/>
          <a:ln w="25400">
            <a:solidFill>
              <a:srgbClr val="FFC000">
                <a:alpha val="82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2565DCE-E0AE-9C58-B294-5C85CB23FF5F}"/>
              </a:ext>
            </a:extLst>
          </p:cNvPr>
          <p:cNvSpPr txBox="1"/>
          <p:nvPr/>
        </p:nvSpPr>
        <p:spPr>
          <a:xfrm>
            <a:off x="9822794" y="3439178"/>
            <a:ext cx="239815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alpha fold prediction </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of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Sce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vma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 gene product </a:t>
            </a:r>
          </a:p>
        </p:txBody>
      </p:sp>
      <p:sp>
        <p:nvSpPr>
          <p:cNvPr id="9" name="TextBox 8">
            <a:extLst>
              <a:ext uri="{FF2B5EF4-FFF2-40B4-BE49-F238E27FC236}">
                <a16:creationId xmlns:a16="http://schemas.microsoft.com/office/drawing/2014/main" id="{D28986E5-F1EF-5E61-7BA9-E0BF56FA4831}"/>
              </a:ext>
            </a:extLst>
          </p:cNvPr>
          <p:cNvSpPr txBox="1"/>
          <p:nvPr/>
        </p:nvSpPr>
        <p:spPr>
          <a:xfrm>
            <a:off x="11231882" y="6031255"/>
            <a:ext cx="10134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1LWS.pdb</a:t>
            </a:r>
          </a:p>
        </p:txBody>
      </p:sp>
    </p:spTree>
    <p:extLst>
      <p:ext uri="{BB962C8B-B14F-4D97-AF65-F5344CB8AC3E}">
        <p14:creationId xmlns:p14="http://schemas.microsoft.com/office/powerpoint/2010/main" val="2779875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020" y="220085"/>
            <a:ext cx="10515600" cy="1044814"/>
          </a:xfrm>
        </p:spPr>
        <p:txBody>
          <a:bodyPr>
            <a:noAutofit/>
          </a:bodyPr>
          <a:lstStyle/>
          <a:p>
            <a:r>
              <a:rPr lang="en-US" dirty="0"/>
              <a:t>Inteins (molecular fleas):  </a:t>
            </a:r>
            <a:br>
              <a:rPr lang="en-US" dirty="0"/>
            </a:br>
            <a:r>
              <a:rPr lang="en-US" dirty="0"/>
              <a:t>        Self-Splicing Protein Mobile Elements</a:t>
            </a:r>
          </a:p>
        </p:txBody>
      </p:sp>
      <p:pic>
        <p:nvPicPr>
          <p:cNvPr id="7" name="Picture 6" descr="intein-splicing.pdf"/>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661020" y="502180"/>
            <a:ext cx="4956663" cy="7006693"/>
          </a:xfrm>
          <a:prstGeom prst="rect">
            <a:avLst/>
          </a:prstGeom>
        </p:spPr>
      </p:pic>
      <p:sp>
        <p:nvSpPr>
          <p:cNvPr id="8" name="TextBox 7"/>
          <p:cNvSpPr txBox="1"/>
          <p:nvPr/>
        </p:nvSpPr>
        <p:spPr>
          <a:xfrm>
            <a:off x="770382" y="1840097"/>
            <a:ext cx="952500" cy="369332"/>
          </a:xfrm>
          <a:prstGeom prst="rect">
            <a:avLst/>
          </a:prstGeom>
          <a:noFill/>
        </p:spPr>
        <p:txBody>
          <a:bodyPr wrap="square" rtlCol="0">
            <a:spAutoFit/>
          </a:bodyPr>
          <a:lstStyle/>
          <a:p>
            <a:r>
              <a:rPr lang="en-US" dirty="0"/>
              <a:t>DNA</a:t>
            </a:r>
          </a:p>
        </p:txBody>
      </p:sp>
      <p:sp>
        <p:nvSpPr>
          <p:cNvPr id="9" name="TextBox 8"/>
          <p:cNvSpPr txBox="1"/>
          <p:nvPr/>
        </p:nvSpPr>
        <p:spPr>
          <a:xfrm>
            <a:off x="832244" y="2890066"/>
            <a:ext cx="952500" cy="369332"/>
          </a:xfrm>
          <a:prstGeom prst="rect">
            <a:avLst/>
          </a:prstGeom>
          <a:noFill/>
        </p:spPr>
        <p:txBody>
          <a:bodyPr wrap="square" rtlCol="0">
            <a:spAutoFit/>
          </a:bodyPr>
          <a:lstStyle/>
          <a:p>
            <a:r>
              <a:rPr lang="en-US" dirty="0"/>
              <a:t>RNA</a:t>
            </a:r>
          </a:p>
        </p:txBody>
      </p:sp>
      <p:sp>
        <p:nvSpPr>
          <p:cNvPr id="10" name="TextBox 9"/>
          <p:cNvSpPr txBox="1"/>
          <p:nvPr/>
        </p:nvSpPr>
        <p:spPr>
          <a:xfrm>
            <a:off x="708520" y="4357003"/>
            <a:ext cx="1249234" cy="477054"/>
          </a:xfrm>
          <a:prstGeom prst="rect">
            <a:avLst/>
          </a:prstGeom>
          <a:noFill/>
        </p:spPr>
        <p:txBody>
          <a:bodyPr wrap="square" rtlCol="0">
            <a:spAutoFit/>
          </a:bodyPr>
          <a:lstStyle/>
          <a:p>
            <a:r>
              <a:rPr lang="en-US" dirty="0"/>
              <a:t>Protein</a:t>
            </a:r>
          </a:p>
        </p:txBody>
      </p:sp>
      <p:sp>
        <p:nvSpPr>
          <p:cNvPr id="15" name="TextBox 14"/>
          <p:cNvSpPr txBox="1"/>
          <p:nvPr/>
        </p:nvSpPr>
        <p:spPr>
          <a:xfrm>
            <a:off x="5651701" y="2032395"/>
            <a:ext cx="6622867" cy="4708981"/>
          </a:xfrm>
          <a:prstGeom prst="rect">
            <a:avLst/>
          </a:prstGeom>
          <a:noFill/>
        </p:spPr>
        <p:txBody>
          <a:bodyPr wrap="square" rtlCol="0">
            <a:spAutoFit/>
          </a:bodyPr>
          <a:lstStyle/>
          <a:p>
            <a:r>
              <a:rPr lang="en-US" sz="2400" dirty="0" err="1">
                <a:effectLst>
                  <a:glow rad="139700">
                    <a:srgbClr val="7030A0">
                      <a:alpha val="40000"/>
                    </a:srgbClr>
                  </a:glow>
                </a:effectLst>
              </a:rPr>
              <a:t>Intein</a:t>
            </a:r>
            <a:r>
              <a:rPr lang="en-US" sz="2400" dirty="0">
                <a:effectLst>
                  <a:glow rad="139700">
                    <a:srgbClr val="7030A0">
                      <a:alpha val="40000"/>
                    </a:srgbClr>
                  </a:glow>
                </a:effectLst>
              </a:rPr>
              <a:t> Self-Splicing Domains</a:t>
            </a:r>
          </a:p>
          <a:p>
            <a:r>
              <a:rPr lang="en-US" sz="2400" dirty="0"/>
              <a:t>	Auto catalytic splicing reaction 	removes the intein from the host protein</a:t>
            </a:r>
          </a:p>
          <a:p>
            <a:br>
              <a:rPr lang="en-US" sz="2400" dirty="0">
                <a:effectLst>
                  <a:glow rad="139700">
                    <a:schemeClr val="accent6">
                      <a:lumMod val="60000"/>
                      <a:lumOff val="40000"/>
                      <a:alpha val="40000"/>
                    </a:schemeClr>
                  </a:glow>
                </a:effectLst>
              </a:rPr>
            </a:br>
            <a:r>
              <a:rPr lang="en-US" sz="2400" dirty="0">
                <a:effectLst>
                  <a:glow rad="139700">
                    <a:schemeClr val="accent6">
                      <a:lumMod val="60000"/>
                      <a:lumOff val="40000"/>
                      <a:alpha val="40000"/>
                    </a:schemeClr>
                  </a:glow>
                </a:effectLst>
              </a:rPr>
              <a:t>Intein Homing Endonuclease Domain</a:t>
            </a:r>
          </a:p>
          <a:p>
            <a:r>
              <a:rPr lang="en-US" sz="2400" dirty="0"/>
              <a:t>	Recognizes unoccupied intein insertion </a:t>
            </a:r>
            <a:br>
              <a:rPr lang="en-US" sz="2400" dirty="0"/>
            </a:br>
            <a:r>
              <a:rPr lang="en-US" sz="2400" dirty="0"/>
              <a:t>              sites (IIS) and disrupts the sequence with a</a:t>
            </a:r>
            <a:br>
              <a:rPr lang="en-US" sz="2400" dirty="0"/>
            </a:br>
            <a:r>
              <a:rPr lang="en-US" sz="2400" dirty="0"/>
              <a:t>              double strand break</a:t>
            </a:r>
          </a:p>
          <a:p>
            <a:br>
              <a:rPr lang="en-US" sz="2400" dirty="0">
                <a:ln>
                  <a:solidFill>
                    <a:schemeClr val="accent5">
                      <a:lumMod val="50000"/>
                    </a:schemeClr>
                  </a:solidFill>
                </a:ln>
                <a:solidFill>
                  <a:schemeClr val="accent5">
                    <a:lumMod val="50000"/>
                  </a:schemeClr>
                </a:solidFill>
                <a:effectLst>
                  <a:glow rad="139700">
                    <a:schemeClr val="accent5">
                      <a:satMod val="175000"/>
                      <a:alpha val="40000"/>
                    </a:schemeClr>
                  </a:glow>
                </a:effectLst>
              </a:rPr>
            </a:br>
            <a:r>
              <a:rPr lang="en-US" sz="2400" dirty="0">
                <a:ln>
                  <a:solidFill>
                    <a:schemeClr val="accent5">
                      <a:lumMod val="50000"/>
                    </a:schemeClr>
                  </a:solidFill>
                </a:ln>
                <a:solidFill>
                  <a:schemeClr val="accent5">
                    <a:lumMod val="50000"/>
                  </a:schemeClr>
                </a:solidFill>
                <a:effectLst>
                  <a:glow rad="139700">
                    <a:schemeClr val="accent5">
                      <a:satMod val="175000"/>
                      <a:alpha val="40000"/>
                    </a:schemeClr>
                  </a:glow>
                </a:effectLst>
              </a:rPr>
              <a:t>Extein</a:t>
            </a:r>
          </a:p>
          <a:p>
            <a:r>
              <a:rPr lang="en-US" sz="2400" dirty="0"/>
              <a:t> 	Host protein</a:t>
            </a:r>
          </a:p>
          <a:p>
            <a:endParaRPr lang="en-US" dirty="0"/>
          </a:p>
          <a:p>
            <a:endParaRPr lang="en-US" dirty="0"/>
          </a:p>
        </p:txBody>
      </p:sp>
      <p:sp>
        <p:nvSpPr>
          <p:cNvPr id="16" name="Rectangle 15"/>
          <p:cNvSpPr/>
          <p:nvPr/>
        </p:nvSpPr>
        <p:spPr>
          <a:xfrm>
            <a:off x="4675323" y="3447902"/>
            <a:ext cx="649739" cy="111524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8487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extBox 2"/>
          <p:cNvSpPr txBox="1">
            <a:spLocks noChangeArrowheads="1"/>
          </p:cNvSpPr>
          <p:nvPr/>
        </p:nvSpPr>
        <p:spPr bwMode="auto">
          <a:xfrm>
            <a:off x="103695" y="-42292"/>
            <a:ext cx="2480931" cy="51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912" tIns="39950" rIns="79912" bIns="39950">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5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800" dirty="0"/>
              <a:t>Intein Homing </a:t>
            </a:r>
          </a:p>
        </p:txBody>
      </p:sp>
      <p:pic>
        <p:nvPicPr>
          <p:cNvPr id="21094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8104990" y="2859474"/>
            <a:ext cx="5453710" cy="80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4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673421" y="2640261"/>
            <a:ext cx="4852630" cy="66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6BBC22A8-FB55-6243-878D-DC6C1443B656}"/>
              </a:ext>
            </a:extLst>
          </p:cNvPr>
          <p:cNvGrpSpPr/>
          <p:nvPr/>
        </p:nvGrpSpPr>
        <p:grpSpPr>
          <a:xfrm>
            <a:off x="4549344" y="621927"/>
            <a:ext cx="4916581" cy="5933515"/>
            <a:chOff x="3880038" y="621927"/>
            <a:chExt cx="4916581" cy="5933515"/>
          </a:xfrm>
        </p:grpSpPr>
        <p:pic>
          <p:nvPicPr>
            <p:cNvPr id="21094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80038" y="621927"/>
              <a:ext cx="4916581" cy="5933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9" name="Rounded Rectangle 1"/>
            <p:cNvSpPr>
              <a:spLocks noChangeArrowheads="1"/>
            </p:cNvSpPr>
            <p:nvPr/>
          </p:nvSpPr>
          <p:spPr bwMode="auto">
            <a:xfrm>
              <a:off x="5126691" y="1856789"/>
              <a:ext cx="168088" cy="289952"/>
            </a:xfrm>
            <a:prstGeom prst="roundRect">
              <a:avLst>
                <a:gd name="adj" fmla="val 16667"/>
              </a:avLst>
            </a:prstGeom>
            <a:solidFill>
              <a:srgbClr val="FF0000"/>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5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2118"/>
            </a:p>
          </p:txBody>
        </p:sp>
        <p:sp>
          <p:nvSpPr>
            <p:cNvPr id="210950" name="Rounded Rectangle 6"/>
            <p:cNvSpPr>
              <a:spLocks noChangeArrowheads="1"/>
            </p:cNvSpPr>
            <p:nvPr/>
          </p:nvSpPr>
          <p:spPr bwMode="auto">
            <a:xfrm>
              <a:off x="6062383" y="1864379"/>
              <a:ext cx="166688" cy="289952"/>
            </a:xfrm>
            <a:prstGeom prst="roundRect">
              <a:avLst>
                <a:gd name="adj" fmla="val 16667"/>
              </a:avLst>
            </a:prstGeom>
            <a:solidFill>
              <a:srgbClr val="FF0000"/>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5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2118"/>
            </a:p>
          </p:txBody>
        </p:sp>
        <p:sp>
          <p:nvSpPr>
            <p:cNvPr id="210951" name="Rounded Rectangle 7"/>
            <p:cNvSpPr>
              <a:spLocks noChangeArrowheads="1"/>
            </p:cNvSpPr>
            <p:nvPr/>
          </p:nvSpPr>
          <p:spPr bwMode="auto">
            <a:xfrm>
              <a:off x="5261162" y="4537797"/>
              <a:ext cx="168088" cy="289952"/>
            </a:xfrm>
            <a:prstGeom prst="roundRect">
              <a:avLst>
                <a:gd name="adj" fmla="val 16667"/>
              </a:avLst>
            </a:prstGeom>
            <a:solidFill>
              <a:srgbClr val="FF0000"/>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5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2118"/>
            </a:p>
          </p:txBody>
        </p:sp>
        <p:sp>
          <p:nvSpPr>
            <p:cNvPr id="210952" name="Rounded Rectangle 8"/>
            <p:cNvSpPr>
              <a:spLocks noChangeArrowheads="1"/>
            </p:cNvSpPr>
            <p:nvPr/>
          </p:nvSpPr>
          <p:spPr bwMode="auto">
            <a:xfrm>
              <a:off x="6199655" y="4537797"/>
              <a:ext cx="166688" cy="289952"/>
            </a:xfrm>
            <a:prstGeom prst="roundRect">
              <a:avLst>
                <a:gd name="adj" fmla="val 16667"/>
              </a:avLst>
            </a:prstGeom>
            <a:solidFill>
              <a:srgbClr val="FF0000"/>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5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2118"/>
            </a:p>
          </p:txBody>
        </p:sp>
        <p:sp>
          <p:nvSpPr>
            <p:cNvPr id="210953" name="Rounded Rectangle 9"/>
            <p:cNvSpPr>
              <a:spLocks noChangeArrowheads="1"/>
            </p:cNvSpPr>
            <p:nvPr/>
          </p:nvSpPr>
          <p:spPr bwMode="auto">
            <a:xfrm>
              <a:off x="5404037" y="5612747"/>
              <a:ext cx="166688" cy="289952"/>
            </a:xfrm>
            <a:prstGeom prst="roundRect">
              <a:avLst>
                <a:gd name="adj" fmla="val 16667"/>
              </a:avLst>
            </a:prstGeom>
            <a:solidFill>
              <a:srgbClr val="FF0000"/>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5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2118"/>
            </a:p>
          </p:txBody>
        </p:sp>
        <p:sp>
          <p:nvSpPr>
            <p:cNvPr id="210954" name="Rounded Rectangle 10"/>
            <p:cNvSpPr>
              <a:spLocks noChangeArrowheads="1"/>
            </p:cNvSpPr>
            <p:nvPr/>
          </p:nvSpPr>
          <p:spPr bwMode="auto">
            <a:xfrm>
              <a:off x="6341129" y="5612747"/>
              <a:ext cx="168088" cy="289952"/>
            </a:xfrm>
            <a:prstGeom prst="roundRect">
              <a:avLst>
                <a:gd name="adj" fmla="val 16667"/>
              </a:avLst>
            </a:prstGeom>
            <a:solidFill>
              <a:srgbClr val="FF0000"/>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5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2118"/>
            </a:p>
          </p:txBody>
        </p:sp>
        <p:sp>
          <p:nvSpPr>
            <p:cNvPr id="210955" name="Rounded Rectangle 11"/>
            <p:cNvSpPr>
              <a:spLocks noChangeArrowheads="1"/>
            </p:cNvSpPr>
            <p:nvPr/>
          </p:nvSpPr>
          <p:spPr bwMode="auto">
            <a:xfrm>
              <a:off x="5388630" y="5986744"/>
              <a:ext cx="166687" cy="289953"/>
            </a:xfrm>
            <a:prstGeom prst="roundRect">
              <a:avLst>
                <a:gd name="adj" fmla="val 16667"/>
              </a:avLst>
            </a:prstGeom>
            <a:solidFill>
              <a:srgbClr val="FF0000"/>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5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2118"/>
            </a:p>
          </p:txBody>
        </p:sp>
        <p:sp>
          <p:nvSpPr>
            <p:cNvPr id="210956" name="Rounded Rectangle 12"/>
            <p:cNvSpPr>
              <a:spLocks noChangeArrowheads="1"/>
            </p:cNvSpPr>
            <p:nvPr/>
          </p:nvSpPr>
          <p:spPr bwMode="auto">
            <a:xfrm>
              <a:off x="6348132" y="5986744"/>
              <a:ext cx="168088" cy="289953"/>
            </a:xfrm>
            <a:prstGeom prst="roundRect">
              <a:avLst>
                <a:gd name="adj" fmla="val 16667"/>
              </a:avLst>
            </a:prstGeom>
            <a:solidFill>
              <a:srgbClr val="FF0000"/>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5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2118"/>
            </a:p>
          </p:txBody>
        </p:sp>
      </p:grpSp>
      <p:sp>
        <p:nvSpPr>
          <p:cNvPr id="210957" name="Rounded Rectangle 15"/>
          <p:cNvSpPr>
            <a:spLocks noChangeArrowheads="1"/>
          </p:cNvSpPr>
          <p:nvPr/>
        </p:nvSpPr>
        <p:spPr bwMode="auto">
          <a:xfrm>
            <a:off x="1816747" y="2106136"/>
            <a:ext cx="166687" cy="289953"/>
          </a:xfrm>
          <a:prstGeom prst="roundRect">
            <a:avLst>
              <a:gd name="adj" fmla="val 16667"/>
            </a:avLst>
          </a:prstGeom>
          <a:solidFill>
            <a:srgbClr val="FF0000"/>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5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2118"/>
          </a:p>
        </p:txBody>
      </p:sp>
      <p:sp>
        <p:nvSpPr>
          <p:cNvPr id="210958" name="Rounded Rectangle 16"/>
          <p:cNvSpPr>
            <a:spLocks noChangeArrowheads="1"/>
          </p:cNvSpPr>
          <p:nvPr/>
        </p:nvSpPr>
        <p:spPr bwMode="auto">
          <a:xfrm>
            <a:off x="1813945" y="2721058"/>
            <a:ext cx="166687" cy="289952"/>
          </a:xfrm>
          <a:prstGeom prst="roundRect">
            <a:avLst>
              <a:gd name="adj" fmla="val 16667"/>
            </a:avLst>
          </a:prstGeom>
          <a:solidFill>
            <a:srgbClr val="72BF8B"/>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5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2118"/>
          </a:p>
        </p:txBody>
      </p:sp>
      <p:sp>
        <p:nvSpPr>
          <p:cNvPr id="210959" name="TextBox 2"/>
          <p:cNvSpPr txBox="1">
            <a:spLocks noChangeArrowheads="1"/>
          </p:cNvSpPr>
          <p:nvPr/>
        </p:nvSpPr>
        <p:spPr bwMode="auto">
          <a:xfrm>
            <a:off x="2057672" y="1959060"/>
            <a:ext cx="1362874"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5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588" dirty="0"/>
              <a:t>Self Splicing </a:t>
            </a:r>
            <a:br>
              <a:rPr lang="en-US" altLang="en-US" sz="1588" dirty="0"/>
            </a:br>
            <a:r>
              <a:rPr lang="en-US" altLang="en-US" sz="1588" dirty="0"/>
              <a:t>Domain</a:t>
            </a:r>
          </a:p>
        </p:txBody>
      </p:sp>
      <p:sp>
        <p:nvSpPr>
          <p:cNvPr id="210960" name="TextBox 19"/>
          <p:cNvSpPr txBox="1">
            <a:spLocks noChangeArrowheads="1"/>
          </p:cNvSpPr>
          <p:nvPr/>
        </p:nvSpPr>
        <p:spPr bwMode="auto">
          <a:xfrm>
            <a:off x="2057672" y="2592192"/>
            <a:ext cx="2411238"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5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588"/>
              <a:t>Homing Endonuclaease </a:t>
            </a:r>
            <a:br>
              <a:rPr lang="en-US" altLang="en-US" sz="1588"/>
            </a:br>
            <a:r>
              <a:rPr lang="en-US" altLang="en-US" sz="1588"/>
              <a:t>Domain</a:t>
            </a:r>
          </a:p>
        </p:txBody>
      </p:sp>
      <p:sp>
        <p:nvSpPr>
          <p:cNvPr id="2" name="TextBox 1">
            <a:extLst>
              <a:ext uri="{FF2B5EF4-FFF2-40B4-BE49-F238E27FC236}">
                <a16:creationId xmlns:a16="http://schemas.microsoft.com/office/drawing/2014/main" id="{5B68C553-F592-FD4C-8F6E-A4FC4FCB4375}"/>
              </a:ext>
            </a:extLst>
          </p:cNvPr>
          <p:cNvSpPr txBox="1"/>
          <p:nvPr/>
        </p:nvSpPr>
        <p:spPr>
          <a:xfrm rot="5400000">
            <a:off x="10387667" y="1534050"/>
            <a:ext cx="2507426" cy="477054"/>
          </a:xfrm>
          <a:prstGeom prst="rect">
            <a:avLst/>
          </a:prstGeom>
          <a:noFill/>
        </p:spPr>
        <p:txBody>
          <a:bodyPr wrap="square" rtlCol="0">
            <a:spAutoFit/>
          </a:bodyPr>
          <a:lstStyle/>
          <a:p>
            <a:r>
              <a:rPr lang="en-US" dirty="0"/>
              <a:t>Modified from</a:t>
            </a:r>
          </a:p>
        </p:txBody>
      </p:sp>
      <p:sp>
        <p:nvSpPr>
          <p:cNvPr id="3" name="TextBox 2">
            <a:extLst>
              <a:ext uri="{FF2B5EF4-FFF2-40B4-BE49-F238E27FC236}">
                <a16:creationId xmlns:a16="http://schemas.microsoft.com/office/drawing/2014/main" id="{BE9D0D68-6538-624E-816B-971CA623F7E5}"/>
              </a:ext>
            </a:extLst>
          </p:cNvPr>
          <p:cNvSpPr txBox="1"/>
          <p:nvPr/>
        </p:nvSpPr>
        <p:spPr>
          <a:xfrm>
            <a:off x="89597" y="679539"/>
            <a:ext cx="4063933" cy="646331"/>
          </a:xfrm>
          <a:prstGeom prst="rect">
            <a:avLst/>
          </a:prstGeom>
          <a:noFill/>
        </p:spPr>
        <p:txBody>
          <a:bodyPr wrap="none" rtlCol="0">
            <a:spAutoFit/>
          </a:bodyPr>
          <a:lstStyle/>
          <a:p>
            <a:r>
              <a:rPr lang="en-US" sz="1800" dirty="0"/>
              <a:t>Intein = </a:t>
            </a:r>
            <a:r>
              <a:rPr lang="en-US" sz="1800" b="1" dirty="0"/>
              <a:t>Int</a:t>
            </a:r>
            <a:r>
              <a:rPr lang="en-US" sz="1800" dirty="0"/>
              <a:t>ervening Prot</a:t>
            </a:r>
            <a:r>
              <a:rPr lang="en-US" sz="1800" b="1" dirty="0"/>
              <a:t>ein</a:t>
            </a:r>
            <a:r>
              <a:rPr lang="en-US" sz="1800" dirty="0"/>
              <a:t> sequence</a:t>
            </a:r>
            <a:br>
              <a:rPr lang="en-US" sz="1800" dirty="0"/>
            </a:br>
            <a:r>
              <a:rPr lang="en-US" sz="1800" dirty="0"/>
              <a:t>          = “protein intron”  </a:t>
            </a:r>
          </a:p>
        </p:txBody>
      </p:sp>
    </p:spTree>
    <p:extLst>
      <p:ext uri="{BB962C8B-B14F-4D97-AF65-F5344CB8AC3E}">
        <p14:creationId xmlns:p14="http://schemas.microsoft.com/office/powerpoint/2010/main" val="99681067"/>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itle 1"/>
          <p:cNvSpPr>
            <a:spLocks noGrp="1"/>
          </p:cNvSpPr>
          <p:nvPr>
            <p:ph type="title"/>
          </p:nvPr>
        </p:nvSpPr>
        <p:spPr/>
        <p:txBody>
          <a:bodyPr/>
          <a:lstStyle/>
          <a:p>
            <a:pPr eaLnBrk="1" hangingPunct="1"/>
            <a:r>
              <a:rPr lang="en-US" altLang="en-US">
                <a:ea typeface="ＭＳ Ｐゴシック" charset="-128"/>
              </a:rPr>
              <a:t>Ribonucleotide Reductase</a:t>
            </a:r>
          </a:p>
        </p:txBody>
      </p:sp>
      <p:pic>
        <p:nvPicPr>
          <p:cNvPr id="211970" name="Picture 2" descr="HEG_grap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8721" y="1643063"/>
            <a:ext cx="4874559"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spect="1"/>
          </p:cNvSpPr>
          <p:nvPr/>
        </p:nvSpPr>
        <p:spPr bwMode="auto">
          <a:xfrm>
            <a:off x="8778409" y="2273394"/>
            <a:ext cx="148478" cy="152680"/>
          </a:xfrm>
          <a:prstGeom prst="rect">
            <a:avLst/>
          </a:prstGeom>
          <a:solidFill>
            <a:srgbClr val="ED1B24"/>
          </a:solidFill>
          <a:ln w="9525">
            <a:solidFill>
              <a:srgbClr val="000000"/>
            </a:solidFill>
            <a:miter lim="800000"/>
            <a:headEnd/>
            <a:tailEnd/>
          </a:ln>
          <a:effectLst>
            <a:outerShdw blurRad="40000" dist="23000" dir="5400000" rotWithShape="0">
              <a:srgbClr val="000000">
                <a:alpha val="34999"/>
              </a:srgbClr>
            </a:outerShdw>
          </a:effectLst>
        </p:spPr>
        <p:txBody>
          <a:bodyPr lIns="89226" tIns="44617" rIns="89226" bIns="44617" anchor="ctr"/>
          <a:lstStyle/>
          <a:p>
            <a:pPr algn="ctr" defTabSz="444965" eaLnBrk="1" hangingPunct="1">
              <a:defRPr/>
            </a:pPr>
            <a:endParaRPr lang="en-US" sz="1765">
              <a:solidFill>
                <a:srgbClr val="FFFFFF"/>
              </a:solidFill>
              <a:latin typeface="+mn-lt"/>
              <a:ea typeface="ＭＳ Ｐゴシック" charset="0"/>
              <a:cs typeface="ＭＳ Ｐゴシック" charset="0"/>
            </a:endParaRPr>
          </a:p>
        </p:txBody>
      </p:sp>
      <p:sp>
        <p:nvSpPr>
          <p:cNvPr id="5" name="Rectangle 4"/>
          <p:cNvSpPr>
            <a:spLocks noChangeAspect="1"/>
          </p:cNvSpPr>
          <p:nvPr/>
        </p:nvSpPr>
        <p:spPr bwMode="auto">
          <a:xfrm>
            <a:off x="8778409" y="2552140"/>
            <a:ext cx="148478" cy="152681"/>
          </a:xfrm>
          <a:prstGeom prst="rect">
            <a:avLst/>
          </a:prstGeom>
          <a:solidFill>
            <a:srgbClr val="FAA734"/>
          </a:solidFill>
          <a:ln w="9525">
            <a:solidFill>
              <a:srgbClr val="000000"/>
            </a:solidFill>
            <a:miter lim="800000"/>
            <a:headEnd/>
            <a:tailEnd/>
          </a:ln>
          <a:effectLst>
            <a:outerShdw blurRad="40000" dist="23000" dir="5400000" rotWithShape="0">
              <a:srgbClr val="000000">
                <a:alpha val="34999"/>
              </a:srgbClr>
            </a:outerShdw>
          </a:effectLst>
        </p:spPr>
        <p:txBody>
          <a:bodyPr lIns="89226" tIns="44617" rIns="89226" bIns="44617" anchor="ctr"/>
          <a:lstStyle/>
          <a:p>
            <a:pPr algn="ctr" defTabSz="444965" eaLnBrk="1" hangingPunct="1">
              <a:defRPr/>
            </a:pPr>
            <a:endParaRPr lang="en-US" sz="1765">
              <a:solidFill>
                <a:srgbClr val="FFFFFF"/>
              </a:solidFill>
              <a:latin typeface="+mn-lt"/>
              <a:ea typeface="ＭＳ Ｐゴシック" charset="0"/>
              <a:cs typeface="ＭＳ Ｐゴシック" charset="0"/>
            </a:endParaRPr>
          </a:p>
        </p:txBody>
      </p:sp>
      <p:sp>
        <p:nvSpPr>
          <p:cNvPr id="6" name="Rectangle 5"/>
          <p:cNvSpPr>
            <a:spLocks noChangeAspect="1"/>
          </p:cNvSpPr>
          <p:nvPr/>
        </p:nvSpPr>
        <p:spPr bwMode="auto">
          <a:xfrm>
            <a:off x="8778409" y="2832287"/>
            <a:ext cx="148478" cy="152681"/>
          </a:xfrm>
          <a:prstGeom prst="rect">
            <a:avLst/>
          </a:prstGeom>
          <a:solidFill>
            <a:srgbClr val="235E95"/>
          </a:solidFill>
          <a:ln w="9525">
            <a:solidFill>
              <a:srgbClr val="000000"/>
            </a:solidFill>
            <a:miter lim="800000"/>
            <a:headEnd/>
            <a:tailEnd/>
          </a:ln>
          <a:effectLst>
            <a:outerShdw blurRad="40000" dist="23000" dir="5400000" rotWithShape="0">
              <a:srgbClr val="000000">
                <a:alpha val="34999"/>
              </a:srgbClr>
            </a:outerShdw>
          </a:effectLst>
        </p:spPr>
        <p:txBody>
          <a:bodyPr lIns="89226" tIns="44617" rIns="89226" bIns="44617" anchor="ctr"/>
          <a:lstStyle/>
          <a:p>
            <a:pPr algn="ctr" defTabSz="444965" eaLnBrk="1" hangingPunct="1">
              <a:defRPr/>
            </a:pPr>
            <a:endParaRPr lang="en-US" sz="1765">
              <a:solidFill>
                <a:srgbClr val="FFFFFF"/>
              </a:solidFill>
              <a:latin typeface="+mn-lt"/>
              <a:ea typeface="ＭＳ Ｐゴシック" charset="0"/>
              <a:cs typeface="ＭＳ Ｐゴシック" charset="0"/>
            </a:endParaRPr>
          </a:p>
        </p:txBody>
      </p:sp>
      <p:sp>
        <p:nvSpPr>
          <p:cNvPr id="211974" name="TextBox 6"/>
          <p:cNvSpPr txBox="1">
            <a:spLocks noChangeArrowheads="1"/>
          </p:cNvSpPr>
          <p:nvPr/>
        </p:nvSpPr>
        <p:spPr bwMode="auto">
          <a:xfrm>
            <a:off x="8936691" y="2140323"/>
            <a:ext cx="1596838" cy="1176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226" tIns="44617" rIns="89226" bIns="44617">
            <a:spAutoFit/>
          </a:bodyPr>
          <a:lstStyle>
            <a:lvl1pPr defTabSz="506413">
              <a:spcBef>
                <a:spcPct val="20000"/>
              </a:spcBef>
              <a:buFont typeface="Arial" charset="0"/>
              <a:buChar char="•"/>
              <a:defRPr sz="3600">
                <a:solidFill>
                  <a:schemeClr val="tx1"/>
                </a:solidFill>
                <a:latin typeface="Calibri" charset="0"/>
                <a:ea typeface="ＭＳ Ｐゴシック" charset="-128"/>
              </a:defRPr>
            </a:lvl1pPr>
            <a:lvl2pPr marL="742950" indent="-285750" defTabSz="506413">
              <a:spcBef>
                <a:spcPct val="20000"/>
              </a:spcBef>
              <a:buFont typeface="Arial" charset="0"/>
              <a:buChar char="–"/>
              <a:defRPr sz="3100">
                <a:solidFill>
                  <a:schemeClr val="tx1"/>
                </a:solidFill>
                <a:latin typeface="Calibri" charset="0"/>
                <a:ea typeface="ＭＳ Ｐゴシック" charset="-128"/>
              </a:defRPr>
            </a:lvl2pPr>
            <a:lvl3pPr marL="1143000" indent="-228600" defTabSz="506413">
              <a:spcBef>
                <a:spcPct val="20000"/>
              </a:spcBef>
              <a:buFont typeface="Arial" charset="0"/>
              <a:buChar char="•"/>
              <a:defRPr sz="2700">
                <a:solidFill>
                  <a:schemeClr val="tx1"/>
                </a:solidFill>
                <a:latin typeface="Calibri" charset="0"/>
                <a:ea typeface="ＭＳ Ｐゴシック" charset="-128"/>
              </a:defRPr>
            </a:lvl3pPr>
            <a:lvl4pPr marL="1600200" indent="-228600" defTabSz="506413">
              <a:spcBef>
                <a:spcPct val="20000"/>
              </a:spcBef>
              <a:buFont typeface="Arial" charset="0"/>
              <a:buChar char="–"/>
              <a:defRPr sz="2200">
                <a:solidFill>
                  <a:schemeClr val="tx1"/>
                </a:solidFill>
                <a:latin typeface="Calibri" charset="0"/>
                <a:ea typeface="ＭＳ Ｐゴシック" charset="-128"/>
              </a:defRPr>
            </a:lvl4pPr>
            <a:lvl5pPr marL="2057400" indent="-228600" defTabSz="506413">
              <a:spcBef>
                <a:spcPct val="20000"/>
              </a:spcBef>
              <a:buFont typeface="Arial" charset="0"/>
              <a:buChar char="»"/>
              <a:defRPr sz="2200">
                <a:solidFill>
                  <a:schemeClr val="tx1"/>
                </a:solidFill>
                <a:latin typeface="Calibri" charset="0"/>
                <a:ea typeface="ＭＳ Ｐゴシック" charset="-128"/>
              </a:defRPr>
            </a:lvl5pPr>
            <a:lvl6pPr marL="2514600" indent="-228600" defTabSz="506413" eaLnBrk="0" fontAlgn="base" hangingPunct="0">
              <a:spcBef>
                <a:spcPct val="20000"/>
              </a:spcBef>
              <a:spcAft>
                <a:spcPct val="0"/>
              </a:spcAft>
              <a:buFont typeface="Arial" charset="0"/>
              <a:buChar char="»"/>
              <a:defRPr sz="2200">
                <a:solidFill>
                  <a:schemeClr val="tx1"/>
                </a:solidFill>
                <a:latin typeface="Calibri" charset="0"/>
                <a:ea typeface="ＭＳ Ｐゴシック" charset="-128"/>
              </a:defRPr>
            </a:lvl6pPr>
            <a:lvl7pPr marL="2971800" indent="-228600" defTabSz="506413" eaLnBrk="0" fontAlgn="base" hangingPunct="0">
              <a:spcBef>
                <a:spcPct val="20000"/>
              </a:spcBef>
              <a:spcAft>
                <a:spcPct val="0"/>
              </a:spcAft>
              <a:buFont typeface="Arial" charset="0"/>
              <a:buChar char="»"/>
              <a:defRPr sz="2200">
                <a:solidFill>
                  <a:schemeClr val="tx1"/>
                </a:solidFill>
                <a:latin typeface="Calibri" charset="0"/>
                <a:ea typeface="ＭＳ Ｐゴシック" charset="-128"/>
              </a:defRPr>
            </a:lvl7pPr>
            <a:lvl8pPr marL="3429000" indent="-228600" defTabSz="506413" eaLnBrk="0" fontAlgn="base" hangingPunct="0">
              <a:spcBef>
                <a:spcPct val="20000"/>
              </a:spcBef>
              <a:spcAft>
                <a:spcPct val="0"/>
              </a:spcAft>
              <a:buFont typeface="Arial" charset="0"/>
              <a:buChar char="»"/>
              <a:defRPr sz="2200">
                <a:solidFill>
                  <a:schemeClr val="tx1"/>
                </a:solidFill>
                <a:latin typeface="Calibri" charset="0"/>
                <a:ea typeface="ＭＳ Ｐゴシック" charset="-128"/>
              </a:defRPr>
            </a:lvl8pPr>
            <a:lvl9pPr marL="3886200" indent="-228600" defTabSz="506413" eaLnBrk="0" fontAlgn="base" hangingPunct="0">
              <a:spcBef>
                <a:spcPct val="20000"/>
              </a:spcBef>
              <a:spcAft>
                <a:spcPct val="0"/>
              </a:spcAft>
              <a:buFont typeface="Arial" charset="0"/>
              <a:buChar char="»"/>
              <a:defRPr sz="2200">
                <a:solidFill>
                  <a:schemeClr val="tx1"/>
                </a:solidFill>
                <a:latin typeface="Calibri" charset="0"/>
                <a:ea typeface="ＭＳ Ｐゴシック" charset="-128"/>
              </a:defRPr>
            </a:lvl9pPr>
          </a:lstStyle>
          <a:p>
            <a:pPr eaLnBrk="1" hangingPunct="1">
              <a:spcBef>
                <a:spcPct val="0"/>
              </a:spcBef>
              <a:buFontTx/>
              <a:buNone/>
            </a:pPr>
            <a:r>
              <a:rPr lang="en-US" altLang="en-US" sz="1765">
                <a:solidFill>
                  <a:srgbClr val="000000"/>
                </a:solidFill>
              </a:rPr>
              <a:t>Intein</a:t>
            </a:r>
          </a:p>
          <a:p>
            <a:pPr eaLnBrk="1" hangingPunct="1">
              <a:spcBef>
                <a:spcPct val="0"/>
              </a:spcBef>
              <a:buFontTx/>
              <a:buNone/>
            </a:pPr>
            <a:r>
              <a:rPr lang="en-US" altLang="en-US" sz="1765">
                <a:solidFill>
                  <a:srgbClr val="000000"/>
                </a:solidFill>
              </a:rPr>
              <a:t>Group I Introns</a:t>
            </a:r>
          </a:p>
          <a:p>
            <a:pPr eaLnBrk="1" hangingPunct="1">
              <a:spcBef>
                <a:spcPct val="0"/>
              </a:spcBef>
              <a:buFontTx/>
              <a:buNone/>
            </a:pPr>
            <a:r>
              <a:rPr lang="en-US" altLang="en-US" sz="1765">
                <a:solidFill>
                  <a:srgbClr val="000000"/>
                </a:solidFill>
              </a:rPr>
              <a:t>Group II Introns</a:t>
            </a:r>
          </a:p>
        </p:txBody>
      </p:sp>
      <p:pic>
        <p:nvPicPr>
          <p:cNvPr id="21197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6879" y="1867182"/>
            <a:ext cx="616324" cy="2674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29118" y="6252882"/>
            <a:ext cx="7922559" cy="60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23"/>
          <p:cNvGrpSpPr>
            <a:grpSpLocks/>
          </p:cNvGrpSpPr>
          <p:nvPr/>
        </p:nvGrpSpPr>
        <p:grpSpPr bwMode="auto">
          <a:xfrm>
            <a:off x="2153072" y="3831152"/>
            <a:ext cx="3493113" cy="2370488"/>
            <a:chOff x="319047" y="842954"/>
            <a:chExt cx="3598614" cy="2443239"/>
          </a:xfrm>
        </p:grpSpPr>
        <p:sp>
          <p:nvSpPr>
            <p:cNvPr id="11" name="Cube 10"/>
            <p:cNvSpPr/>
            <p:nvPr/>
          </p:nvSpPr>
          <p:spPr>
            <a:xfrm>
              <a:off x="412700" y="1470252"/>
              <a:ext cx="590492" cy="328737"/>
            </a:xfrm>
            <a:prstGeom prst="cub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40274" eaLnBrk="1" hangingPunct="1">
                <a:defRPr/>
              </a:pPr>
              <a:endParaRPr lang="en-US" sz="1747">
                <a:solidFill>
                  <a:prstClr val="white"/>
                </a:solidFill>
              </a:endParaRPr>
            </a:p>
          </p:txBody>
        </p:sp>
        <p:sp>
          <p:nvSpPr>
            <p:cNvPr id="12" name="Cube 11"/>
            <p:cNvSpPr/>
            <p:nvPr/>
          </p:nvSpPr>
          <p:spPr>
            <a:xfrm>
              <a:off x="412700" y="2095963"/>
              <a:ext cx="590492" cy="330324"/>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440274" eaLnBrk="1" hangingPunct="1">
                <a:defRPr/>
              </a:pPr>
              <a:endParaRPr lang="en-US" sz="1747">
                <a:solidFill>
                  <a:prstClr val="white"/>
                </a:solidFill>
              </a:endParaRPr>
            </a:p>
          </p:txBody>
        </p:sp>
        <p:sp>
          <p:nvSpPr>
            <p:cNvPr id="14" name="Cube 13"/>
            <p:cNvSpPr/>
            <p:nvPr/>
          </p:nvSpPr>
          <p:spPr>
            <a:xfrm>
              <a:off x="412700" y="2693087"/>
              <a:ext cx="590492" cy="328737"/>
            </a:xfrm>
            <a:prstGeom prst="cube">
              <a:avLst/>
            </a:prstGeom>
            <a:gradFill flip="none" rotWithShape="1">
              <a:gsLst>
                <a:gs pos="0">
                  <a:schemeClr val="accent3">
                    <a:lumMod val="60000"/>
                    <a:lumOff val="40000"/>
                  </a:schemeClr>
                </a:gs>
                <a:gs pos="100000">
                  <a:srgbClr val="FFFFFF"/>
                </a:gs>
              </a:gsLst>
              <a:lin ang="16200000" scaled="0"/>
              <a:tileRec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440274" eaLnBrk="1" hangingPunct="1">
                <a:defRPr/>
              </a:pPr>
              <a:endParaRPr lang="en-US" sz="1747">
                <a:solidFill>
                  <a:prstClr val="white"/>
                </a:solidFill>
              </a:endParaRPr>
            </a:p>
          </p:txBody>
        </p:sp>
        <p:sp>
          <p:nvSpPr>
            <p:cNvPr id="36883" name="TextBox 2"/>
            <p:cNvSpPr txBox="1">
              <a:spLocks noChangeArrowheads="1"/>
            </p:cNvSpPr>
            <p:nvPr/>
          </p:nvSpPr>
          <p:spPr bwMode="auto">
            <a:xfrm>
              <a:off x="1194146" y="1442552"/>
              <a:ext cx="2314891" cy="372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defTabSz="435471" eaLnBrk="1" hangingPunct="1"/>
              <a:r>
                <a:rPr lang="en-US" sz="1747">
                  <a:solidFill>
                    <a:prstClr val="black"/>
                  </a:solidFill>
                </a:rPr>
                <a:t>Extein   = Host Protein </a:t>
              </a:r>
            </a:p>
          </p:txBody>
        </p:sp>
        <p:sp>
          <p:nvSpPr>
            <p:cNvPr id="36884" name="TextBox 3"/>
            <p:cNvSpPr txBox="1">
              <a:spLocks noChangeArrowheads="1"/>
            </p:cNvSpPr>
            <p:nvPr/>
          </p:nvSpPr>
          <p:spPr bwMode="auto">
            <a:xfrm>
              <a:off x="319047" y="842954"/>
              <a:ext cx="1155067" cy="403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defTabSz="435471" eaLnBrk="1" hangingPunct="1"/>
              <a:r>
                <a:rPr lang="en-US" sz="1941" b="1">
                  <a:solidFill>
                    <a:prstClr val="black"/>
                  </a:solidFill>
                </a:rPr>
                <a:t>Encoding</a:t>
              </a:r>
            </a:p>
          </p:txBody>
        </p:sp>
        <p:sp>
          <p:nvSpPr>
            <p:cNvPr id="36885" name="TextBox 14"/>
            <p:cNvSpPr txBox="1">
              <a:spLocks noChangeArrowheads="1"/>
            </p:cNvSpPr>
            <p:nvPr/>
          </p:nvSpPr>
          <p:spPr bwMode="auto">
            <a:xfrm>
              <a:off x="1194146" y="2025295"/>
              <a:ext cx="2281269" cy="372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defTabSz="435471" eaLnBrk="1" hangingPunct="1"/>
              <a:r>
                <a:rPr lang="en-US" sz="1747">
                  <a:solidFill>
                    <a:prstClr val="black"/>
                  </a:solidFill>
                </a:rPr>
                <a:t>Intein Splicing Domain</a:t>
              </a:r>
            </a:p>
          </p:txBody>
        </p:sp>
        <p:sp>
          <p:nvSpPr>
            <p:cNvPr id="36886" name="TextBox 15"/>
            <p:cNvSpPr txBox="1">
              <a:spLocks noChangeArrowheads="1"/>
            </p:cNvSpPr>
            <p:nvPr/>
          </p:nvSpPr>
          <p:spPr bwMode="auto">
            <a:xfrm>
              <a:off x="1194144" y="2636813"/>
              <a:ext cx="2723517" cy="6493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defTabSz="435471" eaLnBrk="1" hangingPunct="1"/>
              <a:r>
                <a:rPr lang="en-US" sz="1747" dirty="0">
                  <a:solidFill>
                    <a:prstClr val="black"/>
                  </a:solidFill>
                </a:rPr>
                <a:t>Homing Endonuclease (HE)</a:t>
              </a:r>
            </a:p>
            <a:p>
              <a:pPr defTabSz="435471" eaLnBrk="1" hangingPunct="1"/>
              <a:r>
                <a:rPr lang="en-US" sz="1747" dirty="0">
                  <a:solidFill>
                    <a:prstClr val="black"/>
                  </a:solidFill>
                </a:rPr>
                <a:t> domain</a:t>
              </a:r>
            </a:p>
          </p:txBody>
        </p:sp>
      </p:grpSp>
      <p:sp>
        <p:nvSpPr>
          <p:cNvPr id="36866" name="TextBox 7"/>
          <p:cNvSpPr txBox="1">
            <a:spLocks noChangeArrowheads="1"/>
          </p:cNvSpPr>
          <p:nvPr/>
        </p:nvSpPr>
        <p:spPr bwMode="auto">
          <a:xfrm>
            <a:off x="1840286" y="315026"/>
            <a:ext cx="8502184" cy="985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8740" tIns="44369" rIns="88740" bIns="44369">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defTabSz="435471" eaLnBrk="1" hangingPunct="1"/>
            <a:r>
              <a:rPr lang="en-US" sz="2330">
                <a:solidFill>
                  <a:prstClr val="black"/>
                </a:solidFill>
              </a:rPr>
              <a:t>In case of inteins the co-evolution of genes results in</a:t>
            </a:r>
            <a:endParaRPr lang="en-US" sz="1747">
              <a:solidFill>
                <a:prstClr val="black"/>
              </a:solidFill>
            </a:endParaRPr>
          </a:p>
          <a:p>
            <a:pPr defTabSz="435471" eaLnBrk="1" hangingPunct="1"/>
            <a:endParaRPr lang="en-US" sz="1747">
              <a:solidFill>
                <a:prstClr val="black"/>
              </a:solidFill>
            </a:endParaRPr>
          </a:p>
          <a:p>
            <a:pPr defTabSz="435471" eaLnBrk="1" hangingPunct="1"/>
            <a:endParaRPr lang="en-US" sz="1747">
              <a:solidFill>
                <a:prstClr val="black"/>
              </a:solidFill>
            </a:endParaRPr>
          </a:p>
        </p:txBody>
      </p:sp>
      <p:sp>
        <p:nvSpPr>
          <p:cNvPr id="10" name="TextBox 9"/>
          <p:cNvSpPr txBox="1"/>
          <p:nvPr/>
        </p:nvSpPr>
        <p:spPr>
          <a:xfrm>
            <a:off x="1998991" y="935972"/>
            <a:ext cx="8331153" cy="2264174"/>
          </a:xfrm>
          <a:prstGeom prst="rect">
            <a:avLst/>
          </a:prstGeom>
          <a:noFill/>
        </p:spPr>
        <p:txBody>
          <a:bodyPr lIns="88740" tIns="44369" rIns="88740" bIns="44369">
            <a:spAutoFit/>
          </a:bodyPr>
          <a:lstStyle/>
          <a:p>
            <a:pPr marL="277324" indent="-277324" defTabSz="440274" eaLnBrk="1" hangingPunct="1">
              <a:buFont typeface="Arial"/>
              <a:buChar char="•"/>
              <a:defRPr/>
            </a:pPr>
            <a:r>
              <a:rPr lang="en-US" sz="1941" b="1" dirty="0">
                <a:solidFill>
                  <a:prstClr val="black"/>
                </a:solidFill>
                <a:latin typeface="Calibri" charset="0"/>
                <a:ea typeface="ＭＳ Ｐゴシック" charset="0"/>
                <a:cs typeface="ＭＳ Ｐゴシック" charset="0"/>
              </a:rPr>
              <a:t>Mutualism </a:t>
            </a:r>
            <a:r>
              <a:rPr lang="en-US" sz="1941" dirty="0">
                <a:solidFill>
                  <a:prstClr val="black"/>
                </a:solidFill>
                <a:latin typeface="Calibri" charset="0"/>
                <a:ea typeface="ＭＳ Ｐゴシック" charset="0"/>
                <a:cs typeface="ＭＳ Ｐゴシック" charset="0"/>
              </a:rPr>
              <a:t>between splicing and homing endonuclease domain</a:t>
            </a:r>
            <a:br>
              <a:rPr lang="en-US" sz="1941" dirty="0">
                <a:solidFill>
                  <a:prstClr val="black"/>
                </a:solidFill>
                <a:latin typeface="Calibri" charset="0"/>
                <a:ea typeface="ＭＳ Ｐゴシック" charset="0"/>
                <a:cs typeface="ＭＳ Ｐゴシック" charset="0"/>
              </a:rPr>
            </a:br>
            <a:endParaRPr lang="en-US" sz="1747" b="1" dirty="0">
              <a:solidFill>
                <a:prstClr val="black"/>
              </a:solidFill>
              <a:latin typeface="Calibri" charset="0"/>
              <a:ea typeface="ＭＳ Ｐゴシック" charset="0"/>
              <a:cs typeface="ＭＳ Ｐゴシック" charset="0"/>
            </a:endParaRPr>
          </a:p>
          <a:p>
            <a:pPr defTabSz="440274" eaLnBrk="1" hangingPunct="1">
              <a:defRPr/>
            </a:pPr>
            <a:r>
              <a:rPr lang="en-US" sz="1747" b="1" dirty="0">
                <a:solidFill>
                  <a:prstClr val="black"/>
                </a:solidFill>
                <a:latin typeface="Calibri" charset="0"/>
                <a:ea typeface="ＭＳ Ｐゴシック" charset="0"/>
                <a:cs typeface="ＭＳ Ｐゴシック" charset="0"/>
              </a:rPr>
              <a:t>    </a:t>
            </a:r>
          </a:p>
          <a:p>
            <a:pPr marL="277324" indent="-277324" defTabSz="440274" eaLnBrk="1" hangingPunct="1">
              <a:lnSpc>
                <a:spcPct val="120000"/>
              </a:lnSpc>
              <a:buFont typeface="Arial"/>
              <a:buChar char="•"/>
              <a:defRPr/>
            </a:pPr>
            <a:r>
              <a:rPr lang="en-US" sz="1941" b="1" dirty="0">
                <a:solidFill>
                  <a:prstClr val="black"/>
                </a:solidFill>
                <a:latin typeface="Calibri" charset="0"/>
                <a:ea typeface="ＭＳ Ｐゴシック" charset="0"/>
                <a:cs typeface="ＭＳ Ｐゴシック" charset="0"/>
              </a:rPr>
              <a:t>Commensalism  </a:t>
            </a:r>
            <a:r>
              <a:rPr lang="en-US" sz="1941" dirty="0">
                <a:solidFill>
                  <a:prstClr val="black"/>
                </a:solidFill>
                <a:latin typeface="Calibri" charset="0"/>
                <a:ea typeface="ＭＳ Ｐゴシック" charset="0"/>
                <a:cs typeface="ＭＳ Ｐゴシック" charset="0"/>
              </a:rPr>
              <a:t>between host protein and </a:t>
            </a:r>
            <a:r>
              <a:rPr lang="en-US" sz="1941" dirty="0" err="1">
                <a:solidFill>
                  <a:prstClr val="black"/>
                </a:solidFill>
                <a:latin typeface="Calibri" charset="0"/>
                <a:ea typeface="ＭＳ Ｐゴシック" charset="0"/>
                <a:cs typeface="ＭＳ Ｐゴシック" charset="0"/>
              </a:rPr>
              <a:t>intein</a:t>
            </a:r>
            <a:r>
              <a:rPr lang="en-US" sz="1941" dirty="0">
                <a:solidFill>
                  <a:prstClr val="black"/>
                </a:solidFill>
                <a:latin typeface="Calibri" charset="0"/>
                <a:ea typeface="ＭＳ Ｐゴシック" charset="0"/>
                <a:cs typeface="ＭＳ Ｐゴシック" charset="0"/>
              </a:rPr>
              <a:t> without HE domain</a:t>
            </a:r>
            <a:br>
              <a:rPr lang="en-US" sz="1941" dirty="0">
                <a:solidFill>
                  <a:prstClr val="black"/>
                </a:solidFill>
                <a:latin typeface="Calibri" charset="0"/>
                <a:ea typeface="ＭＳ Ｐゴシック" charset="0"/>
                <a:cs typeface="ＭＳ Ｐゴシック" charset="0"/>
              </a:rPr>
            </a:br>
            <a:br>
              <a:rPr lang="en-US" sz="1941" dirty="0">
                <a:solidFill>
                  <a:prstClr val="black"/>
                </a:solidFill>
                <a:latin typeface="Calibri" charset="0"/>
                <a:ea typeface="ＭＳ Ｐゴシック" charset="0"/>
                <a:cs typeface="ＭＳ Ｐゴシック" charset="0"/>
              </a:rPr>
            </a:br>
            <a:endParaRPr lang="en-US" sz="1747" b="1" dirty="0">
              <a:solidFill>
                <a:prstClr val="black"/>
              </a:solidFill>
              <a:latin typeface="Calibri" charset="0"/>
              <a:ea typeface="ＭＳ Ｐゴシック" charset="0"/>
              <a:cs typeface="ＭＳ Ｐゴシック" charset="0"/>
            </a:endParaRPr>
          </a:p>
          <a:p>
            <a:pPr marL="277324" indent="-277324" defTabSz="440274" eaLnBrk="1" hangingPunct="1">
              <a:buFont typeface="Arial"/>
              <a:buChar char="•"/>
              <a:defRPr/>
            </a:pPr>
            <a:r>
              <a:rPr lang="en-US" sz="1941" b="1" dirty="0">
                <a:solidFill>
                  <a:prstClr val="black"/>
                </a:solidFill>
                <a:latin typeface="Calibri" charset="0"/>
                <a:ea typeface="ＭＳ Ｐゴシック" charset="0"/>
                <a:cs typeface="ＭＳ Ｐゴシック" charset="0"/>
              </a:rPr>
              <a:t>Parasitism  </a:t>
            </a:r>
            <a:r>
              <a:rPr lang="en-US" sz="1941" dirty="0">
                <a:solidFill>
                  <a:prstClr val="black"/>
                </a:solidFill>
                <a:latin typeface="Calibri" charset="0"/>
                <a:ea typeface="ＭＳ Ｐゴシック" charset="0"/>
                <a:cs typeface="ＭＳ Ｐゴシック" charset="0"/>
              </a:rPr>
              <a:t>between host protein and </a:t>
            </a:r>
            <a:r>
              <a:rPr lang="en-US" sz="1941" dirty="0" err="1">
                <a:solidFill>
                  <a:prstClr val="black"/>
                </a:solidFill>
                <a:latin typeface="Calibri" charset="0"/>
                <a:ea typeface="ＭＳ Ｐゴシック" charset="0"/>
                <a:cs typeface="ＭＳ Ｐゴシック" charset="0"/>
              </a:rPr>
              <a:t>intein</a:t>
            </a:r>
            <a:r>
              <a:rPr lang="en-US" sz="1941" dirty="0">
                <a:solidFill>
                  <a:prstClr val="black"/>
                </a:solidFill>
                <a:latin typeface="Calibri" charset="0"/>
                <a:ea typeface="ＭＳ Ｐゴシック" charset="0"/>
                <a:cs typeface="ＭＳ Ｐゴシック" charset="0"/>
              </a:rPr>
              <a:t> with HE </a:t>
            </a:r>
          </a:p>
        </p:txBody>
      </p:sp>
      <p:sp>
        <p:nvSpPr>
          <p:cNvPr id="2" name="Cube 1"/>
          <p:cNvSpPr/>
          <p:nvPr/>
        </p:nvSpPr>
        <p:spPr>
          <a:xfrm>
            <a:off x="1998991" y="3251808"/>
            <a:ext cx="2140183" cy="320488"/>
          </a:xfrm>
          <a:prstGeom prst="cube">
            <a:avLst/>
          </a:prstGeom>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algn="ctr" defTabSz="440274" eaLnBrk="1" hangingPunct="1">
              <a:defRPr/>
            </a:pPr>
            <a:endParaRPr lang="en-US" sz="1747">
              <a:solidFill>
                <a:prstClr val="white"/>
              </a:solidFill>
            </a:endParaRPr>
          </a:p>
        </p:txBody>
      </p:sp>
      <p:sp>
        <p:nvSpPr>
          <p:cNvPr id="5" name="Cube 4"/>
          <p:cNvSpPr/>
          <p:nvPr/>
        </p:nvSpPr>
        <p:spPr>
          <a:xfrm>
            <a:off x="4120684" y="3251808"/>
            <a:ext cx="912159" cy="320488"/>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algn="ctr" defTabSz="440274" eaLnBrk="1" hangingPunct="1">
              <a:defRPr/>
            </a:pPr>
            <a:endParaRPr lang="en-US" sz="1747">
              <a:solidFill>
                <a:prstClr val="white"/>
              </a:solidFill>
            </a:endParaRPr>
          </a:p>
        </p:txBody>
      </p:sp>
      <p:sp>
        <p:nvSpPr>
          <p:cNvPr id="6" name="Cube 5"/>
          <p:cNvSpPr/>
          <p:nvPr/>
        </p:nvSpPr>
        <p:spPr>
          <a:xfrm>
            <a:off x="4957343" y="3251808"/>
            <a:ext cx="1540809" cy="320488"/>
          </a:xfrm>
          <a:prstGeom prst="cube">
            <a:avLst/>
          </a:prstGeom>
          <a:gradFill flip="none" rotWithShape="1">
            <a:gsLst>
              <a:gs pos="0">
                <a:schemeClr val="accent3">
                  <a:lumMod val="60000"/>
                  <a:lumOff val="40000"/>
                </a:schemeClr>
              </a:gs>
              <a:gs pos="100000">
                <a:srgbClr val="FFFFFF"/>
              </a:gs>
            </a:gsLst>
            <a:lin ang="16200000" scaled="0"/>
            <a:tileRec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algn="ctr" defTabSz="440274" eaLnBrk="1" hangingPunct="1">
              <a:defRPr/>
            </a:pPr>
            <a:endParaRPr lang="en-US" sz="1747">
              <a:solidFill>
                <a:prstClr val="white"/>
              </a:solidFill>
            </a:endParaRPr>
          </a:p>
        </p:txBody>
      </p:sp>
      <p:sp>
        <p:nvSpPr>
          <p:cNvPr id="7" name="Cube 6"/>
          <p:cNvSpPr/>
          <p:nvPr/>
        </p:nvSpPr>
        <p:spPr>
          <a:xfrm>
            <a:off x="6404162" y="3251808"/>
            <a:ext cx="996904" cy="320488"/>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algn="ctr" defTabSz="440274" eaLnBrk="1" hangingPunct="1">
              <a:defRPr/>
            </a:pPr>
            <a:endParaRPr lang="en-US" sz="1747">
              <a:solidFill>
                <a:prstClr val="white"/>
              </a:solidFill>
            </a:endParaRPr>
          </a:p>
        </p:txBody>
      </p:sp>
      <p:sp>
        <p:nvSpPr>
          <p:cNvPr id="9" name="Cube 8"/>
          <p:cNvSpPr/>
          <p:nvPr/>
        </p:nvSpPr>
        <p:spPr>
          <a:xfrm>
            <a:off x="7399525" y="3251808"/>
            <a:ext cx="2311213" cy="320488"/>
          </a:xfrm>
          <a:prstGeom prst="cube">
            <a:avLst/>
          </a:prstGeom>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algn="ctr" defTabSz="440274" eaLnBrk="1" hangingPunct="1">
              <a:defRPr/>
            </a:pPr>
            <a:endParaRPr lang="en-US" sz="1747">
              <a:solidFill>
                <a:prstClr val="white"/>
              </a:solidFill>
            </a:endParaRPr>
          </a:p>
        </p:txBody>
      </p:sp>
      <p:sp>
        <p:nvSpPr>
          <p:cNvPr id="17" name="Cube 16"/>
          <p:cNvSpPr/>
          <p:nvPr/>
        </p:nvSpPr>
        <p:spPr>
          <a:xfrm>
            <a:off x="3829471" y="1373561"/>
            <a:ext cx="912159" cy="318948"/>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algn="ctr" defTabSz="440274" eaLnBrk="1" hangingPunct="1">
              <a:defRPr/>
            </a:pPr>
            <a:endParaRPr lang="en-US" sz="1747">
              <a:solidFill>
                <a:prstClr val="white"/>
              </a:solidFill>
            </a:endParaRPr>
          </a:p>
        </p:txBody>
      </p:sp>
      <p:sp>
        <p:nvSpPr>
          <p:cNvPr id="18" name="Cube 17"/>
          <p:cNvSpPr/>
          <p:nvPr/>
        </p:nvSpPr>
        <p:spPr>
          <a:xfrm>
            <a:off x="4706191" y="1373561"/>
            <a:ext cx="1540809" cy="318948"/>
          </a:xfrm>
          <a:prstGeom prst="cube">
            <a:avLst/>
          </a:prstGeom>
          <a:gradFill flip="none" rotWithShape="1">
            <a:gsLst>
              <a:gs pos="0">
                <a:schemeClr val="accent3">
                  <a:lumMod val="60000"/>
                  <a:lumOff val="40000"/>
                </a:schemeClr>
              </a:gs>
              <a:gs pos="100000">
                <a:srgbClr val="FFFFFF"/>
              </a:gs>
            </a:gsLst>
            <a:lin ang="16200000" scaled="0"/>
            <a:tileRec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algn="ctr" defTabSz="440274" eaLnBrk="1" hangingPunct="1">
              <a:defRPr/>
            </a:pPr>
            <a:endParaRPr lang="en-US" sz="1747">
              <a:solidFill>
                <a:prstClr val="white"/>
              </a:solidFill>
            </a:endParaRPr>
          </a:p>
        </p:txBody>
      </p:sp>
      <p:sp>
        <p:nvSpPr>
          <p:cNvPr id="19" name="Cube 18"/>
          <p:cNvSpPr/>
          <p:nvPr/>
        </p:nvSpPr>
        <p:spPr>
          <a:xfrm>
            <a:off x="6206939" y="1373561"/>
            <a:ext cx="996904" cy="318948"/>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algn="ctr" defTabSz="440274" eaLnBrk="1" hangingPunct="1">
              <a:defRPr/>
            </a:pPr>
            <a:endParaRPr lang="en-US" sz="1747">
              <a:solidFill>
                <a:prstClr val="white"/>
              </a:solidFill>
            </a:endParaRPr>
          </a:p>
        </p:txBody>
      </p:sp>
      <p:sp>
        <p:nvSpPr>
          <p:cNvPr id="20" name="Cube 19"/>
          <p:cNvSpPr/>
          <p:nvPr/>
        </p:nvSpPr>
        <p:spPr>
          <a:xfrm>
            <a:off x="2606071" y="2248742"/>
            <a:ext cx="2140183" cy="320488"/>
          </a:xfrm>
          <a:prstGeom prst="cube">
            <a:avLst/>
          </a:prstGeom>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algn="ctr" defTabSz="440274" eaLnBrk="1" hangingPunct="1">
              <a:defRPr/>
            </a:pPr>
            <a:endParaRPr lang="en-US" sz="1747">
              <a:solidFill>
                <a:prstClr val="white"/>
              </a:solidFill>
            </a:endParaRPr>
          </a:p>
        </p:txBody>
      </p:sp>
      <p:sp>
        <p:nvSpPr>
          <p:cNvPr id="21" name="Cube 20"/>
          <p:cNvSpPr/>
          <p:nvPr/>
        </p:nvSpPr>
        <p:spPr>
          <a:xfrm>
            <a:off x="4716978" y="2247202"/>
            <a:ext cx="1691809" cy="318947"/>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algn="ctr" defTabSz="440274" eaLnBrk="1" hangingPunct="1">
              <a:defRPr/>
            </a:pPr>
            <a:endParaRPr lang="en-US" sz="1747">
              <a:solidFill>
                <a:prstClr val="white"/>
              </a:solidFill>
            </a:endParaRPr>
          </a:p>
        </p:txBody>
      </p:sp>
      <p:sp>
        <p:nvSpPr>
          <p:cNvPr id="23" name="Cube 22"/>
          <p:cNvSpPr/>
          <p:nvPr/>
        </p:nvSpPr>
        <p:spPr>
          <a:xfrm>
            <a:off x="6379510" y="2247202"/>
            <a:ext cx="2009215" cy="318947"/>
          </a:xfrm>
          <a:prstGeom prst="cube">
            <a:avLst/>
          </a:prstGeom>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algn="ctr" defTabSz="440274" eaLnBrk="1" hangingPunct="1">
              <a:defRPr/>
            </a:pPr>
            <a:endParaRPr lang="en-US" sz="1747">
              <a:solidFill>
                <a:prstClr val="white"/>
              </a:solidFill>
            </a:endParaRPr>
          </a:p>
        </p:txBody>
      </p:sp>
      <p:pic>
        <p:nvPicPr>
          <p:cNvPr id="36879" name="Picture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36698" y="3790923"/>
            <a:ext cx="3798094" cy="2847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6087595" y="3896340"/>
            <a:ext cx="680443" cy="361189"/>
          </a:xfrm>
          <a:prstGeom prst="rect">
            <a:avLst/>
          </a:prstGeom>
          <a:noFill/>
        </p:spPr>
        <p:txBody>
          <a:bodyPr wrap="none" rtlCol="0">
            <a:spAutoFit/>
          </a:bodyPr>
          <a:lstStyle/>
          <a:p>
            <a:pPr defTabSz="435471" eaLnBrk="1" hangingPunct="1"/>
            <a:r>
              <a:rPr lang="en-US" sz="1747" dirty="0">
                <a:solidFill>
                  <a:prstClr val="white"/>
                </a:solidFill>
                <a:latin typeface="Calibri" charset="0"/>
                <a:ea typeface="ＭＳ Ｐゴシック" charset="0"/>
                <a:cs typeface="ＭＳ Ｐゴシック" charset="0"/>
              </a:rPr>
              <a:t>1LWS</a:t>
            </a:r>
          </a:p>
        </p:txBody>
      </p:sp>
      <p:sp>
        <p:nvSpPr>
          <p:cNvPr id="4" name="TextBox 3"/>
          <p:cNvSpPr txBox="1"/>
          <p:nvPr/>
        </p:nvSpPr>
        <p:spPr>
          <a:xfrm rot="5400000">
            <a:off x="8525881" y="4884670"/>
            <a:ext cx="3387979" cy="630044"/>
          </a:xfrm>
          <a:prstGeom prst="rect">
            <a:avLst/>
          </a:prstGeom>
          <a:noFill/>
        </p:spPr>
        <p:txBody>
          <a:bodyPr wrap="none" rtlCol="0">
            <a:spAutoFit/>
          </a:bodyPr>
          <a:lstStyle/>
          <a:p>
            <a:pPr defTabSz="435471" eaLnBrk="1" hangingPunct="1"/>
            <a:r>
              <a:rPr lang="en-US" sz="1747" dirty="0">
                <a:solidFill>
                  <a:prstClr val="black"/>
                </a:solidFill>
                <a:latin typeface="Calibri" charset="0"/>
                <a:ea typeface="ＭＳ Ｐゴシック" charset="0"/>
                <a:cs typeface="ＭＳ Ｐゴシック" charset="0"/>
              </a:rPr>
              <a:t>Structure from Moure et al. </a:t>
            </a:r>
            <a:r>
              <a:rPr lang="is-IS" sz="1747" dirty="0">
                <a:solidFill>
                  <a:prstClr val="black"/>
                </a:solidFill>
                <a:latin typeface="Calibri" charset="0"/>
                <a:ea typeface="ＭＳ Ｐゴシック" charset="0"/>
                <a:cs typeface="ＭＳ Ｐゴシック" charset="0"/>
              </a:rPr>
              <a:t>(2002) </a:t>
            </a:r>
            <a:br>
              <a:rPr lang="is-IS" sz="1747" dirty="0">
                <a:solidFill>
                  <a:prstClr val="black"/>
                </a:solidFill>
                <a:latin typeface="Calibri" charset="0"/>
                <a:ea typeface="ＭＳ Ｐゴシック" charset="0"/>
                <a:cs typeface="ＭＳ Ｐゴシック" charset="0"/>
              </a:rPr>
            </a:br>
            <a:r>
              <a:rPr lang="is-IS" sz="1747" dirty="0">
                <a:solidFill>
                  <a:prstClr val="black"/>
                </a:solidFill>
                <a:latin typeface="Calibri" charset="0"/>
                <a:ea typeface="ＭＳ Ｐゴシック" charset="0"/>
                <a:cs typeface="ＭＳ Ｐゴシック" charset="0"/>
              </a:rPr>
              <a:t>Nat.Struct.Biol. 9: 764-770</a:t>
            </a:r>
            <a:r>
              <a:rPr lang="en-US" sz="1747" dirty="0">
                <a:solidFill>
                  <a:prstClr val="black"/>
                </a:solidFill>
                <a:latin typeface="Calibri" charset="0"/>
                <a:ea typeface="ＭＳ Ｐゴシック" charset="0"/>
                <a:cs typeface="ＭＳ Ｐゴシック" charset="0"/>
              </a:rPr>
              <a:t> </a:t>
            </a:r>
          </a:p>
        </p:txBody>
      </p:sp>
    </p:spTree>
    <p:extLst>
      <p:ext uri="{BB962C8B-B14F-4D97-AF65-F5344CB8AC3E}">
        <p14:creationId xmlns:p14="http://schemas.microsoft.com/office/powerpoint/2010/main" val="1549435083"/>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2DFE2-4DD9-DD91-C363-50C47E472FD8}"/>
              </a:ext>
            </a:extLst>
          </p:cNvPr>
          <p:cNvSpPr>
            <a:spLocks noGrp="1"/>
          </p:cNvSpPr>
          <p:nvPr>
            <p:ph type="title"/>
          </p:nvPr>
        </p:nvSpPr>
        <p:spPr/>
        <p:txBody>
          <a:bodyPr/>
          <a:lstStyle/>
          <a:p>
            <a:r>
              <a:rPr lang="en-US" dirty="0"/>
              <a:t>How can inteins with functional homing endonuclease survive on the long run?  </a:t>
            </a:r>
          </a:p>
        </p:txBody>
      </p:sp>
      <p:sp>
        <p:nvSpPr>
          <p:cNvPr id="3" name="Content Placeholder 2">
            <a:extLst>
              <a:ext uri="{FF2B5EF4-FFF2-40B4-BE49-F238E27FC236}">
                <a16:creationId xmlns:a16="http://schemas.microsoft.com/office/drawing/2014/main" id="{468B8C03-D2D4-8D54-21B2-4A478E78B3B7}"/>
              </a:ext>
            </a:extLst>
          </p:cNvPr>
          <p:cNvSpPr>
            <a:spLocks noGrp="1"/>
          </p:cNvSpPr>
          <p:nvPr>
            <p:ph idx="1"/>
          </p:nvPr>
        </p:nvSpPr>
        <p:spPr/>
        <p:txBody>
          <a:bodyPr/>
          <a:lstStyle/>
          <a:p>
            <a:r>
              <a:rPr lang="en-US" dirty="0"/>
              <a:t>Homing cycle</a:t>
            </a:r>
          </a:p>
          <a:p>
            <a:r>
              <a:rPr lang="en-US" dirty="0"/>
              <a:t>Coexistence of the three forms (</a:t>
            </a:r>
            <a:r>
              <a:rPr lang="en-US" dirty="0" err="1"/>
              <a:t>preditor</a:t>
            </a:r>
            <a:r>
              <a:rPr lang="en-US" dirty="0"/>
              <a:t> prey with three partners, in an intransitive fitness relationship)</a:t>
            </a:r>
          </a:p>
          <a:p>
            <a:r>
              <a:rPr lang="en-US" dirty="0"/>
              <a:t>Diverse environment with regions that select for the intein, and those that don’t</a:t>
            </a:r>
          </a:p>
          <a:p>
            <a:endParaRPr lang="en-US" dirty="0"/>
          </a:p>
        </p:txBody>
      </p:sp>
    </p:spTree>
    <p:extLst>
      <p:ext uri="{BB962C8B-B14F-4D97-AF65-F5344CB8AC3E}">
        <p14:creationId xmlns:p14="http://schemas.microsoft.com/office/powerpoint/2010/main" val="554163671"/>
      </p:ext>
    </p:extLst>
  </p:cSld>
  <p:clrMapOvr>
    <a:masterClrMapping/>
  </p:clrMapOvr>
</p:sld>
</file>

<file path=ppt/theme/theme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5021</TotalTime>
  <Words>1862</Words>
  <Application>Microsoft Macintosh PowerPoint</Application>
  <PresentationFormat>Widescreen</PresentationFormat>
  <Paragraphs>219</Paragraphs>
  <Slides>30</Slides>
  <Notes>15</Notes>
  <HiddenSlides>0</HiddenSlides>
  <MMClips>0</MMClips>
  <ScaleCrop>false</ScaleCrop>
  <HeadingPairs>
    <vt:vector size="8" baseType="variant">
      <vt:variant>
        <vt:lpstr>Fonts Used</vt:lpstr>
      </vt:variant>
      <vt:variant>
        <vt:i4>4</vt:i4>
      </vt:variant>
      <vt:variant>
        <vt:lpstr>Theme</vt:lpstr>
      </vt:variant>
      <vt:variant>
        <vt:i4>7</vt:i4>
      </vt:variant>
      <vt:variant>
        <vt:lpstr>Embedded OLE Servers</vt:lpstr>
      </vt:variant>
      <vt:variant>
        <vt:i4>1</vt:i4>
      </vt:variant>
      <vt:variant>
        <vt:lpstr>Slide Titles</vt:lpstr>
      </vt:variant>
      <vt:variant>
        <vt:i4>30</vt:i4>
      </vt:variant>
    </vt:vector>
  </HeadingPairs>
  <TitlesOfParts>
    <vt:vector size="42" baseType="lpstr">
      <vt:lpstr>Arial</vt:lpstr>
      <vt:lpstr>Calibri</vt:lpstr>
      <vt:lpstr>Calibri Light</vt:lpstr>
      <vt:lpstr>Times New Roman</vt:lpstr>
      <vt:lpstr>10_Office Theme</vt:lpstr>
      <vt:lpstr>4_Office Theme</vt:lpstr>
      <vt:lpstr>14_Office Theme</vt:lpstr>
      <vt:lpstr>16_Office Theme</vt:lpstr>
      <vt:lpstr>18_Office Theme</vt:lpstr>
      <vt:lpstr>2_Office Theme</vt:lpstr>
      <vt:lpstr>7_Office Theme</vt:lpstr>
      <vt:lpstr>Document</vt:lpstr>
      <vt:lpstr>PowerPoint Presentation</vt:lpstr>
      <vt:lpstr>PowerPoint Presentation</vt:lpstr>
      <vt:lpstr>PowerPoint Presentation</vt:lpstr>
      <vt:lpstr>PowerPoint Presentation</vt:lpstr>
      <vt:lpstr>Inteins (molecular fleas):           Self-Splicing Protein Mobile Elements</vt:lpstr>
      <vt:lpstr>PowerPoint Presentation</vt:lpstr>
      <vt:lpstr>Ribonucleotide Reductase</vt:lpstr>
      <vt:lpstr>PowerPoint Presentation</vt:lpstr>
      <vt:lpstr>How can inteins with functional homing endonuclease survive on the long run?  </vt:lpstr>
      <vt:lpstr>PowerPoint Presentation</vt:lpstr>
      <vt:lpstr>Coexistence of the three forms </vt:lpstr>
      <vt:lpstr>Inteins have a high fitness cost for the host organism.</vt:lpstr>
      <vt:lpstr>PowerPoint Presentation</vt:lpstr>
      <vt:lpstr>Frequency of reads mapped to Natronomonas moolapensis rir1g</vt:lpstr>
      <vt:lpstr>Simulation: Homogeneous Environment with localized random extinctions</vt:lpstr>
      <vt:lpstr>PowerPoint Presentation</vt:lpstr>
      <vt:lpstr>Changing conditions (temporal and/or spatial) can facilitate the long-term coexistence of homing endonucleases with empty target sites </vt:lpstr>
      <vt:lpstr>Simulation of a two-compartment system (each of the compartments is homogenous) using iterations.   In each discrete generation 10% of the population dies in compartment 2, and .1% move between compartments. Without death the carrying capacity is 2 in each compartment. </vt:lpstr>
      <vt:lpstr>How can inteins with functional homing endonuclease survive on the long run?  </vt:lpstr>
      <vt:lpstr>PowerPoint Presentation</vt:lpstr>
      <vt:lpstr>PowerPoint Presentation</vt:lpstr>
      <vt:lpstr>Siphonaptera</vt:lpstr>
      <vt:lpstr>Terminase Subunits from Actinobacteriophages Cluster A1</vt:lpstr>
      <vt:lpstr>Phage Assembly</vt:lpstr>
      <vt:lpstr>Exteins and their inteins from homologous terminase subunits in the A1 cluster</vt:lpstr>
      <vt:lpstr>Reconciliation between extein and intein trees</vt:lpstr>
      <vt:lpstr>The A1 Phages from the Auckland area</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 Transfer / Co-Evolution between Genes</dc:title>
  <dc:subject/>
  <dc:creator>Gogarten, J. Peter</dc:creator>
  <cp:keywords/>
  <dc:description/>
  <cp:lastModifiedBy>Gogarten, J. Peter</cp:lastModifiedBy>
  <cp:revision>69</cp:revision>
  <cp:lastPrinted>2008-07-21T19:49:59Z</cp:lastPrinted>
  <dcterms:created xsi:type="dcterms:W3CDTF">2015-09-14T17:54:54Z</dcterms:created>
  <dcterms:modified xsi:type="dcterms:W3CDTF">2023-09-17T17:02:05Z</dcterms:modified>
  <cp:category/>
</cp:coreProperties>
</file>