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434" r:id="rId3"/>
    <p:sldId id="435" r:id="rId4"/>
    <p:sldId id="448" r:id="rId5"/>
    <p:sldId id="449" r:id="rId6"/>
    <p:sldId id="450" r:id="rId7"/>
    <p:sldId id="451" r:id="rId8"/>
    <p:sldId id="452" r:id="rId9"/>
    <p:sldId id="773" r:id="rId10"/>
    <p:sldId id="258" r:id="rId11"/>
    <p:sldId id="731" r:id="rId12"/>
    <p:sldId id="774" r:id="rId13"/>
    <p:sldId id="775" r:id="rId14"/>
    <p:sldId id="772" r:id="rId15"/>
    <p:sldId id="776" r:id="rId16"/>
    <p:sldId id="777" r:id="rId17"/>
    <p:sldId id="442" r:id="rId18"/>
    <p:sldId id="443" r:id="rId19"/>
    <p:sldId id="440" r:id="rId20"/>
    <p:sldId id="441" r:id="rId21"/>
    <p:sldId id="444" r:id="rId22"/>
    <p:sldId id="446" r:id="rId23"/>
    <p:sldId id="447" r:id="rId24"/>
    <p:sldId id="445" r:id="rId25"/>
    <p:sldId id="558" r:id="rId26"/>
    <p:sldId id="559" r:id="rId27"/>
    <p:sldId id="735" r:id="rId28"/>
    <p:sldId id="553" r:id="rId29"/>
    <p:sldId id="554" r:id="rId30"/>
    <p:sldId id="555" r:id="rId31"/>
    <p:sldId id="556" r:id="rId32"/>
    <p:sldId id="709" r:id="rId33"/>
    <p:sldId id="751" r:id="rId34"/>
    <p:sldId id="750" r:id="rId35"/>
    <p:sldId id="544" r:id="rId36"/>
    <p:sldId id="504" r:id="rId37"/>
    <p:sldId id="698" r:id="rId38"/>
    <p:sldId id="701" r:id="rId39"/>
    <p:sldId id="702" r:id="rId40"/>
    <p:sldId id="703" r:id="rId41"/>
    <p:sldId id="769" r:id="rId42"/>
    <p:sldId id="770" r:id="rId43"/>
    <p:sldId id="756" r:id="rId44"/>
    <p:sldId id="752" r:id="rId45"/>
    <p:sldId id="771" r:id="rId46"/>
    <p:sldId id="746" r:id="rId47"/>
    <p:sldId id="748" r:id="rId48"/>
    <p:sldId id="749" r:id="rId49"/>
    <p:sldId id="765" r:id="rId50"/>
    <p:sldId id="747" r:id="rId51"/>
    <p:sldId id="697" r:id="rId52"/>
    <p:sldId id="67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736A8A-9AB0-344B-A481-3583265B4FAB}" v="3" dt="2024-10-13T21:39:18.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75"/>
    <p:restoredTop sz="81565"/>
  </p:normalViewPr>
  <p:slideViewPr>
    <p:cSldViewPr snapToGrid="0" snapToObjects="1">
      <p:cViewPr varScale="1">
        <p:scale>
          <a:sx n="103" d="100"/>
          <a:sy n="103" d="100"/>
        </p:scale>
        <p:origin x="4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239771-2049-C548-B375-4E251871BF75}" type="datetimeFigureOut">
              <a:rPr lang="en-US" smtClean="0"/>
              <a:t>10/13/24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12ABF-A4B8-CE4B-8466-1105F1A71011}" type="slidenum">
              <a:rPr lang="en-US" smtClean="0"/>
              <a:t>‹#›</a:t>
            </a:fld>
            <a:endParaRPr lang="en-US"/>
          </a:p>
        </p:txBody>
      </p:sp>
    </p:spTree>
    <p:extLst>
      <p:ext uri="{BB962C8B-B14F-4D97-AF65-F5344CB8AC3E}">
        <p14:creationId xmlns:p14="http://schemas.microsoft.com/office/powerpoint/2010/main" val="213217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B5E3BC-C256-4D4B-86BA-2630D8C0A5D8}" type="slidenum">
              <a:rPr lang="en-US" smtClean="0"/>
              <a:pPr/>
              <a:t>3</a:t>
            </a:fld>
            <a:endParaRPr lang="en-US"/>
          </a:p>
        </p:txBody>
      </p:sp>
    </p:spTree>
    <p:extLst>
      <p:ext uri="{BB962C8B-B14F-4D97-AF65-F5344CB8AC3E}">
        <p14:creationId xmlns:p14="http://schemas.microsoft.com/office/powerpoint/2010/main" val="771989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206F5B15-F920-F849-913B-DC99FCDACA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C9842D8-56F9-DD4C-8F17-540F8774EF9B}" type="slidenum">
              <a:rPr lang="en-US" altLang="en-US"/>
              <a:pPr>
                <a:spcBef>
                  <a:spcPct val="0"/>
                </a:spcBef>
              </a:pPr>
              <a:t>33</a:t>
            </a:fld>
            <a:endParaRPr lang="en-US" altLang="en-US"/>
          </a:p>
        </p:txBody>
      </p:sp>
      <p:sp>
        <p:nvSpPr>
          <p:cNvPr id="82946" name="Rectangle 2">
            <a:extLst>
              <a:ext uri="{FF2B5EF4-FFF2-40B4-BE49-F238E27FC236}">
                <a16:creationId xmlns:a16="http://schemas.microsoft.com/office/drawing/2014/main" id="{77238F08-3143-A847-B357-81291C0AD861}"/>
              </a:ext>
            </a:extLst>
          </p:cNvPr>
          <p:cNvSpPr>
            <a:spLocks noGrp="1" noRot="1" noChangeAspect="1" noChangeArrowheads="1" noTextEdit="1"/>
          </p:cNvSpPr>
          <p:nvPr>
            <p:ph type="sldImg"/>
          </p:nvPr>
        </p:nvSpPr>
        <p:spPr>
          <a:xfrm>
            <a:off x="333375" y="652463"/>
            <a:ext cx="6192838" cy="3484562"/>
          </a:xfrm>
          <a:solidFill>
            <a:srgbClr val="FFFFFF"/>
          </a:solidFill>
          <a:ln/>
        </p:spPr>
      </p:sp>
      <p:sp>
        <p:nvSpPr>
          <p:cNvPr id="82947" name="Rectangle 3">
            <a:extLst>
              <a:ext uri="{FF2B5EF4-FFF2-40B4-BE49-F238E27FC236}">
                <a16:creationId xmlns:a16="http://schemas.microsoft.com/office/drawing/2014/main" id="{5CB3BF34-7E5A-C144-B716-7CF8CB490CD2}"/>
              </a:ext>
            </a:extLst>
          </p:cNvPr>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E8A2EA-786E-B244-8EA6-E03D723A4CC8}" type="slidenum">
              <a:rPr lang="en-US" smtClean="0"/>
              <a:pPr>
                <a:defRPr/>
              </a:pPr>
              <a:t>34</a:t>
            </a:fld>
            <a:endParaRPr lang="en-US"/>
          </a:p>
        </p:txBody>
      </p:sp>
    </p:spTree>
    <p:extLst>
      <p:ext uri="{BB962C8B-B14F-4D97-AF65-F5344CB8AC3E}">
        <p14:creationId xmlns:p14="http://schemas.microsoft.com/office/powerpoint/2010/main" val="2088836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BC89EAB0-9AB6-E247-B4E3-553245FCB9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D62982-F393-AC43-9528-BB008464565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7042" name="Rectangle 2">
            <a:extLst>
              <a:ext uri="{FF2B5EF4-FFF2-40B4-BE49-F238E27FC236}">
                <a16:creationId xmlns:a16="http://schemas.microsoft.com/office/drawing/2014/main" id="{3DC8AB3A-7BBF-294A-A693-58AB9A32BBB9}"/>
              </a:ext>
            </a:extLst>
          </p:cNvPr>
          <p:cNvSpPr>
            <a:spLocks noGrp="1" noRot="1" noChangeAspect="1" noChangeArrowheads="1" noTextEdit="1"/>
          </p:cNvSpPr>
          <p:nvPr>
            <p:ph type="sldImg"/>
          </p:nvPr>
        </p:nvSpPr>
        <p:spPr>
          <a:xfrm>
            <a:off x="333375" y="652463"/>
            <a:ext cx="6192838" cy="3484562"/>
          </a:xfrm>
          <a:solidFill>
            <a:srgbClr val="FFFFFF"/>
          </a:solidFill>
          <a:ln/>
        </p:spPr>
      </p:sp>
      <p:sp>
        <p:nvSpPr>
          <p:cNvPr id="87043" name="Rectangle 3">
            <a:extLst>
              <a:ext uri="{FF2B5EF4-FFF2-40B4-BE49-F238E27FC236}">
                <a16:creationId xmlns:a16="http://schemas.microsoft.com/office/drawing/2014/main" id="{90B10209-39FC-004A-9C93-B6BE9850C4AC}"/>
              </a:ext>
            </a:extLst>
          </p:cNvPr>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2181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206F5B15-F920-F849-913B-DC99FCDACA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9842D8-56F9-DD4C-8F17-540F8774EF9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2946" name="Rectangle 2">
            <a:extLst>
              <a:ext uri="{FF2B5EF4-FFF2-40B4-BE49-F238E27FC236}">
                <a16:creationId xmlns:a16="http://schemas.microsoft.com/office/drawing/2014/main" id="{77238F08-3143-A847-B357-81291C0AD861}"/>
              </a:ext>
            </a:extLst>
          </p:cNvPr>
          <p:cNvSpPr>
            <a:spLocks noGrp="1" noRot="1" noChangeAspect="1" noChangeArrowheads="1" noTextEdit="1"/>
          </p:cNvSpPr>
          <p:nvPr>
            <p:ph type="sldImg"/>
          </p:nvPr>
        </p:nvSpPr>
        <p:spPr>
          <a:xfrm>
            <a:off x="333375" y="652463"/>
            <a:ext cx="6192838" cy="3484562"/>
          </a:xfrm>
          <a:solidFill>
            <a:srgbClr val="FFFFFF"/>
          </a:solidFill>
          <a:ln/>
        </p:spPr>
      </p:sp>
      <p:sp>
        <p:nvSpPr>
          <p:cNvPr id="82947" name="Rectangle 3">
            <a:extLst>
              <a:ext uri="{FF2B5EF4-FFF2-40B4-BE49-F238E27FC236}">
                <a16:creationId xmlns:a16="http://schemas.microsoft.com/office/drawing/2014/main" id="{5CB3BF34-7E5A-C144-B716-7CF8CB490CD2}"/>
              </a:ext>
            </a:extLst>
          </p:cNvPr>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55379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46479A01-0195-F64F-8A95-B8BD601F7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720E68-07CF-524D-BB69-C5CC18D250C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B72E5498-12BE-2846-8AA6-BB0EEDD38CEE}"/>
              </a:ext>
            </a:extLst>
          </p:cNvPr>
          <p:cNvSpPr>
            <a:spLocks noGrp="1" noRot="1" noChangeAspect="1" noChangeArrowheads="1" noTextEdit="1"/>
          </p:cNvSpPr>
          <p:nvPr>
            <p:ph type="sldImg"/>
          </p:nvPr>
        </p:nvSpPr>
        <p:spPr>
          <a:xfrm>
            <a:off x="333375" y="652463"/>
            <a:ext cx="6192838" cy="3484562"/>
          </a:xfrm>
          <a:solidFill>
            <a:srgbClr val="FFFFFF"/>
          </a:solidFill>
          <a:ln/>
        </p:spPr>
      </p:sp>
      <p:sp>
        <p:nvSpPr>
          <p:cNvPr id="102403" name="Rectangle 3">
            <a:extLst>
              <a:ext uri="{FF2B5EF4-FFF2-40B4-BE49-F238E27FC236}">
                <a16:creationId xmlns:a16="http://schemas.microsoft.com/office/drawing/2014/main" id="{ADA43D76-248B-5A49-9502-81D2DE0A944E}"/>
              </a:ext>
            </a:extLst>
          </p:cNvPr>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74380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46479A01-0195-F64F-8A95-B8BD601F7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720E68-07CF-524D-BB69-C5CC18D250C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B72E5498-12BE-2846-8AA6-BB0EEDD38CEE}"/>
              </a:ext>
            </a:extLst>
          </p:cNvPr>
          <p:cNvSpPr>
            <a:spLocks noGrp="1" noRot="1" noChangeAspect="1" noChangeArrowheads="1" noTextEdit="1"/>
          </p:cNvSpPr>
          <p:nvPr>
            <p:ph type="sldImg"/>
          </p:nvPr>
        </p:nvSpPr>
        <p:spPr>
          <a:xfrm>
            <a:off x="333375" y="652463"/>
            <a:ext cx="6192838" cy="3484562"/>
          </a:xfrm>
          <a:solidFill>
            <a:srgbClr val="FFFFFF"/>
          </a:solidFill>
          <a:ln/>
        </p:spPr>
      </p:sp>
      <p:sp>
        <p:nvSpPr>
          <p:cNvPr id="102403" name="Rectangle 3">
            <a:extLst>
              <a:ext uri="{FF2B5EF4-FFF2-40B4-BE49-F238E27FC236}">
                <a16:creationId xmlns:a16="http://schemas.microsoft.com/office/drawing/2014/main" id="{ADA43D76-248B-5A49-9502-81D2DE0A944E}"/>
              </a:ext>
            </a:extLst>
          </p:cNvPr>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28680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46479A01-0195-F64F-8A95-B8BD601F7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4720E68-07CF-524D-BB69-C5CC18D250CE}" type="slidenum">
              <a:rPr lang="en-US" altLang="en-US"/>
              <a:pPr>
                <a:spcBef>
                  <a:spcPct val="0"/>
                </a:spcBef>
              </a:pPr>
              <a:t>42</a:t>
            </a:fld>
            <a:endParaRPr lang="en-US" altLang="en-US"/>
          </a:p>
        </p:txBody>
      </p:sp>
      <p:sp>
        <p:nvSpPr>
          <p:cNvPr id="102402" name="Rectangle 2">
            <a:extLst>
              <a:ext uri="{FF2B5EF4-FFF2-40B4-BE49-F238E27FC236}">
                <a16:creationId xmlns:a16="http://schemas.microsoft.com/office/drawing/2014/main" id="{B72E5498-12BE-2846-8AA6-BB0EEDD38CEE}"/>
              </a:ext>
            </a:extLst>
          </p:cNvPr>
          <p:cNvSpPr>
            <a:spLocks noGrp="1" noRot="1" noChangeAspect="1" noChangeArrowheads="1" noTextEdit="1"/>
          </p:cNvSpPr>
          <p:nvPr>
            <p:ph type="sldImg"/>
          </p:nvPr>
        </p:nvSpPr>
        <p:spPr>
          <a:xfrm>
            <a:off x="333375" y="652463"/>
            <a:ext cx="6192838" cy="3484562"/>
          </a:xfrm>
          <a:solidFill>
            <a:srgbClr val="FFFFFF"/>
          </a:solidFill>
          <a:ln/>
        </p:spPr>
      </p:sp>
      <p:sp>
        <p:nvSpPr>
          <p:cNvPr id="102403" name="Rectangle 3">
            <a:extLst>
              <a:ext uri="{FF2B5EF4-FFF2-40B4-BE49-F238E27FC236}">
                <a16:creationId xmlns:a16="http://schemas.microsoft.com/office/drawing/2014/main" id="{ADA43D76-248B-5A49-9502-81D2DE0A944E}"/>
              </a:ext>
            </a:extLst>
          </p:cNvPr>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2025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46479A01-0195-F64F-8A95-B8BD601F7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4720E68-07CF-524D-BB69-C5CC18D250CE}" type="slidenum">
              <a:rPr lang="en-US" altLang="en-US"/>
              <a:pPr>
                <a:spcBef>
                  <a:spcPct val="0"/>
                </a:spcBef>
              </a:pPr>
              <a:t>43</a:t>
            </a:fld>
            <a:endParaRPr lang="en-US" altLang="en-US"/>
          </a:p>
        </p:txBody>
      </p:sp>
      <p:sp>
        <p:nvSpPr>
          <p:cNvPr id="102402" name="Rectangle 2">
            <a:extLst>
              <a:ext uri="{FF2B5EF4-FFF2-40B4-BE49-F238E27FC236}">
                <a16:creationId xmlns:a16="http://schemas.microsoft.com/office/drawing/2014/main" id="{B72E5498-12BE-2846-8AA6-BB0EEDD38CEE}"/>
              </a:ext>
            </a:extLst>
          </p:cNvPr>
          <p:cNvSpPr>
            <a:spLocks noGrp="1" noRot="1" noChangeAspect="1" noChangeArrowheads="1" noTextEdit="1"/>
          </p:cNvSpPr>
          <p:nvPr>
            <p:ph type="sldImg"/>
          </p:nvPr>
        </p:nvSpPr>
        <p:spPr>
          <a:xfrm>
            <a:off x="333375" y="652463"/>
            <a:ext cx="6192838" cy="3484562"/>
          </a:xfrm>
          <a:solidFill>
            <a:srgbClr val="FFFFFF"/>
          </a:solidFill>
          <a:ln/>
        </p:spPr>
      </p:sp>
      <p:sp>
        <p:nvSpPr>
          <p:cNvPr id="102403" name="Rectangle 3">
            <a:extLst>
              <a:ext uri="{FF2B5EF4-FFF2-40B4-BE49-F238E27FC236}">
                <a16:creationId xmlns:a16="http://schemas.microsoft.com/office/drawing/2014/main" id="{ADA43D76-248B-5A49-9502-81D2DE0A944E}"/>
              </a:ext>
            </a:extLst>
          </p:cNvPr>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35449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BA49DC-C501-6F4D-9FE2-995E192DE70A}" type="slidenum">
              <a:rPr lang="en-US" altLang="en-US" smtClean="0"/>
              <a:pPr>
                <a:defRPr/>
              </a:pPr>
              <a:t>47</a:t>
            </a:fld>
            <a:endParaRPr lang="en-US" altLang="en-US"/>
          </a:p>
        </p:txBody>
      </p:sp>
    </p:spTree>
    <p:extLst>
      <p:ext uri="{BB962C8B-B14F-4D97-AF65-F5344CB8AC3E}">
        <p14:creationId xmlns:p14="http://schemas.microsoft.com/office/powerpoint/2010/main" val="453085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FA00B4D7-7B67-874F-ACB1-5A0433B99F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E9E68D-1C6A-1240-BD3D-EEE7E38BFCA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4" name="Rectangle 2">
            <a:extLst>
              <a:ext uri="{FF2B5EF4-FFF2-40B4-BE49-F238E27FC236}">
                <a16:creationId xmlns:a16="http://schemas.microsoft.com/office/drawing/2014/main" id="{5971BB8F-AF7A-FE4B-B360-BE14EB3B36B4}"/>
              </a:ext>
            </a:extLst>
          </p:cNvPr>
          <p:cNvSpPr>
            <a:spLocks noGrp="1" noRot="1" noChangeAspect="1" noChangeArrowheads="1" noTextEdit="1"/>
          </p:cNvSpPr>
          <p:nvPr>
            <p:ph type="sldImg"/>
          </p:nvPr>
        </p:nvSpPr>
        <p:spPr>
          <a:xfrm>
            <a:off x="331788" y="652463"/>
            <a:ext cx="6194425" cy="3484562"/>
          </a:xfrm>
          <a:ln/>
        </p:spPr>
      </p:sp>
      <p:sp>
        <p:nvSpPr>
          <p:cNvPr id="84995" name="Rectangle 3">
            <a:extLst>
              <a:ext uri="{FF2B5EF4-FFF2-40B4-BE49-F238E27FC236}">
                <a16:creationId xmlns:a16="http://schemas.microsoft.com/office/drawing/2014/main" id="{33DCA2F7-A8AB-7A4A-A237-285FDDC88F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26839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12ABF-A4B8-CE4B-8466-1105F1A71011}" type="slidenum">
              <a:rPr lang="en-US" smtClean="0"/>
              <a:t>7</a:t>
            </a:fld>
            <a:endParaRPr lang="en-US"/>
          </a:p>
        </p:txBody>
      </p:sp>
    </p:spTree>
    <p:extLst>
      <p:ext uri="{BB962C8B-B14F-4D97-AF65-F5344CB8AC3E}">
        <p14:creationId xmlns:p14="http://schemas.microsoft.com/office/powerpoint/2010/main" val="1915936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12ABF-A4B8-CE4B-8466-1105F1A71011}" type="slidenum">
              <a:rPr lang="en-US" smtClean="0"/>
              <a:t>9</a:t>
            </a:fld>
            <a:endParaRPr lang="en-US"/>
          </a:p>
        </p:txBody>
      </p:sp>
    </p:spTree>
    <p:extLst>
      <p:ext uri="{BB962C8B-B14F-4D97-AF65-F5344CB8AC3E}">
        <p14:creationId xmlns:p14="http://schemas.microsoft.com/office/powerpoint/2010/main" val="4008847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12ABF-A4B8-CE4B-8466-1105F1A71011}" type="slidenum">
              <a:rPr lang="en-US" smtClean="0"/>
              <a:t>10</a:t>
            </a:fld>
            <a:endParaRPr lang="en-US"/>
          </a:p>
        </p:txBody>
      </p:sp>
    </p:spTree>
    <p:extLst>
      <p:ext uri="{BB962C8B-B14F-4D97-AF65-F5344CB8AC3E}">
        <p14:creationId xmlns:p14="http://schemas.microsoft.com/office/powerpoint/2010/main" val="2415475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40F45308-40A1-FE45-A3CA-1D9D76C667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ＭＳ Ｐゴシック" panose="020B0600070205080204" pitchFamily="34" charset="-128"/>
              </a:defRPr>
            </a:lvl1pPr>
            <a:lvl2pPr defTabSz="923925">
              <a:defRPr sz="2400">
                <a:solidFill>
                  <a:schemeClr val="tx1"/>
                </a:solidFill>
                <a:latin typeface="Arial" panose="020B0604020202020204" pitchFamily="34" charset="0"/>
                <a:ea typeface="ＭＳ Ｐゴシック" panose="020B0600070205080204" pitchFamily="34" charset="-128"/>
              </a:defRPr>
            </a:lvl2pPr>
            <a:lvl3pPr defTabSz="923925">
              <a:defRPr sz="2400">
                <a:solidFill>
                  <a:schemeClr val="tx1"/>
                </a:solidFill>
                <a:latin typeface="Arial" panose="020B0604020202020204" pitchFamily="34" charset="0"/>
                <a:ea typeface="ＭＳ Ｐゴシック" panose="020B0600070205080204" pitchFamily="34" charset="-128"/>
              </a:defRPr>
            </a:lvl3pPr>
            <a:lvl4pPr defTabSz="923925">
              <a:defRPr sz="2400">
                <a:solidFill>
                  <a:schemeClr val="tx1"/>
                </a:solidFill>
                <a:latin typeface="Arial" panose="020B0604020202020204" pitchFamily="34" charset="0"/>
                <a:ea typeface="ＭＳ Ｐゴシック" panose="020B0600070205080204" pitchFamily="34" charset="-128"/>
              </a:defRPr>
            </a:lvl4pPr>
            <a:lvl5pPr defTabSz="923925">
              <a:defRPr sz="2400">
                <a:solidFill>
                  <a:schemeClr val="tx1"/>
                </a:solidFill>
                <a:latin typeface="Arial" panose="020B0604020202020204" pitchFamily="34" charset="0"/>
                <a:ea typeface="ＭＳ Ｐゴシック" panose="020B0600070205080204" pitchFamily="34" charset="-128"/>
              </a:defRPr>
            </a:lvl5pPr>
            <a:lvl6pPr marL="2282825" indent="1588"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0440C4-73B8-B448-8191-C56E2D5DF904}" type="slidenum">
              <a:rPr lang="en-US" altLang="en-US" sz="1200">
                <a:solidFill>
                  <a:srgbClr val="000000"/>
                </a:solidFill>
              </a:rPr>
              <a:pPr/>
              <a:t>11</a:t>
            </a:fld>
            <a:endParaRPr lang="en-US" altLang="en-US" sz="1200">
              <a:solidFill>
                <a:srgbClr val="000000"/>
              </a:solidFill>
            </a:endParaRPr>
          </a:p>
        </p:txBody>
      </p:sp>
      <p:sp>
        <p:nvSpPr>
          <p:cNvPr id="31746" name="Rectangle 2">
            <a:extLst>
              <a:ext uri="{FF2B5EF4-FFF2-40B4-BE49-F238E27FC236}">
                <a16:creationId xmlns:a16="http://schemas.microsoft.com/office/drawing/2014/main" id="{5BB8B3C9-FC19-E24A-AE2E-DFAD424C1A74}"/>
              </a:ext>
            </a:extLst>
          </p:cNvPr>
          <p:cNvSpPr>
            <a:spLocks noGrp="1" noRot="1" noChangeAspect="1" noChangeArrowheads="1" noTextEdit="1"/>
          </p:cNvSpPr>
          <p:nvPr>
            <p:ph type="sldImg"/>
          </p:nvPr>
        </p:nvSpPr>
        <p:spPr>
          <a:xfrm>
            <a:off x="2295525" y="520700"/>
            <a:ext cx="4552950" cy="2562225"/>
          </a:xfrm>
          <a:ln cap="flat"/>
        </p:spPr>
      </p:sp>
      <p:sp>
        <p:nvSpPr>
          <p:cNvPr id="7171" name="Rectangle 3">
            <a:extLst>
              <a:ext uri="{FF2B5EF4-FFF2-40B4-BE49-F238E27FC236}">
                <a16:creationId xmlns:a16="http://schemas.microsoft.com/office/drawing/2014/main" id="{BBD45CC7-6DCB-A142-9CA9-542ECD6CE86A}"/>
              </a:ext>
            </a:extLst>
          </p:cNvPr>
          <p:cNvSpPr>
            <a:spLocks noGrp="1" noChangeArrowheads="1"/>
          </p:cNvSpPr>
          <p:nvPr>
            <p:ph type="body" idx="1"/>
          </p:nvPr>
        </p:nvSpPr>
        <p:spPr>
          <a:xfrm>
            <a:off x="1219200" y="3257550"/>
            <a:ext cx="6751638" cy="3257550"/>
          </a:xfrm>
          <a:ln/>
        </p:spPr>
        <p:txBody>
          <a:bodyPr/>
          <a:lstStyle/>
          <a:p>
            <a:pPr defTabSz="476250">
              <a:defRPr/>
            </a:pPr>
            <a:r>
              <a:rPr lang="en-US" sz="1000" dirty="0">
                <a:latin typeface="Arial" charset="0"/>
                <a:cs typeface="+mn-cs"/>
              </a:rPr>
              <a:t>	Proton pumping ATPases usually are classified as follows: P-, V- and F-type H</a:t>
            </a:r>
            <a:r>
              <a:rPr lang="en-US" sz="1000" baseline="50000" dirty="0">
                <a:latin typeface="Arial" charset="0"/>
                <a:cs typeface="+mn-cs"/>
              </a:rPr>
              <a:t>+</a:t>
            </a:r>
            <a:r>
              <a:rPr lang="en-US" sz="1000" dirty="0">
                <a:latin typeface="Arial" charset="0"/>
                <a:cs typeface="+mn-cs"/>
              </a:rPr>
              <a:t>-ATPases.  The F- and V-type (vacuolar) ATPases possess two major portions: the hydrophilic and the hydrophobic membrane sectors, named as F</a:t>
            </a:r>
            <a:r>
              <a:rPr lang="en-US" sz="1000" baseline="-50000" dirty="0">
                <a:latin typeface="Arial" charset="0"/>
                <a:cs typeface="+mn-cs"/>
              </a:rPr>
              <a:t>1</a:t>
            </a:r>
            <a:r>
              <a:rPr lang="en-US" sz="1000" dirty="0">
                <a:latin typeface="Arial" charset="0"/>
                <a:cs typeface="+mn-cs"/>
              </a:rPr>
              <a:t> or V</a:t>
            </a:r>
            <a:r>
              <a:rPr lang="en-US" sz="1000" baseline="-50000" dirty="0">
                <a:latin typeface="Arial" charset="0"/>
                <a:cs typeface="+mn-cs"/>
              </a:rPr>
              <a:t>1</a:t>
            </a:r>
            <a:r>
              <a:rPr lang="en-US" sz="1000" dirty="0">
                <a:latin typeface="Arial" charset="0"/>
                <a:cs typeface="+mn-cs"/>
              </a:rPr>
              <a:t> and F</a:t>
            </a:r>
            <a:r>
              <a:rPr lang="en-US" sz="1000" baseline="-50000" dirty="0">
                <a:latin typeface="Arial" charset="0"/>
                <a:cs typeface="+mn-cs"/>
              </a:rPr>
              <a:t>0</a:t>
            </a:r>
            <a:r>
              <a:rPr lang="en-US" sz="1000" dirty="0">
                <a:latin typeface="Arial" charset="0"/>
                <a:cs typeface="+mn-cs"/>
              </a:rPr>
              <a:t> or V</a:t>
            </a:r>
            <a:r>
              <a:rPr lang="en-US" sz="1000" baseline="-50000" dirty="0">
                <a:latin typeface="Arial" charset="0"/>
                <a:cs typeface="+mn-cs"/>
              </a:rPr>
              <a:t>0</a:t>
            </a:r>
            <a:r>
              <a:rPr lang="en-US" sz="1000" dirty="0">
                <a:latin typeface="Arial" charset="0"/>
                <a:cs typeface="+mn-cs"/>
              </a:rPr>
              <a:t>, respectively.</a:t>
            </a:r>
          </a:p>
          <a:p>
            <a:pPr defTabSz="476250">
              <a:defRPr/>
            </a:pPr>
            <a:r>
              <a:rPr lang="en-US" sz="1000" dirty="0">
                <a:latin typeface="Arial" charset="0"/>
                <a:cs typeface="+mn-cs"/>
              </a:rPr>
              <a:t>	The F-ATPase is present in the plasma membrane of Bacteria, inner membrane of mitochondria and thylakoid membranes of chloroplasts.  This enzyme consumes the electrochemical H</a:t>
            </a:r>
            <a:r>
              <a:rPr lang="en-US" sz="1000" baseline="50000" dirty="0">
                <a:latin typeface="Arial" charset="0"/>
                <a:cs typeface="+mn-cs"/>
              </a:rPr>
              <a:t>+</a:t>
            </a:r>
            <a:r>
              <a:rPr lang="en-US" sz="1000" dirty="0">
                <a:latin typeface="Arial" charset="0"/>
                <a:cs typeface="+mn-cs"/>
              </a:rPr>
              <a:t> gradient to synthesize ATP or hydrolyzes ATP to build up a H+ gradient.  The V-ATPase is present in the endomembrane systems of eukaryotes: vacuoles, Golgi apparatus and coated vesicles. The Archaea have an ATPase whose primary structure is very similar to the V-ATPase, but whose function is more similar to F-ATPases.  Therefore, the archaeal counterpart of the V-ATPases is called A-ATPase.</a:t>
            </a:r>
          </a:p>
          <a:p>
            <a:pPr defTabSz="476250">
              <a:defRPr/>
            </a:pPr>
            <a:r>
              <a:rPr lang="en-US" sz="1000" dirty="0">
                <a:latin typeface="Arial" charset="0"/>
                <a:cs typeface="+mn-cs"/>
              </a:rPr>
              <a:t>	The hydrophobic sector F0/V0 is formed by the subunits a, b and c.  Subunit c, also called proteolipid, is involved in H</a:t>
            </a:r>
            <a:r>
              <a:rPr lang="en-US" sz="1000" baseline="50000" dirty="0">
                <a:latin typeface="Arial" charset="0"/>
                <a:cs typeface="+mn-cs"/>
              </a:rPr>
              <a:t>+</a:t>
            </a:r>
            <a:r>
              <a:rPr lang="en-US" sz="1000" dirty="0">
                <a:latin typeface="Arial" charset="0"/>
                <a:cs typeface="+mn-cs"/>
              </a:rPr>
              <a:t> translocation across the membrane.  The vacuolar ATPases have 6 proteolipids per enzyme with a molecular weight of 16 </a:t>
            </a:r>
            <a:r>
              <a:rPr lang="en-US" sz="1000" dirty="0" err="1">
                <a:latin typeface="Arial" charset="0"/>
                <a:cs typeface="+mn-cs"/>
              </a:rPr>
              <a:t>kDa</a:t>
            </a:r>
            <a:r>
              <a:rPr lang="en-US" sz="1000" dirty="0">
                <a:latin typeface="Arial" charset="0"/>
                <a:cs typeface="+mn-cs"/>
              </a:rPr>
              <a:t> each.  The V-ATPase proteolipids consist of four membrane spanning helices, while the F-ATPase proteolipids have only two membrane spanning helices.</a:t>
            </a:r>
          </a:p>
          <a:p>
            <a:pPr defTabSz="476250">
              <a:defRPr/>
            </a:pPr>
            <a:r>
              <a:rPr lang="en-US" sz="1000" dirty="0">
                <a:latin typeface="Arial" charset="0"/>
                <a:cs typeface="+mn-cs"/>
              </a:rPr>
              <a:t>	The number of transmembrane helices of the archaeal ATPase proteolipid vary in size: 2 in Halobacterium, 3 in </a:t>
            </a:r>
            <a:r>
              <a:rPr lang="en-US" sz="1000" dirty="0" err="1">
                <a:latin typeface="Arial" charset="0"/>
                <a:cs typeface="+mn-cs"/>
              </a:rPr>
              <a:t>Sulfolobus</a:t>
            </a:r>
            <a:r>
              <a:rPr lang="en-US" sz="1000" dirty="0">
                <a:latin typeface="Arial" charset="0"/>
                <a:cs typeface="+mn-cs"/>
              </a:rPr>
              <a:t> and Thermus, and 5 in </a:t>
            </a:r>
            <a:r>
              <a:rPr lang="en-US" sz="1000" dirty="0" err="1">
                <a:latin typeface="Arial" charset="0"/>
                <a:cs typeface="+mn-cs"/>
              </a:rPr>
              <a:t>Methanococcus</a:t>
            </a:r>
            <a:r>
              <a:rPr lang="en-US" sz="1000" dirty="0">
                <a:latin typeface="Arial" charset="0"/>
                <a:cs typeface="+mn-cs"/>
              </a:rPr>
              <a:t>.</a:t>
            </a:r>
          </a:p>
          <a:p>
            <a:pPr defTabSz="476250">
              <a:defRPr/>
            </a:pPr>
            <a:r>
              <a:rPr lang="en-US" sz="1000" dirty="0">
                <a:latin typeface="Arial" charset="0"/>
                <a:cs typeface="+mn-cs"/>
              </a:rPr>
              <a:t>	While the gene duplication that gave rise to the catalytic and non catalytic subunits occurred before the divergence of the V/F/A-ATPase, the gene duplication and fusion events that gave rise to the large V-type proteolipid occurred only in the branch leading to vacuolar type ATPase.  The resulting protein has four transmembrane helices, and is twice the size of the F-proteolipid, but still possesses only one catalytic residue.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12ABF-A4B8-CE4B-8466-1105F1A71011}" type="slidenum">
              <a:rPr lang="en-US" smtClean="0"/>
              <a:t>15</a:t>
            </a:fld>
            <a:endParaRPr lang="en-US"/>
          </a:p>
        </p:txBody>
      </p:sp>
    </p:spTree>
    <p:extLst>
      <p:ext uri="{BB962C8B-B14F-4D97-AF65-F5344CB8AC3E}">
        <p14:creationId xmlns:p14="http://schemas.microsoft.com/office/powerpoint/2010/main" val="3303268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744" tIns="43372" rIns="86744" bIns="43372" anchor="ctr"/>
          <a:lstStyle/>
          <a:p>
            <a:pPr defTabSz="914400" eaLnBrk="0" fontAlgn="base" hangingPunct="0">
              <a:spcBef>
                <a:spcPct val="0"/>
              </a:spcBef>
              <a:spcAft>
                <a:spcPct val="0"/>
              </a:spcAft>
              <a:defRPr/>
            </a:pPr>
            <a:endParaRPr lang="en-US" sz="2400">
              <a:solidFill>
                <a:prstClr val="black"/>
              </a:solidFill>
              <a:latin typeface="Arial" charset="0"/>
              <a:ea typeface="ＭＳ Ｐゴシック" charset="0"/>
              <a:cs typeface="ＭＳ Ｐゴシック" charset="0"/>
            </a:endParaRPr>
          </a:p>
        </p:txBody>
      </p:sp>
      <p:sp>
        <p:nvSpPr>
          <p:cNvPr id="4098" name="Text Box 2"/>
          <p:cNvSpPr txBox="1">
            <a:spLocks noGrp="1" noChangeArrowheads="1"/>
          </p:cNvSpPr>
          <p:nvPr>
            <p:ph type="body"/>
          </p:nvPr>
        </p:nvSpPr>
        <p:spPr>
          <a:xfrm>
            <a:off x="1046163" y="4354513"/>
            <a:ext cx="4770437" cy="3478212"/>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A heterologous fusion model for the evolution of oxygenic photosynthesis based on phylogenetic analysis. Details of the model are provided in the text.</a:t>
            </a:r>
          </a:p>
        </p:txBody>
      </p:sp>
    </p:spTree>
    <p:extLst>
      <p:ext uri="{BB962C8B-B14F-4D97-AF65-F5344CB8AC3E}">
        <p14:creationId xmlns:p14="http://schemas.microsoft.com/office/powerpoint/2010/main" val="3125626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12ABF-A4B8-CE4B-8466-1105F1A71011}" type="slidenum">
              <a:rPr lang="en-US" smtClean="0"/>
              <a:t>24</a:t>
            </a:fld>
            <a:endParaRPr lang="en-US"/>
          </a:p>
        </p:txBody>
      </p:sp>
    </p:spTree>
    <p:extLst>
      <p:ext uri="{BB962C8B-B14F-4D97-AF65-F5344CB8AC3E}">
        <p14:creationId xmlns:p14="http://schemas.microsoft.com/office/powerpoint/2010/main" val="4158823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12ABF-A4B8-CE4B-8466-1105F1A71011}" type="slidenum">
              <a:rPr lang="en-US" smtClean="0"/>
              <a:t>27</a:t>
            </a:fld>
            <a:endParaRPr lang="en-US"/>
          </a:p>
        </p:txBody>
      </p:sp>
    </p:spTree>
    <p:extLst>
      <p:ext uri="{BB962C8B-B14F-4D97-AF65-F5344CB8AC3E}">
        <p14:creationId xmlns:p14="http://schemas.microsoft.com/office/powerpoint/2010/main" val="1137578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4E2DB-A68C-584D-AAE4-90044A0700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61AA17-684B-5A4F-9343-ED4502726B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B6AAB3-124A-E24E-B134-ACCE8EE22CEA}"/>
              </a:ext>
            </a:extLst>
          </p:cNvPr>
          <p:cNvSpPr>
            <a:spLocks noGrp="1"/>
          </p:cNvSpPr>
          <p:nvPr>
            <p:ph type="dt" sz="half" idx="10"/>
          </p:nvPr>
        </p:nvSpPr>
        <p:spPr/>
        <p:txBody>
          <a:bodyPr/>
          <a:lstStyle/>
          <a:p>
            <a:fld id="{9B56AFDC-8F9C-E04B-8EAB-C1AB31D3A754}" type="datetimeFigureOut">
              <a:rPr lang="en-US" smtClean="0"/>
              <a:t>10/13/24</a:t>
            </a:fld>
            <a:endParaRPr lang="en-US"/>
          </a:p>
        </p:txBody>
      </p:sp>
      <p:sp>
        <p:nvSpPr>
          <p:cNvPr id="5" name="Footer Placeholder 4">
            <a:extLst>
              <a:ext uri="{FF2B5EF4-FFF2-40B4-BE49-F238E27FC236}">
                <a16:creationId xmlns:a16="http://schemas.microsoft.com/office/drawing/2014/main" id="{6A0F6946-B7CF-2343-8EF2-B72650C46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016D2E-7BF7-4847-AFED-943755A2A0C9}"/>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2329506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AFEF-B8C1-3241-8608-50F5B6E41C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D86CC9-AE0C-2345-8125-D2C1CB2AC5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4F13A5-A30F-194A-AAFF-88C7ED66D1ED}"/>
              </a:ext>
            </a:extLst>
          </p:cNvPr>
          <p:cNvSpPr>
            <a:spLocks noGrp="1"/>
          </p:cNvSpPr>
          <p:nvPr>
            <p:ph type="dt" sz="half" idx="10"/>
          </p:nvPr>
        </p:nvSpPr>
        <p:spPr/>
        <p:txBody>
          <a:bodyPr/>
          <a:lstStyle/>
          <a:p>
            <a:fld id="{9B56AFDC-8F9C-E04B-8EAB-C1AB31D3A754}" type="datetimeFigureOut">
              <a:rPr lang="en-US" smtClean="0"/>
              <a:t>10/13/24</a:t>
            </a:fld>
            <a:endParaRPr lang="en-US"/>
          </a:p>
        </p:txBody>
      </p:sp>
      <p:sp>
        <p:nvSpPr>
          <p:cNvPr id="5" name="Footer Placeholder 4">
            <a:extLst>
              <a:ext uri="{FF2B5EF4-FFF2-40B4-BE49-F238E27FC236}">
                <a16:creationId xmlns:a16="http://schemas.microsoft.com/office/drawing/2014/main" id="{70E5E67A-18CA-7243-B868-A641A5B7D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83337-DE3B-3840-9467-B4C0103DCDD2}"/>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1215185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49AF8D-C827-2842-8AA9-A55FF59542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496480-4C7C-1845-8E15-BBFEFDD6CB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440D2-7E73-0247-9B63-779953CACFF9}"/>
              </a:ext>
            </a:extLst>
          </p:cNvPr>
          <p:cNvSpPr>
            <a:spLocks noGrp="1"/>
          </p:cNvSpPr>
          <p:nvPr>
            <p:ph type="dt" sz="half" idx="10"/>
          </p:nvPr>
        </p:nvSpPr>
        <p:spPr/>
        <p:txBody>
          <a:bodyPr/>
          <a:lstStyle/>
          <a:p>
            <a:fld id="{9B56AFDC-8F9C-E04B-8EAB-C1AB31D3A754}" type="datetimeFigureOut">
              <a:rPr lang="en-US" smtClean="0"/>
              <a:t>10/13/24</a:t>
            </a:fld>
            <a:endParaRPr lang="en-US"/>
          </a:p>
        </p:txBody>
      </p:sp>
      <p:sp>
        <p:nvSpPr>
          <p:cNvPr id="5" name="Footer Placeholder 4">
            <a:extLst>
              <a:ext uri="{FF2B5EF4-FFF2-40B4-BE49-F238E27FC236}">
                <a16:creationId xmlns:a16="http://schemas.microsoft.com/office/drawing/2014/main" id="{5217A2CF-D4ED-3F4B-9147-66F7703FF0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0495F-68C6-5142-9DA7-E73131905A55}"/>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1459054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39C20-E473-C347-B702-E1E43A52D5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0D85B-AE0C-D04D-82B4-9048512BAC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B02F0-BAEF-A749-8F9D-C92883FE2B02}"/>
              </a:ext>
            </a:extLst>
          </p:cNvPr>
          <p:cNvSpPr>
            <a:spLocks noGrp="1"/>
          </p:cNvSpPr>
          <p:nvPr>
            <p:ph type="dt" sz="half" idx="10"/>
          </p:nvPr>
        </p:nvSpPr>
        <p:spPr/>
        <p:txBody>
          <a:bodyPr/>
          <a:lstStyle/>
          <a:p>
            <a:fld id="{9B56AFDC-8F9C-E04B-8EAB-C1AB31D3A754}" type="datetimeFigureOut">
              <a:rPr lang="en-US" smtClean="0"/>
              <a:t>10/13/24</a:t>
            </a:fld>
            <a:endParaRPr lang="en-US"/>
          </a:p>
        </p:txBody>
      </p:sp>
      <p:sp>
        <p:nvSpPr>
          <p:cNvPr id="5" name="Footer Placeholder 4">
            <a:extLst>
              <a:ext uri="{FF2B5EF4-FFF2-40B4-BE49-F238E27FC236}">
                <a16:creationId xmlns:a16="http://schemas.microsoft.com/office/drawing/2014/main" id="{FD981357-543D-8744-8B7C-7A900A14B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741ED-C6BD-F84D-9888-C878472D3F9A}"/>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3913798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F911-5856-2B43-BD72-F35736AD7D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5CECA2-5294-9948-808D-8462B2CE97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CE7D8C-20CA-3A44-9395-F423FECAFBC2}"/>
              </a:ext>
            </a:extLst>
          </p:cNvPr>
          <p:cNvSpPr>
            <a:spLocks noGrp="1"/>
          </p:cNvSpPr>
          <p:nvPr>
            <p:ph type="dt" sz="half" idx="10"/>
          </p:nvPr>
        </p:nvSpPr>
        <p:spPr/>
        <p:txBody>
          <a:bodyPr/>
          <a:lstStyle/>
          <a:p>
            <a:fld id="{9B56AFDC-8F9C-E04B-8EAB-C1AB31D3A754}" type="datetimeFigureOut">
              <a:rPr lang="en-US" smtClean="0"/>
              <a:t>10/13/24</a:t>
            </a:fld>
            <a:endParaRPr lang="en-US"/>
          </a:p>
        </p:txBody>
      </p:sp>
      <p:sp>
        <p:nvSpPr>
          <p:cNvPr id="5" name="Footer Placeholder 4">
            <a:extLst>
              <a:ext uri="{FF2B5EF4-FFF2-40B4-BE49-F238E27FC236}">
                <a16:creationId xmlns:a16="http://schemas.microsoft.com/office/drawing/2014/main" id="{847AFEAE-6679-054D-BA65-E382CEE28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F75C3-54DE-054B-A27B-F5BCD2E1DD5A}"/>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3008482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4D56E-ABE1-8047-9948-95F442B496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F1D5F1-A0FC-5E4F-8855-F6E978300B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43AEDD-386D-8E46-B95D-F15A9113D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7D0B7A-6F7E-A149-8DF6-8E02FB38E265}"/>
              </a:ext>
            </a:extLst>
          </p:cNvPr>
          <p:cNvSpPr>
            <a:spLocks noGrp="1"/>
          </p:cNvSpPr>
          <p:nvPr>
            <p:ph type="dt" sz="half" idx="10"/>
          </p:nvPr>
        </p:nvSpPr>
        <p:spPr/>
        <p:txBody>
          <a:bodyPr/>
          <a:lstStyle/>
          <a:p>
            <a:fld id="{9B56AFDC-8F9C-E04B-8EAB-C1AB31D3A754}" type="datetimeFigureOut">
              <a:rPr lang="en-US" smtClean="0"/>
              <a:t>10/13/24</a:t>
            </a:fld>
            <a:endParaRPr lang="en-US"/>
          </a:p>
        </p:txBody>
      </p:sp>
      <p:sp>
        <p:nvSpPr>
          <p:cNvPr id="6" name="Footer Placeholder 5">
            <a:extLst>
              <a:ext uri="{FF2B5EF4-FFF2-40B4-BE49-F238E27FC236}">
                <a16:creationId xmlns:a16="http://schemas.microsoft.com/office/drawing/2014/main" id="{ECFD6811-7E6C-4043-A22F-40B628CD2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7C4192-9D0C-2E44-8F25-1923F2EBFAAA}"/>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368812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6C104-0884-264A-9756-3B674F4EBE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1360E4-C545-6C4F-8D28-9A3AA94C7A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C605C-2C5D-6241-AE28-52ED181FA8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B5AD62-E88B-BA4E-82F7-A69B2C2395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67EAD5-E887-3F44-979B-95A347E9F3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197708-6AE2-FD4F-B4B7-3A8B77B763F7}"/>
              </a:ext>
            </a:extLst>
          </p:cNvPr>
          <p:cNvSpPr>
            <a:spLocks noGrp="1"/>
          </p:cNvSpPr>
          <p:nvPr>
            <p:ph type="dt" sz="half" idx="10"/>
          </p:nvPr>
        </p:nvSpPr>
        <p:spPr/>
        <p:txBody>
          <a:bodyPr/>
          <a:lstStyle/>
          <a:p>
            <a:fld id="{9B56AFDC-8F9C-E04B-8EAB-C1AB31D3A754}" type="datetimeFigureOut">
              <a:rPr lang="en-US" smtClean="0"/>
              <a:t>10/13/24</a:t>
            </a:fld>
            <a:endParaRPr lang="en-US"/>
          </a:p>
        </p:txBody>
      </p:sp>
      <p:sp>
        <p:nvSpPr>
          <p:cNvPr id="8" name="Footer Placeholder 7">
            <a:extLst>
              <a:ext uri="{FF2B5EF4-FFF2-40B4-BE49-F238E27FC236}">
                <a16:creationId xmlns:a16="http://schemas.microsoft.com/office/drawing/2014/main" id="{B275A068-5BE7-2549-9B22-2AF3DF587E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FF7456-F980-454D-9EA9-426F78E120AC}"/>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2291403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3DB4F-3375-DF4D-8246-E3C6D87B5A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BEDFE2-7F89-7C40-9787-21BFDA5E6CE1}"/>
              </a:ext>
            </a:extLst>
          </p:cNvPr>
          <p:cNvSpPr>
            <a:spLocks noGrp="1"/>
          </p:cNvSpPr>
          <p:nvPr>
            <p:ph type="dt" sz="half" idx="10"/>
          </p:nvPr>
        </p:nvSpPr>
        <p:spPr/>
        <p:txBody>
          <a:bodyPr/>
          <a:lstStyle/>
          <a:p>
            <a:fld id="{9B56AFDC-8F9C-E04B-8EAB-C1AB31D3A754}" type="datetimeFigureOut">
              <a:rPr lang="en-US" smtClean="0"/>
              <a:t>10/13/24</a:t>
            </a:fld>
            <a:endParaRPr lang="en-US"/>
          </a:p>
        </p:txBody>
      </p:sp>
      <p:sp>
        <p:nvSpPr>
          <p:cNvPr id="4" name="Footer Placeholder 3">
            <a:extLst>
              <a:ext uri="{FF2B5EF4-FFF2-40B4-BE49-F238E27FC236}">
                <a16:creationId xmlns:a16="http://schemas.microsoft.com/office/drawing/2014/main" id="{5573DB71-5B4C-6F43-AFEC-C38162E822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FA4B1F-612E-D149-AA79-C83C845DE069}"/>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351901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E0C620-A274-F847-B5B1-4211710DF8A5}"/>
              </a:ext>
            </a:extLst>
          </p:cNvPr>
          <p:cNvSpPr>
            <a:spLocks noGrp="1"/>
          </p:cNvSpPr>
          <p:nvPr>
            <p:ph type="dt" sz="half" idx="10"/>
          </p:nvPr>
        </p:nvSpPr>
        <p:spPr/>
        <p:txBody>
          <a:bodyPr/>
          <a:lstStyle/>
          <a:p>
            <a:fld id="{9B56AFDC-8F9C-E04B-8EAB-C1AB31D3A754}" type="datetimeFigureOut">
              <a:rPr lang="en-US" smtClean="0"/>
              <a:t>10/13/24</a:t>
            </a:fld>
            <a:endParaRPr lang="en-US"/>
          </a:p>
        </p:txBody>
      </p:sp>
      <p:sp>
        <p:nvSpPr>
          <p:cNvPr id="3" name="Footer Placeholder 2">
            <a:extLst>
              <a:ext uri="{FF2B5EF4-FFF2-40B4-BE49-F238E27FC236}">
                <a16:creationId xmlns:a16="http://schemas.microsoft.com/office/drawing/2014/main" id="{BB33723D-2026-624F-966D-05A20EB350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59FD57-DD8D-CF41-B765-6386B44C4F04}"/>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58067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71662-11BA-5D49-85BB-7012F154C5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022462-5778-1F4D-995F-DFA65C24A3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8CC182-D775-F749-994A-45E861EA8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E3E539-6FE9-0744-8FD2-43BF79D84E15}"/>
              </a:ext>
            </a:extLst>
          </p:cNvPr>
          <p:cNvSpPr>
            <a:spLocks noGrp="1"/>
          </p:cNvSpPr>
          <p:nvPr>
            <p:ph type="dt" sz="half" idx="10"/>
          </p:nvPr>
        </p:nvSpPr>
        <p:spPr/>
        <p:txBody>
          <a:bodyPr/>
          <a:lstStyle/>
          <a:p>
            <a:fld id="{9B56AFDC-8F9C-E04B-8EAB-C1AB31D3A754}" type="datetimeFigureOut">
              <a:rPr lang="en-US" smtClean="0"/>
              <a:t>10/13/24</a:t>
            </a:fld>
            <a:endParaRPr lang="en-US"/>
          </a:p>
        </p:txBody>
      </p:sp>
      <p:sp>
        <p:nvSpPr>
          <p:cNvPr id="6" name="Footer Placeholder 5">
            <a:extLst>
              <a:ext uri="{FF2B5EF4-FFF2-40B4-BE49-F238E27FC236}">
                <a16:creationId xmlns:a16="http://schemas.microsoft.com/office/drawing/2014/main" id="{807721B3-EE8D-F64E-9979-C2AFBF6688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7D4427-F447-9C42-B3A6-DBEBFC992548}"/>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2857094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CBC0-A829-9343-AEBD-F0F7FDAE4F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B04544-237F-344F-AEBD-24A3F2C905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F3D37C-FD4E-3243-910E-B23DF71FE9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011DCB-18B1-7A46-8B4A-3B83CD834653}"/>
              </a:ext>
            </a:extLst>
          </p:cNvPr>
          <p:cNvSpPr>
            <a:spLocks noGrp="1"/>
          </p:cNvSpPr>
          <p:nvPr>
            <p:ph type="dt" sz="half" idx="10"/>
          </p:nvPr>
        </p:nvSpPr>
        <p:spPr/>
        <p:txBody>
          <a:bodyPr/>
          <a:lstStyle/>
          <a:p>
            <a:fld id="{9B56AFDC-8F9C-E04B-8EAB-C1AB31D3A754}" type="datetimeFigureOut">
              <a:rPr lang="en-US" smtClean="0"/>
              <a:t>10/13/24</a:t>
            </a:fld>
            <a:endParaRPr lang="en-US"/>
          </a:p>
        </p:txBody>
      </p:sp>
      <p:sp>
        <p:nvSpPr>
          <p:cNvPr id="6" name="Footer Placeholder 5">
            <a:extLst>
              <a:ext uri="{FF2B5EF4-FFF2-40B4-BE49-F238E27FC236}">
                <a16:creationId xmlns:a16="http://schemas.microsoft.com/office/drawing/2014/main" id="{6AD75D25-C6CE-124D-BBA9-9124919D1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91C929-3828-DD4A-826C-44375B6D27A8}"/>
              </a:ext>
            </a:extLst>
          </p:cNvPr>
          <p:cNvSpPr>
            <a:spLocks noGrp="1"/>
          </p:cNvSpPr>
          <p:nvPr>
            <p:ph type="sldNum" sz="quarter" idx="12"/>
          </p:nvPr>
        </p:nvSpPr>
        <p:spPr/>
        <p:txBody>
          <a:bodyPr/>
          <a:lstStyle/>
          <a:p>
            <a:fld id="{CD97DDD8-277B-394B-862D-506B7EE4E7AD}" type="slidenum">
              <a:rPr lang="en-US" smtClean="0"/>
              <a:t>‹#›</a:t>
            </a:fld>
            <a:endParaRPr lang="en-US"/>
          </a:p>
        </p:txBody>
      </p:sp>
    </p:spTree>
    <p:extLst>
      <p:ext uri="{BB962C8B-B14F-4D97-AF65-F5344CB8AC3E}">
        <p14:creationId xmlns:p14="http://schemas.microsoft.com/office/powerpoint/2010/main" val="729510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A9383C-802D-F041-B821-5181E95232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C59D4-17C2-8048-9B5A-7C65F38D8A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5337C-50F0-AC48-BFEF-C46353C24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56AFDC-8F9C-E04B-8EAB-C1AB31D3A754}" type="datetimeFigureOut">
              <a:rPr lang="en-US" smtClean="0"/>
              <a:t>10/13/24</a:t>
            </a:fld>
            <a:endParaRPr lang="en-US"/>
          </a:p>
        </p:txBody>
      </p:sp>
      <p:sp>
        <p:nvSpPr>
          <p:cNvPr id="5" name="Footer Placeholder 4">
            <a:extLst>
              <a:ext uri="{FF2B5EF4-FFF2-40B4-BE49-F238E27FC236}">
                <a16:creationId xmlns:a16="http://schemas.microsoft.com/office/drawing/2014/main" id="{FE34DFBE-DFB4-8D43-A847-53EE4BF12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B40D39-DC5D-DD43-8AE5-456E8C9A8D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7DDD8-277B-394B-862D-506B7EE4E7AD}" type="slidenum">
              <a:rPr lang="en-US" smtClean="0"/>
              <a:t>‹#›</a:t>
            </a:fld>
            <a:endParaRPr lang="en-US"/>
          </a:p>
        </p:txBody>
      </p:sp>
    </p:spTree>
    <p:extLst>
      <p:ext uri="{BB962C8B-B14F-4D97-AF65-F5344CB8AC3E}">
        <p14:creationId xmlns:p14="http://schemas.microsoft.com/office/powerpoint/2010/main" val="964057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Dot_plot_(bioinformatic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cube.univie.ac.at/gepard"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en.wikipedia.org/wiki/Mating_of_yeast#Mechanics_of_the_mating_type_switch" TargetMode="External"/><Relationship Id="rId4" Type="http://schemas.openxmlformats.org/officeDocument/2006/relationships/hyperlink" Target="https://en.wikipedia.org/wiki/Acetabulari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hyperlink" Target="https://evolution.berkeley.edu/evolibrary/glossary/glossary_popup.php?word=homology/homologous+structure" TargetMode="Externa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hyperlink" Target="https://evolution.berkeley.edu/evolibrary/glossary/glossary_popup.php?word=horizontal+transfer" TargetMode="External"/><Relationship Id="rId5" Type="http://schemas.openxmlformats.org/officeDocument/2006/relationships/hyperlink" Target="https://evolution.berkeley.edu/evolibrary/glossary/glossary_popup.php?word=common+ancestor" TargetMode="External"/><Relationship Id="rId4" Type="http://schemas.openxmlformats.org/officeDocument/2006/relationships/hyperlink" Target="https://evolution.berkeley.edu/evolibrary/glossary/glossary_popup.php?word=gene"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hyperlink" Target="https://www.ncbi.nlm.nih.gov/pmc/articles/PMC40114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en.wikipedia.org/wiki/Cladistics" TargetMode="External"/><Relationship Id="rId1" Type="http://schemas.openxmlformats.org/officeDocument/2006/relationships/slideLayout" Target="../slideLayouts/slideLayout1.xml"/><Relationship Id="rId4" Type="http://schemas.openxmlformats.org/officeDocument/2006/relationships/hyperlink" Target="https://en.wikipedia.org/wiki/Willi_Henni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royalsocietypublishing.org/doi/10.1098/rsif.2016.0363"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npr.org/2020/04/17/836139237/learning-lessons-from-inspiration-despite-complexity-in-why-fish-dont-exist" TargetMode="External"/><Relationship Id="rId7" Type="http://schemas.openxmlformats.org/officeDocument/2006/relationships/hyperlink" Target="https://www.simonandschuster.com/books/Why-Fish-Dont-Exist/Lulu-Miller/9781501160349"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hyperlink" Target="https://www.youtube.com/watch?v=TqZNwVRiHBc" TargetMode="External"/><Relationship Id="rId4" Type="http://schemas.openxmlformats.org/officeDocument/2006/relationships/hyperlink" Target="https://en.wikipedia.org/wiki/David_Starr_Jordan"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www.nature.com/" TargetMode="External"/><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www.ncbi.nlm.nih.gov/pmc/articles/PMC4444528/" TargetMode="External"/><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hyperlink" Target="PLoS%20Genet%2014(3):%20e1007215.%20https:/doi.org/10.1371/%20journal.pgen.1007215"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en.wikipedia.org/wiki/Wild_West_shows" TargetMode="Externa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evolution.genetics.washington.edu/phylip/newicktree.html" TargetMode="External"/><Relationship Id="rId2" Type="http://schemas.openxmlformats.org/officeDocument/2006/relationships/hyperlink" Target="https://en.wikipedia.org/wiki/Newick_format" TargetMode="External"/><Relationship Id="rId1" Type="http://schemas.openxmlformats.org/officeDocument/2006/relationships/slideLayout" Target="../slideLayouts/slideLayout6.xml"/><Relationship Id="rId5" Type="http://schemas.openxmlformats.org/officeDocument/2006/relationships/hyperlink" Target="http://www.newicks.com/" TargetMode="External"/><Relationship Id="rId4" Type="http://schemas.openxmlformats.org/officeDocument/2006/relationships/hyperlink" Target="http://evolution.genetics.washington.edu/phylip/newick_doc.html"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n.wikipedia.org/wiki/Sudden_Shower_over_Shin-&#332;hashi_Bridge_and_Atak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E5087-15CF-134F-97B7-F72F1994AC20}"/>
              </a:ext>
            </a:extLst>
          </p:cNvPr>
          <p:cNvSpPr>
            <a:spLocks noGrp="1"/>
          </p:cNvSpPr>
          <p:nvPr>
            <p:ph type="ctrTitle"/>
          </p:nvPr>
        </p:nvSpPr>
        <p:spPr>
          <a:xfrm>
            <a:off x="1524000" y="1122363"/>
            <a:ext cx="9144000" cy="1065945"/>
          </a:xfrm>
        </p:spPr>
        <p:txBody>
          <a:bodyPr/>
          <a:lstStyle/>
          <a:p>
            <a:r>
              <a:rPr lang="en-US" dirty="0"/>
              <a:t>Class 13</a:t>
            </a:r>
          </a:p>
        </p:txBody>
      </p:sp>
      <p:sp>
        <p:nvSpPr>
          <p:cNvPr id="3" name="Subtitle 2">
            <a:extLst>
              <a:ext uri="{FF2B5EF4-FFF2-40B4-BE49-F238E27FC236}">
                <a16:creationId xmlns:a16="http://schemas.microsoft.com/office/drawing/2014/main" id="{34B0D515-BF9B-0B43-9180-75503F5CA378}"/>
              </a:ext>
            </a:extLst>
          </p:cNvPr>
          <p:cNvSpPr>
            <a:spLocks noGrp="1"/>
          </p:cNvSpPr>
          <p:nvPr>
            <p:ph type="subTitle" idx="1"/>
          </p:nvPr>
        </p:nvSpPr>
        <p:spPr>
          <a:xfrm>
            <a:off x="1524000" y="2500923"/>
            <a:ext cx="9144000" cy="2655277"/>
          </a:xfrm>
        </p:spPr>
        <p:txBody>
          <a:bodyPr/>
          <a:lstStyle/>
          <a:p>
            <a:r>
              <a:rPr lang="en-US" dirty="0"/>
              <a:t>Notes on computer lab 7</a:t>
            </a:r>
          </a:p>
          <a:p>
            <a:r>
              <a:rPr lang="en-US" dirty="0"/>
              <a:t>Photosynthesis in the Tree/Net of Life</a:t>
            </a:r>
          </a:p>
          <a:p>
            <a:r>
              <a:rPr lang="en-US" dirty="0"/>
              <a:t>Willie Hennig and cladistics</a:t>
            </a:r>
          </a:p>
        </p:txBody>
      </p:sp>
    </p:spTree>
    <p:extLst>
      <p:ext uri="{BB962C8B-B14F-4D97-AF65-F5344CB8AC3E}">
        <p14:creationId xmlns:p14="http://schemas.microsoft.com/office/powerpoint/2010/main" val="2348351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23148-07A0-CE4D-99EE-ED940B967893}"/>
              </a:ext>
            </a:extLst>
          </p:cNvPr>
          <p:cNvSpPr>
            <a:spLocks noGrp="1"/>
          </p:cNvSpPr>
          <p:nvPr>
            <p:ph type="title"/>
          </p:nvPr>
        </p:nvSpPr>
        <p:spPr>
          <a:xfrm>
            <a:off x="207579" y="-191923"/>
            <a:ext cx="10515600" cy="1325563"/>
          </a:xfrm>
        </p:spPr>
        <p:txBody>
          <a:bodyPr/>
          <a:lstStyle/>
          <a:p>
            <a:r>
              <a:rPr lang="en-US" dirty="0" err="1"/>
              <a:t>dotplot</a:t>
            </a:r>
            <a:endParaRPr lang="en-US" dirty="0"/>
          </a:p>
        </p:txBody>
      </p:sp>
      <p:sp>
        <p:nvSpPr>
          <p:cNvPr id="3" name="Content Placeholder 2">
            <a:extLst>
              <a:ext uri="{FF2B5EF4-FFF2-40B4-BE49-F238E27FC236}">
                <a16:creationId xmlns:a16="http://schemas.microsoft.com/office/drawing/2014/main" id="{4E7ED33E-F307-2640-A1DC-D8CFEE318008}"/>
              </a:ext>
            </a:extLst>
          </p:cNvPr>
          <p:cNvSpPr>
            <a:spLocks noGrp="1"/>
          </p:cNvSpPr>
          <p:nvPr>
            <p:ph idx="1"/>
          </p:nvPr>
        </p:nvSpPr>
        <p:spPr>
          <a:xfrm>
            <a:off x="470338" y="848163"/>
            <a:ext cx="11049000" cy="4351338"/>
          </a:xfrm>
        </p:spPr>
        <p:txBody>
          <a:bodyPr/>
          <a:lstStyle/>
          <a:p>
            <a:pPr marL="0" indent="0">
              <a:buNone/>
            </a:pPr>
            <a:r>
              <a:rPr lang="en-US" dirty="0"/>
              <a:t>The easiest way (provided the program runs on your computer) to align two sequences is to use a </a:t>
            </a:r>
            <a:r>
              <a:rPr lang="en-US" dirty="0">
                <a:hlinkClick r:id="rId3"/>
              </a:rPr>
              <a:t>dotplot</a:t>
            </a:r>
            <a:r>
              <a:rPr lang="en-US" dirty="0"/>
              <a:t> or </a:t>
            </a:r>
            <a:r>
              <a:rPr lang="en-US" dirty="0">
                <a:hlinkClick r:id="rId4"/>
              </a:rPr>
              <a:t>gepard</a:t>
            </a:r>
            <a:r>
              <a:rPr lang="en-US" dirty="0"/>
              <a:t>.</a:t>
            </a:r>
          </a:p>
          <a:p>
            <a:pPr marL="0" indent="0">
              <a:buNone/>
            </a:pPr>
            <a:r>
              <a:rPr lang="en-US" dirty="0"/>
              <a:t>In realistic implementations a window of 5 to 20 nucleotides or amino acids is slid along one of the axes (i.e., sequences) and compared to every possible window on the other axis (sequence). </a:t>
            </a:r>
            <a:br>
              <a:rPr lang="en-US" dirty="0"/>
            </a:br>
            <a:r>
              <a:rPr lang="en-US" dirty="0"/>
              <a:t>The dot intensity can adjusted to reflect the percent identity (or similarity) in the two windows. </a:t>
            </a:r>
          </a:p>
        </p:txBody>
      </p:sp>
      <p:pic>
        <p:nvPicPr>
          <p:cNvPr id="1026" name="Picture 2" descr="repetitive domains">
            <a:extLst>
              <a:ext uri="{FF2B5EF4-FFF2-40B4-BE49-F238E27FC236}">
                <a16:creationId xmlns:a16="http://schemas.microsoft.com/office/drawing/2014/main" id="{52825D70-0E7F-AF4D-A9A3-A6F561A3E6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9932" y="3455768"/>
            <a:ext cx="3187700"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9EDEC3-E82C-BB45-8B64-9CFE901D7AF7}"/>
              </a:ext>
            </a:extLst>
          </p:cNvPr>
          <p:cNvSpPr txBox="1"/>
          <p:nvPr/>
        </p:nvSpPr>
        <p:spPr>
          <a:xfrm>
            <a:off x="778967" y="4279891"/>
            <a:ext cx="588224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Example of 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dotplot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comparison of a protein with 13 repeated domains compared against itself </a:t>
            </a:r>
          </a:p>
        </p:txBody>
      </p:sp>
      <p:sp>
        <p:nvSpPr>
          <p:cNvPr id="5" name="TextBox 4">
            <a:extLst>
              <a:ext uri="{FF2B5EF4-FFF2-40B4-BE49-F238E27FC236}">
                <a16:creationId xmlns:a16="http://schemas.microsoft.com/office/drawing/2014/main" id="{84C3E5B4-4865-8B6A-5C00-BD1A9BD338EE}"/>
              </a:ext>
            </a:extLst>
          </p:cNvPr>
          <p:cNvSpPr txBox="1"/>
          <p:nvPr/>
        </p:nvSpPr>
        <p:spPr>
          <a:xfrm>
            <a:off x="573014" y="5593256"/>
            <a:ext cx="4892365" cy="646331"/>
          </a:xfrm>
          <a:prstGeom prst="rect">
            <a:avLst/>
          </a:prstGeom>
          <a:noFill/>
        </p:spPr>
        <p:txBody>
          <a:bodyPr wrap="none" rtlCol="0">
            <a:spAutoFit/>
          </a:bodyPr>
          <a:lstStyle/>
          <a:p>
            <a:r>
              <a:rPr lang="en-US" dirty="0"/>
              <a:t>See the slides from class 3 (slide 5) illustrating the </a:t>
            </a:r>
            <a:br>
              <a:rPr lang="en-US" dirty="0"/>
            </a:br>
            <a:r>
              <a:rPr lang="en-US" dirty="0"/>
              <a:t>different ATPase quaternary structures. </a:t>
            </a:r>
          </a:p>
        </p:txBody>
      </p:sp>
    </p:spTree>
    <p:extLst>
      <p:ext uri="{BB962C8B-B14F-4D97-AF65-F5344CB8AC3E}">
        <p14:creationId xmlns:p14="http://schemas.microsoft.com/office/powerpoint/2010/main" val="1130096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1" name="Oval 631">
            <a:extLst>
              <a:ext uri="{FF2B5EF4-FFF2-40B4-BE49-F238E27FC236}">
                <a16:creationId xmlns:a16="http://schemas.microsoft.com/office/drawing/2014/main" id="{481E30AB-4C15-C547-94E1-B9B4697AC678}"/>
              </a:ext>
            </a:extLst>
          </p:cNvPr>
          <p:cNvSpPr>
            <a:spLocks noChangeArrowheads="1"/>
          </p:cNvSpPr>
          <p:nvPr/>
        </p:nvSpPr>
        <p:spPr bwMode="auto">
          <a:xfrm>
            <a:off x="3182938" y="914401"/>
            <a:ext cx="203200" cy="1603375"/>
          </a:xfrm>
          <a:prstGeom prst="ellipse">
            <a:avLst/>
          </a:prstGeom>
          <a:solidFill>
            <a:srgbClr val="FFFF66"/>
          </a:solidFill>
          <a:ln w="12700">
            <a:solidFill>
              <a:schemeClr val="tx1"/>
            </a:solidFill>
            <a:round/>
            <a:headEnd/>
            <a:tailEnd/>
          </a:ln>
        </p:spPr>
        <p:txBody>
          <a:bodyPr wrap="none" lIns="91407" tIns="45704" rIns="91407" bIns="45704"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nvGrpSpPr>
          <p:cNvPr id="30722" name="Group 280">
            <a:extLst>
              <a:ext uri="{FF2B5EF4-FFF2-40B4-BE49-F238E27FC236}">
                <a16:creationId xmlns:a16="http://schemas.microsoft.com/office/drawing/2014/main" id="{CD27CC00-5788-8644-85DC-AE8396266D60}"/>
              </a:ext>
            </a:extLst>
          </p:cNvPr>
          <p:cNvGrpSpPr>
            <a:grpSpLocks/>
          </p:cNvGrpSpPr>
          <p:nvPr/>
        </p:nvGrpSpPr>
        <p:grpSpPr bwMode="auto">
          <a:xfrm>
            <a:off x="1987550" y="400050"/>
            <a:ext cx="3365500" cy="2205038"/>
            <a:chOff x="329" y="252"/>
            <a:chExt cx="2384" cy="1389"/>
          </a:xfrm>
        </p:grpSpPr>
        <p:grpSp>
          <p:nvGrpSpPr>
            <p:cNvPr id="31144" name="Group 130">
              <a:extLst>
                <a:ext uri="{FF2B5EF4-FFF2-40B4-BE49-F238E27FC236}">
                  <a16:creationId xmlns:a16="http://schemas.microsoft.com/office/drawing/2014/main" id="{4DE4CF11-E6F2-4C43-8831-66089DAFAF90}"/>
                </a:ext>
              </a:extLst>
            </p:cNvPr>
            <p:cNvGrpSpPr>
              <a:grpSpLocks/>
            </p:cNvGrpSpPr>
            <p:nvPr/>
          </p:nvGrpSpPr>
          <p:grpSpPr bwMode="auto">
            <a:xfrm>
              <a:off x="329" y="1091"/>
              <a:ext cx="922" cy="431"/>
              <a:chOff x="329" y="1091"/>
              <a:chExt cx="922" cy="431"/>
            </a:xfrm>
          </p:grpSpPr>
          <p:grpSp>
            <p:nvGrpSpPr>
              <p:cNvPr id="31294" name="Group 65">
                <a:extLst>
                  <a:ext uri="{FF2B5EF4-FFF2-40B4-BE49-F238E27FC236}">
                    <a16:creationId xmlns:a16="http://schemas.microsoft.com/office/drawing/2014/main" id="{AA3911AF-EB31-7444-B60D-334D8BAF7B62}"/>
                  </a:ext>
                </a:extLst>
              </p:cNvPr>
              <p:cNvGrpSpPr>
                <a:grpSpLocks/>
              </p:cNvGrpSpPr>
              <p:nvPr/>
            </p:nvGrpSpPr>
            <p:grpSpPr bwMode="auto">
              <a:xfrm>
                <a:off x="329" y="1091"/>
                <a:ext cx="460" cy="431"/>
                <a:chOff x="329" y="1091"/>
                <a:chExt cx="460" cy="431"/>
              </a:xfrm>
            </p:grpSpPr>
            <p:grpSp>
              <p:nvGrpSpPr>
                <p:cNvPr id="31359" name="Group 10">
                  <a:extLst>
                    <a:ext uri="{FF2B5EF4-FFF2-40B4-BE49-F238E27FC236}">
                      <a16:creationId xmlns:a16="http://schemas.microsoft.com/office/drawing/2014/main" id="{586C0685-7934-1A42-A5A5-8DE0FD10DB25}"/>
                    </a:ext>
                  </a:extLst>
                </p:cNvPr>
                <p:cNvGrpSpPr>
                  <a:grpSpLocks/>
                </p:cNvGrpSpPr>
                <p:nvPr/>
              </p:nvGrpSpPr>
              <p:grpSpPr bwMode="auto">
                <a:xfrm>
                  <a:off x="329" y="1091"/>
                  <a:ext cx="55" cy="431"/>
                  <a:chOff x="329" y="1091"/>
                  <a:chExt cx="55" cy="431"/>
                </a:xfrm>
              </p:grpSpPr>
              <p:grpSp>
                <p:nvGrpSpPr>
                  <p:cNvPr id="31414" name="Group 5">
                    <a:extLst>
                      <a:ext uri="{FF2B5EF4-FFF2-40B4-BE49-F238E27FC236}">
                        <a16:creationId xmlns:a16="http://schemas.microsoft.com/office/drawing/2014/main" id="{75C22377-9845-CF4C-A824-2F3F391CA688}"/>
                      </a:ext>
                    </a:extLst>
                  </p:cNvPr>
                  <p:cNvGrpSpPr>
                    <a:grpSpLocks/>
                  </p:cNvGrpSpPr>
                  <p:nvPr/>
                </p:nvGrpSpPr>
                <p:grpSpPr bwMode="auto">
                  <a:xfrm>
                    <a:off x="329" y="1091"/>
                    <a:ext cx="55" cy="210"/>
                    <a:chOff x="329" y="1091"/>
                    <a:chExt cx="55" cy="210"/>
                  </a:xfrm>
                </p:grpSpPr>
                <p:sp>
                  <p:nvSpPr>
                    <p:cNvPr id="31419" name="Oval 2">
                      <a:extLst>
                        <a:ext uri="{FF2B5EF4-FFF2-40B4-BE49-F238E27FC236}">
                          <a16:creationId xmlns:a16="http://schemas.microsoft.com/office/drawing/2014/main" id="{3A4AD577-C3FB-0541-AFFF-883027DD4C73}"/>
                        </a:ext>
                      </a:extLst>
                    </p:cNvPr>
                    <p:cNvSpPr>
                      <a:spLocks noChangeArrowheads="1"/>
                    </p:cNvSpPr>
                    <p:nvPr/>
                  </p:nvSpPr>
                  <p:spPr bwMode="auto">
                    <a:xfrm>
                      <a:off x="329" y="1091"/>
                      <a:ext cx="45"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420" name="Line 3">
                      <a:extLst>
                        <a:ext uri="{FF2B5EF4-FFF2-40B4-BE49-F238E27FC236}">
                          <a16:creationId xmlns:a16="http://schemas.microsoft.com/office/drawing/2014/main" id="{97598E21-30B0-2C4E-A837-22FC0EEFE6B2}"/>
                        </a:ext>
                      </a:extLst>
                    </p:cNvPr>
                    <p:cNvSpPr>
                      <a:spLocks noChangeShapeType="1"/>
                    </p:cNvSpPr>
                    <p:nvPr/>
                  </p:nvSpPr>
                  <p:spPr bwMode="auto">
                    <a:xfrm flipV="1">
                      <a:off x="331" y="1170"/>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421" name="Line 4">
                      <a:extLst>
                        <a:ext uri="{FF2B5EF4-FFF2-40B4-BE49-F238E27FC236}">
                          <a16:creationId xmlns:a16="http://schemas.microsoft.com/office/drawing/2014/main" id="{69FCE220-0E5E-1F42-A3B6-C06FDE41E582}"/>
                        </a:ext>
                      </a:extLst>
                    </p:cNvPr>
                    <p:cNvSpPr>
                      <a:spLocks noChangeShapeType="1"/>
                    </p:cNvSpPr>
                    <p:nvPr/>
                  </p:nvSpPr>
                  <p:spPr bwMode="auto">
                    <a:xfrm>
                      <a:off x="361" y="1171"/>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415" name="Group 9">
                    <a:extLst>
                      <a:ext uri="{FF2B5EF4-FFF2-40B4-BE49-F238E27FC236}">
                        <a16:creationId xmlns:a16="http://schemas.microsoft.com/office/drawing/2014/main" id="{2CF095CA-F2ED-9E44-A886-994E65F669B4}"/>
                      </a:ext>
                    </a:extLst>
                  </p:cNvPr>
                  <p:cNvGrpSpPr>
                    <a:grpSpLocks/>
                  </p:cNvGrpSpPr>
                  <p:nvPr/>
                </p:nvGrpSpPr>
                <p:grpSpPr bwMode="auto">
                  <a:xfrm>
                    <a:off x="329" y="1312"/>
                    <a:ext cx="55" cy="210"/>
                    <a:chOff x="329" y="1312"/>
                    <a:chExt cx="55" cy="210"/>
                  </a:xfrm>
                </p:grpSpPr>
                <p:sp>
                  <p:nvSpPr>
                    <p:cNvPr id="31416" name="Oval 6">
                      <a:extLst>
                        <a:ext uri="{FF2B5EF4-FFF2-40B4-BE49-F238E27FC236}">
                          <a16:creationId xmlns:a16="http://schemas.microsoft.com/office/drawing/2014/main" id="{9A5283D2-677C-CB46-8647-853B2C4FE37F}"/>
                        </a:ext>
                      </a:extLst>
                    </p:cNvPr>
                    <p:cNvSpPr>
                      <a:spLocks noChangeArrowheads="1"/>
                    </p:cNvSpPr>
                    <p:nvPr/>
                  </p:nvSpPr>
                  <p:spPr bwMode="auto">
                    <a:xfrm>
                      <a:off x="329" y="1443"/>
                      <a:ext cx="45"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417" name="Line 7">
                      <a:extLst>
                        <a:ext uri="{FF2B5EF4-FFF2-40B4-BE49-F238E27FC236}">
                          <a16:creationId xmlns:a16="http://schemas.microsoft.com/office/drawing/2014/main" id="{FAB6DBF3-DF10-F241-AB77-CBFE737874FD}"/>
                        </a:ext>
                      </a:extLst>
                    </p:cNvPr>
                    <p:cNvSpPr>
                      <a:spLocks noChangeShapeType="1"/>
                    </p:cNvSpPr>
                    <p:nvPr/>
                  </p:nvSpPr>
                  <p:spPr bwMode="auto">
                    <a:xfrm>
                      <a:off x="331"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418" name="Line 8">
                      <a:extLst>
                        <a:ext uri="{FF2B5EF4-FFF2-40B4-BE49-F238E27FC236}">
                          <a16:creationId xmlns:a16="http://schemas.microsoft.com/office/drawing/2014/main" id="{A65EBD1F-1D0E-3D41-A72E-D89CA7721CE7}"/>
                        </a:ext>
                      </a:extLst>
                    </p:cNvPr>
                    <p:cNvSpPr>
                      <a:spLocks noChangeShapeType="1"/>
                    </p:cNvSpPr>
                    <p:nvPr/>
                  </p:nvSpPr>
                  <p:spPr bwMode="auto">
                    <a:xfrm flipV="1">
                      <a:off x="361"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360" name="Group 19">
                  <a:extLst>
                    <a:ext uri="{FF2B5EF4-FFF2-40B4-BE49-F238E27FC236}">
                      <a16:creationId xmlns:a16="http://schemas.microsoft.com/office/drawing/2014/main" id="{6B1F01AA-2402-E241-8550-839BAFA67B59}"/>
                    </a:ext>
                  </a:extLst>
                </p:cNvPr>
                <p:cNvGrpSpPr>
                  <a:grpSpLocks/>
                </p:cNvGrpSpPr>
                <p:nvPr/>
              </p:nvGrpSpPr>
              <p:grpSpPr bwMode="auto">
                <a:xfrm>
                  <a:off x="391" y="1091"/>
                  <a:ext cx="56" cy="431"/>
                  <a:chOff x="391" y="1091"/>
                  <a:chExt cx="56" cy="431"/>
                </a:xfrm>
              </p:grpSpPr>
              <p:grpSp>
                <p:nvGrpSpPr>
                  <p:cNvPr id="31406" name="Group 14">
                    <a:extLst>
                      <a:ext uri="{FF2B5EF4-FFF2-40B4-BE49-F238E27FC236}">
                        <a16:creationId xmlns:a16="http://schemas.microsoft.com/office/drawing/2014/main" id="{3C195EAC-2720-8349-82D5-307E2AD13E29}"/>
                      </a:ext>
                    </a:extLst>
                  </p:cNvPr>
                  <p:cNvGrpSpPr>
                    <a:grpSpLocks/>
                  </p:cNvGrpSpPr>
                  <p:nvPr/>
                </p:nvGrpSpPr>
                <p:grpSpPr bwMode="auto">
                  <a:xfrm>
                    <a:off x="391" y="1091"/>
                    <a:ext cx="56" cy="210"/>
                    <a:chOff x="391" y="1091"/>
                    <a:chExt cx="56" cy="210"/>
                  </a:xfrm>
                </p:grpSpPr>
                <p:sp>
                  <p:nvSpPr>
                    <p:cNvPr id="31411" name="Oval 11">
                      <a:extLst>
                        <a:ext uri="{FF2B5EF4-FFF2-40B4-BE49-F238E27FC236}">
                          <a16:creationId xmlns:a16="http://schemas.microsoft.com/office/drawing/2014/main" id="{B0CD1725-B0DF-FB44-8BAD-569A5C54B70A}"/>
                        </a:ext>
                      </a:extLst>
                    </p:cNvPr>
                    <p:cNvSpPr>
                      <a:spLocks noChangeArrowheads="1"/>
                    </p:cNvSpPr>
                    <p:nvPr/>
                  </p:nvSpPr>
                  <p:spPr bwMode="auto">
                    <a:xfrm>
                      <a:off x="392" y="1091"/>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412" name="Line 12">
                      <a:extLst>
                        <a:ext uri="{FF2B5EF4-FFF2-40B4-BE49-F238E27FC236}">
                          <a16:creationId xmlns:a16="http://schemas.microsoft.com/office/drawing/2014/main" id="{23EAC472-E08A-4E46-81D1-2B5765ACA23E}"/>
                        </a:ext>
                      </a:extLst>
                    </p:cNvPr>
                    <p:cNvSpPr>
                      <a:spLocks noChangeShapeType="1"/>
                    </p:cNvSpPr>
                    <p:nvPr/>
                  </p:nvSpPr>
                  <p:spPr bwMode="auto">
                    <a:xfrm flipV="1">
                      <a:off x="391" y="1170"/>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413" name="Line 13">
                      <a:extLst>
                        <a:ext uri="{FF2B5EF4-FFF2-40B4-BE49-F238E27FC236}">
                          <a16:creationId xmlns:a16="http://schemas.microsoft.com/office/drawing/2014/main" id="{53A2C155-EEB7-6244-89D2-A1346B3466EF}"/>
                        </a:ext>
                      </a:extLst>
                    </p:cNvPr>
                    <p:cNvSpPr>
                      <a:spLocks noChangeShapeType="1"/>
                    </p:cNvSpPr>
                    <p:nvPr/>
                  </p:nvSpPr>
                  <p:spPr bwMode="auto">
                    <a:xfrm>
                      <a:off x="424" y="1171"/>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407" name="Group 18">
                    <a:extLst>
                      <a:ext uri="{FF2B5EF4-FFF2-40B4-BE49-F238E27FC236}">
                        <a16:creationId xmlns:a16="http://schemas.microsoft.com/office/drawing/2014/main" id="{0BD752C4-9CDD-AE48-B860-8895851D1C26}"/>
                      </a:ext>
                    </a:extLst>
                  </p:cNvPr>
                  <p:cNvGrpSpPr>
                    <a:grpSpLocks/>
                  </p:cNvGrpSpPr>
                  <p:nvPr/>
                </p:nvGrpSpPr>
                <p:grpSpPr bwMode="auto">
                  <a:xfrm>
                    <a:off x="392" y="1312"/>
                    <a:ext cx="55" cy="210"/>
                    <a:chOff x="392" y="1312"/>
                    <a:chExt cx="55" cy="210"/>
                  </a:xfrm>
                </p:grpSpPr>
                <p:sp>
                  <p:nvSpPr>
                    <p:cNvPr id="31408" name="Oval 15">
                      <a:extLst>
                        <a:ext uri="{FF2B5EF4-FFF2-40B4-BE49-F238E27FC236}">
                          <a16:creationId xmlns:a16="http://schemas.microsoft.com/office/drawing/2014/main" id="{467FF58C-BF86-8341-8036-16D4ECF46005}"/>
                        </a:ext>
                      </a:extLst>
                    </p:cNvPr>
                    <p:cNvSpPr>
                      <a:spLocks noChangeArrowheads="1"/>
                    </p:cNvSpPr>
                    <p:nvPr/>
                  </p:nvSpPr>
                  <p:spPr bwMode="auto">
                    <a:xfrm>
                      <a:off x="392" y="1443"/>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409" name="Line 16">
                      <a:extLst>
                        <a:ext uri="{FF2B5EF4-FFF2-40B4-BE49-F238E27FC236}">
                          <a16:creationId xmlns:a16="http://schemas.microsoft.com/office/drawing/2014/main" id="{004AF7D6-BAAB-B141-9C72-F4CCB1FDA58C}"/>
                        </a:ext>
                      </a:extLst>
                    </p:cNvPr>
                    <p:cNvSpPr>
                      <a:spLocks noChangeShapeType="1"/>
                    </p:cNvSpPr>
                    <p:nvPr/>
                  </p:nvSpPr>
                  <p:spPr bwMode="auto">
                    <a:xfrm>
                      <a:off x="392" y="1312"/>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410" name="Line 17">
                      <a:extLst>
                        <a:ext uri="{FF2B5EF4-FFF2-40B4-BE49-F238E27FC236}">
                          <a16:creationId xmlns:a16="http://schemas.microsoft.com/office/drawing/2014/main" id="{707BD46A-959C-2246-BC67-A5B7842CFB31}"/>
                        </a:ext>
                      </a:extLst>
                    </p:cNvPr>
                    <p:cNvSpPr>
                      <a:spLocks noChangeShapeType="1"/>
                    </p:cNvSpPr>
                    <p:nvPr/>
                  </p:nvSpPr>
                  <p:spPr bwMode="auto">
                    <a:xfrm flipV="1">
                      <a:off x="424"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361" name="Group 28">
                  <a:extLst>
                    <a:ext uri="{FF2B5EF4-FFF2-40B4-BE49-F238E27FC236}">
                      <a16:creationId xmlns:a16="http://schemas.microsoft.com/office/drawing/2014/main" id="{64981A53-F930-964E-A77D-EC75A822FD76}"/>
                    </a:ext>
                  </a:extLst>
                </p:cNvPr>
                <p:cNvGrpSpPr>
                  <a:grpSpLocks/>
                </p:cNvGrpSpPr>
                <p:nvPr/>
              </p:nvGrpSpPr>
              <p:grpSpPr bwMode="auto">
                <a:xfrm>
                  <a:off x="464" y="1091"/>
                  <a:ext cx="55" cy="431"/>
                  <a:chOff x="464" y="1091"/>
                  <a:chExt cx="55" cy="431"/>
                </a:xfrm>
              </p:grpSpPr>
              <p:grpSp>
                <p:nvGrpSpPr>
                  <p:cNvPr id="31398" name="Group 23">
                    <a:extLst>
                      <a:ext uri="{FF2B5EF4-FFF2-40B4-BE49-F238E27FC236}">
                        <a16:creationId xmlns:a16="http://schemas.microsoft.com/office/drawing/2014/main" id="{8DDDCF99-84FC-7649-AB1B-BDEF8819B5E4}"/>
                      </a:ext>
                    </a:extLst>
                  </p:cNvPr>
                  <p:cNvGrpSpPr>
                    <a:grpSpLocks/>
                  </p:cNvGrpSpPr>
                  <p:nvPr/>
                </p:nvGrpSpPr>
                <p:grpSpPr bwMode="auto">
                  <a:xfrm>
                    <a:off x="464" y="1091"/>
                    <a:ext cx="55" cy="210"/>
                    <a:chOff x="464" y="1091"/>
                    <a:chExt cx="55" cy="210"/>
                  </a:xfrm>
                </p:grpSpPr>
                <p:sp>
                  <p:nvSpPr>
                    <p:cNvPr id="31403" name="Oval 20">
                      <a:extLst>
                        <a:ext uri="{FF2B5EF4-FFF2-40B4-BE49-F238E27FC236}">
                          <a16:creationId xmlns:a16="http://schemas.microsoft.com/office/drawing/2014/main" id="{6CB5DD34-AABD-394F-B581-E77FDFC4767C}"/>
                        </a:ext>
                      </a:extLst>
                    </p:cNvPr>
                    <p:cNvSpPr>
                      <a:spLocks noChangeArrowheads="1"/>
                    </p:cNvSpPr>
                    <p:nvPr/>
                  </p:nvSpPr>
                  <p:spPr bwMode="auto">
                    <a:xfrm>
                      <a:off x="464" y="1091"/>
                      <a:ext cx="48"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404" name="Line 21">
                      <a:extLst>
                        <a:ext uri="{FF2B5EF4-FFF2-40B4-BE49-F238E27FC236}">
                          <a16:creationId xmlns:a16="http://schemas.microsoft.com/office/drawing/2014/main" id="{AC27DE8A-8204-2E4D-B835-522F480D245A}"/>
                        </a:ext>
                      </a:extLst>
                    </p:cNvPr>
                    <p:cNvSpPr>
                      <a:spLocks noChangeShapeType="1"/>
                    </p:cNvSpPr>
                    <p:nvPr/>
                  </p:nvSpPr>
                  <p:spPr bwMode="auto">
                    <a:xfrm flipV="1">
                      <a:off x="465" y="1170"/>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405" name="Line 22">
                      <a:extLst>
                        <a:ext uri="{FF2B5EF4-FFF2-40B4-BE49-F238E27FC236}">
                          <a16:creationId xmlns:a16="http://schemas.microsoft.com/office/drawing/2014/main" id="{54B6B587-61D8-0A4A-A6B5-6280C0570A2C}"/>
                        </a:ext>
                      </a:extLst>
                    </p:cNvPr>
                    <p:cNvSpPr>
                      <a:spLocks noChangeShapeType="1"/>
                    </p:cNvSpPr>
                    <p:nvPr/>
                  </p:nvSpPr>
                  <p:spPr bwMode="auto">
                    <a:xfrm>
                      <a:off x="496" y="1171"/>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399" name="Group 27">
                    <a:extLst>
                      <a:ext uri="{FF2B5EF4-FFF2-40B4-BE49-F238E27FC236}">
                        <a16:creationId xmlns:a16="http://schemas.microsoft.com/office/drawing/2014/main" id="{482EA2CE-5F93-7B47-8966-BC7C12A04134}"/>
                      </a:ext>
                    </a:extLst>
                  </p:cNvPr>
                  <p:cNvGrpSpPr>
                    <a:grpSpLocks/>
                  </p:cNvGrpSpPr>
                  <p:nvPr/>
                </p:nvGrpSpPr>
                <p:grpSpPr bwMode="auto">
                  <a:xfrm>
                    <a:off x="464" y="1312"/>
                    <a:ext cx="55" cy="210"/>
                    <a:chOff x="464" y="1312"/>
                    <a:chExt cx="55" cy="210"/>
                  </a:xfrm>
                </p:grpSpPr>
                <p:sp>
                  <p:nvSpPr>
                    <p:cNvPr id="31400" name="Oval 24">
                      <a:extLst>
                        <a:ext uri="{FF2B5EF4-FFF2-40B4-BE49-F238E27FC236}">
                          <a16:creationId xmlns:a16="http://schemas.microsoft.com/office/drawing/2014/main" id="{E3DC2E8A-03BB-7B48-B1DC-F9A2847A0123}"/>
                        </a:ext>
                      </a:extLst>
                    </p:cNvPr>
                    <p:cNvSpPr>
                      <a:spLocks noChangeArrowheads="1"/>
                    </p:cNvSpPr>
                    <p:nvPr/>
                  </p:nvSpPr>
                  <p:spPr bwMode="auto">
                    <a:xfrm>
                      <a:off x="464" y="1443"/>
                      <a:ext cx="48"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401" name="Line 25">
                      <a:extLst>
                        <a:ext uri="{FF2B5EF4-FFF2-40B4-BE49-F238E27FC236}">
                          <a16:creationId xmlns:a16="http://schemas.microsoft.com/office/drawing/2014/main" id="{2EB60B1D-BB83-374E-B63D-9B0B6E19AF57}"/>
                        </a:ext>
                      </a:extLst>
                    </p:cNvPr>
                    <p:cNvSpPr>
                      <a:spLocks noChangeShapeType="1"/>
                    </p:cNvSpPr>
                    <p:nvPr/>
                  </p:nvSpPr>
                  <p:spPr bwMode="auto">
                    <a:xfrm>
                      <a:off x="466" y="1312"/>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402" name="Line 26">
                      <a:extLst>
                        <a:ext uri="{FF2B5EF4-FFF2-40B4-BE49-F238E27FC236}">
                          <a16:creationId xmlns:a16="http://schemas.microsoft.com/office/drawing/2014/main" id="{9270E43A-418B-714A-AE52-54B127290390}"/>
                        </a:ext>
                      </a:extLst>
                    </p:cNvPr>
                    <p:cNvSpPr>
                      <a:spLocks noChangeShapeType="1"/>
                    </p:cNvSpPr>
                    <p:nvPr/>
                  </p:nvSpPr>
                  <p:spPr bwMode="auto">
                    <a:xfrm flipV="1">
                      <a:off x="496"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362" name="Group 37">
                  <a:extLst>
                    <a:ext uri="{FF2B5EF4-FFF2-40B4-BE49-F238E27FC236}">
                      <a16:creationId xmlns:a16="http://schemas.microsoft.com/office/drawing/2014/main" id="{CBDAE859-561A-C540-A9B7-185C5818B43F}"/>
                    </a:ext>
                  </a:extLst>
                </p:cNvPr>
                <p:cNvGrpSpPr>
                  <a:grpSpLocks/>
                </p:cNvGrpSpPr>
                <p:nvPr/>
              </p:nvGrpSpPr>
              <p:grpSpPr bwMode="auto">
                <a:xfrm>
                  <a:off x="530" y="1091"/>
                  <a:ext cx="56" cy="431"/>
                  <a:chOff x="530" y="1091"/>
                  <a:chExt cx="56" cy="431"/>
                </a:xfrm>
              </p:grpSpPr>
              <p:grpSp>
                <p:nvGrpSpPr>
                  <p:cNvPr id="31390" name="Group 32">
                    <a:extLst>
                      <a:ext uri="{FF2B5EF4-FFF2-40B4-BE49-F238E27FC236}">
                        <a16:creationId xmlns:a16="http://schemas.microsoft.com/office/drawing/2014/main" id="{42910864-81CE-0A42-9CA5-C7748BEE09A9}"/>
                      </a:ext>
                    </a:extLst>
                  </p:cNvPr>
                  <p:cNvGrpSpPr>
                    <a:grpSpLocks/>
                  </p:cNvGrpSpPr>
                  <p:nvPr/>
                </p:nvGrpSpPr>
                <p:grpSpPr bwMode="auto">
                  <a:xfrm>
                    <a:off x="530" y="1091"/>
                    <a:ext cx="56" cy="210"/>
                    <a:chOff x="530" y="1091"/>
                    <a:chExt cx="56" cy="210"/>
                  </a:xfrm>
                </p:grpSpPr>
                <p:sp>
                  <p:nvSpPr>
                    <p:cNvPr id="31395" name="Oval 29">
                      <a:extLst>
                        <a:ext uri="{FF2B5EF4-FFF2-40B4-BE49-F238E27FC236}">
                          <a16:creationId xmlns:a16="http://schemas.microsoft.com/office/drawing/2014/main" id="{306B34CE-C241-E849-9B49-6B89D9EC8E36}"/>
                        </a:ext>
                      </a:extLst>
                    </p:cNvPr>
                    <p:cNvSpPr>
                      <a:spLocks noChangeArrowheads="1"/>
                    </p:cNvSpPr>
                    <p:nvPr/>
                  </p:nvSpPr>
                  <p:spPr bwMode="auto">
                    <a:xfrm>
                      <a:off x="530" y="1091"/>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96" name="Line 30">
                      <a:extLst>
                        <a:ext uri="{FF2B5EF4-FFF2-40B4-BE49-F238E27FC236}">
                          <a16:creationId xmlns:a16="http://schemas.microsoft.com/office/drawing/2014/main" id="{A4D743AE-DCDF-EC4D-80F0-42D1D945346B}"/>
                        </a:ext>
                      </a:extLst>
                    </p:cNvPr>
                    <p:cNvSpPr>
                      <a:spLocks noChangeShapeType="1"/>
                    </p:cNvSpPr>
                    <p:nvPr/>
                  </p:nvSpPr>
                  <p:spPr bwMode="auto">
                    <a:xfrm flipV="1">
                      <a:off x="532" y="1170"/>
                      <a:ext cx="22"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97" name="Line 31">
                      <a:extLst>
                        <a:ext uri="{FF2B5EF4-FFF2-40B4-BE49-F238E27FC236}">
                          <a16:creationId xmlns:a16="http://schemas.microsoft.com/office/drawing/2014/main" id="{2560FC87-E0B8-EA4A-8195-EA3C0E9F3992}"/>
                        </a:ext>
                      </a:extLst>
                    </p:cNvPr>
                    <p:cNvSpPr>
                      <a:spLocks noChangeShapeType="1"/>
                    </p:cNvSpPr>
                    <p:nvPr/>
                  </p:nvSpPr>
                  <p:spPr bwMode="auto">
                    <a:xfrm>
                      <a:off x="563" y="1171"/>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391" name="Group 36">
                    <a:extLst>
                      <a:ext uri="{FF2B5EF4-FFF2-40B4-BE49-F238E27FC236}">
                        <a16:creationId xmlns:a16="http://schemas.microsoft.com/office/drawing/2014/main" id="{04BC9A9A-C611-094B-9B12-74F42538D426}"/>
                      </a:ext>
                    </a:extLst>
                  </p:cNvPr>
                  <p:cNvGrpSpPr>
                    <a:grpSpLocks/>
                  </p:cNvGrpSpPr>
                  <p:nvPr/>
                </p:nvGrpSpPr>
                <p:grpSpPr bwMode="auto">
                  <a:xfrm>
                    <a:off x="530" y="1312"/>
                    <a:ext cx="56" cy="210"/>
                    <a:chOff x="530" y="1312"/>
                    <a:chExt cx="56" cy="210"/>
                  </a:xfrm>
                </p:grpSpPr>
                <p:sp>
                  <p:nvSpPr>
                    <p:cNvPr id="31392" name="Oval 33">
                      <a:extLst>
                        <a:ext uri="{FF2B5EF4-FFF2-40B4-BE49-F238E27FC236}">
                          <a16:creationId xmlns:a16="http://schemas.microsoft.com/office/drawing/2014/main" id="{75366B89-F0AF-164F-93D2-D76A43726432}"/>
                        </a:ext>
                      </a:extLst>
                    </p:cNvPr>
                    <p:cNvSpPr>
                      <a:spLocks noChangeArrowheads="1"/>
                    </p:cNvSpPr>
                    <p:nvPr/>
                  </p:nvSpPr>
                  <p:spPr bwMode="auto">
                    <a:xfrm>
                      <a:off x="530" y="1443"/>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93" name="Line 34">
                      <a:extLst>
                        <a:ext uri="{FF2B5EF4-FFF2-40B4-BE49-F238E27FC236}">
                          <a16:creationId xmlns:a16="http://schemas.microsoft.com/office/drawing/2014/main" id="{C53CED49-7295-314A-849E-977B088768CA}"/>
                        </a:ext>
                      </a:extLst>
                    </p:cNvPr>
                    <p:cNvSpPr>
                      <a:spLocks noChangeShapeType="1"/>
                    </p:cNvSpPr>
                    <p:nvPr/>
                  </p:nvSpPr>
                  <p:spPr bwMode="auto">
                    <a:xfrm>
                      <a:off x="533" y="1312"/>
                      <a:ext cx="22"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94" name="Line 35">
                      <a:extLst>
                        <a:ext uri="{FF2B5EF4-FFF2-40B4-BE49-F238E27FC236}">
                          <a16:creationId xmlns:a16="http://schemas.microsoft.com/office/drawing/2014/main" id="{1875AC85-DCC1-8A44-886A-E9017AAF2AF6}"/>
                        </a:ext>
                      </a:extLst>
                    </p:cNvPr>
                    <p:cNvSpPr>
                      <a:spLocks noChangeShapeType="1"/>
                    </p:cNvSpPr>
                    <p:nvPr/>
                  </p:nvSpPr>
                  <p:spPr bwMode="auto">
                    <a:xfrm flipV="1">
                      <a:off x="563"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363" name="Group 46">
                  <a:extLst>
                    <a:ext uri="{FF2B5EF4-FFF2-40B4-BE49-F238E27FC236}">
                      <a16:creationId xmlns:a16="http://schemas.microsoft.com/office/drawing/2014/main" id="{F38374C2-0201-DA40-8E71-79770BF95FBA}"/>
                    </a:ext>
                  </a:extLst>
                </p:cNvPr>
                <p:cNvGrpSpPr>
                  <a:grpSpLocks/>
                </p:cNvGrpSpPr>
                <p:nvPr/>
              </p:nvGrpSpPr>
              <p:grpSpPr bwMode="auto">
                <a:xfrm>
                  <a:off x="599" y="1091"/>
                  <a:ext cx="59" cy="431"/>
                  <a:chOff x="599" y="1091"/>
                  <a:chExt cx="59" cy="431"/>
                </a:xfrm>
              </p:grpSpPr>
              <p:grpSp>
                <p:nvGrpSpPr>
                  <p:cNvPr id="31382" name="Group 41">
                    <a:extLst>
                      <a:ext uri="{FF2B5EF4-FFF2-40B4-BE49-F238E27FC236}">
                        <a16:creationId xmlns:a16="http://schemas.microsoft.com/office/drawing/2014/main" id="{257E407B-E99A-A343-99F4-16DCBCCF235B}"/>
                      </a:ext>
                    </a:extLst>
                  </p:cNvPr>
                  <p:cNvGrpSpPr>
                    <a:grpSpLocks/>
                  </p:cNvGrpSpPr>
                  <p:nvPr/>
                </p:nvGrpSpPr>
                <p:grpSpPr bwMode="auto">
                  <a:xfrm>
                    <a:off x="599" y="1091"/>
                    <a:ext cx="59" cy="210"/>
                    <a:chOff x="599" y="1091"/>
                    <a:chExt cx="59" cy="210"/>
                  </a:xfrm>
                </p:grpSpPr>
                <p:sp>
                  <p:nvSpPr>
                    <p:cNvPr id="31387" name="Oval 38">
                      <a:extLst>
                        <a:ext uri="{FF2B5EF4-FFF2-40B4-BE49-F238E27FC236}">
                          <a16:creationId xmlns:a16="http://schemas.microsoft.com/office/drawing/2014/main" id="{928CC200-B3BE-B64A-B3A7-D83C2F7EF1E6}"/>
                        </a:ext>
                      </a:extLst>
                    </p:cNvPr>
                    <p:cNvSpPr>
                      <a:spLocks noChangeArrowheads="1"/>
                    </p:cNvSpPr>
                    <p:nvPr/>
                  </p:nvSpPr>
                  <p:spPr bwMode="auto">
                    <a:xfrm>
                      <a:off x="599" y="1091"/>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88" name="Line 39">
                      <a:extLst>
                        <a:ext uri="{FF2B5EF4-FFF2-40B4-BE49-F238E27FC236}">
                          <a16:creationId xmlns:a16="http://schemas.microsoft.com/office/drawing/2014/main" id="{7E5FB95B-B0F8-D041-B487-A92E8D7972F2}"/>
                        </a:ext>
                      </a:extLst>
                    </p:cNvPr>
                    <p:cNvSpPr>
                      <a:spLocks noChangeShapeType="1"/>
                    </p:cNvSpPr>
                    <p:nvPr/>
                  </p:nvSpPr>
                  <p:spPr bwMode="auto">
                    <a:xfrm flipV="1">
                      <a:off x="600" y="1170"/>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89" name="Line 40">
                      <a:extLst>
                        <a:ext uri="{FF2B5EF4-FFF2-40B4-BE49-F238E27FC236}">
                          <a16:creationId xmlns:a16="http://schemas.microsoft.com/office/drawing/2014/main" id="{D1AE9C2A-F197-D540-A630-45C1A96F4F1C}"/>
                        </a:ext>
                      </a:extLst>
                    </p:cNvPr>
                    <p:cNvSpPr>
                      <a:spLocks noChangeShapeType="1"/>
                    </p:cNvSpPr>
                    <p:nvPr/>
                  </p:nvSpPr>
                  <p:spPr bwMode="auto">
                    <a:xfrm>
                      <a:off x="632" y="1171"/>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383" name="Group 45">
                    <a:extLst>
                      <a:ext uri="{FF2B5EF4-FFF2-40B4-BE49-F238E27FC236}">
                        <a16:creationId xmlns:a16="http://schemas.microsoft.com/office/drawing/2014/main" id="{740BF738-E7B3-764B-B639-045176980FE8}"/>
                      </a:ext>
                    </a:extLst>
                  </p:cNvPr>
                  <p:cNvGrpSpPr>
                    <a:grpSpLocks/>
                  </p:cNvGrpSpPr>
                  <p:nvPr/>
                </p:nvGrpSpPr>
                <p:grpSpPr bwMode="auto">
                  <a:xfrm>
                    <a:off x="599" y="1312"/>
                    <a:ext cx="58" cy="210"/>
                    <a:chOff x="599" y="1312"/>
                    <a:chExt cx="58" cy="210"/>
                  </a:xfrm>
                </p:grpSpPr>
                <p:sp>
                  <p:nvSpPr>
                    <p:cNvPr id="31384" name="Oval 42">
                      <a:extLst>
                        <a:ext uri="{FF2B5EF4-FFF2-40B4-BE49-F238E27FC236}">
                          <a16:creationId xmlns:a16="http://schemas.microsoft.com/office/drawing/2014/main" id="{2A6B6984-1494-1B40-8065-8B90234FB9E1}"/>
                        </a:ext>
                      </a:extLst>
                    </p:cNvPr>
                    <p:cNvSpPr>
                      <a:spLocks noChangeArrowheads="1"/>
                    </p:cNvSpPr>
                    <p:nvPr/>
                  </p:nvSpPr>
                  <p:spPr bwMode="auto">
                    <a:xfrm>
                      <a:off x="599" y="1443"/>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85" name="Line 43">
                      <a:extLst>
                        <a:ext uri="{FF2B5EF4-FFF2-40B4-BE49-F238E27FC236}">
                          <a16:creationId xmlns:a16="http://schemas.microsoft.com/office/drawing/2014/main" id="{8E6BFBC7-64AC-BC42-A301-2715753B1C13}"/>
                        </a:ext>
                      </a:extLst>
                    </p:cNvPr>
                    <p:cNvSpPr>
                      <a:spLocks noChangeShapeType="1"/>
                    </p:cNvSpPr>
                    <p:nvPr/>
                  </p:nvSpPr>
                  <p:spPr bwMode="auto">
                    <a:xfrm>
                      <a:off x="601" y="1312"/>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86" name="Line 44">
                      <a:extLst>
                        <a:ext uri="{FF2B5EF4-FFF2-40B4-BE49-F238E27FC236}">
                          <a16:creationId xmlns:a16="http://schemas.microsoft.com/office/drawing/2014/main" id="{1E5C728A-18B1-584F-9F31-F85225EC5D5C}"/>
                        </a:ext>
                      </a:extLst>
                    </p:cNvPr>
                    <p:cNvSpPr>
                      <a:spLocks noChangeShapeType="1"/>
                    </p:cNvSpPr>
                    <p:nvPr/>
                  </p:nvSpPr>
                  <p:spPr bwMode="auto">
                    <a:xfrm flipV="1">
                      <a:off x="631" y="1312"/>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364" name="Group 55">
                  <a:extLst>
                    <a:ext uri="{FF2B5EF4-FFF2-40B4-BE49-F238E27FC236}">
                      <a16:creationId xmlns:a16="http://schemas.microsoft.com/office/drawing/2014/main" id="{F65776C2-0FFB-6F43-9325-EFB043E8F111}"/>
                    </a:ext>
                  </a:extLst>
                </p:cNvPr>
                <p:cNvGrpSpPr>
                  <a:grpSpLocks/>
                </p:cNvGrpSpPr>
                <p:nvPr/>
              </p:nvGrpSpPr>
              <p:grpSpPr bwMode="auto">
                <a:xfrm>
                  <a:off x="663" y="1091"/>
                  <a:ext cx="54" cy="431"/>
                  <a:chOff x="663" y="1091"/>
                  <a:chExt cx="54" cy="431"/>
                </a:xfrm>
              </p:grpSpPr>
              <p:grpSp>
                <p:nvGrpSpPr>
                  <p:cNvPr id="31374" name="Group 50">
                    <a:extLst>
                      <a:ext uri="{FF2B5EF4-FFF2-40B4-BE49-F238E27FC236}">
                        <a16:creationId xmlns:a16="http://schemas.microsoft.com/office/drawing/2014/main" id="{6FB9BA68-6DC8-6740-B237-23DA8910ADD5}"/>
                      </a:ext>
                    </a:extLst>
                  </p:cNvPr>
                  <p:cNvGrpSpPr>
                    <a:grpSpLocks/>
                  </p:cNvGrpSpPr>
                  <p:nvPr/>
                </p:nvGrpSpPr>
                <p:grpSpPr bwMode="auto">
                  <a:xfrm>
                    <a:off x="663" y="1091"/>
                    <a:ext cx="54" cy="210"/>
                    <a:chOff x="663" y="1091"/>
                    <a:chExt cx="54" cy="210"/>
                  </a:xfrm>
                </p:grpSpPr>
                <p:sp>
                  <p:nvSpPr>
                    <p:cNvPr id="31379" name="Oval 47">
                      <a:extLst>
                        <a:ext uri="{FF2B5EF4-FFF2-40B4-BE49-F238E27FC236}">
                          <a16:creationId xmlns:a16="http://schemas.microsoft.com/office/drawing/2014/main" id="{99BA2D88-9B06-014A-A244-D8753BA5D3E5}"/>
                        </a:ext>
                      </a:extLst>
                    </p:cNvPr>
                    <p:cNvSpPr>
                      <a:spLocks noChangeArrowheads="1"/>
                    </p:cNvSpPr>
                    <p:nvPr/>
                  </p:nvSpPr>
                  <p:spPr bwMode="auto">
                    <a:xfrm>
                      <a:off x="665" y="1091"/>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80" name="Line 48">
                      <a:extLst>
                        <a:ext uri="{FF2B5EF4-FFF2-40B4-BE49-F238E27FC236}">
                          <a16:creationId xmlns:a16="http://schemas.microsoft.com/office/drawing/2014/main" id="{2FCC1451-CD77-3B40-ACAF-C05BC1DF256E}"/>
                        </a:ext>
                      </a:extLst>
                    </p:cNvPr>
                    <p:cNvSpPr>
                      <a:spLocks noChangeShapeType="1"/>
                    </p:cNvSpPr>
                    <p:nvPr/>
                  </p:nvSpPr>
                  <p:spPr bwMode="auto">
                    <a:xfrm flipV="1">
                      <a:off x="663" y="1170"/>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81" name="Line 49">
                      <a:extLst>
                        <a:ext uri="{FF2B5EF4-FFF2-40B4-BE49-F238E27FC236}">
                          <a16:creationId xmlns:a16="http://schemas.microsoft.com/office/drawing/2014/main" id="{1BFDADAB-63B4-4442-99B8-7E28F8617685}"/>
                        </a:ext>
                      </a:extLst>
                    </p:cNvPr>
                    <p:cNvSpPr>
                      <a:spLocks noChangeShapeType="1"/>
                    </p:cNvSpPr>
                    <p:nvPr/>
                  </p:nvSpPr>
                  <p:spPr bwMode="auto">
                    <a:xfrm>
                      <a:off x="692" y="1171"/>
                      <a:ext cx="25"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375" name="Group 54">
                    <a:extLst>
                      <a:ext uri="{FF2B5EF4-FFF2-40B4-BE49-F238E27FC236}">
                        <a16:creationId xmlns:a16="http://schemas.microsoft.com/office/drawing/2014/main" id="{22E7CADC-4F26-AC47-831B-553A6B70F9C7}"/>
                      </a:ext>
                    </a:extLst>
                  </p:cNvPr>
                  <p:cNvGrpSpPr>
                    <a:grpSpLocks/>
                  </p:cNvGrpSpPr>
                  <p:nvPr/>
                </p:nvGrpSpPr>
                <p:grpSpPr bwMode="auto">
                  <a:xfrm>
                    <a:off x="664" y="1312"/>
                    <a:ext cx="53" cy="210"/>
                    <a:chOff x="664" y="1312"/>
                    <a:chExt cx="53" cy="210"/>
                  </a:xfrm>
                </p:grpSpPr>
                <p:sp>
                  <p:nvSpPr>
                    <p:cNvPr id="31376" name="Oval 51">
                      <a:extLst>
                        <a:ext uri="{FF2B5EF4-FFF2-40B4-BE49-F238E27FC236}">
                          <a16:creationId xmlns:a16="http://schemas.microsoft.com/office/drawing/2014/main" id="{004B5137-171C-4B4D-A1D7-A4D7D97B6C0D}"/>
                        </a:ext>
                      </a:extLst>
                    </p:cNvPr>
                    <p:cNvSpPr>
                      <a:spLocks noChangeArrowheads="1"/>
                    </p:cNvSpPr>
                    <p:nvPr/>
                  </p:nvSpPr>
                  <p:spPr bwMode="auto">
                    <a:xfrm>
                      <a:off x="665" y="1443"/>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77" name="Line 52">
                      <a:extLst>
                        <a:ext uri="{FF2B5EF4-FFF2-40B4-BE49-F238E27FC236}">
                          <a16:creationId xmlns:a16="http://schemas.microsoft.com/office/drawing/2014/main" id="{139B9B76-DA5F-334E-8DB6-49C31510C4E6}"/>
                        </a:ext>
                      </a:extLst>
                    </p:cNvPr>
                    <p:cNvSpPr>
                      <a:spLocks noChangeShapeType="1"/>
                    </p:cNvSpPr>
                    <p:nvPr/>
                  </p:nvSpPr>
                  <p:spPr bwMode="auto">
                    <a:xfrm>
                      <a:off x="664" y="1312"/>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78" name="Line 53">
                      <a:extLst>
                        <a:ext uri="{FF2B5EF4-FFF2-40B4-BE49-F238E27FC236}">
                          <a16:creationId xmlns:a16="http://schemas.microsoft.com/office/drawing/2014/main" id="{D2F36DE9-4265-2047-BF64-58659E92991A}"/>
                        </a:ext>
                      </a:extLst>
                    </p:cNvPr>
                    <p:cNvSpPr>
                      <a:spLocks noChangeShapeType="1"/>
                    </p:cNvSpPr>
                    <p:nvPr/>
                  </p:nvSpPr>
                  <p:spPr bwMode="auto">
                    <a:xfrm flipV="1">
                      <a:off x="692" y="1312"/>
                      <a:ext cx="25"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365" name="Group 64">
                  <a:extLst>
                    <a:ext uri="{FF2B5EF4-FFF2-40B4-BE49-F238E27FC236}">
                      <a16:creationId xmlns:a16="http://schemas.microsoft.com/office/drawing/2014/main" id="{EEE82F5F-907D-314E-97DA-8D51F9E76EE2}"/>
                    </a:ext>
                  </a:extLst>
                </p:cNvPr>
                <p:cNvGrpSpPr>
                  <a:grpSpLocks/>
                </p:cNvGrpSpPr>
                <p:nvPr/>
              </p:nvGrpSpPr>
              <p:grpSpPr bwMode="auto">
                <a:xfrm>
                  <a:off x="731" y="1091"/>
                  <a:ext cx="58" cy="431"/>
                  <a:chOff x="731" y="1091"/>
                  <a:chExt cx="58" cy="431"/>
                </a:xfrm>
              </p:grpSpPr>
              <p:grpSp>
                <p:nvGrpSpPr>
                  <p:cNvPr id="31366" name="Group 59">
                    <a:extLst>
                      <a:ext uri="{FF2B5EF4-FFF2-40B4-BE49-F238E27FC236}">
                        <a16:creationId xmlns:a16="http://schemas.microsoft.com/office/drawing/2014/main" id="{A2683BE2-1736-2545-BE6D-21A84689675D}"/>
                      </a:ext>
                    </a:extLst>
                  </p:cNvPr>
                  <p:cNvGrpSpPr>
                    <a:grpSpLocks/>
                  </p:cNvGrpSpPr>
                  <p:nvPr/>
                </p:nvGrpSpPr>
                <p:grpSpPr bwMode="auto">
                  <a:xfrm>
                    <a:off x="731" y="1091"/>
                    <a:ext cx="58" cy="210"/>
                    <a:chOff x="731" y="1091"/>
                    <a:chExt cx="58" cy="210"/>
                  </a:xfrm>
                </p:grpSpPr>
                <p:sp>
                  <p:nvSpPr>
                    <p:cNvPr id="31371" name="Oval 56">
                      <a:extLst>
                        <a:ext uri="{FF2B5EF4-FFF2-40B4-BE49-F238E27FC236}">
                          <a16:creationId xmlns:a16="http://schemas.microsoft.com/office/drawing/2014/main" id="{AF27B923-6415-0547-A3A5-EFE67225A9A1}"/>
                        </a:ext>
                      </a:extLst>
                    </p:cNvPr>
                    <p:cNvSpPr>
                      <a:spLocks noChangeArrowheads="1"/>
                    </p:cNvSpPr>
                    <p:nvPr/>
                  </p:nvSpPr>
                  <p:spPr bwMode="auto">
                    <a:xfrm>
                      <a:off x="731" y="1091"/>
                      <a:ext cx="49"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72" name="Line 57">
                      <a:extLst>
                        <a:ext uri="{FF2B5EF4-FFF2-40B4-BE49-F238E27FC236}">
                          <a16:creationId xmlns:a16="http://schemas.microsoft.com/office/drawing/2014/main" id="{9ACD7211-8517-EE4A-9648-EB29FE02AA7F}"/>
                        </a:ext>
                      </a:extLst>
                    </p:cNvPr>
                    <p:cNvSpPr>
                      <a:spLocks noChangeShapeType="1"/>
                    </p:cNvSpPr>
                    <p:nvPr/>
                  </p:nvSpPr>
                  <p:spPr bwMode="auto">
                    <a:xfrm flipV="1">
                      <a:off x="732" y="1170"/>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73" name="Line 58">
                      <a:extLst>
                        <a:ext uri="{FF2B5EF4-FFF2-40B4-BE49-F238E27FC236}">
                          <a16:creationId xmlns:a16="http://schemas.microsoft.com/office/drawing/2014/main" id="{DF135659-41CB-3146-A325-41878F918E3A}"/>
                        </a:ext>
                      </a:extLst>
                    </p:cNvPr>
                    <p:cNvSpPr>
                      <a:spLocks noChangeShapeType="1"/>
                    </p:cNvSpPr>
                    <p:nvPr/>
                  </p:nvSpPr>
                  <p:spPr bwMode="auto">
                    <a:xfrm>
                      <a:off x="766" y="1171"/>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367" name="Group 63">
                    <a:extLst>
                      <a:ext uri="{FF2B5EF4-FFF2-40B4-BE49-F238E27FC236}">
                        <a16:creationId xmlns:a16="http://schemas.microsoft.com/office/drawing/2014/main" id="{480DA516-5C3B-094D-AB3E-76B24522109A}"/>
                      </a:ext>
                    </a:extLst>
                  </p:cNvPr>
                  <p:cNvGrpSpPr>
                    <a:grpSpLocks/>
                  </p:cNvGrpSpPr>
                  <p:nvPr/>
                </p:nvGrpSpPr>
                <p:grpSpPr bwMode="auto">
                  <a:xfrm>
                    <a:off x="731" y="1312"/>
                    <a:ext cx="58" cy="210"/>
                    <a:chOff x="731" y="1312"/>
                    <a:chExt cx="58" cy="210"/>
                  </a:xfrm>
                </p:grpSpPr>
                <p:sp>
                  <p:nvSpPr>
                    <p:cNvPr id="31368" name="Oval 60">
                      <a:extLst>
                        <a:ext uri="{FF2B5EF4-FFF2-40B4-BE49-F238E27FC236}">
                          <a16:creationId xmlns:a16="http://schemas.microsoft.com/office/drawing/2014/main" id="{2E8F62B1-3559-C448-AAC2-48AF83F4433B}"/>
                        </a:ext>
                      </a:extLst>
                    </p:cNvPr>
                    <p:cNvSpPr>
                      <a:spLocks noChangeArrowheads="1"/>
                    </p:cNvSpPr>
                    <p:nvPr/>
                  </p:nvSpPr>
                  <p:spPr bwMode="auto">
                    <a:xfrm>
                      <a:off x="731" y="1443"/>
                      <a:ext cx="49"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69" name="Line 61">
                      <a:extLst>
                        <a:ext uri="{FF2B5EF4-FFF2-40B4-BE49-F238E27FC236}">
                          <a16:creationId xmlns:a16="http://schemas.microsoft.com/office/drawing/2014/main" id="{18BF2A3C-509C-0B48-B732-EAA976EA0EC5}"/>
                        </a:ext>
                      </a:extLst>
                    </p:cNvPr>
                    <p:cNvSpPr>
                      <a:spLocks noChangeShapeType="1"/>
                    </p:cNvSpPr>
                    <p:nvPr/>
                  </p:nvSpPr>
                  <p:spPr bwMode="auto">
                    <a:xfrm>
                      <a:off x="733" y="1312"/>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70" name="Line 62">
                      <a:extLst>
                        <a:ext uri="{FF2B5EF4-FFF2-40B4-BE49-F238E27FC236}">
                          <a16:creationId xmlns:a16="http://schemas.microsoft.com/office/drawing/2014/main" id="{DB797E67-D105-774E-B4E5-9D8F7E99DE4D}"/>
                        </a:ext>
                      </a:extLst>
                    </p:cNvPr>
                    <p:cNvSpPr>
                      <a:spLocks noChangeShapeType="1"/>
                    </p:cNvSpPr>
                    <p:nvPr/>
                  </p:nvSpPr>
                  <p:spPr bwMode="auto">
                    <a:xfrm flipV="1">
                      <a:off x="766"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grpSp>
            <p:nvGrpSpPr>
              <p:cNvPr id="31295" name="Group 129">
                <a:extLst>
                  <a:ext uri="{FF2B5EF4-FFF2-40B4-BE49-F238E27FC236}">
                    <a16:creationId xmlns:a16="http://schemas.microsoft.com/office/drawing/2014/main" id="{E1AC7B41-F96C-DE44-A1F1-1048F1372D38}"/>
                  </a:ext>
                </a:extLst>
              </p:cNvPr>
              <p:cNvGrpSpPr>
                <a:grpSpLocks/>
              </p:cNvGrpSpPr>
              <p:nvPr/>
            </p:nvGrpSpPr>
            <p:grpSpPr bwMode="auto">
              <a:xfrm>
                <a:off x="792" y="1091"/>
                <a:ext cx="459" cy="431"/>
                <a:chOff x="792" y="1091"/>
                <a:chExt cx="459" cy="431"/>
              </a:xfrm>
            </p:grpSpPr>
            <p:grpSp>
              <p:nvGrpSpPr>
                <p:cNvPr id="31296" name="Group 74">
                  <a:extLst>
                    <a:ext uri="{FF2B5EF4-FFF2-40B4-BE49-F238E27FC236}">
                      <a16:creationId xmlns:a16="http://schemas.microsoft.com/office/drawing/2014/main" id="{BB4510DF-25CD-1A46-A409-F2410F6CF87D}"/>
                    </a:ext>
                  </a:extLst>
                </p:cNvPr>
                <p:cNvGrpSpPr>
                  <a:grpSpLocks/>
                </p:cNvGrpSpPr>
                <p:nvPr/>
              </p:nvGrpSpPr>
              <p:grpSpPr bwMode="auto">
                <a:xfrm>
                  <a:off x="792" y="1091"/>
                  <a:ext cx="57" cy="431"/>
                  <a:chOff x="792" y="1091"/>
                  <a:chExt cx="57" cy="431"/>
                </a:xfrm>
              </p:grpSpPr>
              <p:grpSp>
                <p:nvGrpSpPr>
                  <p:cNvPr id="31351" name="Group 69">
                    <a:extLst>
                      <a:ext uri="{FF2B5EF4-FFF2-40B4-BE49-F238E27FC236}">
                        <a16:creationId xmlns:a16="http://schemas.microsoft.com/office/drawing/2014/main" id="{D5246071-B08D-A346-B41E-785239BD637F}"/>
                      </a:ext>
                    </a:extLst>
                  </p:cNvPr>
                  <p:cNvGrpSpPr>
                    <a:grpSpLocks/>
                  </p:cNvGrpSpPr>
                  <p:nvPr/>
                </p:nvGrpSpPr>
                <p:grpSpPr bwMode="auto">
                  <a:xfrm>
                    <a:off x="792" y="1091"/>
                    <a:ext cx="57" cy="210"/>
                    <a:chOff x="792" y="1091"/>
                    <a:chExt cx="57" cy="210"/>
                  </a:xfrm>
                </p:grpSpPr>
                <p:sp>
                  <p:nvSpPr>
                    <p:cNvPr id="31356" name="Oval 66">
                      <a:extLst>
                        <a:ext uri="{FF2B5EF4-FFF2-40B4-BE49-F238E27FC236}">
                          <a16:creationId xmlns:a16="http://schemas.microsoft.com/office/drawing/2014/main" id="{EFF6DE55-99A3-9E45-91CA-D05A7F47CEB1}"/>
                        </a:ext>
                      </a:extLst>
                    </p:cNvPr>
                    <p:cNvSpPr>
                      <a:spLocks noChangeArrowheads="1"/>
                    </p:cNvSpPr>
                    <p:nvPr/>
                  </p:nvSpPr>
                  <p:spPr bwMode="auto">
                    <a:xfrm>
                      <a:off x="793" y="1091"/>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57" name="Line 67">
                      <a:extLst>
                        <a:ext uri="{FF2B5EF4-FFF2-40B4-BE49-F238E27FC236}">
                          <a16:creationId xmlns:a16="http://schemas.microsoft.com/office/drawing/2014/main" id="{85653EBF-7825-9D44-9A39-19F67B7BE019}"/>
                        </a:ext>
                      </a:extLst>
                    </p:cNvPr>
                    <p:cNvSpPr>
                      <a:spLocks noChangeShapeType="1"/>
                    </p:cNvSpPr>
                    <p:nvPr/>
                  </p:nvSpPr>
                  <p:spPr bwMode="auto">
                    <a:xfrm flipV="1">
                      <a:off x="792" y="1170"/>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58" name="Line 68">
                      <a:extLst>
                        <a:ext uri="{FF2B5EF4-FFF2-40B4-BE49-F238E27FC236}">
                          <a16:creationId xmlns:a16="http://schemas.microsoft.com/office/drawing/2014/main" id="{B73FE82D-D47F-2B44-BA51-268C9334B672}"/>
                        </a:ext>
                      </a:extLst>
                    </p:cNvPr>
                    <p:cNvSpPr>
                      <a:spLocks noChangeShapeType="1"/>
                    </p:cNvSpPr>
                    <p:nvPr/>
                  </p:nvSpPr>
                  <p:spPr bwMode="auto">
                    <a:xfrm>
                      <a:off x="824" y="1171"/>
                      <a:ext cx="25"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352" name="Group 73">
                    <a:extLst>
                      <a:ext uri="{FF2B5EF4-FFF2-40B4-BE49-F238E27FC236}">
                        <a16:creationId xmlns:a16="http://schemas.microsoft.com/office/drawing/2014/main" id="{94745E76-6BD3-D640-938A-856902047E29}"/>
                      </a:ext>
                    </a:extLst>
                  </p:cNvPr>
                  <p:cNvGrpSpPr>
                    <a:grpSpLocks/>
                  </p:cNvGrpSpPr>
                  <p:nvPr/>
                </p:nvGrpSpPr>
                <p:grpSpPr bwMode="auto">
                  <a:xfrm>
                    <a:off x="793" y="1312"/>
                    <a:ext cx="56" cy="210"/>
                    <a:chOff x="793" y="1312"/>
                    <a:chExt cx="56" cy="210"/>
                  </a:xfrm>
                </p:grpSpPr>
                <p:sp>
                  <p:nvSpPr>
                    <p:cNvPr id="31353" name="Oval 70">
                      <a:extLst>
                        <a:ext uri="{FF2B5EF4-FFF2-40B4-BE49-F238E27FC236}">
                          <a16:creationId xmlns:a16="http://schemas.microsoft.com/office/drawing/2014/main" id="{6DE44177-BC61-EA4D-B26A-5DBBE9465981}"/>
                        </a:ext>
                      </a:extLst>
                    </p:cNvPr>
                    <p:cNvSpPr>
                      <a:spLocks noChangeArrowheads="1"/>
                    </p:cNvSpPr>
                    <p:nvPr/>
                  </p:nvSpPr>
                  <p:spPr bwMode="auto">
                    <a:xfrm>
                      <a:off x="793" y="1443"/>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54" name="Line 71">
                      <a:extLst>
                        <a:ext uri="{FF2B5EF4-FFF2-40B4-BE49-F238E27FC236}">
                          <a16:creationId xmlns:a16="http://schemas.microsoft.com/office/drawing/2014/main" id="{79F2F780-D9DA-4044-B5B4-B300EA5216CD}"/>
                        </a:ext>
                      </a:extLst>
                    </p:cNvPr>
                    <p:cNvSpPr>
                      <a:spLocks noChangeShapeType="1"/>
                    </p:cNvSpPr>
                    <p:nvPr/>
                  </p:nvSpPr>
                  <p:spPr bwMode="auto">
                    <a:xfrm>
                      <a:off x="793" y="1312"/>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55" name="Line 72">
                      <a:extLst>
                        <a:ext uri="{FF2B5EF4-FFF2-40B4-BE49-F238E27FC236}">
                          <a16:creationId xmlns:a16="http://schemas.microsoft.com/office/drawing/2014/main" id="{F25FB2C2-412F-124A-8E59-86CB079E2278}"/>
                        </a:ext>
                      </a:extLst>
                    </p:cNvPr>
                    <p:cNvSpPr>
                      <a:spLocks noChangeShapeType="1"/>
                    </p:cNvSpPr>
                    <p:nvPr/>
                  </p:nvSpPr>
                  <p:spPr bwMode="auto">
                    <a:xfrm flipV="1">
                      <a:off x="824" y="1312"/>
                      <a:ext cx="25"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297" name="Group 83">
                  <a:extLst>
                    <a:ext uri="{FF2B5EF4-FFF2-40B4-BE49-F238E27FC236}">
                      <a16:creationId xmlns:a16="http://schemas.microsoft.com/office/drawing/2014/main" id="{A455B9AC-5F77-1C47-8BDD-DE5537B01658}"/>
                    </a:ext>
                  </a:extLst>
                </p:cNvPr>
                <p:cNvGrpSpPr>
                  <a:grpSpLocks/>
                </p:cNvGrpSpPr>
                <p:nvPr/>
              </p:nvGrpSpPr>
              <p:grpSpPr bwMode="auto">
                <a:xfrm>
                  <a:off x="856" y="1091"/>
                  <a:ext cx="56" cy="431"/>
                  <a:chOff x="856" y="1091"/>
                  <a:chExt cx="56" cy="431"/>
                </a:xfrm>
              </p:grpSpPr>
              <p:grpSp>
                <p:nvGrpSpPr>
                  <p:cNvPr id="31343" name="Group 78">
                    <a:extLst>
                      <a:ext uri="{FF2B5EF4-FFF2-40B4-BE49-F238E27FC236}">
                        <a16:creationId xmlns:a16="http://schemas.microsoft.com/office/drawing/2014/main" id="{B99F11ED-25D4-884F-A9F0-54E9D68BD30A}"/>
                      </a:ext>
                    </a:extLst>
                  </p:cNvPr>
                  <p:cNvGrpSpPr>
                    <a:grpSpLocks/>
                  </p:cNvGrpSpPr>
                  <p:nvPr/>
                </p:nvGrpSpPr>
                <p:grpSpPr bwMode="auto">
                  <a:xfrm>
                    <a:off x="856" y="1091"/>
                    <a:ext cx="56" cy="210"/>
                    <a:chOff x="856" y="1091"/>
                    <a:chExt cx="56" cy="210"/>
                  </a:xfrm>
                </p:grpSpPr>
                <p:sp>
                  <p:nvSpPr>
                    <p:cNvPr id="31348" name="Oval 75">
                      <a:extLst>
                        <a:ext uri="{FF2B5EF4-FFF2-40B4-BE49-F238E27FC236}">
                          <a16:creationId xmlns:a16="http://schemas.microsoft.com/office/drawing/2014/main" id="{043EF810-2F71-5E4B-8BB4-BAAC7FB8C9D1}"/>
                        </a:ext>
                      </a:extLst>
                    </p:cNvPr>
                    <p:cNvSpPr>
                      <a:spLocks noChangeArrowheads="1"/>
                    </p:cNvSpPr>
                    <p:nvPr/>
                  </p:nvSpPr>
                  <p:spPr bwMode="auto">
                    <a:xfrm>
                      <a:off x="856" y="1091"/>
                      <a:ext cx="44"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49" name="Line 76">
                      <a:extLst>
                        <a:ext uri="{FF2B5EF4-FFF2-40B4-BE49-F238E27FC236}">
                          <a16:creationId xmlns:a16="http://schemas.microsoft.com/office/drawing/2014/main" id="{BEDD7CFD-A83F-0246-88B1-A8996C79CCA7}"/>
                        </a:ext>
                      </a:extLst>
                    </p:cNvPr>
                    <p:cNvSpPr>
                      <a:spLocks noChangeShapeType="1"/>
                    </p:cNvSpPr>
                    <p:nvPr/>
                  </p:nvSpPr>
                  <p:spPr bwMode="auto">
                    <a:xfrm flipV="1">
                      <a:off x="858" y="1170"/>
                      <a:ext cx="20"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50" name="Line 77">
                      <a:extLst>
                        <a:ext uri="{FF2B5EF4-FFF2-40B4-BE49-F238E27FC236}">
                          <a16:creationId xmlns:a16="http://schemas.microsoft.com/office/drawing/2014/main" id="{D0AC57E6-389C-D947-A476-798C5362F58B}"/>
                        </a:ext>
                      </a:extLst>
                    </p:cNvPr>
                    <p:cNvSpPr>
                      <a:spLocks noChangeShapeType="1"/>
                    </p:cNvSpPr>
                    <p:nvPr/>
                  </p:nvSpPr>
                  <p:spPr bwMode="auto">
                    <a:xfrm>
                      <a:off x="889" y="1171"/>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344" name="Group 82">
                    <a:extLst>
                      <a:ext uri="{FF2B5EF4-FFF2-40B4-BE49-F238E27FC236}">
                        <a16:creationId xmlns:a16="http://schemas.microsoft.com/office/drawing/2014/main" id="{E34B4E96-3B74-2C45-BD33-9F525A22280A}"/>
                      </a:ext>
                    </a:extLst>
                  </p:cNvPr>
                  <p:cNvGrpSpPr>
                    <a:grpSpLocks/>
                  </p:cNvGrpSpPr>
                  <p:nvPr/>
                </p:nvGrpSpPr>
                <p:grpSpPr bwMode="auto">
                  <a:xfrm>
                    <a:off x="856" y="1312"/>
                    <a:ext cx="56" cy="210"/>
                    <a:chOff x="856" y="1312"/>
                    <a:chExt cx="56" cy="210"/>
                  </a:xfrm>
                </p:grpSpPr>
                <p:sp>
                  <p:nvSpPr>
                    <p:cNvPr id="31345" name="Oval 79">
                      <a:extLst>
                        <a:ext uri="{FF2B5EF4-FFF2-40B4-BE49-F238E27FC236}">
                          <a16:creationId xmlns:a16="http://schemas.microsoft.com/office/drawing/2014/main" id="{44FD0E63-56E3-8D45-839C-C62F91BDD2DC}"/>
                        </a:ext>
                      </a:extLst>
                    </p:cNvPr>
                    <p:cNvSpPr>
                      <a:spLocks noChangeArrowheads="1"/>
                    </p:cNvSpPr>
                    <p:nvPr/>
                  </p:nvSpPr>
                  <p:spPr bwMode="auto">
                    <a:xfrm>
                      <a:off x="856" y="1443"/>
                      <a:ext cx="44"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46" name="Line 80">
                      <a:extLst>
                        <a:ext uri="{FF2B5EF4-FFF2-40B4-BE49-F238E27FC236}">
                          <a16:creationId xmlns:a16="http://schemas.microsoft.com/office/drawing/2014/main" id="{BC6903BC-71FD-A74E-83D7-9AF8225474C9}"/>
                        </a:ext>
                      </a:extLst>
                    </p:cNvPr>
                    <p:cNvSpPr>
                      <a:spLocks noChangeShapeType="1"/>
                    </p:cNvSpPr>
                    <p:nvPr/>
                  </p:nvSpPr>
                  <p:spPr bwMode="auto">
                    <a:xfrm>
                      <a:off x="859" y="1312"/>
                      <a:ext cx="20"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47" name="Line 81">
                      <a:extLst>
                        <a:ext uri="{FF2B5EF4-FFF2-40B4-BE49-F238E27FC236}">
                          <a16:creationId xmlns:a16="http://schemas.microsoft.com/office/drawing/2014/main" id="{4A9E391F-C6B9-AF4D-AB03-266F4E8A81D0}"/>
                        </a:ext>
                      </a:extLst>
                    </p:cNvPr>
                    <p:cNvSpPr>
                      <a:spLocks noChangeShapeType="1"/>
                    </p:cNvSpPr>
                    <p:nvPr/>
                  </p:nvSpPr>
                  <p:spPr bwMode="auto">
                    <a:xfrm flipV="1">
                      <a:off x="889"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298" name="Group 92">
                  <a:extLst>
                    <a:ext uri="{FF2B5EF4-FFF2-40B4-BE49-F238E27FC236}">
                      <a16:creationId xmlns:a16="http://schemas.microsoft.com/office/drawing/2014/main" id="{DEF4B9F2-DDBF-D341-A78D-40513B2B0F49}"/>
                    </a:ext>
                  </a:extLst>
                </p:cNvPr>
                <p:cNvGrpSpPr>
                  <a:grpSpLocks/>
                </p:cNvGrpSpPr>
                <p:nvPr/>
              </p:nvGrpSpPr>
              <p:grpSpPr bwMode="auto">
                <a:xfrm>
                  <a:off x="926" y="1091"/>
                  <a:ext cx="58" cy="431"/>
                  <a:chOff x="926" y="1091"/>
                  <a:chExt cx="58" cy="431"/>
                </a:xfrm>
              </p:grpSpPr>
              <p:grpSp>
                <p:nvGrpSpPr>
                  <p:cNvPr id="31335" name="Group 87">
                    <a:extLst>
                      <a:ext uri="{FF2B5EF4-FFF2-40B4-BE49-F238E27FC236}">
                        <a16:creationId xmlns:a16="http://schemas.microsoft.com/office/drawing/2014/main" id="{2BA2F2EB-D33F-FE41-8F7E-A3DA07E17A8F}"/>
                      </a:ext>
                    </a:extLst>
                  </p:cNvPr>
                  <p:cNvGrpSpPr>
                    <a:grpSpLocks/>
                  </p:cNvGrpSpPr>
                  <p:nvPr/>
                </p:nvGrpSpPr>
                <p:grpSpPr bwMode="auto">
                  <a:xfrm>
                    <a:off x="926" y="1091"/>
                    <a:ext cx="58" cy="210"/>
                    <a:chOff x="926" y="1091"/>
                    <a:chExt cx="58" cy="210"/>
                  </a:xfrm>
                </p:grpSpPr>
                <p:sp>
                  <p:nvSpPr>
                    <p:cNvPr id="31340" name="Oval 84">
                      <a:extLst>
                        <a:ext uri="{FF2B5EF4-FFF2-40B4-BE49-F238E27FC236}">
                          <a16:creationId xmlns:a16="http://schemas.microsoft.com/office/drawing/2014/main" id="{B522C3D3-6926-1043-AF82-E71432C4B792}"/>
                        </a:ext>
                      </a:extLst>
                    </p:cNvPr>
                    <p:cNvSpPr>
                      <a:spLocks noChangeArrowheads="1"/>
                    </p:cNvSpPr>
                    <p:nvPr/>
                  </p:nvSpPr>
                  <p:spPr bwMode="auto">
                    <a:xfrm>
                      <a:off x="926" y="1091"/>
                      <a:ext cx="48"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41" name="Line 85">
                      <a:extLst>
                        <a:ext uri="{FF2B5EF4-FFF2-40B4-BE49-F238E27FC236}">
                          <a16:creationId xmlns:a16="http://schemas.microsoft.com/office/drawing/2014/main" id="{609EA2C6-8B63-8345-93BC-3BC5D70D54EE}"/>
                        </a:ext>
                      </a:extLst>
                    </p:cNvPr>
                    <p:cNvSpPr>
                      <a:spLocks noChangeShapeType="1"/>
                    </p:cNvSpPr>
                    <p:nvPr/>
                  </p:nvSpPr>
                  <p:spPr bwMode="auto">
                    <a:xfrm flipV="1">
                      <a:off x="931" y="1170"/>
                      <a:ext cx="22"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42" name="Line 86">
                      <a:extLst>
                        <a:ext uri="{FF2B5EF4-FFF2-40B4-BE49-F238E27FC236}">
                          <a16:creationId xmlns:a16="http://schemas.microsoft.com/office/drawing/2014/main" id="{9F208FDE-D4F2-A24E-9AEB-D8B76C3BF3DA}"/>
                        </a:ext>
                      </a:extLst>
                    </p:cNvPr>
                    <p:cNvSpPr>
                      <a:spLocks noChangeShapeType="1"/>
                    </p:cNvSpPr>
                    <p:nvPr/>
                  </p:nvSpPr>
                  <p:spPr bwMode="auto">
                    <a:xfrm>
                      <a:off x="961" y="1171"/>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336" name="Group 91">
                    <a:extLst>
                      <a:ext uri="{FF2B5EF4-FFF2-40B4-BE49-F238E27FC236}">
                        <a16:creationId xmlns:a16="http://schemas.microsoft.com/office/drawing/2014/main" id="{2232CCC9-CE50-8E41-B874-3E563F68CB2F}"/>
                      </a:ext>
                    </a:extLst>
                  </p:cNvPr>
                  <p:cNvGrpSpPr>
                    <a:grpSpLocks/>
                  </p:cNvGrpSpPr>
                  <p:nvPr/>
                </p:nvGrpSpPr>
                <p:grpSpPr bwMode="auto">
                  <a:xfrm>
                    <a:off x="926" y="1312"/>
                    <a:ext cx="58" cy="210"/>
                    <a:chOff x="926" y="1312"/>
                    <a:chExt cx="58" cy="210"/>
                  </a:xfrm>
                </p:grpSpPr>
                <p:sp>
                  <p:nvSpPr>
                    <p:cNvPr id="31337" name="Oval 88">
                      <a:extLst>
                        <a:ext uri="{FF2B5EF4-FFF2-40B4-BE49-F238E27FC236}">
                          <a16:creationId xmlns:a16="http://schemas.microsoft.com/office/drawing/2014/main" id="{E4F3818C-A834-0C41-A3DA-284D00106DC0}"/>
                        </a:ext>
                      </a:extLst>
                    </p:cNvPr>
                    <p:cNvSpPr>
                      <a:spLocks noChangeArrowheads="1"/>
                    </p:cNvSpPr>
                    <p:nvPr/>
                  </p:nvSpPr>
                  <p:spPr bwMode="auto">
                    <a:xfrm>
                      <a:off x="926" y="1443"/>
                      <a:ext cx="48"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38" name="Line 89">
                      <a:extLst>
                        <a:ext uri="{FF2B5EF4-FFF2-40B4-BE49-F238E27FC236}">
                          <a16:creationId xmlns:a16="http://schemas.microsoft.com/office/drawing/2014/main" id="{E33ED6A4-8643-1348-A577-84A879732D09}"/>
                        </a:ext>
                      </a:extLst>
                    </p:cNvPr>
                    <p:cNvSpPr>
                      <a:spLocks noChangeShapeType="1"/>
                    </p:cNvSpPr>
                    <p:nvPr/>
                  </p:nvSpPr>
                  <p:spPr bwMode="auto">
                    <a:xfrm>
                      <a:off x="932" y="1312"/>
                      <a:ext cx="22"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39" name="Line 90">
                      <a:extLst>
                        <a:ext uri="{FF2B5EF4-FFF2-40B4-BE49-F238E27FC236}">
                          <a16:creationId xmlns:a16="http://schemas.microsoft.com/office/drawing/2014/main" id="{026163DE-BA50-4B4B-B5FB-EE0700214340}"/>
                        </a:ext>
                      </a:extLst>
                    </p:cNvPr>
                    <p:cNvSpPr>
                      <a:spLocks noChangeShapeType="1"/>
                    </p:cNvSpPr>
                    <p:nvPr/>
                  </p:nvSpPr>
                  <p:spPr bwMode="auto">
                    <a:xfrm flipV="1">
                      <a:off x="961"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299" name="Group 101">
                  <a:extLst>
                    <a:ext uri="{FF2B5EF4-FFF2-40B4-BE49-F238E27FC236}">
                      <a16:creationId xmlns:a16="http://schemas.microsoft.com/office/drawing/2014/main" id="{E4FA0AD7-0C55-5346-B1FE-01904C759B99}"/>
                    </a:ext>
                  </a:extLst>
                </p:cNvPr>
                <p:cNvGrpSpPr>
                  <a:grpSpLocks/>
                </p:cNvGrpSpPr>
                <p:nvPr/>
              </p:nvGrpSpPr>
              <p:grpSpPr bwMode="auto">
                <a:xfrm>
                  <a:off x="995" y="1091"/>
                  <a:ext cx="56" cy="431"/>
                  <a:chOff x="995" y="1091"/>
                  <a:chExt cx="56" cy="431"/>
                </a:xfrm>
              </p:grpSpPr>
              <p:grpSp>
                <p:nvGrpSpPr>
                  <p:cNvPr id="31327" name="Group 96">
                    <a:extLst>
                      <a:ext uri="{FF2B5EF4-FFF2-40B4-BE49-F238E27FC236}">
                        <a16:creationId xmlns:a16="http://schemas.microsoft.com/office/drawing/2014/main" id="{1C212064-E267-DE45-B039-48F39327FAB8}"/>
                      </a:ext>
                    </a:extLst>
                  </p:cNvPr>
                  <p:cNvGrpSpPr>
                    <a:grpSpLocks/>
                  </p:cNvGrpSpPr>
                  <p:nvPr/>
                </p:nvGrpSpPr>
                <p:grpSpPr bwMode="auto">
                  <a:xfrm>
                    <a:off x="995" y="1091"/>
                    <a:ext cx="56" cy="210"/>
                    <a:chOff x="995" y="1091"/>
                    <a:chExt cx="56" cy="210"/>
                  </a:xfrm>
                </p:grpSpPr>
                <p:sp>
                  <p:nvSpPr>
                    <p:cNvPr id="31332" name="Oval 93">
                      <a:extLst>
                        <a:ext uri="{FF2B5EF4-FFF2-40B4-BE49-F238E27FC236}">
                          <a16:creationId xmlns:a16="http://schemas.microsoft.com/office/drawing/2014/main" id="{FD741332-58CD-384A-88B2-ECF321B8A859}"/>
                        </a:ext>
                      </a:extLst>
                    </p:cNvPr>
                    <p:cNvSpPr>
                      <a:spLocks noChangeArrowheads="1"/>
                    </p:cNvSpPr>
                    <p:nvPr/>
                  </p:nvSpPr>
                  <p:spPr bwMode="auto">
                    <a:xfrm>
                      <a:off x="995" y="1091"/>
                      <a:ext cx="48"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33" name="Line 94">
                      <a:extLst>
                        <a:ext uri="{FF2B5EF4-FFF2-40B4-BE49-F238E27FC236}">
                          <a16:creationId xmlns:a16="http://schemas.microsoft.com/office/drawing/2014/main" id="{7C46290E-694D-8B40-8833-BCADB428CB9C}"/>
                        </a:ext>
                      </a:extLst>
                    </p:cNvPr>
                    <p:cNvSpPr>
                      <a:spLocks noChangeShapeType="1"/>
                    </p:cNvSpPr>
                    <p:nvPr/>
                  </p:nvSpPr>
                  <p:spPr bwMode="auto">
                    <a:xfrm flipV="1">
                      <a:off x="997" y="1170"/>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34" name="Line 95">
                      <a:extLst>
                        <a:ext uri="{FF2B5EF4-FFF2-40B4-BE49-F238E27FC236}">
                          <a16:creationId xmlns:a16="http://schemas.microsoft.com/office/drawing/2014/main" id="{BD8F5032-6A8E-5945-BB32-11571794F860}"/>
                        </a:ext>
                      </a:extLst>
                    </p:cNvPr>
                    <p:cNvSpPr>
                      <a:spLocks noChangeShapeType="1"/>
                    </p:cNvSpPr>
                    <p:nvPr/>
                  </p:nvSpPr>
                  <p:spPr bwMode="auto">
                    <a:xfrm>
                      <a:off x="1025" y="1171"/>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328" name="Group 100">
                    <a:extLst>
                      <a:ext uri="{FF2B5EF4-FFF2-40B4-BE49-F238E27FC236}">
                        <a16:creationId xmlns:a16="http://schemas.microsoft.com/office/drawing/2014/main" id="{6806FF0C-6FF4-1E4C-B19E-FC704305E98D}"/>
                      </a:ext>
                    </a:extLst>
                  </p:cNvPr>
                  <p:cNvGrpSpPr>
                    <a:grpSpLocks/>
                  </p:cNvGrpSpPr>
                  <p:nvPr/>
                </p:nvGrpSpPr>
                <p:grpSpPr bwMode="auto">
                  <a:xfrm>
                    <a:off x="995" y="1312"/>
                    <a:ext cx="55" cy="210"/>
                    <a:chOff x="995" y="1312"/>
                    <a:chExt cx="55" cy="210"/>
                  </a:xfrm>
                </p:grpSpPr>
                <p:sp>
                  <p:nvSpPr>
                    <p:cNvPr id="31329" name="Oval 97">
                      <a:extLst>
                        <a:ext uri="{FF2B5EF4-FFF2-40B4-BE49-F238E27FC236}">
                          <a16:creationId xmlns:a16="http://schemas.microsoft.com/office/drawing/2014/main" id="{23E48B2E-36F4-0044-B983-172D4DC9F01A}"/>
                        </a:ext>
                      </a:extLst>
                    </p:cNvPr>
                    <p:cNvSpPr>
                      <a:spLocks noChangeArrowheads="1"/>
                    </p:cNvSpPr>
                    <p:nvPr/>
                  </p:nvSpPr>
                  <p:spPr bwMode="auto">
                    <a:xfrm>
                      <a:off x="995" y="1443"/>
                      <a:ext cx="48"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30" name="Line 98">
                      <a:extLst>
                        <a:ext uri="{FF2B5EF4-FFF2-40B4-BE49-F238E27FC236}">
                          <a16:creationId xmlns:a16="http://schemas.microsoft.com/office/drawing/2014/main" id="{277D71DD-E8A7-494C-B26F-42CBD742FE82}"/>
                        </a:ext>
                      </a:extLst>
                    </p:cNvPr>
                    <p:cNvSpPr>
                      <a:spLocks noChangeShapeType="1"/>
                    </p:cNvSpPr>
                    <p:nvPr/>
                  </p:nvSpPr>
                  <p:spPr bwMode="auto">
                    <a:xfrm>
                      <a:off x="997"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31" name="Line 99">
                      <a:extLst>
                        <a:ext uri="{FF2B5EF4-FFF2-40B4-BE49-F238E27FC236}">
                          <a16:creationId xmlns:a16="http://schemas.microsoft.com/office/drawing/2014/main" id="{435C0B6B-74ED-2D4F-91CC-4851A24DAC98}"/>
                        </a:ext>
                      </a:extLst>
                    </p:cNvPr>
                    <p:cNvSpPr>
                      <a:spLocks noChangeShapeType="1"/>
                    </p:cNvSpPr>
                    <p:nvPr/>
                  </p:nvSpPr>
                  <p:spPr bwMode="auto">
                    <a:xfrm flipV="1">
                      <a:off x="1024" y="1312"/>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300" name="Group 110">
                  <a:extLst>
                    <a:ext uri="{FF2B5EF4-FFF2-40B4-BE49-F238E27FC236}">
                      <a16:creationId xmlns:a16="http://schemas.microsoft.com/office/drawing/2014/main" id="{F189DDBB-DA79-894A-9EA0-090C307C73E8}"/>
                    </a:ext>
                  </a:extLst>
                </p:cNvPr>
                <p:cNvGrpSpPr>
                  <a:grpSpLocks/>
                </p:cNvGrpSpPr>
                <p:nvPr/>
              </p:nvGrpSpPr>
              <p:grpSpPr bwMode="auto">
                <a:xfrm>
                  <a:off x="1063" y="1091"/>
                  <a:ext cx="56" cy="431"/>
                  <a:chOff x="1063" y="1091"/>
                  <a:chExt cx="56" cy="431"/>
                </a:xfrm>
              </p:grpSpPr>
              <p:grpSp>
                <p:nvGrpSpPr>
                  <p:cNvPr id="31319" name="Group 105">
                    <a:extLst>
                      <a:ext uri="{FF2B5EF4-FFF2-40B4-BE49-F238E27FC236}">
                        <a16:creationId xmlns:a16="http://schemas.microsoft.com/office/drawing/2014/main" id="{4D7BD278-1D6C-514A-84B1-C95FA9242CB0}"/>
                      </a:ext>
                    </a:extLst>
                  </p:cNvPr>
                  <p:cNvGrpSpPr>
                    <a:grpSpLocks/>
                  </p:cNvGrpSpPr>
                  <p:nvPr/>
                </p:nvGrpSpPr>
                <p:grpSpPr bwMode="auto">
                  <a:xfrm>
                    <a:off x="1063" y="1091"/>
                    <a:ext cx="56" cy="210"/>
                    <a:chOff x="1063" y="1091"/>
                    <a:chExt cx="56" cy="210"/>
                  </a:xfrm>
                </p:grpSpPr>
                <p:sp>
                  <p:nvSpPr>
                    <p:cNvPr id="31324" name="Oval 102">
                      <a:extLst>
                        <a:ext uri="{FF2B5EF4-FFF2-40B4-BE49-F238E27FC236}">
                          <a16:creationId xmlns:a16="http://schemas.microsoft.com/office/drawing/2014/main" id="{A3E260C0-57AA-9844-8C5D-3FD907DE18B4}"/>
                        </a:ext>
                      </a:extLst>
                    </p:cNvPr>
                    <p:cNvSpPr>
                      <a:spLocks noChangeArrowheads="1"/>
                    </p:cNvSpPr>
                    <p:nvPr/>
                  </p:nvSpPr>
                  <p:spPr bwMode="auto">
                    <a:xfrm>
                      <a:off x="1063" y="1091"/>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25" name="Line 103">
                      <a:extLst>
                        <a:ext uri="{FF2B5EF4-FFF2-40B4-BE49-F238E27FC236}">
                          <a16:creationId xmlns:a16="http://schemas.microsoft.com/office/drawing/2014/main" id="{6F636B14-CE84-0F45-9B24-E6EADA152958}"/>
                        </a:ext>
                      </a:extLst>
                    </p:cNvPr>
                    <p:cNvSpPr>
                      <a:spLocks noChangeShapeType="1"/>
                    </p:cNvSpPr>
                    <p:nvPr/>
                  </p:nvSpPr>
                  <p:spPr bwMode="auto">
                    <a:xfrm flipV="1">
                      <a:off x="1066" y="1170"/>
                      <a:ext cx="22"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26" name="Line 104">
                      <a:extLst>
                        <a:ext uri="{FF2B5EF4-FFF2-40B4-BE49-F238E27FC236}">
                          <a16:creationId xmlns:a16="http://schemas.microsoft.com/office/drawing/2014/main" id="{30B27396-A41B-5144-AE3C-A9F24BBB7E1C}"/>
                        </a:ext>
                      </a:extLst>
                    </p:cNvPr>
                    <p:cNvSpPr>
                      <a:spLocks noChangeShapeType="1"/>
                    </p:cNvSpPr>
                    <p:nvPr/>
                  </p:nvSpPr>
                  <p:spPr bwMode="auto">
                    <a:xfrm>
                      <a:off x="1096" y="1171"/>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320" name="Group 109">
                    <a:extLst>
                      <a:ext uri="{FF2B5EF4-FFF2-40B4-BE49-F238E27FC236}">
                        <a16:creationId xmlns:a16="http://schemas.microsoft.com/office/drawing/2014/main" id="{4C7D8065-2CAB-A04D-B832-14A0268A5977}"/>
                      </a:ext>
                    </a:extLst>
                  </p:cNvPr>
                  <p:cNvGrpSpPr>
                    <a:grpSpLocks/>
                  </p:cNvGrpSpPr>
                  <p:nvPr/>
                </p:nvGrpSpPr>
                <p:grpSpPr bwMode="auto">
                  <a:xfrm>
                    <a:off x="1063" y="1312"/>
                    <a:ext cx="56" cy="210"/>
                    <a:chOff x="1063" y="1312"/>
                    <a:chExt cx="56" cy="210"/>
                  </a:xfrm>
                </p:grpSpPr>
                <p:sp>
                  <p:nvSpPr>
                    <p:cNvPr id="31321" name="Oval 106">
                      <a:extLst>
                        <a:ext uri="{FF2B5EF4-FFF2-40B4-BE49-F238E27FC236}">
                          <a16:creationId xmlns:a16="http://schemas.microsoft.com/office/drawing/2014/main" id="{BED0CEB5-67F3-0542-8C18-5B7709958212}"/>
                        </a:ext>
                      </a:extLst>
                    </p:cNvPr>
                    <p:cNvSpPr>
                      <a:spLocks noChangeArrowheads="1"/>
                    </p:cNvSpPr>
                    <p:nvPr/>
                  </p:nvSpPr>
                  <p:spPr bwMode="auto">
                    <a:xfrm>
                      <a:off x="1063" y="1443"/>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22" name="Line 107">
                      <a:extLst>
                        <a:ext uri="{FF2B5EF4-FFF2-40B4-BE49-F238E27FC236}">
                          <a16:creationId xmlns:a16="http://schemas.microsoft.com/office/drawing/2014/main" id="{EEC762F3-EBA0-AB4E-AB5B-7E31895FC7B2}"/>
                        </a:ext>
                      </a:extLst>
                    </p:cNvPr>
                    <p:cNvSpPr>
                      <a:spLocks noChangeShapeType="1"/>
                    </p:cNvSpPr>
                    <p:nvPr/>
                  </p:nvSpPr>
                  <p:spPr bwMode="auto">
                    <a:xfrm>
                      <a:off x="1067" y="1312"/>
                      <a:ext cx="22"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23" name="Line 108">
                      <a:extLst>
                        <a:ext uri="{FF2B5EF4-FFF2-40B4-BE49-F238E27FC236}">
                          <a16:creationId xmlns:a16="http://schemas.microsoft.com/office/drawing/2014/main" id="{035D6392-40CC-A641-BD4A-7C9B44E86054}"/>
                        </a:ext>
                      </a:extLst>
                    </p:cNvPr>
                    <p:cNvSpPr>
                      <a:spLocks noChangeShapeType="1"/>
                    </p:cNvSpPr>
                    <p:nvPr/>
                  </p:nvSpPr>
                  <p:spPr bwMode="auto">
                    <a:xfrm flipV="1">
                      <a:off x="1096"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301" name="Group 119">
                  <a:extLst>
                    <a:ext uri="{FF2B5EF4-FFF2-40B4-BE49-F238E27FC236}">
                      <a16:creationId xmlns:a16="http://schemas.microsoft.com/office/drawing/2014/main" id="{755BB880-ACA9-F942-9516-356D3BEB8488}"/>
                    </a:ext>
                  </a:extLst>
                </p:cNvPr>
                <p:cNvGrpSpPr>
                  <a:grpSpLocks/>
                </p:cNvGrpSpPr>
                <p:nvPr/>
              </p:nvGrpSpPr>
              <p:grpSpPr bwMode="auto">
                <a:xfrm>
                  <a:off x="1126" y="1091"/>
                  <a:ext cx="56" cy="431"/>
                  <a:chOff x="1126" y="1091"/>
                  <a:chExt cx="56" cy="431"/>
                </a:xfrm>
              </p:grpSpPr>
              <p:grpSp>
                <p:nvGrpSpPr>
                  <p:cNvPr id="31311" name="Group 114">
                    <a:extLst>
                      <a:ext uri="{FF2B5EF4-FFF2-40B4-BE49-F238E27FC236}">
                        <a16:creationId xmlns:a16="http://schemas.microsoft.com/office/drawing/2014/main" id="{D8568C36-3D04-284E-954F-B974CC2DD09F}"/>
                      </a:ext>
                    </a:extLst>
                  </p:cNvPr>
                  <p:cNvGrpSpPr>
                    <a:grpSpLocks/>
                  </p:cNvGrpSpPr>
                  <p:nvPr/>
                </p:nvGrpSpPr>
                <p:grpSpPr bwMode="auto">
                  <a:xfrm>
                    <a:off x="1126" y="1091"/>
                    <a:ext cx="56" cy="210"/>
                    <a:chOff x="1126" y="1091"/>
                    <a:chExt cx="56" cy="210"/>
                  </a:xfrm>
                </p:grpSpPr>
                <p:sp>
                  <p:nvSpPr>
                    <p:cNvPr id="31316" name="Oval 111">
                      <a:extLst>
                        <a:ext uri="{FF2B5EF4-FFF2-40B4-BE49-F238E27FC236}">
                          <a16:creationId xmlns:a16="http://schemas.microsoft.com/office/drawing/2014/main" id="{16B60C30-CFD5-0943-9776-C1726C61CE11}"/>
                        </a:ext>
                      </a:extLst>
                    </p:cNvPr>
                    <p:cNvSpPr>
                      <a:spLocks noChangeArrowheads="1"/>
                    </p:cNvSpPr>
                    <p:nvPr/>
                  </p:nvSpPr>
                  <p:spPr bwMode="auto">
                    <a:xfrm>
                      <a:off x="1127" y="1091"/>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17" name="Line 112">
                      <a:extLst>
                        <a:ext uri="{FF2B5EF4-FFF2-40B4-BE49-F238E27FC236}">
                          <a16:creationId xmlns:a16="http://schemas.microsoft.com/office/drawing/2014/main" id="{D63A4912-E6FE-8B4D-9624-699DD7C4F44B}"/>
                        </a:ext>
                      </a:extLst>
                    </p:cNvPr>
                    <p:cNvSpPr>
                      <a:spLocks noChangeShapeType="1"/>
                    </p:cNvSpPr>
                    <p:nvPr/>
                  </p:nvSpPr>
                  <p:spPr bwMode="auto">
                    <a:xfrm flipV="1">
                      <a:off x="1126" y="1170"/>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18" name="Line 113">
                      <a:extLst>
                        <a:ext uri="{FF2B5EF4-FFF2-40B4-BE49-F238E27FC236}">
                          <a16:creationId xmlns:a16="http://schemas.microsoft.com/office/drawing/2014/main" id="{BB3BC398-31A6-334C-98F1-0E1F30E56BD4}"/>
                        </a:ext>
                      </a:extLst>
                    </p:cNvPr>
                    <p:cNvSpPr>
                      <a:spLocks noChangeShapeType="1"/>
                    </p:cNvSpPr>
                    <p:nvPr/>
                  </p:nvSpPr>
                  <p:spPr bwMode="auto">
                    <a:xfrm>
                      <a:off x="1160" y="1171"/>
                      <a:ext cx="22"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312" name="Group 118">
                    <a:extLst>
                      <a:ext uri="{FF2B5EF4-FFF2-40B4-BE49-F238E27FC236}">
                        <a16:creationId xmlns:a16="http://schemas.microsoft.com/office/drawing/2014/main" id="{5BBC5595-151F-B24F-AC00-0D1ADF8BD18D}"/>
                      </a:ext>
                    </a:extLst>
                  </p:cNvPr>
                  <p:cNvGrpSpPr>
                    <a:grpSpLocks/>
                  </p:cNvGrpSpPr>
                  <p:nvPr/>
                </p:nvGrpSpPr>
                <p:grpSpPr bwMode="auto">
                  <a:xfrm>
                    <a:off x="1127" y="1312"/>
                    <a:ext cx="54" cy="210"/>
                    <a:chOff x="1127" y="1312"/>
                    <a:chExt cx="54" cy="210"/>
                  </a:xfrm>
                </p:grpSpPr>
                <p:sp>
                  <p:nvSpPr>
                    <p:cNvPr id="31313" name="Oval 115">
                      <a:extLst>
                        <a:ext uri="{FF2B5EF4-FFF2-40B4-BE49-F238E27FC236}">
                          <a16:creationId xmlns:a16="http://schemas.microsoft.com/office/drawing/2014/main" id="{3988487F-1884-554D-9305-85D375CDCB74}"/>
                        </a:ext>
                      </a:extLst>
                    </p:cNvPr>
                    <p:cNvSpPr>
                      <a:spLocks noChangeArrowheads="1"/>
                    </p:cNvSpPr>
                    <p:nvPr/>
                  </p:nvSpPr>
                  <p:spPr bwMode="auto">
                    <a:xfrm>
                      <a:off x="1127" y="1443"/>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14" name="Line 116">
                      <a:extLst>
                        <a:ext uri="{FF2B5EF4-FFF2-40B4-BE49-F238E27FC236}">
                          <a16:creationId xmlns:a16="http://schemas.microsoft.com/office/drawing/2014/main" id="{EB988B75-70A0-9449-9C7C-83D9E97D0782}"/>
                        </a:ext>
                      </a:extLst>
                    </p:cNvPr>
                    <p:cNvSpPr>
                      <a:spLocks noChangeShapeType="1"/>
                    </p:cNvSpPr>
                    <p:nvPr/>
                  </p:nvSpPr>
                  <p:spPr bwMode="auto">
                    <a:xfrm>
                      <a:off x="1127" y="1312"/>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15" name="Line 117">
                      <a:extLst>
                        <a:ext uri="{FF2B5EF4-FFF2-40B4-BE49-F238E27FC236}">
                          <a16:creationId xmlns:a16="http://schemas.microsoft.com/office/drawing/2014/main" id="{DDEB8C56-3CF1-2940-9012-6A64E1210850}"/>
                        </a:ext>
                      </a:extLst>
                    </p:cNvPr>
                    <p:cNvSpPr>
                      <a:spLocks noChangeShapeType="1"/>
                    </p:cNvSpPr>
                    <p:nvPr/>
                  </p:nvSpPr>
                  <p:spPr bwMode="auto">
                    <a:xfrm flipV="1">
                      <a:off x="1159" y="1312"/>
                      <a:ext cx="22"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302" name="Group 128">
                  <a:extLst>
                    <a:ext uri="{FF2B5EF4-FFF2-40B4-BE49-F238E27FC236}">
                      <a16:creationId xmlns:a16="http://schemas.microsoft.com/office/drawing/2014/main" id="{DC840826-003E-974F-BA15-16AEBB30B02C}"/>
                    </a:ext>
                  </a:extLst>
                </p:cNvPr>
                <p:cNvGrpSpPr>
                  <a:grpSpLocks/>
                </p:cNvGrpSpPr>
                <p:nvPr/>
              </p:nvGrpSpPr>
              <p:grpSpPr bwMode="auto">
                <a:xfrm>
                  <a:off x="1196" y="1091"/>
                  <a:ext cx="55" cy="431"/>
                  <a:chOff x="1196" y="1091"/>
                  <a:chExt cx="55" cy="431"/>
                </a:xfrm>
              </p:grpSpPr>
              <p:grpSp>
                <p:nvGrpSpPr>
                  <p:cNvPr id="31303" name="Group 123">
                    <a:extLst>
                      <a:ext uri="{FF2B5EF4-FFF2-40B4-BE49-F238E27FC236}">
                        <a16:creationId xmlns:a16="http://schemas.microsoft.com/office/drawing/2014/main" id="{715E935C-30AD-3D41-835C-4EF262AE7BCE}"/>
                      </a:ext>
                    </a:extLst>
                  </p:cNvPr>
                  <p:cNvGrpSpPr>
                    <a:grpSpLocks/>
                  </p:cNvGrpSpPr>
                  <p:nvPr/>
                </p:nvGrpSpPr>
                <p:grpSpPr bwMode="auto">
                  <a:xfrm>
                    <a:off x="1196" y="1091"/>
                    <a:ext cx="55" cy="210"/>
                    <a:chOff x="1196" y="1091"/>
                    <a:chExt cx="55" cy="210"/>
                  </a:xfrm>
                </p:grpSpPr>
                <p:sp>
                  <p:nvSpPr>
                    <p:cNvPr id="31308" name="Oval 120">
                      <a:extLst>
                        <a:ext uri="{FF2B5EF4-FFF2-40B4-BE49-F238E27FC236}">
                          <a16:creationId xmlns:a16="http://schemas.microsoft.com/office/drawing/2014/main" id="{AC02D778-6A26-1F4A-917D-D3D7B0F93214}"/>
                        </a:ext>
                      </a:extLst>
                    </p:cNvPr>
                    <p:cNvSpPr>
                      <a:spLocks noChangeArrowheads="1"/>
                    </p:cNvSpPr>
                    <p:nvPr/>
                  </p:nvSpPr>
                  <p:spPr bwMode="auto">
                    <a:xfrm>
                      <a:off x="1196" y="1091"/>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09" name="Line 121">
                      <a:extLst>
                        <a:ext uri="{FF2B5EF4-FFF2-40B4-BE49-F238E27FC236}">
                          <a16:creationId xmlns:a16="http://schemas.microsoft.com/office/drawing/2014/main" id="{FEE81216-AC3A-4E48-B099-538FB761368E}"/>
                        </a:ext>
                      </a:extLst>
                    </p:cNvPr>
                    <p:cNvSpPr>
                      <a:spLocks noChangeShapeType="1"/>
                    </p:cNvSpPr>
                    <p:nvPr/>
                  </p:nvSpPr>
                  <p:spPr bwMode="auto">
                    <a:xfrm flipV="1">
                      <a:off x="1197" y="1170"/>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10" name="Line 122">
                      <a:extLst>
                        <a:ext uri="{FF2B5EF4-FFF2-40B4-BE49-F238E27FC236}">
                          <a16:creationId xmlns:a16="http://schemas.microsoft.com/office/drawing/2014/main" id="{F917CE1C-3F81-8544-B076-BC2FBFA5F6CB}"/>
                        </a:ext>
                      </a:extLst>
                    </p:cNvPr>
                    <p:cNvSpPr>
                      <a:spLocks noChangeShapeType="1"/>
                    </p:cNvSpPr>
                    <p:nvPr/>
                  </p:nvSpPr>
                  <p:spPr bwMode="auto">
                    <a:xfrm>
                      <a:off x="1226" y="1171"/>
                      <a:ext cx="25"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304" name="Group 127">
                    <a:extLst>
                      <a:ext uri="{FF2B5EF4-FFF2-40B4-BE49-F238E27FC236}">
                        <a16:creationId xmlns:a16="http://schemas.microsoft.com/office/drawing/2014/main" id="{0403DC8C-99B3-FF43-8ADE-EFCC409C909B}"/>
                      </a:ext>
                    </a:extLst>
                  </p:cNvPr>
                  <p:cNvGrpSpPr>
                    <a:grpSpLocks/>
                  </p:cNvGrpSpPr>
                  <p:nvPr/>
                </p:nvGrpSpPr>
                <p:grpSpPr bwMode="auto">
                  <a:xfrm>
                    <a:off x="1196" y="1312"/>
                    <a:ext cx="55" cy="210"/>
                    <a:chOff x="1196" y="1312"/>
                    <a:chExt cx="55" cy="210"/>
                  </a:xfrm>
                </p:grpSpPr>
                <p:sp>
                  <p:nvSpPr>
                    <p:cNvPr id="31305" name="Oval 124">
                      <a:extLst>
                        <a:ext uri="{FF2B5EF4-FFF2-40B4-BE49-F238E27FC236}">
                          <a16:creationId xmlns:a16="http://schemas.microsoft.com/office/drawing/2014/main" id="{67364735-D20D-0D40-892D-602C43B21166}"/>
                        </a:ext>
                      </a:extLst>
                    </p:cNvPr>
                    <p:cNvSpPr>
                      <a:spLocks noChangeArrowheads="1"/>
                    </p:cNvSpPr>
                    <p:nvPr/>
                  </p:nvSpPr>
                  <p:spPr bwMode="auto">
                    <a:xfrm>
                      <a:off x="1196" y="1443"/>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306" name="Line 125">
                      <a:extLst>
                        <a:ext uri="{FF2B5EF4-FFF2-40B4-BE49-F238E27FC236}">
                          <a16:creationId xmlns:a16="http://schemas.microsoft.com/office/drawing/2014/main" id="{032F5473-BC74-3642-8BCE-2176F665CFD8}"/>
                        </a:ext>
                      </a:extLst>
                    </p:cNvPr>
                    <p:cNvSpPr>
                      <a:spLocks noChangeShapeType="1"/>
                    </p:cNvSpPr>
                    <p:nvPr/>
                  </p:nvSpPr>
                  <p:spPr bwMode="auto">
                    <a:xfrm>
                      <a:off x="1198" y="1312"/>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307" name="Line 126">
                      <a:extLst>
                        <a:ext uri="{FF2B5EF4-FFF2-40B4-BE49-F238E27FC236}">
                          <a16:creationId xmlns:a16="http://schemas.microsoft.com/office/drawing/2014/main" id="{BD21A1D1-D7E6-0343-9277-F51FE88ECCF8}"/>
                        </a:ext>
                      </a:extLst>
                    </p:cNvPr>
                    <p:cNvSpPr>
                      <a:spLocks noChangeShapeType="1"/>
                    </p:cNvSpPr>
                    <p:nvPr/>
                  </p:nvSpPr>
                  <p:spPr bwMode="auto">
                    <a:xfrm flipV="1">
                      <a:off x="1226" y="1312"/>
                      <a:ext cx="25"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grpSp>
        <p:grpSp>
          <p:nvGrpSpPr>
            <p:cNvPr id="31145" name="Group 259">
              <a:extLst>
                <a:ext uri="{FF2B5EF4-FFF2-40B4-BE49-F238E27FC236}">
                  <a16:creationId xmlns:a16="http://schemas.microsoft.com/office/drawing/2014/main" id="{B4B04B21-0B0B-0A46-889E-1E18FBACFF60}"/>
                </a:ext>
              </a:extLst>
            </p:cNvPr>
            <p:cNvGrpSpPr>
              <a:grpSpLocks/>
            </p:cNvGrpSpPr>
            <p:nvPr/>
          </p:nvGrpSpPr>
          <p:grpSpPr bwMode="auto">
            <a:xfrm>
              <a:off x="1788" y="1091"/>
              <a:ext cx="925" cy="431"/>
              <a:chOff x="1788" y="1091"/>
              <a:chExt cx="925" cy="431"/>
            </a:xfrm>
          </p:grpSpPr>
          <p:grpSp>
            <p:nvGrpSpPr>
              <p:cNvPr id="31166" name="Group 194">
                <a:extLst>
                  <a:ext uri="{FF2B5EF4-FFF2-40B4-BE49-F238E27FC236}">
                    <a16:creationId xmlns:a16="http://schemas.microsoft.com/office/drawing/2014/main" id="{3AF94EEF-2F67-9549-84AB-70F5E2C23824}"/>
                  </a:ext>
                </a:extLst>
              </p:cNvPr>
              <p:cNvGrpSpPr>
                <a:grpSpLocks/>
              </p:cNvGrpSpPr>
              <p:nvPr/>
            </p:nvGrpSpPr>
            <p:grpSpPr bwMode="auto">
              <a:xfrm>
                <a:off x="1788" y="1091"/>
                <a:ext cx="459" cy="431"/>
                <a:chOff x="1788" y="1091"/>
                <a:chExt cx="459" cy="431"/>
              </a:xfrm>
            </p:grpSpPr>
            <p:grpSp>
              <p:nvGrpSpPr>
                <p:cNvPr id="31231" name="Group 139">
                  <a:extLst>
                    <a:ext uri="{FF2B5EF4-FFF2-40B4-BE49-F238E27FC236}">
                      <a16:creationId xmlns:a16="http://schemas.microsoft.com/office/drawing/2014/main" id="{13DCCCEE-72F3-1B4F-B5BF-690DFBD4549F}"/>
                    </a:ext>
                  </a:extLst>
                </p:cNvPr>
                <p:cNvGrpSpPr>
                  <a:grpSpLocks/>
                </p:cNvGrpSpPr>
                <p:nvPr/>
              </p:nvGrpSpPr>
              <p:grpSpPr bwMode="auto">
                <a:xfrm>
                  <a:off x="1788" y="1091"/>
                  <a:ext cx="54" cy="431"/>
                  <a:chOff x="1788" y="1091"/>
                  <a:chExt cx="54" cy="431"/>
                </a:xfrm>
              </p:grpSpPr>
              <p:grpSp>
                <p:nvGrpSpPr>
                  <p:cNvPr id="31286" name="Group 134">
                    <a:extLst>
                      <a:ext uri="{FF2B5EF4-FFF2-40B4-BE49-F238E27FC236}">
                        <a16:creationId xmlns:a16="http://schemas.microsoft.com/office/drawing/2014/main" id="{3D8B0622-AEA6-294A-AB49-BA909231474D}"/>
                      </a:ext>
                    </a:extLst>
                  </p:cNvPr>
                  <p:cNvGrpSpPr>
                    <a:grpSpLocks/>
                  </p:cNvGrpSpPr>
                  <p:nvPr/>
                </p:nvGrpSpPr>
                <p:grpSpPr bwMode="auto">
                  <a:xfrm>
                    <a:off x="1788" y="1091"/>
                    <a:ext cx="54" cy="210"/>
                    <a:chOff x="1788" y="1091"/>
                    <a:chExt cx="54" cy="210"/>
                  </a:xfrm>
                </p:grpSpPr>
                <p:sp>
                  <p:nvSpPr>
                    <p:cNvPr id="31291" name="Oval 131">
                      <a:extLst>
                        <a:ext uri="{FF2B5EF4-FFF2-40B4-BE49-F238E27FC236}">
                          <a16:creationId xmlns:a16="http://schemas.microsoft.com/office/drawing/2014/main" id="{F9A27E23-05A3-D94B-B0AB-F82920087F7E}"/>
                        </a:ext>
                      </a:extLst>
                    </p:cNvPr>
                    <p:cNvSpPr>
                      <a:spLocks noChangeArrowheads="1"/>
                    </p:cNvSpPr>
                    <p:nvPr/>
                  </p:nvSpPr>
                  <p:spPr bwMode="auto">
                    <a:xfrm>
                      <a:off x="1789" y="1091"/>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92" name="Line 132">
                      <a:extLst>
                        <a:ext uri="{FF2B5EF4-FFF2-40B4-BE49-F238E27FC236}">
                          <a16:creationId xmlns:a16="http://schemas.microsoft.com/office/drawing/2014/main" id="{40931179-14C2-0B44-8542-10A840129BDA}"/>
                        </a:ext>
                      </a:extLst>
                    </p:cNvPr>
                    <p:cNvSpPr>
                      <a:spLocks noChangeShapeType="1"/>
                    </p:cNvSpPr>
                    <p:nvPr/>
                  </p:nvSpPr>
                  <p:spPr bwMode="auto">
                    <a:xfrm flipV="1">
                      <a:off x="1788" y="1170"/>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93" name="Line 133">
                      <a:extLst>
                        <a:ext uri="{FF2B5EF4-FFF2-40B4-BE49-F238E27FC236}">
                          <a16:creationId xmlns:a16="http://schemas.microsoft.com/office/drawing/2014/main" id="{EB5B76B5-CE0E-364D-9978-EB0CAC51EAE7}"/>
                        </a:ext>
                      </a:extLst>
                    </p:cNvPr>
                    <p:cNvSpPr>
                      <a:spLocks noChangeShapeType="1"/>
                    </p:cNvSpPr>
                    <p:nvPr/>
                  </p:nvSpPr>
                  <p:spPr bwMode="auto">
                    <a:xfrm>
                      <a:off x="1819" y="1171"/>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287" name="Group 138">
                    <a:extLst>
                      <a:ext uri="{FF2B5EF4-FFF2-40B4-BE49-F238E27FC236}">
                        <a16:creationId xmlns:a16="http://schemas.microsoft.com/office/drawing/2014/main" id="{9396877B-A7A6-7E4F-84B0-C5A96C0D021E}"/>
                      </a:ext>
                    </a:extLst>
                  </p:cNvPr>
                  <p:cNvGrpSpPr>
                    <a:grpSpLocks/>
                  </p:cNvGrpSpPr>
                  <p:nvPr/>
                </p:nvGrpSpPr>
                <p:grpSpPr bwMode="auto">
                  <a:xfrm>
                    <a:off x="1789" y="1312"/>
                    <a:ext cx="53" cy="210"/>
                    <a:chOff x="1789" y="1312"/>
                    <a:chExt cx="53" cy="210"/>
                  </a:xfrm>
                </p:grpSpPr>
                <p:sp>
                  <p:nvSpPr>
                    <p:cNvPr id="31288" name="Oval 135">
                      <a:extLst>
                        <a:ext uri="{FF2B5EF4-FFF2-40B4-BE49-F238E27FC236}">
                          <a16:creationId xmlns:a16="http://schemas.microsoft.com/office/drawing/2014/main" id="{9B2374C1-D67F-EE4A-BFD8-BA7A9FBAB5D7}"/>
                        </a:ext>
                      </a:extLst>
                    </p:cNvPr>
                    <p:cNvSpPr>
                      <a:spLocks noChangeArrowheads="1"/>
                    </p:cNvSpPr>
                    <p:nvPr/>
                  </p:nvSpPr>
                  <p:spPr bwMode="auto">
                    <a:xfrm>
                      <a:off x="1789" y="1443"/>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89" name="Line 136">
                      <a:extLst>
                        <a:ext uri="{FF2B5EF4-FFF2-40B4-BE49-F238E27FC236}">
                          <a16:creationId xmlns:a16="http://schemas.microsoft.com/office/drawing/2014/main" id="{56312EDB-4FAE-D549-8DA4-87D0BFF00783}"/>
                        </a:ext>
                      </a:extLst>
                    </p:cNvPr>
                    <p:cNvSpPr>
                      <a:spLocks noChangeShapeType="1"/>
                    </p:cNvSpPr>
                    <p:nvPr/>
                  </p:nvSpPr>
                  <p:spPr bwMode="auto">
                    <a:xfrm>
                      <a:off x="1789" y="1312"/>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90" name="Line 137">
                      <a:extLst>
                        <a:ext uri="{FF2B5EF4-FFF2-40B4-BE49-F238E27FC236}">
                          <a16:creationId xmlns:a16="http://schemas.microsoft.com/office/drawing/2014/main" id="{C6E18DA5-37C7-104A-8B46-FDFD44F63BAB}"/>
                        </a:ext>
                      </a:extLst>
                    </p:cNvPr>
                    <p:cNvSpPr>
                      <a:spLocks noChangeShapeType="1"/>
                    </p:cNvSpPr>
                    <p:nvPr/>
                  </p:nvSpPr>
                  <p:spPr bwMode="auto">
                    <a:xfrm flipV="1">
                      <a:off x="1819"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232" name="Group 148">
                  <a:extLst>
                    <a:ext uri="{FF2B5EF4-FFF2-40B4-BE49-F238E27FC236}">
                      <a16:creationId xmlns:a16="http://schemas.microsoft.com/office/drawing/2014/main" id="{85651664-E1D6-5342-9078-EC5A80010B60}"/>
                    </a:ext>
                  </a:extLst>
                </p:cNvPr>
                <p:cNvGrpSpPr>
                  <a:grpSpLocks/>
                </p:cNvGrpSpPr>
                <p:nvPr/>
              </p:nvGrpSpPr>
              <p:grpSpPr bwMode="auto">
                <a:xfrm>
                  <a:off x="1849" y="1091"/>
                  <a:ext cx="57" cy="431"/>
                  <a:chOff x="1849" y="1091"/>
                  <a:chExt cx="57" cy="431"/>
                </a:xfrm>
              </p:grpSpPr>
              <p:grpSp>
                <p:nvGrpSpPr>
                  <p:cNvPr id="31278" name="Group 143">
                    <a:extLst>
                      <a:ext uri="{FF2B5EF4-FFF2-40B4-BE49-F238E27FC236}">
                        <a16:creationId xmlns:a16="http://schemas.microsoft.com/office/drawing/2014/main" id="{4417AD2F-DFE5-944D-938F-E3C930C1FB09}"/>
                      </a:ext>
                    </a:extLst>
                  </p:cNvPr>
                  <p:cNvGrpSpPr>
                    <a:grpSpLocks/>
                  </p:cNvGrpSpPr>
                  <p:nvPr/>
                </p:nvGrpSpPr>
                <p:grpSpPr bwMode="auto">
                  <a:xfrm>
                    <a:off x="1849" y="1091"/>
                    <a:ext cx="57" cy="210"/>
                    <a:chOff x="1849" y="1091"/>
                    <a:chExt cx="57" cy="210"/>
                  </a:xfrm>
                </p:grpSpPr>
                <p:sp>
                  <p:nvSpPr>
                    <p:cNvPr id="31283" name="Oval 140">
                      <a:extLst>
                        <a:ext uri="{FF2B5EF4-FFF2-40B4-BE49-F238E27FC236}">
                          <a16:creationId xmlns:a16="http://schemas.microsoft.com/office/drawing/2014/main" id="{C80CB731-44A4-6945-B6E8-68E9DCDDEFB3}"/>
                        </a:ext>
                      </a:extLst>
                    </p:cNvPr>
                    <p:cNvSpPr>
                      <a:spLocks noChangeArrowheads="1"/>
                    </p:cNvSpPr>
                    <p:nvPr/>
                  </p:nvSpPr>
                  <p:spPr bwMode="auto">
                    <a:xfrm>
                      <a:off x="1849" y="1091"/>
                      <a:ext cx="47"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84" name="Line 141">
                      <a:extLst>
                        <a:ext uri="{FF2B5EF4-FFF2-40B4-BE49-F238E27FC236}">
                          <a16:creationId xmlns:a16="http://schemas.microsoft.com/office/drawing/2014/main" id="{C1954209-B178-784B-9B19-49625DA69F12}"/>
                        </a:ext>
                      </a:extLst>
                    </p:cNvPr>
                    <p:cNvSpPr>
                      <a:spLocks noChangeShapeType="1"/>
                    </p:cNvSpPr>
                    <p:nvPr/>
                  </p:nvSpPr>
                  <p:spPr bwMode="auto">
                    <a:xfrm flipV="1">
                      <a:off x="1855" y="1170"/>
                      <a:ext cx="21"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85" name="Line 142">
                      <a:extLst>
                        <a:ext uri="{FF2B5EF4-FFF2-40B4-BE49-F238E27FC236}">
                          <a16:creationId xmlns:a16="http://schemas.microsoft.com/office/drawing/2014/main" id="{745D6247-3DD3-A34A-89EB-E74A92ED6DFF}"/>
                        </a:ext>
                      </a:extLst>
                    </p:cNvPr>
                    <p:cNvSpPr>
                      <a:spLocks noChangeShapeType="1"/>
                    </p:cNvSpPr>
                    <p:nvPr/>
                  </p:nvSpPr>
                  <p:spPr bwMode="auto">
                    <a:xfrm>
                      <a:off x="1882" y="1171"/>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279" name="Group 147">
                    <a:extLst>
                      <a:ext uri="{FF2B5EF4-FFF2-40B4-BE49-F238E27FC236}">
                        <a16:creationId xmlns:a16="http://schemas.microsoft.com/office/drawing/2014/main" id="{6BDCC9E4-307F-6B42-9071-CC54D7BF9CDC}"/>
                      </a:ext>
                    </a:extLst>
                  </p:cNvPr>
                  <p:cNvGrpSpPr>
                    <a:grpSpLocks/>
                  </p:cNvGrpSpPr>
                  <p:nvPr/>
                </p:nvGrpSpPr>
                <p:grpSpPr bwMode="auto">
                  <a:xfrm>
                    <a:off x="1849" y="1312"/>
                    <a:ext cx="56" cy="210"/>
                    <a:chOff x="1849" y="1312"/>
                    <a:chExt cx="56" cy="210"/>
                  </a:xfrm>
                </p:grpSpPr>
                <p:sp>
                  <p:nvSpPr>
                    <p:cNvPr id="31280" name="Oval 144">
                      <a:extLst>
                        <a:ext uri="{FF2B5EF4-FFF2-40B4-BE49-F238E27FC236}">
                          <a16:creationId xmlns:a16="http://schemas.microsoft.com/office/drawing/2014/main" id="{5707BBBB-9532-7F40-8E59-61535035103C}"/>
                        </a:ext>
                      </a:extLst>
                    </p:cNvPr>
                    <p:cNvSpPr>
                      <a:spLocks noChangeArrowheads="1"/>
                    </p:cNvSpPr>
                    <p:nvPr/>
                  </p:nvSpPr>
                  <p:spPr bwMode="auto">
                    <a:xfrm>
                      <a:off x="1849" y="1443"/>
                      <a:ext cx="47"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81" name="Line 145">
                      <a:extLst>
                        <a:ext uri="{FF2B5EF4-FFF2-40B4-BE49-F238E27FC236}">
                          <a16:creationId xmlns:a16="http://schemas.microsoft.com/office/drawing/2014/main" id="{8822CE56-CE88-3E4A-AAAF-AD54AF56B4DF}"/>
                        </a:ext>
                      </a:extLst>
                    </p:cNvPr>
                    <p:cNvSpPr>
                      <a:spLocks noChangeShapeType="1"/>
                    </p:cNvSpPr>
                    <p:nvPr/>
                  </p:nvSpPr>
                  <p:spPr bwMode="auto">
                    <a:xfrm>
                      <a:off x="1855" y="1312"/>
                      <a:ext cx="21"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82" name="Line 146">
                      <a:extLst>
                        <a:ext uri="{FF2B5EF4-FFF2-40B4-BE49-F238E27FC236}">
                          <a16:creationId xmlns:a16="http://schemas.microsoft.com/office/drawing/2014/main" id="{494A78AC-EAD2-EB49-8F2D-D6812BEBC94E}"/>
                        </a:ext>
                      </a:extLst>
                    </p:cNvPr>
                    <p:cNvSpPr>
                      <a:spLocks noChangeShapeType="1"/>
                    </p:cNvSpPr>
                    <p:nvPr/>
                  </p:nvSpPr>
                  <p:spPr bwMode="auto">
                    <a:xfrm flipV="1">
                      <a:off x="1881" y="1312"/>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233" name="Group 157">
                  <a:extLst>
                    <a:ext uri="{FF2B5EF4-FFF2-40B4-BE49-F238E27FC236}">
                      <a16:creationId xmlns:a16="http://schemas.microsoft.com/office/drawing/2014/main" id="{6705906A-B92A-3A4E-A796-AD3499D48716}"/>
                    </a:ext>
                  </a:extLst>
                </p:cNvPr>
                <p:cNvGrpSpPr>
                  <a:grpSpLocks/>
                </p:cNvGrpSpPr>
                <p:nvPr/>
              </p:nvGrpSpPr>
              <p:grpSpPr bwMode="auto">
                <a:xfrm>
                  <a:off x="1922" y="1091"/>
                  <a:ext cx="59" cy="431"/>
                  <a:chOff x="1922" y="1091"/>
                  <a:chExt cx="59" cy="431"/>
                </a:xfrm>
              </p:grpSpPr>
              <p:grpSp>
                <p:nvGrpSpPr>
                  <p:cNvPr id="31270" name="Group 152">
                    <a:extLst>
                      <a:ext uri="{FF2B5EF4-FFF2-40B4-BE49-F238E27FC236}">
                        <a16:creationId xmlns:a16="http://schemas.microsoft.com/office/drawing/2014/main" id="{095750EE-6156-FE4F-BF08-1EA94C0935F4}"/>
                      </a:ext>
                    </a:extLst>
                  </p:cNvPr>
                  <p:cNvGrpSpPr>
                    <a:grpSpLocks/>
                  </p:cNvGrpSpPr>
                  <p:nvPr/>
                </p:nvGrpSpPr>
                <p:grpSpPr bwMode="auto">
                  <a:xfrm>
                    <a:off x="1922" y="1091"/>
                    <a:ext cx="59" cy="210"/>
                    <a:chOff x="1922" y="1091"/>
                    <a:chExt cx="59" cy="210"/>
                  </a:xfrm>
                </p:grpSpPr>
                <p:sp>
                  <p:nvSpPr>
                    <p:cNvPr id="31275" name="Oval 149">
                      <a:extLst>
                        <a:ext uri="{FF2B5EF4-FFF2-40B4-BE49-F238E27FC236}">
                          <a16:creationId xmlns:a16="http://schemas.microsoft.com/office/drawing/2014/main" id="{1E2AF1E6-9CFD-9F4A-BBDF-0AEDD702A92E}"/>
                        </a:ext>
                      </a:extLst>
                    </p:cNvPr>
                    <p:cNvSpPr>
                      <a:spLocks noChangeArrowheads="1"/>
                    </p:cNvSpPr>
                    <p:nvPr/>
                  </p:nvSpPr>
                  <p:spPr bwMode="auto">
                    <a:xfrm>
                      <a:off x="1922" y="1091"/>
                      <a:ext cx="49"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76" name="Line 150">
                      <a:extLst>
                        <a:ext uri="{FF2B5EF4-FFF2-40B4-BE49-F238E27FC236}">
                          <a16:creationId xmlns:a16="http://schemas.microsoft.com/office/drawing/2014/main" id="{86B1A832-350F-094F-BA44-FCD7594AE595}"/>
                        </a:ext>
                      </a:extLst>
                    </p:cNvPr>
                    <p:cNvSpPr>
                      <a:spLocks noChangeShapeType="1"/>
                    </p:cNvSpPr>
                    <p:nvPr/>
                  </p:nvSpPr>
                  <p:spPr bwMode="auto">
                    <a:xfrm flipV="1">
                      <a:off x="1923" y="1170"/>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77" name="Line 151">
                      <a:extLst>
                        <a:ext uri="{FF2B5EF4-FFF2-40B4-BE49-F238E27FC236}">
                          <a16:creationId xmlns:a16="http://schemas.microsoft.com/office/drawing/2014/main" id="{44B472E5-5276-3A47-9C62-84523573C20C}"/>
                        </a:ext>
                      </a:extLst>
                    </p:cNvPr>
                    <p:cNvSpPr>
                      <a:spLocks noChangeShapeType="1"/>
                    </p:cNvSpPr>
                    <p:nvPr/>
                  </p:nvSpPr>
                  <p:spPr bwMode="auto">
                    <a:xfrm>
                      <a:off x="1954" y="1171"/>
                      <a:ext cx="27"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271" name="Group 156">
                    <a:extLst>
                      <a:ext uri="{FF2B5EF4-FFF2-40B4-BE49-F238E27FC236}">
                        <a16:creationId xmlns:a16="http://schemas.microsoft.com/office/drawing/2014/main" id="{A63ED4AB-619A-FF4F-B571-E26A14F99BDF}"/>
                      </a:ext>
                    </a:extLst>
                  </p:cNvPr>
                  <p:cNvGrpSpPr>
                    <a:grpSpLocks/>
                  </p:cNvGrpSpPr>
                  <p:nvPr/>
                </p:nvGrpSpPr>
                <p:grpSpPr bwMode="auto">
                  <a:xfrm>
                    <a:off x="1922" y="1312"/>
                    <a:ext cx="59" cy="210"/>
                    <a:chOff x="1922" y="1312"/>
                    <a:chExt cx="59" cy="210"/>
                  </a:xfrm>
                </p:grpSpPr>
                <p:sp>
                  <p:nvSpPr>
                    <p:cNvPr id="31272" name="Oval 153">
                      <a:extLst>
                        <a:ext uri="{FF2B5EF4-FFF2-40B4-BE49-F238E27FC236}">
                          <a16:creationId xmlns:a16="http://schemas.microsoft.com/office/drawing/2014/main" id="{7FC3EE33-3410-E94C-8182-4B5C4CD0BD49}"/>
                        </a:ext>
                      </a:extLst>
                    </p:cNvPr>
                    <p:cNvSpPr>
                      <a:spLocks noChangeArrowheads="1"/>
                    </p:cNvSpPr>
                    <p:nvPr/>
                  </p:nvSpPr>
                  <p:spPr bwMode="auto">
                    <a:xfrm>
                      <a:off x="1922" y="1443"/>
                      <a:ext cx="49"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73" name="Line 154">
                      <a:extLst>
                        <a:ext uri="{FF2B5EF4-FFF2-40B4-BE49-F238E27FC236}">
                          <a16:creationId xmlns:a16="http://schemas.microsoft.com/office/drawing/2014/main" id="{B30E72DD-B217-464E-A710-6923457EC940}"/>
                        </a:ext>
                      </a:extLst>
                    </p:cNvPr>
                    <p:cNvSpPr>
                      <a:spLocks noChangeShapeType="1"/>
                    </p:cNvSpPr>
                    <p:nvPr/>
                  </p:nvSpPr>
                  <p:spPr bwMode="auto">
                    <a:xfrm>
                      <a:off x="1924" y="1312"/>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74" name="Line 155">
                      <a:extLst>
                        <a:ext uri="{FF2B5EF4-FFF2-40B4-BE49-F238E27FC236}">
                          <a16:creationId xmlns:a16="http://schemas.microsoft.com/office/drawing/2014/main" id="{CADA3128-F607-124F-8744-1152F5687A21}"/>
                        </a:ext>
                      </a:extLst>
                    </p:cNvPr>
                    <p:cNvSpPr>
                      <a:spLocks noChangeShapeType="1"/>
                    </p:cNvSpPr>
                    <p:nvPr/>
                  </p:nvSpPr>
                  <p:spPr bwMode="auto">
                    <a:xfrm flipV="1">
                      <a:off x="1954" y="1312"/>
                      <a:ext cx="27"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234" name="Group 166">
                  <a:extLst>
                    <a:ext uri="{FF2B5EF4-FFF2-40B4-BE49-F238E27FC236}">
                      <a16:creationId xmlns:a16="http://schemas.microsoft.com/office/drawing/2014/main" id="{94DF272B-0053-894D-8052-C41D608C9C43}"/>
                    </a:ext>
                  </a:extLst>
                </p:cNvPr>
                <p:cNvGrpSpPr>
                  <a:grpSpLocks/>
                </p:cNvGrpSpPr>
                <p:nvPr/>
              </p:nvGrpSpPr>
              <p:grpSpPr bwMode="auto">
                <a:xfrm>
                  <a:off x="1988" y="1091"/>
                  <a:ext cx="58" cy="431"/>
                  <a:chOff x="1988" y="1091"/>
                  <a:chExt cx="58" cy="431"/>
                </a:xfrm>
              </p:grpSpPr>
              <p:grpSp>
                <p:nvGrpSpPr>
                  <p:cNvPr id="31262" name="Group 161">
                    <a:extLst>
                      <a:ext uri="{FF2B5EF4-FFF2-40B4-BE49-F238E27FC236}">
                        <a16:creationId xmlns:a16="http://schemas.microsoft.com/office/drawing/2014/main" id="{48FDCA38-67EF-3B4F-8339-8405763C0B7D}"/>
                      </a:ext>
                    </a:extLst>
                  </p:cNvPr>
                  <p:cNvGrpSpPr>
                    <a:grpSpLocks/>
                  </p:cNvGrpSpPr>
                  <p:nvPr/>
                </p:nvGrpSpPr>
                <p:grpSpPr bwMode="auto">
                  <a:xfrm>
                    <a:off x="1988" y="1091"/>
                    <a:ext cx="58" cy="210"/>
                    <a:chOff x="1988" y="1091"/>
                    <a:chExt cx="58" cy="210"/>
                  </a:xfrm>
                </p:grpSpPr>
                <p:sp>
                  <p:nvSpPr>
                    <p:cNvPr id="31267" name="Oval 158">
                      <a:extLst>
                        <a:ext uri="{FF2B5EF4-FFF2-40B4-BE49-F238E27FC236}">
                          <a16:creationId xmlns:a16="http://schemas.microsoft.com/office/drawing/2014/main" id="{34FAAE4F-56DF-8A4D-854A-D446E2AA1BCA}"/>
                        </a:ext>
                      </a:extLst>
                    </p:cNvPr>
                    <p:cNvSpPr>
                      <a:spLocks noChangeArrowheads="1"/>
                    </p:cNvSpPr>
                    <p:nvPr/>
                  </p:nvSpPr>
                  <p:spPr bwMode="auto">
                    <a:xfrm>
                      <a:off x="1988" y="1091"/>
                      <a:ext cx="48"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68" name="Line 159">
                      <a:extLst>
                        <a:ext uri="{FF2B5EF4-FFF2-40B4-BE49-F238E27FC236}">
                          <a16:creationId xmlns:a16="http://schemas.microsoft.com/office/drawing/2014/main" id="{7BC49433-7121-7141-8880-51904A2D2637}"/>
                        </a:ext>
                      </a:extLst>
                    </p:cNvPr>
                    <p:cNvSpPr>
                      <a:spLocks noChangeShapeType="1"/>
                    </p:cNvSpPr>
                    <p:nvPr/>
                  </p:nvSpPr>
                  <p:spPr bwMode="auto">
                    <a:xfrm flipV="1">
                      <a:off x="1989" y="1170"/>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69" name="Line 160">
                      <a:extLst>
                        <a:ext uri="{FF2B5EF4-FFF2-40B4-BE49-F238E27FC236}">
                          <a16:creationId xmlns:a16="http://schemas.microsoft.com/office/drawing/2014/main" id="{883E99BC-564F-A04A-BA16-8B5D36334D0D}"/>
                        </a:ext>
                      </a:extLst>
                    </p:cNvPr>
                    <p:cNvSpPr>
                      <a:spLocks noChangeShapeType="1"/>
                    </p:cNvSpPr>
                    <p:nvPr/>
                  </p:nvSpPr>
                  <p:spPr bwMode="auto">
                    <a:xfrm>
                      <a:off x="2023" y="1171"/>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263" name="Group 165">
                    <a:extLst>
                      <a:ext uri="{FF2B5EF4-FFF2-40B4-BE49-F238E27FC236}">
                        <a16:creationId xmlns:a16="http://schemas.microsoft.com/office/drawing/2014/main" id="{730B2F50-1B8D-FE41-9A06-64BF5990FEAE}"/>
                      </a:ext>
                    </a:extLst>
                  </p:cNvPr>
                  <p:cNvGrpSpPr>
                    <a:grpSpLocks/>
                  </p:cNvGrpSpPr>
                  <p:nvPr/>
                </p:nvGrpSpPr>
                <p:grpSpPr bwMode="auto">
                  <a:xfrm>
                    <a:off x="1988" y="1312"/>
                    <a:ext cx="58" cy="210"/>
                    <a:chOff x="1988" y="1312"/>
                    <a:chExt cx="58" cy="210"/>
                  </a:xfrm>
                </p:grpSpPr>
                <p:sp>
                  <p:nvSpPr>
                    <p:cNvPr id="31264" name="Oval 162">
                      <a:extLst>
                        <a:ext uri="{FF2B5EF4-FFF2-40B4-BE49-F238E27FC236}">
                          <a16:creationId xmlns:a16="http://schemas.microsoft.com/office/drawing/2014/main" id="{76556455-F6EF-3543-ACD2-B109A5A864D6}"/>
                        </a:ext>
                      </a:extLst>
                    </p:cNvPr>
                    <p:cNvSpPr>
                      <a:spLocks noChangeArrowheads="1"/>
                    </p:cNvSpPr>
                    <p:nvPr/>
                  </p:nvSpPr>
                  <p:spPr bwMode="auto">
                    <a:xfrm>
                      <a:off x="1988" y="1443"/>
                      <a:ext cx="48"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65" name="Line 163">
                      <a:extLst>
                        <a:ext uri="{FF2B5EF4-FFF2-40B4-BE49-F238E27FC236}">
                          <a16:creationId xmlns:a16="http://schemas.microsoft.com/office/drawing/2014/main" id="{D4391332-BE81-1B48-A8B9-C1FCC295B34B}"/>
                        </a:ext>
                      </a:extLst>
                    </p:cNvPr>
                    <p:cNvSpPr>
                      <a:spLocks noChangeShapeType="1"/>
                    </p:cNvSpPr>
                    <p:nvPr/>
                  </p:nvSpPr>
                  <p:spPr bwMode="auto">
                    <a:xfrm>
                      <a:off x="1990" y="1312"/>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66" name="Line 164">
                      <a:extLst>
                        <a:ext uri="{FF2B5EF4-FFF2-40B4-BE49-F238E27FC236}">
                          <a16:creationId xmlns:a16="http://schemas.microsoft.com/office/drawing/2014/main" id="{73A7A830-3B75-2342-9319-B83BB040456C}"/>
                        </a:ext>
                      </a:extLst>
                    </p:cNvPr>
                    <p:cNvSpPr>
                      <a:spLocks noChangeShapeType="1"/>
                    </p:cNvSpPr>
                    <p:nvPr/>
                  </p:nvSpPr>
                  <p:spPr bwMode="auto">
                    <a:xfrm flipV="1">
                      <a:off x="2023"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235" name="Group 175">
                  <a:extLst>
                    <a:ext uri="{FF2B5EF4-FFF2-40B4-BE49-F238E27FC236}">
                      <a16:creationId xmlns:a16="http://schemas.microsoft.com/office/drawing/2014/main" id="{B16F7DC2-E13C-0040-8BB8-B8DB402CDE88}"/>
                    </a:ext>
                  </a:extLst>
                </p:cNvPr>
                <p:cNvGrpSpPr>
                  <a:grpSpLocks/>
                </p:cNvGrpSpPr>
                <p:nvPr/>
              </p:nvGrpSpPr>
              <p:grpSpPr bwMode="auto">
                <a:xfrm>
                  <a:off x="2062" y="1091"/>
                  <a:ext cx="54" cy="431"/>
                  <a:chOff x="2062" y="1091"/>
                  <a:chExt cx="54" cy="431"/>
                </a:xfrm>
              </p:grpSpPr>
              <p:grpSp>
                <p:nvGrpSpPr>
                  <p:cNvPr id="31254" name="Group 170">
                    <a:extLst>
                      <a:ext uri="{FF2B5EF4-FFF2-40B4-BE49-F238E27FC236}">
                        <a16:creationId xmlns:a16="http://schemas.microsoft.com/office/drawing/2014/main" id="{52C2DC02-D927-ED41-B11E-FEB81B03BBC6}"/>
                      </a:ext>
                    </a:extLst>
                  </p:cNvPr>
                  <p:cNvGrpSpPr>
                    <a:grpSpLocks/>
                  </p:cNvGrpSpPr>
                  <p:nvPr/>
                </p:nvGrpSpPr>
                <p:grpSpPr bwMode="auto">
                  <a:xfrm>
                    <a:off x="2062" y="1091"/>
                    <a:ext cx="54" cy="210"/>
                    <a:chOff x="2062" y="1091"/>
                    <a:chExt cx="54" cy="210"/>
                  </a:xfrm>
                </p:grpSpPr>
                <p:sp>
                  <p:nvSpPr>
                    <p:cNvPr id="31259" name="Oval 167">
                      <a:extLst>
                        <a:ext uri="{FF2B5EF4-FFF2-40B4-BE49-F238E27FC236}">
                          <a16:creationId xmlns:a16="http://schemas.microsoft.com/office/drawing/2014/main" id="{21DBD112-FD6E-F049-8836-0474970F225F}"/>
                        </a:ext>
                      </a:extLst>
                    </p:cNvPr>
                    <p:cNvSpPr>
                      <a:spLocks noChangeArrowheads="1"/>
                    </p:cNvSpPr>
                    <p:nvPr/>
                  </p:nvSpPr>
                  <p:spPr bwMode="auto">
                    <a:xfrm>
                      <a:off x="2062" y="1091"/>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60" name="Line 168">
                      <a:extLst>
                        <a:ext uri="{FF2B5EF4-FFF2-40B4-BE49-F238E27FC236}">
                          <a16:creationId xmlns:a16="http://schemas.microsoft.com/office/drawing/2014/main" id="{E1F7B33B-3513-7448-81A3-5A0A0AA059F1}"/>
                        </a:ext>
                      </a:extLst>
                    </p:cNvPr>
                    <p:cNvSpPr>
                      <a:spLocks noChangeShapeType="1"/>
                    </p:cNvSpPr>
                    <p:nvPr/>
                  </p:nvSpPr>
                  <p:spPr bwMode="auto">
                    <a:xfrm flipV="1">
                      <a:off x="2062" y="1170"/>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61" name="Line 169">
                      <a:extLst>
                        <a:ext uri="{FF2B5EF4-FFF2-40B4-BE49-F238E27FC236}">
                          <a16:creationId xmlns:a16="http://schemas.microsoft.com/office/drawing/2014/main" id="{13A908A5-2434-8B40-A93C-61542FA67A6B}"/>
                        </a:ext>
                      </a:extLst>
                    </p:cNvPr>
                    <p:cNvSpPr>
                      <a:spLocks noChangeShapeType="1"/>
                    </p:cNvSpPr>
                    <p:nvPr/>
                  </p:nvSpPr>
                  <p:spPr bwMode="auto">
                    <a:xfrm>
                      <a:off x="2092" y="1171"/>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255" name="Group 174">
                    <a:extLst>
                      <a:ext uri="{FF2B5EF4-FFF2-40B4-BE49-F238E27FC236}">
                        <a16:creationId xmlns:a16="http://schemas.microsoft.com/office/drawing/2014/main" id="{2A6573E2-AADF-AB48-9637-692BD397A6B3}"/>
                      </a:ext>
                    </a:extLst>
                  </p:cNvPr>
                  <p:cNvGrpSpPr>
                    <a:grpSpLocks/>
                  </p:cNvGrpSpPr>
                  <p:nvPr/>
                </p:nvGrpSpPr>
                <p:grpSpPr bwMode="auto">
                  <a:xfrm>
                    <a:off x="2062" y="1312"/>
                    <a:ext cx="53" cy="210"/>
                    <a:chOff x="2062" y="1312"/>
                    <a:chExt cx="53" cy="210"/>
                  </a:xfrm>
                </p:grpSpPr>
                <p:sp>
                  <p:nvSpPr>
                    <p:cNvPr id="31256" name="Oval 171">
                      <a:extLst>
                        <a:ext uri="{FF2B5EF4-FFF2-40B4-BE49-F238E27FC236}">
                          <a16:creationId xmlns:a16="http://schemas.microsoft.com/office/drawing/2014/main" id="{C9DCA5CC-3E50-7B49-A760-7DB720565706}"/>
                        </a:ext>
                      </a:extLst>
                    </p:cNvPr>
                    <p:cNvSpPr>
                      <a:spLocks noChangeArrowheads="1"/>
                    </p:cNvSpPr>
                    <p:nvPr/>
                  </p:nvSpPr>
                  <p:spPr bwMode="auto">
                    <a:xfrm>
                      <a:off x="2062" y="1443"/>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57" name="Line 172">
                      <a:extLst>
                        <a:ext uri="{FF2B5EF4-FFF2-40B4-BE49-F238E27FC236}">
                          <a16:creationId xmlns:a16="http://schemas.microsoft.com/office/drawing/2014/main" id="{166F8616-5CD3-8344-A664-4AF2071A0454}"/>
                        </a:ext>
                      </a:extLst>
                    </p:cNvPr>
                    <p:cNvSpPr>
                      <a:spLocks noChangeShapeType="1"/>
                    </p:cNvSpPr>
                    <p:nvPr/>
                  </p:nvSpPr>
                  <p:spPr bwMode="auto">
                    <a:xfrm>
                      <a:off x="2062"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58" name="Line 173">
                      <a:extLst>
                        <a:ext uri="{FF2B5EF4-FFF2-40B4-BE49-F238E27FC236}">
                          <a16:creationId xmlns:a16="http://schemas.microsoft.com/office/drawing/2014/main" id="{AF6685B9-B661-CB41-896F-9F701BFEB544}"/>
                        </a:ext>
                      </a:extLst>
                    </p:cNvPr>
                    <p:cNvSpPr>
                      <a:spLocks noChangeShapeType="1"/>
                    </p:cNvSpPr>
                    <p:nvPr/>
                  </p:nvSpPr>
                  <p:spPr bwMode="auto">
                    <a:xfrm flipV="1">
                      <a:off x="2091" y="1312"/>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236" name="Group 184">
                  <a:extLst>
                    <a:ext uri="{FF2B5EF4-FFF2-40B4-BE49-F238E27FC236}">
                      <a16:creationId xmlns:a16="http://schemas.microsoft.com/office/drawing/2014/main" id="{DAFD2598-F14D-F547-903E-E63AADD0250A}"/>
                    </a:ext>
                  </a:extLst>
                </p:cNvPr>
                <p:cNvGrpSpPr>
                  <a:grpSpLocks/>
                </p:cNvGrpSpPr>
                <p:nvPr/>
              </p:nvGrpSpPr>
              <p:grpSpPr bwMode="auto">
                <a:xfrm>
                  <a:off x="2122" y="1091"/>
                  <a:ext cx="57" cy="431"/>
                  <a:chOff x="2122" y="1091"/>
                  <a:chExt cx="57" cy="431"/>
                </a:xfrm>
              </p:grpSpPr>
              <p:grpSp>
                <p:nvGrpSpPr>
                  <p:cNvPr id="31246" name="Group 179">
                    <a:extLst>
                      <a:ext uri="{FF2B5EF4-FFF2-40B4-BE49-F238E27FC236}">
                        <a16:creationId xmlns:a16="http://schemas.microsoft.com/office/drawing/2014/main" id="{1F48FCEF-D5A4-124F-AFEE-618AFCEBB7B1}"/>
                      </a:ext>
                    </a:extLst>
                  </p:cNvPr>
                  <p:cNvGrpSpPr>
                    <a:grpSpLocks/>
                  </p:cNvGrpSpPr>
                  <p:nvPr/>
                </p:nvGrpSpPr>
                <p:grpSpPr bwMode="auto">
                  <a:xfrm>
                    <a:off x="2122" y="1091"/>
                    <a:ext cx="57" cy="210"/>
                    <a:chOff x="2122" y="1091"/>
                    <a:chExt cx="57" cy="210"/>
                  </a:xfrm>
                </p:grpSpPr>
                <p:sp>
                  <p:nvSpPr>
                    <p:cNvPr id="31251" name="Oval 176">
                      <a:extLst>
                        <a:ext uri="{FF2B5EF4-FFF2-40B4-BE49-F238E27FC236}">
                          <a16:creationId xmlns:a16="http://schemas.microsoft.com/office/drawing/2014/main" id="{555AC587-EE06-674D-808D-BF4BE0321717}"/>
                        </a:ext>
                      </a:extLst>
                    </p:cNvPr>
                    <p:cNvSpPr>
                      <a:spLocks noChangeArrowheads="1"/>
                    </p:cNvSpPr>
                    <p:nvPr/>
                  </p:nvSpPr>
                  <p:spPr bwMode="auto">
                    <a:xfrm>
                      <a:off x="2123" y="1091"/>
                      <a:ext cx="45"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52" name="Line 177">
                      <a:extLst>
                        <a:ext uri="{FF2B5EF4-FFF2-40B4-BE49-F238E27FC236}">
                          <a16:creationId xmlns:a16="http://schemas.microsoft.com/office/drawing/2014/main" id="{193175B8-71FD-5448-A8D0-62D5BBD1247A}"/>
                        </a:ext>
                      </a:extLst>
                    </p:cNvPr>
                    <p:cNvSpPr>
                      <a:spLocks noChangeShapeType="1"/>
                    </p:cNvSpPr>
                    <p:nvPr/>
                  </p:nvSpPr>
                  <p:spPr bwMode="auto">
                    <a:xfrm flipV="1">
                      <a:off x="2122" y="1170"/>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53" name="Line 178">
                      <a:extLst>
                        <a:ext uri="{FF2B5EF4-FFF2-40B4-BE49-F238E27FC236}">
                          <a16:creationId xmlns:a16="http://schemas.microsoft.com/office/drawing/2014/main" id="{B9737965-1169-6548-BF99-56A32F0282C0}"/>
                        </a:ext>
                      </a:extLst>
                    </p:cNvPr>
                    <p:cNvSpPr>
                      <a:spLocks noChangeShapeType="1"/>
                    </p:cNvSpPr>
                    <p:nvPr/>
                  </p:nvSpPr>
                  <p:spPr bwMode="auto">
                    <a:xfrm>
                      <a:off x="2155" y="1171"/>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247" name="Group 183">
                    <a:extLst>
                      <a:ext uri="{FF2B5EF4-FFF2-40B4-BE49-F238E27FC236}">
                        <a16:creationId xmlns:a16="http://schemas.microsoft.com/office/drawing/2014/main" id="{748A54BD-9859-3D4C-B0B8-32B3C5B04953}"/>
                      </a:ext>
                    </a:extLst>
                  </p:cNvPr>
                  <p:cNvGrpSpPr>
                    <a:grpSpLocks/>
                  </p:cNvGrpSpPr>
                  <p:nvPr/>
                </p:nvGrpSpPr>
                <p:grpSpPr bwMode="auto">
                  <a:xfrm>
                    <a:off x="2123" y="1312"/>
                    <a:ext cx="55" cy="210"/>
                    <a:chOff x="2123" y="1312"/>
                    <a:chExt cx="55" cy="210"/>
                  </a:xfrm>
                </p:grpSpPr>
                <p:sp>
                  <p:nvSpPr>
                    <p:cNvPr id="31248" name="Oval 180">
                      <a:extLst>
                        <a:ext uri="{FF2B5EF4-FFF2-40B4-BE49-F238E27FC236}">
                          <a16:creationId xmlns:a16="http://schemas.microsoft.com/office/drawing/2014/main" id="{257ED3B7-E26D-E345-B35E-2D72A7C60E58}"/>
                        </a:ext>
                      </a:extLst>
                    </p:cNvPr>
                    <p:cNvSpPr>
                      <a:spLocks noChangeArrowheads="1"/>
                    </p:cNvSpPr>
                    <p:nvPr/>
                  </p:nvSpPr>
                  <p:spPr bwMode="auto">
                    <a:xfrm>
                      <a:off x="2123" y="1443"/>
                      <a:ext cx="45"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49" name="Line 181">
                      <a:extLst>
                        <a:ext uri="{FF2B5EF4-FFF2-40B4-BE49-F238E27FC236}">
                          <a16:creationId xmlns:a16="http://schemas.microsoft.com/office/drawing/2014/main" id="{498BB811-B9E7-8143-9711-682A41D26692}"/>
                        </a:ext>
                      </a:extLst>
                    </p:cNvPr>
                    <p:cNvSpPr>
                      <a:spLocks noChangeShapeType="1"/>
                    </p:cNvSpPr>
                    <p:nvPr/>
                  </p:nvSpPr>
                  <p:spPr bwMode="auto">
                    <a:xfrm>
                      <a:off x="2123" y="1312"/>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50" name="Line 182">
                      <a:extLst>
                        <a:ext uri="{FF2B5EF4-FFF2-40B4-BE49-F238E27FC236}">
                          <a16:creationId xmlns:a16="http://schemas.microsoft.com/office/drawing/2014/main" id="{0FA8544F-64BF-5346-A163-E63A3CAC8580}"/>
                        </a:ext>
                      </a:extLst>
                    </p:cNvPr>
                    <p:cNvSpPr>
                      <a:spLocks noChangeShapeType="1"/>
                    </p:cNvSpPr>
                    <p:nvPr/>
                  </p:nvSpPr>
                  <p:spPr bwMode="auto">
                    <a:xfrm flipV="1">
                      <a:off x="2154" y="1312"/>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237" name="Group 193">
                  <a:extLst>
                    <a:ext uri="{FF2B5EF4-FFF2-40B4-BE49-F238E27FC236}">
                      <a16:creationId xmlns:a16="http://schemas.microsoft.com/office/drawing/2014/main" id="{59EF68F2-6673-3645-9053-BB2A53E8EEA6}"/>
                    </a:ext>
                  </a:extLst>
                </p:cNvPr>
                <p:cNvGrpSpPr>
                  <a:grpSpLocks/>
                </p:cNvGrpSpPr>
                <p:nvPr/>
              </p:nvGrpSpPr>
              <p:grpSpPr bwMode="auto">
                <a:xfrm>
                  <a:off x="2192" y="1091"/>
                  <a:ext cx="55" cy="431"/>
                  <a:chOff x="2192" y="1091"/>
                  <a:chExt cx="55" cy="431"/>
                </a:xfrm>
              </p:grpSpPr>
              <p:grpSp>
                <p:nvGrpSpPr>
                  <p:cNvPr id="31238" name="Group 188">
                    <a:extLst>
                      <a:ext uri="{FF2B5EF4-FFF2-40B4-BE49-F238E27FC236}">
                        <a16:creationId xmlns:a16="http://schemas.microsoft.com/office/drawing/2014/main" id="{31FD67E1-9D72-BE41-BE0A-8E7B2E6C409D}"/>
                      </a:ext>
                    </a:extLst>
                  </p:cNvPr>
                  <p:cNvGrpSpPr>
                    <a:grpSpLocks/>
                  </p:cNvGrpSpPr>
                  <p:nvPr/>
                </p:nvGrpSpPr>
                <p:grpSpPr bwMode="auto">
                  <a:xfrm>
                    <a:off x="2192" y="1091"/>
                    <a:ext cx="55" cy="210"/>
                    <a:chOff x="2192" y="1091"/>
                    <a:chExt cx="55" cy="210"/>
                  </a:xfrm>
                </p:grpSpPr>
                <p:sp>
                  <p:nvSpPr>
                    <p:cNvPr id="31243" name="Oval 185">
                      <a:extLst>
                        <a:ext uri="{FF2B5EF4-FFF2-40B4-BE49-F238E27FC236}">
                          <a16:creationId xmlns:a16="http://schemas.microsoft.com/office/drawing/2014/main" id="{EC756E14-E562-1E4E-BE76-E9F6C152528D}"/>
                        </a:ext>
                      </a:extLst>
                    </p:cNvPr>
                    <p:cNvSpPr>
                      <a:spLocks noChangeArrowheads="1"/>
                    </p:cNvSpPr>
                    <p:nvPr/>
                  </p:nvSpPr>
                  <p:spPr bwMode="auto">
                    <a:xfrm>
                      <a:off x="2192" y="1091"/>
                      <a:ext cx="48"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44" name="Line 186">
                      <a:extLst>
                        <a:ext uri="{FF2B5EF4-FFF2-40B4-BE49-F238E27FC236}">
                          <a16:creationId xmlns:a16="http://schemas.microsoft.com/office/drawing/2014/main" id="{22E80072-5041-4C42-B967-A1F6986A72F1}"/>
                        </a:ext>
                      </a:extLst>
                    </p:cNvPr>
                    <p:cNvSpPr>
                      <a:spLocks noChangeShapeType="1"/>
                    </p:cNvSpPr>
                    <p:nvPr/>
                  </p:nvSpPr>
                  <p:spPr bwMode="auto">
                    <a:xfrm flipV="1">
                      <a:off x="2193" y="1170"/>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45" name="Line 187">
                      <a:extLst>
                        <a:ext uri="{FF2B5EF4-FFF2-40B4-BE49-F238E27FC236}">
                          <a16:creationId xmlns:a16="http://schemas.microsoft.com/office/drawing/2014/main" id="{2FB6CCE6-6CC7-9044-B6EB-45BD0470E484}"/>
                        </a:ext>
                      </a:extLst>
                    </p:cNvPr>
                    <p:cNvSpPr>
                      <a:spLocks noChangeShapeType="1"/>
                    </p:cNvSpPr>
                    <p:nvPr/>
                  </p:nvSpPr>
                  <p:spPr bwMode="auto">
                    <a:xfrm>
                      <a:off x="2224" y="1171"/>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239" name="Group 192">
                    <a:extLst>
                      <a:ext uri="{FF2B5EF4-FFF2-40B4-BE49-F238E27FC236}">
                        <a16:creationId xmlns:a16="http://schemas.microsoft.com/office/drawing/2014/main" id="{CC81C4FF-B1C4-044C-801F-C118D0DC9FFE}"/>
                      </a:ext>
                    </a:extLst>
                  </p:cNvPr>
                  <p:cNvGrpSpPr>
                    <a:grpSpLocks/>
                  </p:cNvGrpSpPr>
                  <p:nvPr/>
                </p:nvGrpSpPr>
                <p:grpSpPr bwMode="auto">
                  <a:xfrm>
                    <a:off x="2192" y="1312"/>
                    <a:ext cx="55" cy="210"/>
                    <a:chOff x="2192" y="1312"/>
                    <a:chExt cx="55" cy="210"/>
                  </a:xfrm>
                </p:grpSpPr>
                <p:sp>
                  <p:nvSpPr>
                    <p:cNvPr id="31240" name="Oval 189">
                      <a:extLst>
                        <a:ext uri="{FF2B5EF4-FFF2-40B4-BE49-F238E27FC236}">
                          <a16:creationId xmlns:a16="http://schemas.microsoft.com/office/drawing/2014/main" id="{700DD6A9-DD3E-BD40-8D82-4EDB3E62194F}"/>
                        </a:ext>
                      </a:extLst>
                    </p:cNvPr>
                    <p:cNvSpPr>
                      <a:spLocks noChangeArrowheads="1"/>
                    </p:cNvSpPr>
                    <p:nvPr/>
                  </p:nvSpPr>
                  <p:spPr bwMode="auto">
                    <a:xfrm>
                      <a:off x="2192" y="1443"/>
                      <a:ext cx="48"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41" name="Line 190">
                      <a:extLst>
                        <a:ext uri="{FF2B5EF4-FFF2-40B4-BE49-F238E27FC236}">
                          <a16:creationId xmlns:a16="http://schemas.microsoft.com/office/drawing/2014/main" id="{24BB3A06-4799-E74D-ADD7-F9A8B99E1566}"/>
                        </a:ext>
                      </a:extLst>
                    </p:cNvPr>
                    <p:cNvSpPr>
                      <a:spLocks noChangeShapeType="1"/>
                    </p:cNvSpPr>
                    <p:nvPr/>
                  </p:nvSpPr>
                  <p:spPr bwMode="auto">
                    <a:xfrm>
                      <a:off x="2194" y="1312"/>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42" name="Line 191">
                      <a:extLst>
                        <a:ext uri="{FF2B5EF4-FFF2-40B4-BE49-F238E27FC236}">
                          <a16:creationId xmlns:a16="http://schemas.microsoft.com/office/drawing/2014/main" id="{E3125F9E-2395-FA40-AD20-95EB59DF0FAC}"/>
                        </a:ext>
                      </a:extLst>
                    </p:cNvPr>
                    <p:cNvSpPr>
                      <a:spLocks noChangeShapeType="1"/>
                    </p:cNvSpPr>
                    <p:nvPr/>
                  </p:nvSpPr>
                  <p:spPr bwMode="auto">
                    <a:xfrm flipV="1">
                      <a:off x="2224"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grpSp>
            <p:nvGrpSpPr>
              <p:cNvPr id="31167" name="Group 258">
                <a:extLst>
                  <a:ext uri="{FF2B5EF4-FFF2-40B4-BE49-F238E27FC236}">
                    <a16:creationId xmlns:a16="http://schemas.microsoft.com/office/drawing/2014/main" id="{E6C41997-8380-7143-B222-762D2955ED62}"/>
                  </a:ext>
                </a:extLst>
              </p:cNvPr>
              <p:cNvGrpSpPr>
                <a:grpSpLocks/>
              </p:cNvGrpSpPr>
              <p:nvPr/>
            </p:nvGrpSpPr>
            <p:grpSpPr bwMode="auto">
              <a:xfrm>
                <a:off x="2251" y="1091"/>
                <a:ext cx="462" cy="431"/>
                <a:chOff x="2251" y="1091"/>
                <a:chExt cx="462" cy="431"/>
              </a:xfrm>
            </p:grpSpPr>
            <p:grpSp>
              <p:nvGrpSpPr>
                <p:cNvPr id="31168" name="Group 203">
                  <a:extLst>
                    <a:ext uri="{FF2B5EF4-FFF2-40B4-BE49-F238E27FC236}">
                      <a16:creationId xmlns:a16="http://schemas.microsoft.com/office/drawing/2014/main" id="{51F71C15-6143-4346-8AAD-60F126F03DBA}"/>
                    </a:ext>
                  </a:extLst>
                </p:cNvPr>
                <p:cNvGrpSpPr>
                  <a:grpSpLocks/>
                </p:cNvGrpSpPr>
                <p:nvPr/>
              </p:nvGrpSpPr>
              <p:grpSpPr bwMode="auto">
                <a:xfrm>
                  <a:off x="2251" y="1091"/>
                  <a:ext cx="57" cy="431"/>
                  <a:chOff x="2251" y="1091"/>
                  <a:chExt cx="57" cy="431"/>
                </a:xfrm>
              </p:grpSpPr>
              <p:grpSp>
                <p:nvGrpSpPr>
                  <p:cNvPr id="31223" name="Group 198">
                    <a:extLst>
                      <a:ext uri="{FF2B5EF4-FFF2-40B4-BE49-F238E27FC236}">
                        <a16:creationId xmlns:a16="http://schemas.microsoft.com/office/drawing/2014/main" id="{DB3CCE8A-2ACB-1C45-9E36-DF965E14371B}"/>
                      </a:ext>
                    </a:extLst>
                  </p:cNvPr>
                  <p:cNvGrpSpPr>
                    <a:grpSpLocks/>
                  </p:cNvGrpSpPr>
                  <p:nvPr/>
                </p:nvGrpSpPr>
                <p:grpSpPr bwMode="auto">
                  <a:xfrm>
                    <a:off x="2251" y="1091"/>
                    <a:ext cx="57" cy="210"/>
                    <a:chOff x="2251" y="1091"/>
                    <a:chExt cx="57" cy="210"/>
                  </a:xfrm>
                </p:grpSpPr>
                <p:sp>
                  <p:nvSpPr>
                    <p:cNvPr id="31228" name="Oval 195">
                      <a:extLst>
                        <a:ext uri="{FF2B5EF4-FFF2-40B4-BE49-F238E27FC236}">
                          <a16:creationId xmlns:a16="http://schemas.microsoft.com/office/drawing/2014/main" id="{51AF4745-34F0-7C40-8BFB-5466DC95DBE1}"/>
                        </a:ext>
                      </a:extLst>
                    </p:cNvPr>
                    <p:cNvSpPr>
                      <a:spLocks noChangeArrowheads="1"/>
                    </p:cNvSpPr>
                    <p:nvPr/>
                  </p:nvSpPr>
                  <p:spPr bwMode="auto">
                    <a:xfrm>
                      <a:off x="2251" y="1091"/>
                      <a:ext cx="47"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29" name="Line 196">
                      <a:extLst>
                        <a:ext uri="{FF2B5EF4-FFF2-40B4-BE49-F238E27FC236}">
                          <a16:creationId xmlns:a16="http://schemas.microsoft.com/office/drawing/2014/main" id="{EC52AFDA-8B46-E34F-934A-E9DC1189B7D6}"/>
                        </a:ext>
                      </a:extLst>
                    </p:cNvPr>
                    <p:cNvSpPr>
                      <a:spLocks noChangeShapeType="1"/>
                    </p:cNvSpPr>
                    <p:nvPr/>
                  </p:nvSpPr>
                  <p:spPr bwMode="auto">
                    <a:xfrm flipV="1">
                      <a:off x="2251" y="1170"/>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30" name="Line 197">
                      <a:extLst>
                        <a:ext uri="{FF2B5EF4-FFF2-40B4-BE49-F238E27FC236}">
                          <a16:creationId xmlns:a16="http://schemas.microsoft.com/office/drawing/2014/main" id="{4E9087F3-D8CC-A54A-9E64-0A9CF0C98C4C}"/>
                        </a:ext>
                      </a:extLst>
                    </p:cNvPr>
                    <p:cNvSpPr>
                      <a:spLocks noChangeShapeType="1"/>
                    </p:cNvSpPr>
                    <p:nvPr/>
                  </p:nvSpPr>
                  <p:spPr bwMode="auto">
                    <a:xfrm>
                      <a:off x="2284" y="1171"/>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224" name="Group 202">
                    <a:extLst>
                      <a:ext uri="{FF2B5EF4-FFF2-40B4-BE49-F238E27FC236}">
                        <a16:creationId xmlns:a16="http://schemas.microsoft.com/office/drawing/2014/main" id="{C3B11485-0C2B-814C-8CB0-3568F09A43C5}"/>
                      </a:ext>
                    </a:extLst>
                  </p:cNvPr>
                  <p:cNvGrpSpPr>
                    <a:grpSpLocks/>
                  </p:cNvGrpSpPr>
                  <p:nvPr/>
                </p:nvGrpSpPr>
                <p:grpSpPr bwMode="auto">
                  <a:xfrm>
                    <a:off x="2251" y="1312"/>
                    <a:ext cx="56" cy="210"/>
                    <a:chOff x="2251" y="1312"/>
                    <a:chExt cx="56" cy="210"/>
                  </a:xfrm>
                </p:grpSpPr>
                <p:sp>
                  <p:nvSpPr>
                    <p:cNvPr id="31225" name="Oval 199">
                      <a:extLst>
                        <a:ext uri="{FF2B5EF4-FFF2-40B4-BE49-F238E27FC236}">
                          <a16:creationId xmlns:a16="http://schemas.microsoft.com/office/drawing/2014/main" id="{F3DFCD8A-FE34-4F47-A76A-AA4B0AB55A32}"/>
                        </a:ext>
                      </a:extLst>
                    </p:cNvPr>
                    <p:cNvSpPr>
                      <a:spLocks noChangeArrowheads="1"/>
                    </p:cNvSpPr>
                    <p:nvPr/>
                  </p:nvSpPr>
                  <p:spPr bwMode="auto">
                    <a:xfrm>
                      <a:off x="2251" y="1443"/>
                      <a:ext cx="47"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26" name="Line 200">
                      <a:extLst>
                        <a:ext uri="{FF2B5EF4-FFF2-40B4-BE49-F238E27FC236}">
                          <a16:creationId xmlns:a16="http://schemas.microsoft.com/office/drawing/2014/main" id="{46F08E99-29DF-6147-81E3-2E2D832BA780}"/>
                        </a:ext>
                      </a:extLst>
                    </p:cNvPr>
                    <p:cNvSpPr>
                      <a:spLocks noChangeShapeType="1"/>
                    </p:cNvSpPr>
                    <p:nvPr/>
                  </p:nvSpPr>
                  <p:spPr bwMode="auto">
                    <a:xfrm>
                      <a:off x="2252" y="1312"/>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27" name="Line 201">
                      <a:extLst>
                        <a:ext uri="{FF2B5EF4-FFF2-40B4-BE49-F238E27FC236}">
                          <a16:creationId xmlns:a16="http://schemas.microsoft.com/office/drawing/2014/main" id="{B480F12B-4502-F04A-92EF-7820B98469A8}"/>
                        </a:ext>
                      </a:extLst>
                    </p:cNvPr>
                    <p:cNvSpPr>
                      <a:spLocks noChangeShapeType="1"/>
                    </p:cNvSpPr>
                    <p:nvPr/>
                  </p:nvSpPr>
                  <p:spPr bwMode="auto">
                    <a:xfrm flipV="1">
                      <a:off x="2283" y="1312"/>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169" name="Group 212">
                  <a:extLst>
                    <a:ext uri="{FF2B5EF4-FFF2-40B4-BE49-F238E27FC236}">
                      <a16:creationId xmlns:a16="http://schemas.microsoft.com/office/drawing/2014/main" id="{1A714659-8F99-7048-9795-EF115CB11F19}"/>
                    </a:ext>
                  </a:extLst>
                </p:cNvPr>
                <p:cNvGrpSpPr>
                  <a:grpSpLocks/>
                </p:cNvGrpSpPr>
                <p:nvPr/>
              </p:nvGrpSpPr>
              <p:grpSpPr bwMode="auto">
                <a:xfrm>
                  <a:off x="2315" y="1091"/>
                  <a:ext cx="53" cy="431"/>
                  <a:chOff x="2315" y="1091"/>
                  <a:chExt cx="53" cy="431"/>
                </a:xfrm>
              </p:grpSpPr>
              <p:grpSp>
                <p:nvGrpSpPr>
                  <p:cNvPr id="31215" name="Group 207">
                    <a:extLst>
                      <a:ext uri="{FF2B5EF4-FFF2-40B4-BE49-F238E27FC236}">
                        <a16:creationId xmlns:a16="http://schemas.microsoft.com/office/drawing/2014/main" id="{6A268A95-681E-C046-9A6C-C223088C5B38}"/>
                      </a:ext>
                    </a:extLst>
                  </p:cNvPr>
                  <p:cNvGrpSpPr>
                    <a:grpSpLocks/>
                  </p:cNvGrpSpPr>
                  <p:nvPr/>
                </p:nvGrpSpPr>
                <p:grpSpPr bwMode="auto">
                  <a:xfrm>
                    <a:off x="2315" y="1091"/>
                    <a:ext cx="53" cy="210"/>
                    <a:chOff x="2315" y="1091"/>
                    <a:chExt cx="53" cy="210"/>
                  </a:xfrm>
                </p:grpSpPr>
                <p:sp>
                  <p:nvSpPr>
                    <p:cNvPr id="31220" name="Oval 204">
                      <a:extLst>
                        <a:ext uri="{FF2B5EF4-FFF2-40B4-BE49-F238E27FC236}">
                          <a16:creationId xmlns:a16="http://schemas.microsoft.com/office/drawing/2014/main" id="{56F0F9EC-7099-1948-B87C-672B9B3E5247}"/>
                        </a:ext>
                      </a:extLst>
                    </p:cNvPr>
                    <p:cNvSpPr>
                      <a:spLocks noChangeArrowheads="1"/>
                    </p:cNvSpPr>
                    <p:nvPr/>
                  </p:nvSpPr>
                  <p:spPr bwMode="auto">
                    <a:xfrm>
                      <a:off x="2315" y="1091"/>
                      <a:ext cx="45"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21" name="Line 205">
                      <a:extLst>
                        <a:ext uri="{FF2B5EF4-FFF2-40B4-BE49-F238E27FC236}">
                          <a16:creationId xmlns:a16="http://schemas.microsoft.com/office/drawing/2014/main" id="{DEF02586-62A4-AD49-B6D6-CB77879FBBBD}"/>
                        </a:ext>
                      </a:extLst>
                    </p:cNvPr>
                    <p:cNvSpPr>
                      <a:spLocks noChangeShapeType="1"/>
                    </p:cNvSpPr>
                    <p:nvPr/>
                  </p:nvSpPr>
                  <p:spPr bwMode="auto">
                    <a:xfrm flipV="1">
                      <a:off x="2317" y="1170"/>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22" name="Line 206">
                      <a:extLst>
                        <a:ext uri="{FF2B5EF4-FFF2-40B4-BE49-F238E27FC236}">
                          <a16:creationId xmlns:a16="http://schemas.microsoft.com/office/drawing/2014/main" id="{65D3B259-25CA-134B-B91C-D1D49DD684B8}"/>
                        </a:ext>
                      </a:extLst>
                    </p:cNvPr>
                    <p:cNvSpPr>
                      <a:spLocks noChangeShapeType="1"/>
                    </p:cNvSpPr>
                    <p:nvPr/>
                  </p:nvSpPr>
                  <p:spPr bwMode="auto">
                    <a:xfrm>
                      <a:off x="2345" y="1171"/>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216" name="Group 211">
                    <a:extLst>
                      <a:ext uri="{FF2B5EF4-FFF2-40B4-BE49-F238E27FC236}">
                        <a16:creationId xmlns:a16="http://schemas.microsoft.com/office/drawing/2014/main" id="{7E93F980-BB99-C243-9059-CE690A0C19F8}"/>
                      </a:ext>
                    </a:extLst>
                  </p:cNvPr>
                  <p:cNvGrpSpPr>
                    <a:grpSpLocks/>
                  </p:cNvGrpSpPr>
                  <p:nvPr/>
                </p:nvGrpSpPr>
                <p:grpSpPr bwMode="auto">
                  <a:xfrm>
                    <a:off x="2315" y="1312"/>
                    <a:ext cx="53" cy="210"/>
                    <a:chOff x="2315" y="1312"/>
                    <a:chExt cx="53" cy="210"/>
                  </a:xfrm>
                </p:grpSpPr>
                <p:sp>
                  <p:nvSpPr>
                    <p:cNvPr id="31217" name="Oval 208">
                      <a:extLst>
                        <a:ext uri="{FF2B5EF4-FFF2-40B4-BE49-F238E27FC236}">
                          <a16:creationId xmlns:a16="http://schemas.microsoft.com/office/drawing/2014/main" id="{247B2AB8-2BB4-454E-B97F-2A0885D41B77}"/>
                        </a:ext>
                      </a:extLst>
                    </p:cNvPr>
                    <p:cNvSpPr>
                      <a:spLocks noChangeArrowheads="1"/>
                    </p:cNvSpPr>
                    <p:nvPr/>
                  </p:nvSpPr>
                  <p:spPr bwMode="auto">
                    <a:xfrm>
                      <a:off x="2315" y="1443"/>
                      <a:ext cx="45"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18" name="Line 209">
                      <a:extLst>
                        <a:ext uri="{FF2B5EF4-FFF2-40B4-BE49-F238E27FC236}">
                          <a16:creationId xmlns:a16="http://schemas.microsoft.com/office/drawing/2014/main" id="{E2FC08BF-7A89-404A-BBB8-60AC2E242C21}"/>
                        </a:ext>
                      </a:extLst>
                    </p:cNvPr>
                    <p:cNvSpPr>
                      <a:spLocks noChangeShapeType="1"/>
                    </p:cNvSpPr>
                    <p:nvPr/>
                  </p:nvSpPr>
                  <p:spPr bwMode="auto">
                    <a:xfrm>
                      <a:off x="2317"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19" name="Line 210">
                      <a:extLst>
                        <a:ext uri="{FF2B5EF4-FFF2-40B4-BE49-F238E27FC236}">
                          <a16:creationId xmlns:a16="http://schemas.microsoft.com/office/drawing/2014/main" id="{D065B0BB-E618-1B44-9968-9E135CCE1E8B}"/>
                        </a:ext>
                      </a:extLst>
                    </p:cNvPr>
                    <p:cNvSpPr>
                      <a:spLocks noChangeShapeType="1"/>
                    </p:cNvSpPr>
                    <p:nvPr/>
                  </p:nvSpPr>
                  <p:spPr bwMode="auto">
                    <a:xfrm flipV="1">
                      <a:off x="2345"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170" name="Group 221">
                  <a:extLst>
                    <a:ext uri="{FF2B5EF4-FFF2-40B4-BE49-F238E27FC236}">
                      <a16:creationId xmlns:a16="http://schemas.microsoft.com/office/drawing/2014/main" id="{0E5FA64B-46F3-9546-B7E2-CFFE6C3ED168}"/>
                    </a:ext>
                  </a:extLst>
                </p:cNvPr>
                <p:cNvGrpSpPr>
                  <a:grpSpLocks/>
                </p:cNvGrpSpPr>
                <p:nvPr/>
              </p:nvGrpSpPr>
              <p:grpSpPr bwMode="auto">
                <a:xfrm>
                  <a:off x="2386" y="1091"/>
                  <a:ext cx="56" cy="431"/>
                  <a:chOff x="2386" y="1091"/>
                  <a:chExt cx="56" cy="431"/>
                </a:xfrm>
              </p:grpSpPr>
              <p:grpSp>
                <p:nvGrpSpPr>
                  <p:cNvPr id="31207" name="Group 216">
                    <a:extLst>
                      <a:ext uri="{FF2B5EF4-FFF2-40B4-BE49-F238E27FC236}">
                        <a16:creationId xmlns:a16="http://schemas.microsoft.com/office/drawing/2014/main" id="{A87961C4-199E-0546-A443-12D7C5EBB773}"/>
                      </a:ext>
                    </a:extLst>
                  </p:cNvPr>
                  <p:cNvGrpSpPr>
                    <a:grpSpLocks/>
                  </p:cNvGrpSpPr>
                  <p:nvPr/>
                </p:nvGrpSpPr>
                <p:grpSpPr bwMode="auto">
                  <a:xfrm>
                    <a:off x="2386" y="1091"/>
                    <a:ext cx="56" cy="210"/>
                    <a:chOff x="2386" y="1091"/>
                    <a:chExt cx="56" cy="210"/>
                  </a:xfrm>
                </p:grpSpPr>
                <p:sp>
                  <p:nvSpPr>
                    <p:cNvPr id="31212" name="Oval 213">
                      <a:extLst>
                        <a:ext uri="{FF2B5EF4-FFF2-40B4-BE49-F238E27FC236}">
                          <a16:creationId xmlns:a16="http://schemas.microsoft.com/office/drawing/2014/main" id="{D23A3D1B-4CD3-894C-B438-0165424B4C46}"/>
                        </a:ext>
                      </a:extLst>
                    </p:cNvPr>
                    <p:cNvSpPr>
                      <a:spLocks noChangeArrowheads="1"/>
                    </p:cNvSpPr>
                    <p:nvPr/>
                  </p:nvSpPr>
                  <p:spPr bwMode="auto">
                    <a:xfrm>
                      <a:off x="2386" y="1091"/>
                      <a:ext cx="47"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13" name="Line 214">
                      <a:extLst>
                        <a:ext uri="{FF2B5EF4-FFF2-40B4-BE49-F238E27FC236}">
                          <a16:creationId xmlns:a16="http://schemas.microsoft.com/office/drawing/2014/main" id="{7F7E2988-61B9-CC4C-992E-F75BD5E8FFED}"/>
                        </a:ext>
                      </a:extLst>
                    </p:cNvPr>
                    <p:cNvSpPr>
                      <a:spLocks noChangeShapeType="1"/>
                    </p:cNvSpPr>
                    <p:nvPr/>
                  </p:nvSpPr>
                  <p:spPr bwMode="auto">
                    <a:xfrm flipV="1">
                      <a:off x="2389" y="1170"/>
                      <a:ext cx="22"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14" name="Line 215">
                      <a:extLst>
                        <a:ext uri="{FF2B5EF4-FFF2-40B4-BE49-F238E27FC236}">
                          <a16:creationId xmlns:a16="http://schemas.microsoft.com/office/drawing/2014/main" id="{228B5B10-5B2B-D74A-BE79-81C757CCE6A5}"/>
                        </a:ext>
                      </a:extLst>
                    </p:cNvPr>
                    <p:cNvSpPr>
                      <a:spLocks noChangeShapeType="1"/>
                    </p:cNvSpPr>
                    <p:nvPr/>
                  </p:nvSpPr>
                  <p:spPr bwMode="auto">
                    <a:xfrm>
                      <a:off x="2419" y="1171"/>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208" name="Group 220">
                    <a:extLst>
                      <a:ext uri="{FF2B5EF4-FFF2-40B4-BE49-F238E27FC236}">
                        <a16:creationId xmlns:a16="http://schemas.microsoft.com/office/drawing/2014/main" id="{BFD85A34-CBAA-EA46-8F9D-97463031B0B6}"/>
                      </a:ext>
                    </a:extLst>
                  </p:cNvPr>
                  <p:cNvGrpSpPr>
                    <a:grpSpLocks/>
                  </p:cNvGrpSpPr>
                  <p:nvPr/>
                </p:nvGrpSpPr>
                <p:grpSpPr bwMode="auto">
                  <a:xfrm>
                    <a:off x="2386" y="1312"/>
                    <a:ext cx="56" cy="210"/>
                    <a:chOff x="2386" y="1312"/>
                    <a:chExt cx="56" cy="210"/>
                  </a:xfrm>
                </p:grpSpPr>
                <p:sp>
                  <p:nvSpPr>
                    <p:cNvPr id="31209" name="Oval 217">
                      <a:extLst>
                        <a:ext uri="{FF2B5EF4-FFF2-40B4-BE49-F238E27FC236}">
                          <a16:creationId xmlns:a16="http://schemas.microsoft.com/office/drawing/2014/main" id="{1FC4954B-7996-0B4A-B60B-4298EAFAB69F}"/>
                        </a:ext>
                      </a:extLst>
                    </p:cNvPr>
                    <p:cNvSpPr>
                      <a:spLocks noChangeArrowheads="1"/>
                    </p:cNvSpPr>
                    <p:nvPr/>
                  </p:nvSpPr>
                  <p:spPr bwMode="auto">
                    <a:xfrm>
                      <a:off x="2386" y="1443"/>
                      <a:ext cx="47"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10" name="Line 218">
                      <a:extLst>
                        <a:ext uri="{FF2B5EF4-FFF2-40B4-BE49-F238E27FC236}">
                          <a16:creationId xmlns:a16="http://schemas.microsoft.com/office/drawing/2014/main" id="{5179F34E-DF3A-B244-9D0C-1BB4E03FD6B4}"/>
                        </a:ext>
                      </a:extLst>
                    </p:cNvPr>
                    <p:cNvSpPr>
                      <a:spLocks noChangeShapeType="1"/>
                    </p:cNvSpPr>
                    <p:nvPr/>
                  </p:nvSpPr>
                  <p:spPr bwMode="auto">
                    <a:xfrm>
                      <a:off x="2390" y="1312"/>
                      <a:ext cx="22"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11" name="Line 219">
                      <a:extLst>
                        <a:ext uri="{FF2B5EF4-FFF2-40B4-BE49-F238E27FC236}">
                          <a16:creationId xmlns:a16="http://schemas.microsoft.com/office/drawing/2014/main" id="{5D5C435B-19AF-C946-8758-EF520B73E9F5}"/>
                        </a:ext>
                      </a:extLst>
                    </p:cNvPr>
                    <p:cNvSpPr>
                      <a:spLocks noChangeShapeType="1"/>
                    </p:cNvSpPr>
                    <p:nvPr/>
                  </p:nvSpPr>
                  <p:spPr bwMode="auto">
                    <a:xfrm flipV="1">
                      <a:off x="2419"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171" name="Group 230">
                  <a:extLst>
                    <a:ext uri="{FF2B5EF4-FFF2-40B4-BE49-F238E27FC236}">
                      <a16:creationId xmlns:a16="http://schemas.microsoft.com/office/drawing/2014/main" id="{C0E0E1ED-D577-2343-8E91-E9808AEC3184}"/>
                    </a:ext>
                  </a:extLst>
                </p:cNvPr>
                <p:cNvGrpSpPr>
                  <a:grpSpLocks/>
                </p:cNvGrpSpPr>
                <p:nvPr/>
              </p:nvGrpSpPr>
              <p:grpSpPr bwMode="auto">
                <a:xfrm>
                  <a:off x="2453" y="1091"/>
                  <a:ext cx="55" cy="431"/>
                  <a:chOff x="2453" y="1091"/>
                  <a:chExt cx="55" cy="431"/>
                </a:xfrm>
              </p:grpSpPr>
              <p:grpSp>
                <p:nvGrpSpPr>
                  <p:cNvPr id="31199" name="Group 225">
                    <a:extLst>
                      <a:ext uri="{FF2B5EF4-FFF2-40B4-BE49-F238E27FC236}">
                        <a16:creationId xmlns:a16="http://schemas.microsoft.com/office/drawing/2014/main" id="{D48416BC-B3B3-8F48-90AF-41F9F910C23A}"/>
                      </a:ext>
                    </a:extLst>
                  </p:cNvPr>
                  <p:cNvGrpSpPr>
                    <a:grpSpLocks/>
                  </p:cNvGrpSpPr>
                  <p:nvPr/>
                </p:nvGrpSpPr>
                <p:grpSpPr bwMode="auto">
                  <a:xfrm>
                    <a:off x="2453" y="1091"/>
                    <a:ext cx="55" cy="210"/>
                    <a:chOff x="2453" y="1091"/>
                    <a:chExt cx="55" cy="210"/>
                  </a:xfrm>
                </p:grpSpPr>
                <p:sp>
                  <p:nvSpPr>
                    <p:cNvPr id="31204" name="Oval 222">
                      <a:extLst>
                        <a:ext uri="{FF2B5EF4-FFF2-40B4-BE49-F238E27FC236}">
                          <a16:creationId xmlns:a16="http://schemas.microsoft.com/office/drawing/2014/main" id="{DA6F4ACA-0F7E-304C-8D24-BD4B87763E86}"/>
                        </a:ext>
                      </a:extLst>
                    </p:cNvPr>
                    <p:cNvSpPr>
                      <a:spLocks noChangeArrowheads="1"/>
                    </p:cNvSpPr>
                    <p:nvPr/>
                  </p:nvSpPr>
                  <p:spPr bwMode="auto">
                    <a:xfrm>
                      <a:off x="2453" y="1091"/>
                      <a:ext cx="48"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05" name="Line 223">
                      <a:extLst>
                        <a:ext uri="{FF2B5EF4-FFF2-40B4-BE49-F238E27FC236}">
                          <a16:creationId xmlns:a16="http://schemas.microsoft.com/office/drawing/2014/main" id="{BF527E93-60A2-5A4D-803F-9EA6B87650AD}"/>
                        </a:ext>
                      </a:extLst>
                    </p:cNvPr>
                    <p:cNvSpPr>
                      <a:spLocks noChangeShapeType="1"/>
                    </p:cNvSpPr>
                    <p:nvPr/>
                  </p:nvSpPr>
                  <p:spPr bwMode="auto">
                    <a:xfrm flipV="1">
                      <a:off x="2456" y="1170"/>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06" name="Line 224">
                      <a:extLst>
                        <a:ext uri="{FF2B5EF4-FFF2-40B4-BE49-F238E27FC236}">
                          <a16:creationId xmlns:a16="http://schemas.microsoft.com/office/drawing/2014/main" id="{6ABB4C6F-50E2-4348-9A00-B62B409D7DE9}"/>
                        </a:ext>
                      </a:extLst>
                    </p:cNvPr>
                    <p:cNvSpPr>
                      <a:spLocks noChangeShapeType="1"/>
                    </p:cNvSpPr>
                    <p:nvPr/>
                  </p:nvSpPr>
                  <p:spPr bwMode="auto">
                    <a:xfrm>
                      <a:off x="2485" y="1171"/>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200" name="Group 229">
                    <a:extLst>
                      <a:ext uri="{FF2B5EF4-FFF2-40B4-BE49-F238E27FC236}">
                        <a16:creationId xmlns:a16="http://schemas.microsoft.com/office/drawing/2014/main" id="{201789E6-F6E9-794C-A2DC-D538229F78D6}"/>
                      </a:ext>
                    </a:extLst>
                  </p:cNvPr>
                  <p:cNvGrpSpPr>
                    <a:grpSpLocks/>
                  </p:cNvGrpSpPr>
                  <p:nvPr/>
                </p:nvGrpSpPr>
                <p:grpSpPr bwMode="auto">
                  <a:xfrm>
                    <a:off x="2453" y="1312"/>
                    <a:ext cx="55" cy="210"/>
                    <a:chOff x="2453" y="1312"/>
                    <a:chExt cx="55" cy="210"/>
                  </a:xfrm>
                </p:grpSpPr>
                <p:sp>
                  <p:nvSpPr>
                    <p:cNvPr id="31201" name="Oval 226">
                      <a:extLst>
                        <a:ext uri="{FF2B5EF4-FFF2-40B4-BE49-F238E27FC236}">
                          <a16:creationId xmlns:a16="http://schemas.microsoft.com/office/drawing/2014/main" id="{C37EDC3E-1B02-F142-96E1-617372C9AA3A}"/>
                        </a:ext>
                      </a:extLst>
                    </p:cNvPr>
                    <p:cNvSpPr>
                      <a:spLocks noChangeArrowheads="1"/>
                    </p:cNvSpPr>
                    <p:nvPr/>
                  </p:nvSpPr>
                  <p:spPr bwMode="auto">
                    <a:xfrm>
                      <a:off x="2453" y="1443"/>
                      <a:ext cx="48"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202" name="Line 227">
                      <a:extLst>
                        <a:ext uri="{FF2B5EF4-FFF2-40B4-BE49-F238E27FC236}">
                          <a16:creationId xmlns:a16="http://schemas.microsoft.com/office/drawing/2014/main" id="{AD6CB3AC-6A6C-B244-B9F2-EBBB1CA4D2ED}"/>
                        </a:ext>
                      </a:extLst>
                    </p:cNvPr>
                    <p:cNvSpPr>
                      <a:spLocks noChangeShapeType="1"/>
                    </p:cNvSpPr>
                    <p:nvPr/>
                  </p:nvSpPr>
                  <p:spPr bwMode="auto">
                    <a:xfrm>
                      <a:off x="2456"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203" name="Line 228">
                      <a:extLst>
                        <a:ext uri="{FF2B5EF4-FFF2-40B4-BE49-F238E27FC236}">
                          <a16:creationId xmlns:a16="http://schemas.microsoft.com/office/drawing/2014/main" id="{8805D120-2B29-1542-84F4-0385E795E70C}"/>
                        </a:ext>
                      </a:extLst>
                    </p:cNvPr>
                    <p:cNvSpPr>
                      <a:spLocks noChangeShapeType="1"/>
                    </p:cNvSpPr>
                    <p:nvPr/>
                  </p:nvSpPr>
                  <p:spPr bwMode="auto">
                    <a:xfrm flipV="1">
                      <a:off x="2485"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172" name="Group 239">
                  <a:extLst>
                    <a:ext uri="{FF2B5EF4-FFF2-40B4-BE49-F238E27FC236}">
                      <a16:creationId xmlns:a16="http://schemas.microsoft.com/office/drawing/2014/main" id="{032A098B-C3D7-2E41-93BE-B5355A5AD412}"/>
                    </a:ext>
                  </a:extLst>
                </p:cNvPr>
                <p:cNvGrpSpPr>
                  <a:grpSpLocks/>
                </p:cNvGrpSpPr>
                <p:nvPr/>
              </p:nvGrpSpPr>
              <p:grpSpPr bwMode="auto">
                <a:xfrm>
                  <a:off x="2521" y="1091"/>
                  <a:ext cx="57" cy="431"/>
                  <a:chOff x="2521" y="1091"/>
                  <a:chExt cx="57" cy="431"/>
                </a:xfrm>
              </p:grpSpPr>
              <p:grpSp>
                <p:nvGrpSpPr>
                  <p:cNvPr id="31191" name="Group 234">
                    <a:extLst>
                      <a:ext uri="{FF2B5EF4-FFF2-40B4-BE49-F238E27FC236}">
                        <a16:creationId xmlns:a16="http://schemas.microsoft.com/office/drawing/2014/main" id="{6F6E7CE3-8616-AC4F-AFCF-123DE362D9AB}"/>
                      </a:ext>
                    </a:extLst>
                  </p:cNvPr>
                  <p:cNvGrpSpPr>
                    <a:grpSpLocks/>
                  </p:cNvGrpSpPr>
                  <p:nvPr/>
                </p:nvGrpSpPr>
                <p:grpSpPr bwMode="auto">
                  <a:xfrm>
                    <a:off x="2521" y="1091"/>
                    <a:ext cx="57" cy="210"/>
                    <a:chOff x="2521" y="1091"/>
                    <a:chExt cx="57" cy="210"/>
                  </a:xfrm>
                </p:grpSpPr>
                <p:sp>
                  <p:nvSpPr>
                    <p:cNvPr id="31196" name="Oval 231">
                      <a:extLst>
                        <a:ext uri="{FF2B5EF4-FFF2-40B4-BE49-F238E27FC236}">
                          <a16:creationId xmlns:a16="http://schemas.microsoft.com/office/drawing/2014/main" id="{15A8BDA1-6BE8-5343-8898-B87445C0B39D}"/>
                        </a:ext>
                      </a:extLst>
                    </p:cNvPr>
                    <p:cNvSpPr>
                      <a:spLocks noChangeArrowheads="1"/>
                    </p:cNvSpPr>
                    <p:nvPr/>
                  </p:nvSpPr>
                  <p:spPr bwMode="auto">
                    <a:xfrm>
                      <a:off x="2521" y="1091"/>
                      <a:ext cx="49"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97" name="Line 232">
                      <a:extLst>
                        <a:ext uri="{FF2B5EF4-FFF2-40B4-BE49-F238E27FC236}">
                          <a16:creationId xmlns:a16="http://schemas.microsoft.com/office/drawing/2014/main" id="{63AEF925-DEC4-0442-9756-A11A8506A171}"/>
                        </a:ext>
                      </a:extLst>
                    </p:cNvPr>
                    <p:cNvSpPr>
                      <a:spLocks noChangeShapeType="1"/>
                    </p:cNvSpPr>
                    <p:nvPr/>
                  </p:nvSpPr>
                  <p:spPr bwMode="auto">
                    <a:xfrm flipV="1">
                      <a:off x="2525" y="1170"/>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198" name="Line 233">
                      <a:extLst>
                        <a:ext uri="{FF2B5EF4-FFF2-40B4-BE49-F238E27FC236}">
                          <a16:creationId xmlns:a16="http://schemas.microsoft.com/office/drawing/2014/main" id="{D016C889-E745-E04A-BFD2-60491076FF05}"/>
                        </a:ext>
                      </a:extLst>
                    </p:cNvPr>
                    <p:cNvSpPr>
                      <a:spLocks noChangeShapeType="1"/>
                    </p:cNvSpPr>
                    <p:nvPr/>
                  </p:nvSpPr>
                  <p:spPr bwMode="auto">
                    <a:xfrm>
                      <a:off x="2554" y="1171"/>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192" name="Group 238">
                    <a:extLst>
                      <a:ext uri="{FF2B5EF4-FFF2-40B4-BE49-F238E27FC236}">
                        <a16:creationId xmlns:a16="http://schemas.microsoft.com/office/drawing/2014/main" id="{1E35C0F2-A34D-7A46-94B1-BBB74C70F9B9}"/>
                      </a:ext>
                    </a:extLst>
                  </p:cNvPr>
                  <p:cNvGrpSpPr>
                    <a:grpSpLocks/>
                  </p:cNvGrpSpPr>
                  <p:nvPr/>
                </p:nvGrpSpPr>
                <p:grpSpPr bwMode="auto">
                  <a:xfrm>
                    <a:off x="2521" y="1312"/>
                    <a:ext cx="56" cy="210"/>
                    <a:chOff x="2521" y="1312"/>
                    <a:chExt cx="56" cy="210"/>
                  </a:xfrm>
                </p:grpSpPr>
                <p:sp>
                  <p:nvSpPr>
                    <p:cNvPr id="31193" name="Oval 235">
                      <a:extLst>
                        <a:ext uri="{FF2B5EF4-FFF2-40B4-BE49-F238E27FC236}">
                          <a16:creationId xmlns:a16="http://schemas.microsoft.com/office/drawing/2014/main" id="{A508AB5C-1E83-8D4B-BD9F-6FBCB7E9F88A}"/>
                        </a:ext>
                      </a:extLst>
                    </p:cNvPr>
                    <p:cNvSpPr>
                      <a:spLocks noChangeArrowheads="1"/>
                    </p:cNvSpPr>
                    <p:nvPr/>
                  </p:nvSpPr>
                  <p:spPr bwMode="auto">
                    <a:xfrm>
                      <a:off x="2521" y="1443"/>
                      <a:ext cx="49"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94" name="Line 236">
                      <a:extLst>
                        <a:ext uri="{FF2B5EF4-FFF2-40B4-BE49-F238E27FC236}">
                          <a16:creationId xmlns:a16="http://schemas.microsoft.com/office/drawing/2014/main" id="{6488378E-3641-1445-88AE-9FF29E99F820}"/>
                        </a:ext>
                      </a:extLst>
                    </p:cNvPr>
                    <p:cNvSpPr>
                      <a:spLocks noChangeShapeType="1"/>
                    </p:cNvSpPr>
                    <p:nvPr/>
                  </p:nvSpPr>
                  <p:spPr bwMode="auto">
                    <a:xfrm>
                      <a:off x="2525"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195" name="Line 237">
                      <a:extLst>
                        <a:ext uri="{FF2B5EF4-FFF2-40B4-BE49-F238E27FC236}">
                          <a16:creationId xmlns:a16="http://schemas.microsoft.com/office/drawing/2014/main" id="{88D7E254-FF39-4B47-BBD7-1F8A363B2B80}"/>
                        </a:ext>
                      </a:extLst>
                    </p:cNvPr>
                    <p:cNvSpPr>
                      <a:spLocks noChangeShapeType="1"/>
                    </p:cNvSpPr>
                    <p:nvPr/>
                  </p:nvSpPr>
                  <p:spPr bwMode="auto">
                    <a:xfrm flipV="1">
                      <a:off x="2553" y="1312"/>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173" name="Group 248">
                  <a:extLst>
                    <a:ext uri="{FF2B5EF4-FFF2-40B4-BE49-F238E27FC236}">
                      <a16:creationId xmlns:a16="http://schemas.microsoft.com/office/drawing/2014/main" id="{CA26A834-A128-AD48-9CB8-3F3E16FBAB31}"/>
                    </a:ext>
                  </a:extLst>
                </p:cNvPr>
                <p:cNvGrpSpPr>
                  <a:grpSpLocks/>
                </p:cNvGrpSpPr>
                <p:nvPr/>
              </p:nvGrpSpPr>
              <p:grpSpPr bwMode="auto">
                <a:xfrm>
                  <a:off x="2585" y="1091"/>
                  <a:ext cx="58" cy="431"/>
                  <a:chOff x="2585" y="1091"/>
                  <a:chExt cx="58" cy="431"/>
                </a:xfrm>
              </p:grpSpPr>
              <p:grpSp>
                <p:nvGrpSpPr>
                  <p:cNvPr id="31183" name="Group 243">
                    <a:extLst>
                      <a:ext uri="{FF2B5EF4-FFF2-40B4-BE49-F238E27FC236}">
                        <a16:creationId xmlns:a16="http://schemas.microsoft.com/office/drawing/2014/main" id="{A03569EA-D88C-7B42-9C1C-98432FF2AD6C}"/>
                      </a:ext>
                    </a:extLst>
                  </p:cNvPr>
                  <p:cNvGrpSpPr>
                    <a:grpSpLocks/>
                  </p:cNvGrpSpPr>
                  <p:nvPr/>
                </p:nvGrpSpPr>
                <p:grpSpPr bwMode="auto">
                  <a:xfrm>
                    <a:off x="2585" y="1091"/>
                    <a:ext cx="58" cy="210"/>
                    <a:chOff x="2585" y="1091"/>
                    <a:chExt cx="58" cy="210"/>
                  </a:xfrm>
                </p:grpSpPr>
                <p:sp>
                  <p:nvSpPr>
                    <p:cNvPr id="31188" name="Oval 240">
                      <a:extLst>
                        <a:ext uri="{FF2B5EF4-FFF2-40B4-BE49-F238E27FC236}">
                          <a16:creationId xmlns:a16="http://schemas.microsoft.com/office/drawing/2014/main" id="{78746F2C-68A2-384C-828B-0B76D3A1D1F0}"/>
                        </a:ext>
                      </a:extLst>
                    </p:cNvPr>
                    <p:cNvSpPr>
                      <a:spLocks noChangeArrowheads="1"/>
                    </p:cNvSpPr>
                    <p:nvPr/>
                  </p:nvSpPr>
                  <p:spPr bwMode="auto">
                    <a:xfrm>
                      <a:off x="2585" y="1091"/>
                      <a:ext cx="48"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89" name="Line 241">
                      <a:extLst>
                        <a:ext uri="{FF2B5EF4-FFF2-40B4-BE49-F238E27FC236}">
                          <a16:creationId xmlns:a16="http://schemas.microsoft.com/office/drawing/2014/main" id="{83A7EB20-07F1-6045-A9C0-F80F4E729F6E}"/>
                        </a:ext>
                      </a:extLst>
                    </p:cNvPr>
                    <p:cNvSpPr>
                      <a:spLocks noChangeShapeType="1"/>
                    </p:cNvSpPr>
                    <p:nvPr/>
                  </p:nvSpPr>
                  <p:spPr bwMode="auto">
                    <a:xfrm flipV="1">
                      <a:off x="2586" y="1170"/>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190" name="Line 242">
                      <a:extLst>
                        <a:ext uri="{FF2B5EF4-FFF2-40B4-BE49-F238E27FC236}">
                          <a16:creationId xmlns:a16="http://schemas.microsoft.com/office/drawing/2014/main" id="{B67CC119-6DAB-C649-B844-7A6D1384539E}"/>
                        </a:ext>
                      </a:extLst>
                    </p:cNvPr>
                    <p:cNvSpPr>
                      <a:spLocks noChangeShapeType="1"/>
                    </p:cNvSpPr>
                    <p:nvPr/>
                  </p:nvSpPr>
                  <p:spPr bwMode="auto">
                    <a:xfrm>
                      <a:off x="2617" y="1171"/>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184" name="Group 247">
                    <a:extLst>
                      <a:ext uri="{FF2B5EF4-FFF2-40B4-BE49-F238E27FC236}">
                        <a16:creationId xmlns:a16="http://schemas.microsoft.com/office/drawing/2014/main" id="{1BC2D13D-5867-4641-8F36-6D1EF56A1B1B}"/>
                      </a:ext>
                    </a:extLst>
                  </p:cNvPr>
                  <p:cNvGrpSpPr>
                    <a:grpSpLocks/>
                  </p:cNvGrpSpPr>
                  <p:nvPr/>
                </p:nvGrpSpPr>
                <p:grpSpPr bwMode="auto">
                  <a:xfrm>
                    <a:off x="2585" y="1312"/>
                    <a:ext cx="57" cy="210"/>
                    <a:chOff x="2585" y="1312"/>
                    <a:chExt cx="57" cy="210"/>
                  </a:xfrm>
                </p:grpSpPr>
                <p:sp>
                  <p:nvSpPr>
                    <p:cNvPr id="31185" name="Oval 244">
                      <a:extLst>
                        <a:ext uri="{FF2B5EF4-FFF2-40B4-BE49-F238E27FC236}">
                          <a16:creationId xmlns:a16="http://schemas.microsoft.com/office/drawing/2014/main" id="{E9F71FBB-ECD9-004B-B084-36071F714D59}"/>
                        </a:ext>
                      </a:extLst>
                    </p:cNvPr>
                    <p:cNvSpPr>
                      <a:spLocks noChangeArrowheads="1"/>
                    </p:cNvSpPr>
                    <p:nvPr/>
                  </p:nvSpPr>
                  <p:spPr bwMode="auto">
                    <a:xfrm>
                      <a:off x="2585" y="1443"/>
                      <a:ext cx="48"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86" name="Line 245">
                      <a:extLst>
                        <a:ext uri="{FF2B5EF4-FFF2-40B4-BE49-F238E27FC236}">
                          <a16:creationId xmlns:a16="http://schemas.microsoft.com/office/drawing/2014/main" id="{2ED4708A-1DBF-3C4C-BB19-C23BD7497167}"/>
                        </a:ext>
                      </a:extLst>
                    </p:cNvPr>
                    <p:cNvSpPr>
                      <a:spLocks noChangeShapeType="1"/>
                    </p:cNvSpPr>
                    <p:nvPr/>
                  </p:nvSpPr>
                  <p:spPr bwMode="auto">
                    <a:xfrm>
                      <a:off x="2587" y="1312"/>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187" name="Line 246">
                      <a:extLst>
                        <a:ext uri="{FF2B5EF4-FFF2-40B4-BE49-F238E27FC236}">
                          <a16:creationId xmlns:a16="http://schemas.microsoft.com/office/drawing/2014/main" id="{F75645CD-DE3A-B44B-AAFA-CD32C3B7A21F}"/>
                        </a:ext>
                      </a:extLst>
                    </p:cNvPr>
                    <p:cNvSpPr>
                      <a:spLocks noChangeShapeType="1"/>
                    </p:cNvSpPr>
                    <p:nvPr/>
                  </p:nvSpPr>
                  <p:spPr bwMode="auto">
                    <a:xfrm flipV="1">
                      <a:off x="2616" y="1312"/>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174" name="Group 257">
                  <a:extLst>
                    <a:ext uri="{FF2B5EF4-FFF2-40B4-BE49-F238E27FC236}">
                      <a16:creationId xmlns:a16="http://schemas.microsoft.com/office/drawing/2014/main" id="{103E829A-78FA-2A41-9E82-75C8EC7CC73F}"/>
                    </a:ext>
                  </a:extLst>
                </p:cNvPr>
                <p:cNvGrpSpPr>
                  <a:grpSpLocks/>
                </p:cNvGrpSpPr>
                <p:nvPr/>
              </p:nvGrpSpPr>
              <p:grpSpPr bwMode="auto">
                <a:xfrm>
                  <a:off x="2656" y="1091"/>
                  <a:ext cx="57" cy="431"/>
                  <a:chOff x="2656" y="1091"/>
                  <a:chExt cx="57" cy="431"/>
                </a:xfrm>
              </p:grpSpPr>
              <p:grpSp>
                <p:nvGrpSpPr>
                  <p:cNvPr id="31175" name="Group 252">
                    <a:extLst>
                      <a:ext uri="{FF2B5EF4-FFF2-40B4-BE49-F238E27FC236}">
                        <a16:creationId xmlns:a16="http://schemas.microsoft.com/office/drawing/2014/main" id="{CBB59F22-8ADD-504B-AC0A-63171F747696}"/>
                      </a:ext>
                    </a:extLst>
                  </p:cNvPr>
                  <p:cNvGrpSpPr>
                    <a:grpSpLocks/>
                  </p:cNvGrpSpPr>
                  <p:nvPr/>
                </p:nvGrpSpPr>
                <p:grpSpPr bwMode="auto">
                  <a:xfrm>
                    <a:off x="2656" y="1091"/>
                    <a:ext cx="57" cy="210"/>
                    <a:chOff x="2656" y="1091"/>
                    <a:chExt cx="57" cy="210"/>
                  </a:xfrm>
                </p:grpSpPr>
                <p:sp>
                  <p:nvSpPr>
                    <p:cNvPr id="31180" name="Oval 249">
                      <a:extLst>
                        <a:ext uri="{FF2B5EF4-FFF2-40B4-BE49-F238E27FC236}">
                          <a16:creationId xmlns:a16="http://schemas.microsoft.com/office/drawing/2014/main" id="{628F1F30-BFD1-FB49-BDAF-D4FFAD7371CB}"/>
                        </a:ext>
                      </a:extLst>
                    </p:cNvPr>
                    <p:cNvSpPr>
                      <a:spLocks noChangeArrowheads="1"/>
                    </p:cNvSpPr>
                    <p:nvPr/>
                  </p:nvSpPr>
                  <p:spPr bwMode="auto">
                    <a:xfrm>
                      <a:off x="2656" y="1091"/>
                      <a:ext cx="47"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81" name="Line 250">
                      <a:extLst>
                        <a:ext uri="{FF2B5EF4-FFF2-40B4-BE49-F238E27FC236}">
                          <a16:creationId xmlns:a16="http://schemas.microsoft.com/office/drawing/2014/main" id="{6E1EC261-BD7A-F748-A598-AC94705F767E}"/>
                        </a:ext>
                      </a:extLst>
                    </p:cNvPr>
                    <p:cNvSpPr>
                      <a:spLocks noChangeShapeType="1"/>
                    </p:cNvSpPr>
                    <p:nvPr/>
                  </p:nvSpPr>
                  <p:spPr bwMode="auto">
                    <a:xfrm flipV="1">
                      <a:off x="2659" y="1170"/>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182" name="Line 251">
                      <a:extLst>
                        <a:ext uri="{FF2B5EF4-FFF2-40B4-BE49-F238E27FC236}">
                          <a16:creationId xmlns:a16="http://schemas.microsoft.com/office/drawing/2014/main" id="{DC293F71-EF6F-DF44-BDFF-9F5BE23FCE3B}"/>
                        </a:ext>
                      </a:extLst>
                    </p:cNvPr>
                    <p:cNvSpPr>
                      <a:spLocks noChangeShapeType="1"/>
                    </p:cNvSpPr>
                    <p:nvPr/>
                  </p:nvSpPr>
                  <p:spPr bwMode="auto">
                    <a:xfrm>
                      <a:off x="2687" y="1171"/>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176" name="Group 256">
                    <a:extLst>
                      <a:ext uri="{FF2B5EF4-FFF2-40B4-BE49-F238E27FC236}">
                        <a16:creationId xmlns:a16="http://schemas.microsoft.com/office/drawing/2014/main" id="{00DD9D1B-2BF2-B044-84F6-11A6A28807D5}"/>
                      </a:ext>
                    </a:extLst>
                  </p:cNvPr>
                  <p:cNvGrpSpPr>
                    <a:grpSpLocks/>
                  </p:cNvGrpSpPr>
                  <p:nvPr/>
                </p:nvGrpSpPr>
                <p:grpSpPr bwMode="auto">
                  <a:xfrm>
                    <a:off x="2656" y="1312"/>
                    <a:ext cx="56" cy="210"/>
                    <a:chOff x="2656" y="1312"/>
                    <a:chExt cx="56" cy="210"/>
                  </a:xfrm>
                </p:grpSpPr>
                <p:sp>
                  <p:nvSpPr>
                    <p:cNvPr id="31177" name="Oval 253">
                      <a:extLst>
                        <a:ext uri="{FF2B5EF4-FFF2-40B4-BE49-F238E27FC236}">
                          <a16:creationId xmlns:a16="http://schemas.microsoft.com/office/drawing/2014/main" id="{6D754D2B-1749-8A4A-BD6F-3B19F30CD972}"/>
                        </a:ext>
                      </a:extLst>
                    </p:cNvPr>
                    <p:cNvSpPr>
                      <a:spLocks noChangeArrowheads="1"/>
                    </p:cNvSpPr>
                    <p:nvPr/>
                  </p:nvSpPr>
                  <p:spPr bwMode="auto">
                    <a:xfrm>
                      <a:off x="2656" y="1443"/>
                      <a:ext cx="47"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78" name="Line 254">
                      <a:extLst>
                        <a:ext uri="{FF2B5EF4-FFF2-40B4-BE49-F238E27FC236}">
                          <a16:creationId xmlns:a16="http://schemas.microsoft.com/office/drawing/2014/main" id="{46A90D56-1B95-6443-975C-0C14F5A30A42}"/>
                        </a:ext>
                      </a:extLst>
                    </p:cNvPr>
                    <p:cNvSpPr>
                      <a:spLocks noChangeShapeType="1"/>
                    </p:cNvSpPr>
                    <p:nvPr/>
                  </p:nvSpPr>
                  <p:spPr bwMode="auto">
                    <a:xfrm>
                      <a:off x="2659" y="1312"/>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179" name="Line 255">
                      <a:extLst>
                        <a:ext uri="{FF2B5EF4-FFF2-40B4-BE49-F238E27FC236}">
                          <a16:creationId xmlns:a16="http://schemas.microsoft.com/office/drawing/2014/main" id="{B868E913-3F02-4B44-916A-C3351DCB10E4}"/>
                        </a:ext>
                      </a:extLst>
                    </p:cNvPr>
                    <p:cNvSpPr>
                      <a:spLocks noChangeShapeType="1"/>
                    </p:cNvSpPr>
                    <p:nvPr/>
                  </p:nvSpPr>
                  <p:spPr bwMode="auto">
                    <a:xfrm flipV="1">
                      <a:off x="2686" y="1312"/>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grpSp>
        <p:grpSp>
          <p:nvGrpSpPr>
            <p:cNvPr id="31146" name="Group 279">
              <a:extLst>
                <a:ext uri="{FF2B5EF4-FFF2-40B4-BE49-F238E27FC236}">
                  <a16:creationId xmlns:a16="http://schemas.microsoft.com/office/drawing/2014/main" id="{7E9988E2-FF71-1942-84AC-CF10D6FDCE65}"/>
                </a:ext>
              </a:extLst>
            </p:cNvPr>
            <p:cNvGrpSpPr>
              <a:grpSpLocks/>
            </p:cNvGrpSpPr>
            <p:nvPr/>
          </p:nvGrpSpPr>
          <p:grpSpPr bwMode="auto">
            <a:xfrm>
              <a:off x="1157" y="252"/>
              <a:ext cx="771" cy="1389"/>
              <a:chOff x="1157" y="252"/>
              <a:chExt cx="771" cy="1389"/>
            </a:xfrm>
          </p:grpSpPr>
          <p:grpSp>
            <p:nvGrpSpPr>
              <p:cNvPr id="31147" name="Group 266">
                <a:extLst>
                  <a:ext uri="{FF2B5EF4-FFF2-40B4-BE49-F238E27FC236}">
                    <a16:creationId xmlns:a16="http://schemas.microsoft.com/office/drawing/2014/main" id="{2F9250E4-6AAF-364C-B94D-713F630CFD9E}"/>
                  </a:ext>
                </a:extLst>
              </p:cNvPr>
              <p:cNvGrpSpPr>
                <a:grpSpLocks/>
              </p:cNvGrpSpPr>
              <p:nvPr/>
            </p:nvGrpSpPr>
            <p:grpSpPr bwMode="auto">
              <a:xfrm>
                <a:off x="1376" y="925"/>
                <a:ext cx="325" cy="716"/>
                <a:chOff x="1376" y="925"/>
                <a:chExt cx="325" cy="716"/>
              </a:xfrm>
            </p:grpSpPr>
            <p:sp>
              <p:nvSpPr>
                <p:cNvPr id="31160" name="Oval 260">
                  <a:extLst>
                    <a:ext uri="{FF2B5EF4-FFF2-40B4-BE49-F238E27FC236}">
                      <a16:creationId xmlns:a16="http://schemas.microsoft.com/office/drawing/2014/main" id="{FBC9C906-F2B1-5E4D-AFD8-80071C723045}"/>
                    </a:ext>
                  </a:extLst>
                </p:cNvPr>
                <p:cNvSpPr>
                  <a:spLocks noChangeArrowheads="1"/>
                </p:cNvSpPr>
                <p:nvPr/>
              </p:nvSpPr>
              <p:spPr bwMode="auto">
                <a:xfrm>
                  <a:off x="1484" y="1032"/>
                  <a:ext cx="97" cy="609"/>
                </a:xfrm>
                <a:prstGeom prst="ellipse">
                  <a:avLst/>
                </a:prstGeom>
                <a:solidFill>
                  <a:srgbClr val="FF00CC"/>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61" name="Oval 261">
                  <a:extLst>
                    <a:ext uri="{FF2B5EF4-FFF2-40B4-BE49-F238E27FC236}">
                      <a16:creationId xmlns:a16="http://schemas.microsoft.com/office/drawing/2014/main" id="{65C22633-513D-4F4B-BFFA-08423FF63C8E}"/>
                    </a:ext>
                  </a:extLst>
                </p:cNvPr>
                <p:cNvSpPr>
                  <a:spLocks noChangeArrowheads="1"/>
                </p:cNvSpPr>
                <p:nvPr/>
              </p:nvSpPr>
              <p:spPr bwMode="auto">
                <a:xfrm>
                  <a:off x="1541" y="938"/>
                  <a:ext cx="99" cy="610"/>
                </a:xfrm>
                <a:prstGeom prst="ellipse">
                  <a:avLst/>
                </a:prstGeom>
                <a:solidFill>
                  <a:srgbClr val="FF00CC"/>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62" name="Oval 262">
                  <a:extLst>
                    <a:ext uri="{FF2B5EF4-FFF2-40B4-BE49-F238E27FC236}">
                      <a16:creationId xmlns:a16="http://schemas.microsoft.com/office/drawing/2014/main" id="{3C793261-C01F-DE47-AEA3-4F90AC515DFC}"/>
                    </a:ext>
                  </a:extLst>
                </p:cNvPr>
                <p:cNvSpPr>
                  <a:spLocks noChangeArrowheads="1"/>
                </p:cNvSpPr>
                <p:nvPr/>
              </p:nvSpPr>
              <p:spPr bwMode="auto">
                <a:xfrm>
                  <a:off x="1433" y="957"/>
                  <a:ext cx="97" cy="609"/>
                </a:xfrm>
                <a:prstGeom prst="ellipse">
                  <a:avLst/>
                </a:prstGeom>
                <a:solidFill>
                  <a:srgbClr val="FF00CC"/>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63" name="Oval 263">
                  <a:extLst>
                    <a:ext uri="{FF2B5EF4-FFF2-40B4-BE49-F238E27FC236}">
                      <a16:creationId xmlns:a16="http://schemas.microsoft.com/office/drawing/2014/main" id="{9AD71149-51D3-0949-A7A5-71AC9D06F918}"/>
                    </a:ext>
                  </a:extLst>
                </p:cNvPr>
                <p:cNvSpPr>
                  <a:spLocks noChangeArrowheads="1"/>
                </p:cNvSpPr>
                <p:nvPr/>
              </p:nvSpPr>
              <p:spPr bwMode="auto">
                <a:xfrm>
                  <a:off x="1376" y="993"/>
                  <a:ext cx="94" cy="610"/>
                </a:xfrm>
                <a:prstGeom prst="ellipse">
                  <a:avLst/>
                </a:prstGeom>
                <a:solidFill>
                  <a:srgbClr val="FF00CC"/>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64" name="Oval 264">
                  <a:extLst>
                    <a:ext uri="{FF2B5EF4-FFF2-40B4-BE49-F238E27FC236}">
                      <a16:creationId xmlns:a16="http://schemas.microsoft.com/office/drawing/2014/main" id="{CA5B5BF5-27A4-804D-B131-59D4BF1FEF40}"/>
                    </a:ext>
                  </a:extLst>
                </p:cNvPr>
                <p:cNvSpPr>
                  <a:spLocks noChangeArrowheads="1"/>
                </p:cNvSpPr>
                <p:nvPr/>
              </p:nvSpPr>
              <p:spPr bwMode="auto">
                <a:xfrm>
                  <a:off x="1478" y="925"/>
                  <a:ext cx="96" cy="610"/>
                </a:xfrm>
                <a:prstGeom prst="ellipse">
                  <a:avLst/>
                </a:prstGeom>
                <a:solidFill>
                  <a:srgbClr val="FF00CC"/>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65" name="Oval 265">
                  <a:extLst>
                    <a:ext uri="{FF2B5EF4-FFF2-40B4-BE49-F238E27FC236}">
                      <a16:creationId xmlns:a16="http://schemas.microsoft.com/office/drawing/2014/main" id="{312F16AD-DF98-3D42-B709-56EF6AB1C62D}"/>
                    </a:ext>
                  </a:extLst>
                </p:cNvPr>
                <p:cNvSpPr>
                  <a:spLocks noChangeArrowheads="1"/>
                </p:cNvSpPr>
                <p:nvPr/>
              </p:nvSpPr>
              <p:spPr bwMode="auto">
                <a:xfrm>
                  <a:off x="1603" y="1013"/>
                  <a:ext cx="98" cy="609"/>
                </a:xfrm>
                <a:prstGeom prst="ellipse">
                  <a:avLst/>
                </a:prstGeom>
                <a:solidFill>
                  <a:srgbClr val="FF00CC"/>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grpSp>
            <p:nvGrpSpPr>
              <p:cNvPr id="31148" name="Group 269">
                <a:extLst>
                  <a:ext uri="{FF2B5EF4-FFF2-40B4-BE49-F238E27FC236}">
                    <a16:creationId xmlns:a16="http://schemas.microsoft.com/office/drawing/2014/main" id="{C9214945-419D-2946-864F-81F4BCB2E687}"/>
                  </a:ext>
                </a:extLst>
              </p:cNvPr>
              <p:cNvGrpSpPr>
                <a:grpSpLocks/>
              </p:cNvGrpSpPr>
              <p:nvPr/>
            </p:nvGrpSpPr>
            <p:grpSpPr bwMode="auto">
              <a:xfrm>
                <a:off x="1381" y="806"/>
                <a:ext cx="284" cy="324"/>
                <a:chOff x="1381" y="806"/>
                <a:chExt cx="284" cy="324"/>
              </a:xfrm>
            </p:grpSpPr>
            <p:sp>
              <p:nvSpPr>
                <p:cNvPr id="31158" name="Oval 267">
                  <a:extLst>
                    <a:ext uri="{FF2B5EF4-FFF2-40B4-BE49-F238E27FC236}">
                      <a16:creationId xmlns:a16="http://schemas.microsoft.com/office/drawing/2014/main" id="{E2080335-5EA8-5745-B890-D0FE9CB1A86B}"/>
                    </a:ext>
                  </a:extLst>
                </p:cNvPr>
                <p:cNvSpPr>
                  <a:spLocks noChangeArrowheads="1"/>
                </p:cNvSpPr>
                <p:nvPr/>
              </p:nvSpPr>
              <p:spPr bwMode="auto">
                <a:xfrm>
                  <a:off x="1381" y="808"/>
                  <a:ext cx="140" cy="322"/>
                </a:xfrm>
                <a:prstGeom prst="ellipse">
                  <a:avLst/>
                </a:prstGeom>
                <a:solidFill>
                  <a:schemeClr val="accent1"/>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59" name="Oval 268">
                  <a:extLst>
                    <a:ext uri="{FF2B5EF4-FFF2-40B4-BE49-F238E27FC236}">
                      <a16:creationId xmlns:a16="http://schemas.microsoft.com/office/drawing/2014/main" id="{A2E2A735-5731-724C-89A1-C7942E7F739E}"/>
                    </a:ext>
                  </a:extLst>
                </p:cNvPr>
                <p:cNvSpPr>
                  <a:spLocks noChangeArrowheads="1"/>
                </p:cNvSpPr>
                <p:nvPr/>
              </p:nvSpPr>
              <p:spPr bwMode="auto">
                <a:xfrm>
                  <a:off x="1525" y="806"/>
                  <a:ext cx="140" cy="324"/>
                </a:xfrm>
                <a:prstGeom prst="ellipse">
                  <a:avLst/>
                </a:prstGeom>
                <a:solidFill>
                  <a:schemeClr val="accent1"/>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sp>
            <p:nvSpPr>
              <p:cNvPr id="31149" name="Oval 270">
                <a:extLst>
                  <a:ext uri="{FF2B5EF4-FFF2-40B4-BE49-F238E27FC236}">
                    <a16:creationId xmlns:a16="http://schemas.microsoft.com/office/drawing/2014/main" id="{A7D0CD78-9A3F-954E-8E6E-5A782C9F4067}"/>
                  </a:ext>
                </a:extLst>
              </p:cNvPr>
              <p:cNvSpPr>
                <a:spLocks noChangeArrowheads="1"/>
              </p:cNvSpPr>
              <p:nvPr/>
            </p:nvSpPr>
            <p:spPr bwMode="auto">
              <a:xfrm>
                <a:off x="1157" y="1038"/>
                <a:ext cx="216" cy="503"/>
              </a:xfrm>
              <a:prstGeom prst="ellipse">
                <a:avLst/>
              </a:prstGeom>
              <a:solidFill>
                <a:srgbClr val="FFFF66"/>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nvGrpSpPr>
              <p:cNvPr id="31150" name="Group 277">
                <a:extLst>
                  <a:ext uri="{FF2B5EF4-FFF2-40B4-BE49-F238E27FC236}">
                    <a16:creationId xmlns:a16="http://schemas.microsoft.com/office/drawing/2014/main" id="{005116C7-8378-9C4A-AC27-296E8A96889C}"/>
                  </a:ext>
                </a:extLst>
              </p:cNvPr>
              <p:cNvGrpSpPr>
                <a:grpSpLocks/>
              </p:cNvGrpSpPr>
              <p:nvPr/>
            </p:nvGrpSpPr>
            <p:grpSpPr bwMode="auto">
              <a:xfrm>
                <a:off x="1162" y="252"/>
                <a:ext cx="766" cy="690"/>
                <a:chOff x="1162" y="252"/>
                <a:chExt cx="766" cy="690"/>
              </a:xfrm>
            </p:grpSpPr>
            <p:sp>
              <p:nvSpPr>
                <p:cNvPr id="31152" name="Oval 271">
                  <a:extLst>
                    <a:ext uri="{FF2B5EF4-FFF2-40B4-BE49-F238E27FC236}">
                      <a16:creationId xmlns:a16="http://schemas.microsoft.com/office/drawing/2014/main" id="{D55B7F1C-EA7A-7148-9AEB-50A53D2F6257}"/>
                    </a:ext>
                  </a:extLst>
                </p:cNvPr>
                <p:cNvSpPr>
                  <a:spLocks noChangeArrowheads="1"/>
                </p:cNvSpPr>
                <p:nvPr/>
              </p:nvSpPr>
              <p:spPr bwMode="auto">
                <a:xfrm>
                  <a:off x="1372" y="252"/>
                  <a:ext cx="335" cy="344"/>
                </a:xfrm>
                <a:prstGeom prst="ellipse">
                  <a:avLst/>
                </a:prstGeom>
                <a:solidFill>
                  <a:srgbClr val="3399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53" name="Oval 272">
                  <a:extLst>
                    <a:ext uri="{FF2B5EF4-FFF2-40B4-BE49-F238E27FC236}">
                      <a16:creationId xmlns:a16="http://schemas.microsoft.com/office/drawing/2014/main" id="{79745574-F46B-9447-9741-1B459F25EE64}"/>
                    </a:ext>
                  </a:extLst>
                </p:cNvPr>
                <p:cNvSpPr>
                  <a:spLocks noChangeArrowheads="1"/>
                </p:cNvSpPr>
                <p:nvPr/>
              </p:nvSpPr>
              <p:spPr bwMode="auto">
                <a:xfrm>
                  <a:off x="1591" y="321"/>
                  <a:ext cx="337" cy="343"/>
                </a:xfrm>
                <a:prstGeom prst="ellipse">
                  <a:avLst/>
                </a:prstGeom>
                <a:solidFill>
                  <a:srgbClr val="FF0033"/>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54" name="Oval 273">
                  <a:extLst>
                    <a:ext uri="{FF2B5EF4-FFF2-40B4-BE49-F238E27FC236}">
                      <a16:creationId xmlns:a16="http://schemas.microsoft.com/office/drawing/2014/main" id="{4A85C5B7-B4C0-F444-8ABD-2D6CBF2C1AEB}"/>
                    </a:ext>
                  </a:extLst>
                </p:cNvPr>
                <p:cNvSpPr>
                  <a:spLocks noChangeArrowheads="1"/>
                </p:cNvSpPr>
                <p:nvPr/>
              </p:nvSpPr>
              <p:spPr bwMode="auto">
                <a:xfrm>
                  <a:off x="1186" y="310"/>
                  <a:ext cx="338" cy="344"/>
                </a:xfrm>
                <a:prstGeom prst="ellipse">
                  <a:avLst/>
                </a:prstGeom>
                <a:solidFill>
                  <a:srgbClr val="FF0033"/>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55" name="Oval 274">
                  <a:extLst>
                    <a:ext uri="{FF2B5EF4-FFF2-40B4-BE49-F238E27FC236}">
                      <a16:creationId xmlns:a16="http://schemas.microsoft.com/office/drawing/2014/main" id="{0D24CD71-83D8-4C42-883C-3B12A32FF689}"/>
                    </a:ext>
                  </a:extLst>
                </p:cNvPr>
                <p:cNvSpPr>
                  <a:spLocks noChangeArrowheads="1"/>
                </p:cNvSpPr>
                <p:nvPr/>
              </p:nvSpPr>
              <p:spPr bwMode="auto">
                <a:xfrm>
                  <a:off x="1162" y="521"/>
                  <a:ext cx="335" cy="343"/>
                </a:xfrm>
                <a:prstGeom prst="ellipse">
                  <a:avLst/>
                </a:prstGeom>
                <a:solidFill>
                  <a:srgbClr val="3399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56" name="Oval 275">
                  <a:extLst>
                    <a:ext uri="{FF2B5EF4-FFF2-40B4-BE49-F238E27FC236}">
                      <a16:creationId xmlns:a16="http://schemas.microsoft.com/office/drawing/2014/main" id="{B5E0A102-449F-B24D-B19E-B32038EA27DC}"/>
                    </a:ext>
                  </a:extLst>
                </p:cNvPr>
                <p:cNvSpPr>
                  <a:spLocks noChangeArrowheads="1"/>
                </p:cNvSpPr>
                <p:nvPr/>
              </p:nvSpPr>
              <p:spPr bwMode="auto">
                <a:xfrm>
                  <a:off x="1582" y="521"/>
                  <a:ext cx="337" cy="343"/>
                </a:xfrm>
                <a:prstGeom prst="ellipse">
                  <a:avLst/>
                </a:prstGeom>
                <a:solidFill>
                  <a:srgbClr val="3399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57" name="Oval 276">
                  <a:extLst>
                    <a:ext uri="{FF2B5EF4-FFF2-40B4-BE49-F238E27FC236}">
                      <a16:creationId xmlns:a16="http://schemas.microsoft.com/office/drawing/2014/main" id="{A99AFB10-2AC2-0647-A6AC-CAE7804BB674}"/>
                    </a:ext>
                  </a:extLst>
                </p:cNvPr>
                <p:cNvSpPr>
                  <a:spLocks noChangeArrowheads="1"/>
                </p:cNvSpPr>
                <p:nvPr/>
              </p:nvSpPr>
              <p:spPr bwMode="auto">
                <a:xfrm>
                  <a:off x="1372" y="598"/>
                  <a:ext cx="335" cy="344"/>
                </a:xfrm>
                <a:prstGeom prst="ellipse">
                  <a:avLst/>
                </a:prstGeom>
                <a:solidFill>
                  <a:srgbClr val="FF0033"/>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sp>
            <p:nvSpPr>
              <p:cNvPr id="31151" name="Oval 278">
                <a:extLst>
                  <a:ext uri="{FF2B5EF4-FFF2-40B4-BE49-F238E27FC236}">
                    <a16:creationId xmlns:a16="http://schemas.microsoft.com/office/drawing/2014/main" id="{D84A0BE5-6D43-2E48-A545-B55AB35B367D}"/>
                  </a:ext>
                </a:extLst>
              </p:cNvPr>
              <p:cNvSpPr>
                <a:spLocks noChangeArrowheads="1"/>
              </p:cNvSpPr>
              <p:nvPr/>
            </p:nvSpPr>
            <p:spPr bwMode="auto">
              <a:xfrm>
                <a:off x="1703" y="1044"/>
                <a:ext cx="147" cy="449"/>
              </a:xfrm>
              <a:prstGeom prst="ellipse">
                <a:avLst/>
              </a:prstGeom>
              <a:solidFill>
                <a:srgbClr val="FFFF66"/>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grpSp>
      <p:grpSp>
        <p:nvGrpSpPr>
          <p:cNvPr id="30723" name="Group 296">
            <a:extLst>
              <a:ext uri="{FF2B5EF4-FFF2-40B4-BE49-F238E27FC236}">
                <a16:creationId xmlns:a16="http://schemas.microsoft.com/office/drawing/2014/main" id="{945AC315-BDBF-5742-BA35-53B4C8CE02AE}"/>
              </a:ext>
            </a:extLst>
          </p:cNvPr>
          <p:cNvGrpSpPr>
            <a:grpSpLocks/>
          </p:cNvGrpSpPr>
          <p:nvPr/>
        </p:nvGrpSpPr>
        <p:grpSpPr bwMode="auto">
          <a:xfrm>
            <a:off x="6042025" y="327025"/>
            <a:ext cx="3151188" cy="1244600"/>
            <a:chOff x="3202" y="206"/>
            <a:chExt cx="2233" cy="784"/>
          </a:xfrm>
        </p:grpSpPr>
        <p:grpSp>
          <p:nvGrpSpPr>
            <p:cNvPr id="31129" name="Group 294">
              <a:extLst>
                <a:ext uri="{FF2B5EF4-FFF2-40B4-BE49-F238E27FC236}">
                  <a16:creationId xmlns:a16="http://schemas.microsoft.com/office/drawing/2014/main" id="{0AE8F625-71C0-A047-BD8F-36889B1F0A7B}"/>
                </a:ext>
              </a:extLst>
            </p:cNvPr>
            <p:cNvGrpSpPr>
              <a:grpSpLocks/>
            </p:cNvGrpSpPr>
            <p:nvPr/>
          </p:nvGrpSpPr>
          <p:grpSpPr bwMode="auto">
            <a:xfrm>
              <a:off x="3202" y="206"/>
              <a:ext cx="980" cy="784"/>
              <a:chOff x="3202" y="206"/>
              <a:chExt cx="980" cy="784"/>
            </a:xfrm>
          </p:grpSpPr>
          <p:sp>
            <p:nvSpPr>
              <p:cNvPr id="31131" name="Arc 281">
                <a:extLst>
                  <a:ext uri="{FF2B5EF4-FFF2-40B4-BE49-F238E27FC236}">
                    <a16:creationId xmlns:a16="http://schemas.microsoft.com/office/drawing/2014/main" id="{958865A7-D0BC-4D44-9E6F-D8787790BC02}"/>
                  </a:ext>
                </a:extLst>
              </p:cNvPr>
              <p:cNvSpPr>
                <a:spLocks/>
              </p:cNvSpPr>
              <p:nvPr/>
            </p:nvSpPr>
            <p:spPr bwMode="auto">
              <a:xfrm>
                <a:off x="3745" y="206"/>
                <a:ext cx="176" cy="129"/>
              </a:xfrm>
              <a:custGeom>
                <a:avLst/>
                <a:gdLst>
                  <a:gd name="T0" fmla="*/ 0 w 43200"/>
                  <a:gd name="T1" fmla="*/ 0 h 35069"/>
                  <a:gd name="T2" fmla="*/ 0 w 43200"/>
                  <a:gd name="T3" fmla="*/ 0 h 35069"/>
                  <a:gd name="T4" fmla="*/ 0 w 43200"/>
                  <a:gd name="T5" fmla="*/ 0 h 35069"/>
                  <a:gd name="T6" fmla="*/ 0 60000 65536"/>
                  <a:gd name="T7" fmla="*/ 0 60000 65536"/>
                  <a:gd name="T8" fmla="*/ 0 60000 65536"/>
                </a:gdLst>
                <a:ahLst/>
                <a:cxnLst>
                  <a:cxn ang="T6">
                    <a:pos x="T0" y="T1"/>
                  </a:cxn>
                  <a:cxn ang="T7">
                    <a:pos x="T2" y="T3"/>
                  </a:cxn>
                  <a:cxn ang="T8">
                    <a:pos x="T4" y="T5"/>
                  </a:cxn>
                </a:cxnLst>
                <a:rect l="0" t="0" r="r" b="b"/>
                <a:pathLst>
                  <a:path w="43200" h="35069" fill="none" extrusionOk="0">
                    <a:moveTo>
                      <a:pt x="2364" y="31427"/>
                    </a:moveTo>
                    <a:cubicBezTo>
                      <a:pt x="810" y="28384"/>
                      <a:pt x="0" y="25016"/>
                      <a:pt x="0" y="21600"/>
                    </a:cubicBezTo>
                    <a:cubicBezTo>
                      <a:pt x="0" y="9670"/>
                      <a:pt x="9670" y="0"/>
                      <a:pt x="21600" y="0"/>
                    </a:cubicBezTo>
                    <a:cubicBezTo>
                      <a:pt x="33529" y="0"/>
                      <a:pt x="43200" y="9670"/>
                      <a:pt x="43200" y="21600"/>
                    </a:cubicBezTo>
                    <a:cubicBezTo>
                      <a:pt x="43199" y="26494"/>
                      <a:pt x="41537" y="31243"/>
                      <a:pt x="38486" y="35069"/>
                    </a:cubicBezTo>
                  </a:path>
                  <a:path w="43200" h="35069" stroke="0" extrusionOk="0">
                    <a:moveTo>
                      <a:pt x="2364" y="31427"/>
                    </a:moveTo>
                    <a:cubicBezTo>
                      <a:pt x="810" y="28384"/>
                      <a:pt x="0" y="25016"/>
                      <a:pt x="0" y="21600"/>
                    </a:cubicBezTo>
                    <a:cubicBezTo>
                      <a:pt x="0" y="9670"/>
                      <a:pt x="9670" y="0"/>
                      <a:pt x="21600" y="0"/>
                    </a:cubicBezTo>
                    <a:cubicBezTo>
                      <a:pt x="33529" y="0"/>
                      <a:pt x="43200" y="9670"/>
                      <a:pt x="43200" y="21600"/>
                    </a:cubicBezTo>
                    <a:cubicBezTo>
                      <a:pt x="43199" y="26494"/>
                      <a:pt x="41537" y="31243"/>
                      <a:pt x="38486" y="35069"/>
                    </a:cubicBezTo>
                    <a:lnTo>
                      <a:pt x="21600" y="21600"/>
                    </a:lnTo>
                    <a:lnTo>
                      <a:pt x="2364" y="31427"/>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1132" name="Group 284">
                <a:extLst>
                  <a:ext uri="{FF2B5EF4-FFF2-40B4-BE49-F238E27FC236}">
                    <a16:creationId xmlns:a16="http://schemas.microsoft.com/office/drawing/2014/main" id="{F85DF040-3983-3E4D-A81E-E2F1AFFA0B91}"/>
                  </a:ext>
                </a:extLst>
              </p:cNvPr>
              <p:cNvGrpSpPr>
                <a:grpSpLocks/>
              </p:cNvGrpSpPr>
              <p:nvPr/>
            </p:nvGrpSpPr>
            <p:grpSpPr bwMode="auto">
              <a:xfrm>
                <a:off x="3741" y="332"/>
                <a:ext cx="178" cy="370"/>
                <a:chOff x="3741" y="332"/>
                <a:chExt cx="178" cy="370"/>
              </a:xfrm>
            </p:grpSpPr>
            <p:sp>
              <p:nvSpPr>
                <p:cNvPr id="31142" name="AutoShape 282">
                  <a:extLst>
                    <a:ext uri="{FF2B5EF4-FFF2-40B4-BE49-F238E27FC236}">
                      <a16:creationId xmlns:a16="http://schemas.microsoft.com/office/drawing/2014/main" id="{DCF8DB03-3C2A-F64D-8E54-6F4F230C57E4}"/>
                    </a:ext>
                  </a:extLst>
                </p:cNvPr>
                <p:cNvSpPr>
                  <a:spLocks noChangeArrowheads="1"/>
                </p:cNvSpPr>
                <p:nvPr/>
              </p:nvSpPr>
              <p:spPr bwMode="auto">
                <a:xfrm>
                  <a:off x="3885" y="332"/>
                  <a:ext cx="34" cy="370"/>
                </a:xfrm>
                <a:prstGeom prst="octagon">
                  <a:avLst>
                    <a:gd name="adj" fmla="val 29278"/>
                  </a:avLst>
                </a:prstGeom>
                <a:solidFill>
                  <a:srgbClr val="FF00CC"/>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43" name="AutoShape 283">
                  <a:extLst>
                    <a:ext uri="{FF2B5EF4-FFF2-40B4-BE49-F238E27FC236}">
                      <a16:creationId xmlns:a16="http://schemas.microsoft.com/office/drawing/2014/main" id="{2A2E7B80-6BCA-DC4C-88F8-EF7ED66906B6}"/>
                    </a:ext>
                  </a:extLst>
                </p:cNvPr>
                <p:cNvSpPr>
                  <a:spLocks noChangeArrowheads="1"/>
                </p:cNvSpPr>
                <p:nvPr/>
              </p:nvSpPr>
              <p:spPr bwMode="auto">
                <a:xfrm>
                  <a:off x="3741" y="332"/>
                  <a:ext cx="34" cy="370"/>
                </a:xfrm>
                <a:prstGeom prst="octagon">
                  <a:avLst>
                    <a:gd name="adj" fmla="val 29278"/>
                  </a:avLst>
                </a:prstGeom>
                <a:solidFill>
                  <a:srgbClr val="FF00CC"/>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sp>
            <p:nvSpPr>
              <p:cNvPr id="31133" name="Arc 285">
                <a:extLst>
                  <a:ext uri="{FF2B5EF4-FFF2-40B4-BE49-F238E27FC236}">
                    <a16:creationId xmlns:a16="http://schemas.microsoft.com/office/drawing/2014/main" id="{31DF64FD-0C6C-4045-9A78-7E497B11EB9A}"/>
                  </a:ext>
                </a:extLst>
              </p:cNvPr>
              <p:cNvSpPr>
                <a:spLocks/>
              </p:cNvSpPr>
              <p:nvPr/>
            </p:nvSpPr>
            <p:spPr bwMode="auto">
              <a:xfrm>
                <a:off x="3454" y="210"/>
                <a:ext cx="177" cy="129"/>
              </a:xfrm>
              <a:custGeom>
                <a:avLst/>
                <a:gdLst>
                  <a:gd name="T0" fmla="*/ 0 w 43200"/>
                  <a:gd name="T1" fmla="*/ 0 h 35116"/>
                  <a:gd name="T2" fmla="*/ 0 w 43200"/>
                  <a:gd name="T3" fmla="*/ 0 h 35116"/>
                  <a:gd name="T4" fmla="*/ 0 w 43200"/>
                  <a:gd name="T5" fmla="*/ 0 h 35116"/>
                  <a:gd name="T6" fmla="*/ 0 60000 65536"/>
                  <a:gd name="T7" fmla="*/ 0 60000 65536"/>
                  <a:gd name="T8" fmla="*/ 0 60000 65536"/>
                </a:gdLst>
                <a:ahLst/>
                <a:cxnLst>
                  <a:cxn ang="T6">
                    <a:pos x="T0" y="T1"/>
                  </a:cxn>
                  <a:cxn ang="T7">
                    <a:pos x="T2" y="T3"/>
                  </a:cxn>
                  <a:cxn ang="T8">
                    <a:pos x="T4" y="T5"/>
                  </a:cxn>
                </a:cxnLst>
                <a:rect l="0" t="0" r="r" b="b"/>
                <a:pathLst>
                  <a:path w="43200" h="35116" fill="none" extrusionOk="0">
                    <a:moveTo>
                      <a:pt x="2336" y="31372"/>
                    </a:moveTo>
                    <a:cubicBezTo>
                      <a:pt x="800" y="28343"/>
                      <a:pt x="0" y="24995"/>
                      <a:pt x="0" y="21600"/>
                    </a:cubicBezTo>
                    <a:cubicBezTo>
                      <a:pt x="0" y="9670"/>
                      <a:pt x="9670" y="0"/>
                      <a:pt x="21600" y="0"/>
                    </a:cubicBezTo>
                    <a:cubicBezTo>
                      <a:pt x="33529" y="0"/>
                      <a:pt x="43200" y="9670"/>
                      <a:pt x="43200" y="21600"/>
                    </a:cubicBezTo>
                    <a:cubicBezTo>
                      <a:pt x="43199" y="26514"/>
                      <a:pt x="41524" y="31282"/>
                      <a:pt x="38448" y="35115"/>
                    </a:cubicBezTo>
                  </a:path>
                  <a:path w="43200" h="35116" stroke="0" extrusionOk="0">
                    <a:moveTo>
                      <a:pt x="2336" y="31372"/>
                    </a:moveTo>
                    <a:cubicBezTo>
                      <a:pt x="800" y="28343"/>
                      <a:pt x="0" y="24995"/>
                      <a:pt x="0" y="21600"/>
                    </a:cubicBezTo>
                    <a:cubicBezTo>
                      <a:pt x="0" y="9670"/>
                      <a:pt x="9670" y="0"/>
                      <a:pt x="21600" y="0"/>
                    </a:cubicBezTo>
                    <a:cubicBezTo>
                      <a:pt x="33529" y="0"/>
                      <a:pt x="43200" y="9670"/>
                      <a:pt x="43200" y="21600"/>
                    </a:cubicBezTo>
                    <a:cubicBezTo>
                      <a:pt x="43199" y="26514"/>
                      <a:pt x="41524" y="31282"/>
                      <a:pt x="38448" y="35115"/>
                    </a:cubicBezTo>
                    <a:lnTo>
                      <a:pt x="21600" y="21600"/>
                    </a:lnTo>
                    <a:lnTo>
                      <a:pt x="2336" y="3137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34" name="Arc 286">
                <a:extLst>
                  <a:ext uri="{FF2B5EF4-FFF2-40B4-BE49-F238E27FC236}">
                    <a16:creationId xmlns:a16="http://schemas.microsoft.com/office/drawing/2014/main" id="{4D6603B4-B879-8046-A0F5-3037B8694CDA}"/>
                  </a:ext>
                </a:extLst>
              </p:cNvPr>
              <p:cNvSpPr>
                <a:spLocks/>
              </p:cNvSpPr>
              <p:nvPr/>
            </p:nvSpPr>
            <p:spPr bwMode="auto">
              <a:xfrm rot="10800000">
                <a:off x="3598" y="702"/>
                <a:ext cx="177" cy="128"/>
              </a:xfrm>
              <a:custGeom>
                <a:avLst/>
                <a:gdLst>
                  <a:gd name="T0" fmla="*/ 0 w 43200"/>
                  <a:gd name="T1" fmla="*/ 0 h 34877"/>
                  <a:gd name="T2" fmla="*/ 0 w 43200"/>
                  <a:gd name="T3" fmla="*/ 0 h 34877"/>
                  <a:gd name="T4" fmla="*/ 0 w 43200"/>
                  <a:gd name="T5" fmla="*/ 0 h 34877"/>
                  <a:gd name="T6" fmla="*/ 0 60000 65536"/>
                  <a:gd name="T7" fmla="*/ 0 60000 65536"/>
                  <a:gd name="T8" fmla="*/ 0 60000 65536"/>
                </a:gdLst>
                <a:ahLst/>
                <a:cxnLst>
                  <a:cxn ang="T6">
                    <a:pos x="T0" y="T1"/>
                  </a:cxn>
                  <a:cxn ang="T7">
                    <a:pos x="T2" y="T3"/>
                  </a:cxn>
                  <a:cxn ang="T8">
                    <a:pos x="T4" y="T5"/>
                  </a:cxn>
                </a:cxnLst>
                <a:rect l="0" t="0" r="r" b="b"/>
                <a:pathLst>
                  <a:path w="43200" h="34877" fill="none" extrusionOk="0">
                    <a:moveTo>
                      <a:pt x="4562" y="34876"/>
                    </a:moveTo>
                    <a:cubicBezTo>
                      <a:pt x="1605" y="31082"/>
                      <a:pt x="0" y="26410"/>
                      <a:pt x="0" y="21600"/>
                    </a:cubicBezTo>
                    <a:cubicBezTo>
                      <a:pt x="0" y="9670"/>
                      <a:pt x="9670" y="0"/>
                      <a:pt x="21600" y="0"/>
                    </a:cubicBezTo>
                    <a:cubicBezTo>
                      <a:pt x="33529" y="0"/>
                      <a:pt x="43200" y="9670"/>
                      <a:pt x="43200" y="21600"/>
                    </a:cubicBezTo>
                    <a:cubicBezTo>
                      <a:pt x="43199" y="25154"/>
                      <a:pt x="42322" y="28653"/>
                      <a:pt x="40646" y="31788"/>
                    </a:cubicBezTo>
                  </a:path>
                  <a:path w="43200" h="34877" stroke="0" extrusionOk="0">
                    <a:moveTo>
                      <a:pt x="4562" y="34876"/>
                    </a:moveTo>
                    <a:cubicBezTo>
                      <a:pt x="1605" y="31082"/>
                      <a:pt x="0" y="26410"/>
                      <a:pt x="0" y="21600"/>
                    </a:cubicBezTo>
                    <a:cubicBezTo>
                      <a:pt x="0" y="9670"/>
                      <a:pt x="9670" y="0"/>
                      <a:pt x="21600" y="0"/>
                    </a:cubicBezTo>
                    <a:cubicBezTo>
                      <a:pt x="33529" y="0"/>
                      <a:pt x="43200" y="9670"/>
                      <a:pt x="43200" y="21600"/>
                    </a:cubicBezTo>
                    <a:cubicBezTo>
                      <a:pt x="43199" y="25154"/>
                      <a:pt x="42322" y="28653"/>
                      <a:pt x="40646" y="31788"/>
                    </a:cubicBezTo>
                    <a:lnTo>
                      <a:pt x="21600" y="21600"/>
                    </a:lnTo>
                    <a:lnTo>
                      <a:pt x="4562" y="34876"/>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35" name="Arc 287">
                <a:extLst>
                  <a:ext uri="{FF2B5EF4-FFF2-40B4-BE49-F238E27FC236}">
                    <a16:creationId xmlns:a16="http://schemas.microsoft.com/office/drawing/2014/main" id="{8A327721-66E9-9C42-82CE-C237127900CC}"/>
                  </a:ext>
                </a:extLst>
              </p:cNvPr>
              <p:cNvSpPr>
                <a:spLocks/>
              </p:cNvSpPr>
              <p:nvPr/>
            </p:nvSpPr>
            <p:spPr bwMode="auto">
              <a:xfrm rot="10800000">
                <a:off x="3360" y="683"/>
                <a:ext cx="121" cy="114"/>
              </a:xfrm>
              <a:custGeom>
                <a:avLst/>
                <a:gdLst>
                  <a:gd name="T0" fmla="*/ 0 w 20538"/>
                  <a:gd name="T1" fmla="*/ 0 h 21146"/>
                  <a:gd name="T2" fmla="*/ 0 w 20538"/>
                  <a:gd name="T3" fmla="*/ 0 h 21146"/>
                  <a:gd name="T4" fmla="*/ 0 w 20538"/>
                  <a:gd name="T5" fmla="*/ 0 h 21146"/>
                  <a:gd name="T6" fmla="*/ 0 60000 65536"/>
                  <a:gd name="T7" fmla="*/ 0 60000 65536"/>
                  <a:gd name="T8" fmla="*/ 0 60000 65536"/>
                </a:gdLst>
                <a:ahLst/>
                <a:cxnLst>
                  <a:cxn ang="T6">
                    <a:pos x="T0" y="T1"/>
                  </a:cxn>
                  <a:cxn ang="T7">
                    <a:pos x="T2" y="T3"/>
                  </a:cxn>
                  <a:cxn ang="T8">
                    <a:pos x="T4" y="T5"/>
                  </a:cxn>
                </a:cxnLst>
                <a:rect l="0" t="0" r="r" b="b"/>
                <a:pathLst>
                  <a:path w="20538" h="21146" fill="none" extrusionOk="0">
                    <a:moveTo>
                      <a:pt x="0" y="14456"/>
                    </a:moveTo>
                    <a:cubicBezTo>
                      <a:pt x="2398" y="7094"/>
                      <a:pt x="8553" y="1578"/>
                      <a:pt x="16132" y="-1"/>
                    </a:cubicBezTo>
                  </a:path>
                  <a:path w="20538" h="21146" stroke="0" extrusionOk="0">
                    <a:moveTo>
                      <a:pt x="0" y="14456"/>
                    </a:moveTo>
                    <a:cubicBezTo>
                      <a:pt x="2398" y="7094"/>
                      <a:pt x="8553" y="1578"/>
                      <a:pt x="16132" y="-1"/>
                    </a:cubicBezTo>
                    <a:lnTo>
                      <a:pt x="20538" y="21146"/>
                    </a:lnTo>
                    <a:lnTo>
                      <a:pt x="0" y="14456"/>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36" name="Arc 288">
                <a:extLst>
                  <a:ext uri="{FF2B5EF4-FFF2-40B4-BE49-F238E27FC236}">
                    <a16:creationId xmlns:a16="http://schemas.microsoft.com/office/drawing/2014/main" id="{8B4166D5-46BB-B54B-A6A9-F2E14735CEFA}"/>
                  </a:ext>
                </a:extLst>
              </p:cNvPr>
              <p:cNvSpPr>
                <a:spLocks/>
              </p:cNvSpPr>
              <p:nvPr/>
            </p:nvSpPr>
            <p:spPr bwMode="auto">
              <a:xfrm rot="10800000">
                <a:off x="3909" y="679"/>
                <a:ext cx="122" cy="114"/>
              </a:xfrm>
              <a:custGeom>
                <a:avLst/>
                <a:gdLst>
                  <a:gd name="T0" fmla="*/ 0 w 20522"/>
                  <a:gd name="T1" fmla="*/ 0 h 21217"/>
                  <a:gd name="T2" fmla="*/ 0 w 20522"/>
                  <a:gd name="T3" fmla="*/ 0 h 21217"/>
                  <a:gd name="T4" fmla="*/ 0 w 20522"/>
                  <a:gd name="T5" fmla="*/ 0 h 21217"/>
                  <a:gd name="T6" fmla="*/ 0 60000 65536"/>
                  <a:gd name="T7" fmla="*/ 0 60000 65536"/>
                  <a:gd name="T8" fmla="*/ 0 60000 65536"/>
                </a:gdLst>
                <a:ahLst/>
                <a:cxnLst>
                  <a:cxn ang="T6">
                    <a:pos x="T0" y="T1"/>
                  </a:cxn>
                  <a:cxn ang="T7">
                    <a:pos x="T2" y="T3"/>
                  </a:cxn>
                  <a:cxn ang="T8">
                    <a:pos x="T4" y="T5"/>
                  </a:cxn>
                </a:cxnLst>
                <a:rect l="0" t="0" r="r" b="b"/>
                <a:pathLst>
                  <a:path w="20522" h="21217" fill="none" extrusionOk="0">
                    <a:moveTo>
                      <a:pt x="4048" y="-1"/>
                    </a:moveTo>
                    <a:cubicBezTo>
                      <a:pt x="11763" y="1471"/>
                      <a:pt x="18072" y="7016"/>
                      <a:pt x="20522" y="14479"/>
                    </a:cubicBezTo>
                  </a:path>
                  <a:path w="20522" h="21217" stroke="0" extrusionOk="0">
                    <a:moveTo>
                      <a:pt x="4048" y="-1"/>
                    </a:moveTo>
                    <a:cubicBezTo>
                      <a:pt x="11763" y="1471"/>
                      <a:pt x="18072" y="7016"/>
                      <a:pt x="20522" y="14479"/>
                    </a:cubicBezTo>
                    <a:lnTo>
                      <a:pt x="0" y="21217"/>
                    </a:lnTo>
                    <a:lnTo>
                      <a:pt x="4048" y="-1"/>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1137" name="Group 291">
                <a:extLst>
                  <a:ext uri="{FF2B5EF4-FFF2-40B4-BE49-F238E27FC236}">
                    <a16:creationId xmlns:a16="http://schemas.microsoft.com/office/drawing/2014/main" id="{4C64271A-BC21-3E45-8440-4F2173416610}"/>
                  </a:ext>
                </a:extLst>
              </p:cNvPr>
              <p:cNvGrpSpPr>
                <a:grpSpLocks/>
              </p:cNvGrpSpPr>
              <p:nvPr/>
            </p:nvGrpSpPr>
            <p:grpSpPr bwMode="auto">
              <a:xfrm>
                <a:off x="3453" y="336"/>
                <a:ext cx="178" cy="370"/>
                <a:chOff x="3453" y="336"/>
                <a:chExt cx="178" cy="370"/>
              </a:xfrm>
            </p:grpSpPr>
            <p:sp>
              <p:nvSpPr>
                <p:cNvPr id="31140" name="AutoShape 289">
                  <a:extLst>
                    <a:ext uri="{FF2B5EF4-FFF2-40B4-BE49-F238E27FC236}">
                      <a16:creationId xmlns:a16="http://schemas.microsoft.com/office/drawing/2014/main" id="{A72FDEBB-4A34-4E42-934F-A90D915CF3CE}"/>
                    </a:ext>
                  </a:extLst>
                </p:cNvPr>
                <p:cNvSpPr>
                  <a:spLocks noChangeArrowheads="1"/>
                </p:cNvSpPr>
                <p:nvPr/>
              </p:nvSpPr>
              <p:spPr bwMode="auto">
                <a:xfrm>
                  <a:off x="3597" y="336"/>
                  <a:ext cx="34" cy="370"/>
                </a:xfrm>
                <a:prstGeom prst="octagon">
                  <a:avLst>
                    <a:gd name="adj" fmla="val 29278"/>
                  </a:avLst>
                </a:prstGeom>
                <a:solidFill>
                  <a:srgbClr val="FF00CC"/>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41" name="AutoShape 290">
                  <a:extLst>
                    <a:ext uri="{FF2B5EF4-FFF2-40B4-BE49-F238E27FC236}">
                      <a16:creationId xmlns:a16="http://schemas.microsoft.com/office/drawing/2014/main" id="{CC027C5E-F323-A147-A7C7-3FE62B5B3A19}"/>
                    </a:ext>
                  </a:extLst>
                </p:cNvPr>
                <p:cNvSpPr>
                  <a:spLocks noChangeArrowheads="1"/>
                </p:cNvSpPr>
                <p:nvPr/>
              </p:nvSpPr>
              <p:spPr bwMode="auto">
                <a:xfrm>
                  <a:off x="3453" y="336"/>
                  <a:ext cx="34" cy="370"/>
                </a:xfrm>
                <a:prstGeom prst="octagon">
                  <a:avLst>
                    <a:gd name="adj" fmla="val 29278"/>
                  </a:avLst>
                </a:prstGeom>
                <a:solidFill>
                  <a:srgbClr val="FF00CC"/>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sp>
            <p:nvSpPr>
              <p:cNvPr id="31138" name="Rectangle 292">
                <a:extLst>
                  <a:ext uri="{FF2B5EF4-FFF2-40B4-BE49-F238E27FC236}">
                    <a16:creationId xmlns:a16="http://schemas.microsoft.com/office/drawing/2014/main" id="{A08D5194-BA1D-FD44-8CD5-E56179707446}"/>
                  </a:ext>
                </a:extLst>
              </p:cNvPr>
              <p:cNvSpPr>
                <a:spLocks noChangeArrowheads="1"/>
              </p:cNvSpPr>
              <p:nvPr/>
            </p:nvSpPr>
            <p:spPr bwMode="auto">
              <a:xfrm>
                <a:off x="3202" y="757"/>
                <a:ext cx="25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000000"/>
                    </a:solidFill>
                  </a:rPr>
                  <a:t>N</a:t>
                </a:r>
              </a:p>
            </p:txBody>
          </p:sp>
          <p:sp>
            <p:nvSpPr>
              <p:cNvPr id="31139" name="Rectangle 293">
                <a:extLst>
                  <a:ext uri="{FF2B5EF4-FFF2-40B4-BE49-F238E27FC236}">
                    <a16:creationId xmlns:a16="http://schemas.microsoft.com/office/drawing/2014/main" id="{56A8BE99-DF4B-2B42-A65C-63CA4DC07D4D}"/>
                  </a:ext>
                </a:extLst>
              </p:cNvPr>
              <p:cNvSpPr>
                <a:spLocks noChangeArrowheads="1"/>
              </p:cNvSpPr>
              <p:nvPr/>
            </p:nvSpPr>
            <p:spPr bwMode="auto">
              <a:xfrm>
                <a:off x="3932" y="753"/>
                <a:ext cx="25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000000"/>
                    </a:solidFill>
                  </a:rPr>
                  <a:t>C</a:t>
                </a:r>
              </a:p>
            </p:txBody>
          </p:sp>
        </p:grpSp>
        <p:sp>
          <p:nvSpPr>
            <p:cNvPr id="31130" name="Rectangle 295">
              <a:extLst>
                <a:ext uri="{FF2B5EF4-FFF2-40B4-BE49-F238E27FC236}">
                  <a16:creationId xmlns:a16="http://schemas.microsoft.com/office/drawing/2014/main" id="{F1DE0C0D-C376-5942-873F-1E0C650FF4DC}"/>
                </a:ext>
              </a:extLst>
            </p:cNvPr>
            <p:cNvSpPr>
              <a:spLocks noChangeArrowheads="1"/>
            </p:cNvSpPr>
            <p:nvPr/>
          </p:nvSpPr>
          <p:spPr bwMode="auto">
            <a:xfrm>
              <a:off x="4295" y="402"/>
              <a:ext cx="114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V-proteolipid</a:t>
              </a:r>
            </a:p>
          </p:txBody>
        </p:sp>
      </p:grpSp>
      <p:grpSp>
        <p:nvGrpSpPr>
          <p:cNvPr id="30724" name="Group 326">
            <a:extLst>
              <a:ext uri="{FF2B5EF4-FFF2-40B4-BE49-F238E27FC236}">
                <a16:creationId xmlns:a16="http://schemas.microsoft.com/office/drawing/2014/main" id="{68515922-447D-0A4C-83E0-7ADD9D6D4296}"/>
              </a:ext>
            </a:extLst>
          </p:cNvPr>
          <p:cNvGrpSpPr>
            <a:grpSpLocks/>
          </p:cNvGrpSpPr>
          <p:nvPr/>
        </p:nvGrpSpPr>
        <p:grpSpPr bwMode="auto">
          <a:xfrm>
            <a:off x="6210300" y="2589214"/>
            <a:ext cx="1631950" cy="1444625"/>
            <a:chOff x="5137" y="1373"/>
            <a:chExt cx="1157" cy="910"/>
          </a:xfrm>
        </p:grpSpPr>
        <p:sp>
          <p:nvSpPr>
            <p:cNvPr id="31112" name="Arc 309">
              <a:extLst>
                <a:ext uri="{FF2B5EF4-FFF2-40B4-BE49-F238E27FC236}">
                  <a16:creationId xmlns:a16="http://schemas.microsoft.com/office/drawing/2014/main" id="{8F3F20CD-DA28-6244-859B-A9281A36BA4E}"/>
                </a:ext>
              </a:extLst>
            </p:cNvPr>
            <p:cNvSpPr>
              <a:spLocks/>
            </p:cNvSpPr>
            <p:nvPr/>
          </p:nvSpPr>
          <p:spPr bwMode="auto">
            <a:xfrm>
              <a:off x="5860" y="1503"/>
              <a:ext cx="175" cy="129"/>
            </a:xfrm>
            <a:custGeom>
              <a:avLst/>
              <a:gdLst>
                <a:gd name="T0" fmla="*/ 0 w 43200"/>
                <a:gd name="T1" fmla="*/ 0 h 35144"/>
                <a:gd name="T2" fmla="*/ 0 w 43200"/>
                <a:gd name="T3" fmla="*/ 0 h 35144"/>
                <a:gd name="T4" fmla="*/ 0 w 43200"/>
                <a:gd name="T5" fmla="*/ 0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13" name="Arc 310">
              <a:extLst>
                <a:ext uri="{FF2B5EF4-FFF2-40B4-BE49-F238E27FC236}">
                  <a16:creationId xmlns:a16="http://schemas.microsoft.com/office/drawing/2014/main" id="{DBF8B7D5-A908-7F43-AD57-D8D8D1473479}"/>
                </a:ext>
              </a:extLst>
            </p:cNvPr>
            <p:cNvSpPr>
              <a:spLocks/>
            </p:cNvSpPr>
            <p:nvPr/>
          </p:nvSpPr>
          <p:spPr bwMode="auto">
            <a:xfrm>
              <a:off x="5567" y="1507"/>
              <a:ext cx="176" cy="129"/>
            </a:xfrm>
            <a:custGeom>
              <a:avLst/>
              <a:gdLst>
                <a:gd name="T0" fmla="*/ 0 w 43200"/>
                <a:gd name="T1" fmla="*/ 0 h 35069"/>
                <a:gd name="T2" fmla="*/ 0 w 43200"/>
                <a:gd name="T3" fmla="*/ 0 h 35069"/>
                <a:gd name="T4" fmla="*/ 0 w 43200"/>
                <a:gd name="T5" fmla="*/ 0 h 35069"/>
                <a:gd name="T6" fmla="*/ 0 60000 65536"/>
                <a:gd name="T7" fmla="*/ 0 60000 65536"/>
                <a:gd name="T8" fmla="*/ 0 60000 65536"/>
              </a:gdLst>
              <a:ahLst/>
              <a:cxnLst>
                <a:cxn ang="T6">
                  <a:pos x="T0" y="T1"/>
                </a:cxn>
                <a:cxn ang="T7">
                  <a:pos x="T2" y="T3"/>
                </a:cxn>
                <a:cxn ang="T8">
                  <a:pos x="T4" y="T5"/>
                </a:cxn>
              </a:cxnLst>
              <a:rect l="0" t="0" r="r" b="b"/>
              <a:pathLst>
                <a:path w="43200" h="35069" fill="none" extrusionOk="0">
                  <a:moveTo>
                    <a:pt x="2364" y="31427"/>
                  </a:moveTo>
                  <a:cubicBezTo>
                    <a:pt x="810" y="28384"/>
                    <a:pt x="0" y="25016"/>
                    <a:pt x="0" y="21600"/>
                  </a:cubicBezTo>
                  <a:cubicBezTo>
                    <a:pt x="0" y="9670"/>
                    <a:pt x="9670" y="0"/>
                    <a:pt x="21600" y="0"/>
                  </a:cubicBezTo>
                  <a:cubicBezTo>
                    <a:pt x="33529" y="0"/>
                    <a:pt x="43200" y="9670"/>
                    <a:pt x="43200" y="21600"/>
                  </a:cubicBezTo>
                  <a:cubicBezTo>
                    <a:pt x="43199" y="26494"/>
                    <a:pt x="41537" y="31243"/>
                    <a:pt x="38486" y="35069"/>
                  </a:cubicBezTo>
                </a:path>
                <a:path w="43200" h="35069" stroke="0" extrusionOk="0">
                  <a:moveTo>
                    <a:pt x="2364" y="31427"/>
                  </a:moveTo>
                  <a:cubicBezTo>
                    <a:pt x="810" y="28384"/>
                    <a:pt x="0" y="25016"/>
                    <a:pt x="0" y="21600"/>
                  </a:cubicBezTo>
                  <a:cubicBezTo>
                    <a:pt x="0" y="9670"/>
                    <a:pt x="9670" y="0"/>
                    <a:pt x="21600" y="0"/>
                  </a:cubicBezTo>
                  <a:cubicBezTo>
                    <a:pt x="33529" y="0"/>
                    <a:pt x="43200" y="9670"/>
                    <a:pt x="43200" y="21600"/>
                  </a:cubicBezTo>
                  <a:cubicBezTo>
                    <a:pt x="43199" y="26494"/>
                    <a:pt x="41537" y="31243"/>
                    <a:pt x="38486" y="35069"/>
                  </a:cubicBezTo>
                  <a:lnTo>
                    <a:pt x="21600" y="21600"/>
                  </a:lnTo>
                  <a:lnTo>
                    <a:pt x="2364" y="31427"/>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14" name="Arc 311">
              <a:extLst>
                <a:ext uri="{FF2B5EF4-FFF2-40B4-BE49-F238E27FC236}">
                  <a16:creationId xmlns:a16="http://schemas.microsoft.com/office/drawing/2014/main" id="{44DFD320-AFD3-5548-A215-6FBF53A8786E}"/>
                </a:ext>
              </a:extLst>
            </p:cNvPr>
            <p:cNvSpPr>
              <a:spLocks/>
            </p:cNvSpPr>
            <p:nvPr/>
          </p:nvSpPr>
          <p:spPr bwMode="auto">
            <a:xfrm rot="10800000">
              <a:off x="5711" y="2001"/>
              <a:ext cx="176" cy="129"/>
            </a:xfrm>
            <a:custGeom>
              <a:avLst/>
              <a:gdLst>
                <a:gd name="T0" fmla="*/ 0 w 43200"/>
                <a:gd name="T1" fmla="*/ 0 h 34949"/>
                <a:gd name="T2" fmla="*/ 0 w 43200"/>
                <a:gd name="T3" fmla="*/ 0 h 34949"/>
                <a:gd name="T4" fmla="*/ 0 w 43200"/>
                <a:gd name="T5" fmla="*/ 0 h 34949"/>
                <a:gd name="T6" fmla="*/ 0 60000 65536"/>
                <a:gd name="T7" fmla="*/ 0 60000 65536"/>
                <a:gd name="T8" fmla="*/ 0 60000 65536"/>
              </a:gdLst>
              <a:ahLst/>
              <a:cxnLst>
                <a:cxn ang="T6">
                  <a:pos x="T0" y="T1"/>
                </a:cxn>
                <a:cxn ang="T7">
                  <a:pos x="T2" y="T3"/>
                </a:cxn>
                <a:cxn ang="T8">
                  <a:pos x="T4" y="T5"/>
                </a:cxn>
              </a:cxnLst>
              <a:rect l="0" t="0" r="r" b="b"/>
              <a:pathLst>
                <a:path w="43200" h="34949" fill="none" extrusionOk="0">
                  <a:moveTo>
                    <a:pt x="4618" y="34948"/>
                  </a:moveTo>
                  <a:cubicBezTo>
                    <a:pt x="1626" y="31142"/>
                    <a:pt x="0" y="26441"/>
                    <a:pt x="0" y="21600"/>
                  </a:cubicBezTo>
                  <a:cubicBezTo>
                    <a:pt x="0" y="9670"/>
                    <a:pt x="9670" y="0"/>
                    <a:pt x="21600" y="0"/>
                  </a:cubicBezTo>
                  <a:cubicBezTo>
                    <a:pt x="33529" y="0"/>
                    <a:pt x="43200" y="9670"/>
                    <a:pt x="43200" y="21600"/>
                  </a:cubicBezTo>
                  <a:cubicBezTo>
                    <a:pt x="43199" y="25137"/>
                    <a:pt x="42331" y="28620"/>
                    <a:pt x="40670" y="31743"/>
                  </a:cubicBezTo>
                </a:path>
                <a:path w="43200" h="34949" stroke="0" extrusionOk="0">
                  <a:moveTo>
                    <a:pt x="4618" y="34948"/>
                  </a:moveTo>
                  <a:cubicBezTo>
                    <a:pt x="1626" y="31142"/>
                    <a:pt x="0" y="26441"/>
                    <a:pt x="0" y="21600"/>
                  </a:cubicBezTo>
                  <a:cubicBezTo>
                    <a:pt x="0" y="9670"/>
                    <a:pt x="9670" y="0"/>
                    <a:pt x="21600" y="0"/>
                  </a:cubicBezTo>
                  <a:cubicBezTo>
                    <a:pt x="33529" y="0"/>
                    <a:pt x="43200" y="9670"/>
                    <a:pt x="43200" y="21600"/>
                  </a:cubicBezTo>
                  <a:cubicBezTo>
                    <a:pt x="43199" y="25137"/>
                    <a:pt x="42331" y="28620"/>
                    <a:pt x="40670" y="31743"/>
                  </a:cubicBezTo>
                  <a:lnTo>
                    <a:pt x="21600" y="21600"/>
                  </a:lnTo>
                  <a:lnTo>
                    <a:pt x="4618" y="34948"/>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15" name="Arc 312">
              <a:extLst>
                <a:ext uri="{FF2B5EF4-FFF2-40B4-BE49-F238E27FC236}">
                  <a16:creationId xmlns:a16="http://schemas.microsoft.com/office/drawing/2014/main" id="{421F7CE6-A45E-D644-BDF9-038192E7F2FF}"/>
                </a:ext>
              </a:extLst>
            </p:cNvPr>
            <p:cNvSpPr>
              <a:spLocks/>
            </p:cNvSpPr>
            <p:nvPr/>
          </p:nvSpPr>
          <p:spPr bwMode="auto">
            <a:xfrm rot="10800000">
              <a:off x="6022" y="1976"/>
              <a:ext cx="122" cy="114"/>
            </a:xfrm>
            <a:custGeom>
              <a:avLst/>
              <a:gdLst>
                <a:gd name="T0" fmla="*/ 0 w 20522"/>
                <a:gd name="T1" fmla="*/ 0 h 21186"/>
                <a:gd name="T2" fmla="*/ 0 w 20522"/>
                <a:gd name="T3" fmla="*/ 0 h 21186"/>
                <a:gd name="T4" fmla="*/ 0 w 20522"/>
                <a:gd name="T5" fmla="*/ 0 h 21186"/>
                <a:gd name="T6" fmla="*/ 0 60000 65536"/>
                <a:gd name="T7" fmla="*/ 0 60000 65536"/>
                <a:gd name="T8" fmla="*/ 0 60000 65536"/>
              </a:gdLst>
              <a:ahLst/>
              <a:cxnLst>
                <a:cxn ang="T6">
                  <a:pos x="T0" y="T1"/>
                </a:cxn>
                <a:cxn ang="T7">
                  <a:pos x="T2" y="T3"/>
                </a:cxn>
                <a:cxn ang="T8">
                  <a:pos x="T4" y="T5"/>
                </a:cxn>
              </a:cxnLst>
              <a:rect l="0" t="0" r="r" b="b"/>
              <a:pathLst>
                <a:path w="20522" h="21186" fill="none" extrusionOk="0">
                  <a:moveTo>
                    <a:pt x="4209" y="0"/>
                  </a:moveTo>
                  <a:cubicBezTo>
                    <a:pt x="11856" y="1519"/>
                    <a:pt x="18090" y="7041"/>
                    <a:pt x="20522" y="14448"/>
                  </a:cubicBezTo>
                </a:path>
                <a:path w="20522" h="21186" stroke="0" extrusionOk="0">
                  <a:moveTo>
                    <a:pt x="4209" y="0"/>
                  </a:moveTo>
                  <a:cubicBezTo>
                    <a:pt x="11856" y="1519"/>
                    <a:pt x="18090" y="7041"/>
                    <a:pt x="20522" y="14448"/>
                  </a:cubicBezTo>
                  <a:lnTo>
                    <a:pt x="0" y="21186"/>
                  </a:lnTo>
                  <a:lnTo>
                    <a:pt x="4209" y="0"/>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1116" name="Group 315">
              <a:extLst>
                <a:ext uri="{FF2B5EF4-FFF2-40B4-BE49-F238E27FC236}">
                  <a16:creationId xmlns:a16="http://schemas.microsoft.com/office/drawing/2014/main" id="{F02B2B01-02D4-3E43-A5B7-DD73B4A863A3}"/>
                </a:ext>
              </a:extLst>
            </p:cNvPr>
            <p:cNvGrpSpPr>
              <a:grpSpLocks/>
            </p:cNvGrpSpPr>
            <p:nvPr/>
          </p:nvGrpSpPr>
          <p:grpSpPr bwMode="auto">
            <a:xfrm>
              <a:off x="5137" y="1373"/>
              <a:ext cx="299" cy="298"/>
              <a:chOff x="5137" y="1373"/>
              <a:chExt cx="299" cy="298"/>
            </a:xfrm>
          </p:grpSpPr>
          <p:sp>
            <p:nvSpPr>
              <p:cNvPr id="31127" name="Arc 313">
                <a:extLst>
                  <a:ext uri="{FF2B5EF4-FFF2-40B4-BE49-F238E27FC236}">
                    <a16:creationId xmlns:a16="http://schemas.microsoft.com/office/drawing/2014/main" id="{8DD20D70-9880-8341-83BD-AD1CE0C2B17A}"/>
                  </a:ext>
                </a:extLst>
              </p:cNvPr>
              <p:cNvSpPr>
                <a:spLocks/>
              </p:cNvSpPr>
              <p:nvPr/>
            </p:nvSpPr>
            <p:spPr bwMode="auto">
              <a:xfrm rot="10800000">
                <a:off x="5314" y="1557"/>
                <a:ext cx="122" cy="114"/>
              </a:xfrm>
              <a:custGeom>
                <a:avLst/>
                <a:gdLst>
                  <a:gd name="T0" fmla="*/ 0 w 20608"/>
                  <a:gd name="T1" fmla="*/ 0 h 21145"/>
                  <a:gd name="T2" fmla="*/ 0 w 20608"/>
                  <a:gd name="T3" fmla="*/ 0 h 21145"/>
                  <a:gd name="T4" fmla="*/ 0 w 20608"/>
                  <a:gd name="T5" fmla="*/ 0 h 21145"/>
                  <a:gd name="T6" fmla="*/ 0 60000 65536"/>
                  <a:gd name="T7" fmla="*/ 0 60000 65536"/>
                  <a:gd name="T8" fmla="*/ 0 60000 65536"/>
                </a:gdLst>
                <a:ahLst/>
                <a:cxnLst>
                  <a:cxn ang="T6">
                    <a:pos x="T0" y="T1"/>
                  </a:cxn>
                  <a:cxn ang="T7">
                    <a:pos x="T2" y="T3"/>
                  </a:cxn>
                  <a:cxn ang="T8">
                    <a:pos x="T4" y="T5"/>
                  </a:cxn>
                </a:cxnLst>
                <a:rect l="0" t="0" r="r" b="b"/>
                <a:pathLst>
                  <a:path w="20608" h="21145" fill="none" extrusionOk="0">
                    <a:moveTo>
                      <a:pt x="16198" y="21145"/>
                    </a:moveTo>
                    <a:cubicBezTo>
                      <a:pt x="8540" y="19548"/>
                      <a:pt x="2343" y="13935"/>
                      <a:pt x="0" y="6470"/>
                    </a:cubicBezTo>
                  </a:path>
                  <a:path w="20608" h="21145" stroke="0" extrusionOk="0">
                    <a:moveTo>
                      <a:pt x="16198" y="21145"/>
                    </a:moveTo>
                    <a:cubicBezTo>
                      <a:pt x="8540" y="19548"/>
                      <a:pt x="2343" y="13935"/>
                      <a:pt x="0" y="6470"/>
                    </a:cubicBezTo>
                    <a:lnTo>
                      <a:pt x="20608" y="0"/>
                    </a:lnTo>
                    <a:lnTo>
                      <a:pt x="16198" y="21145"/>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28" name="Rectangle 314">
                <a:extLst>
                  <a:ext uri="{FF2B5EF4-FFF2-40B4-BE49-F238E27FC236}">
                    <a16:creationId xmlns:a16="http://schemas.microsoft.com/office/drawing/2014/main" id="{B3147326-9987-9D41-9576-F113B2748C93}"/>
                  </a:ext>
                </a:extLst>
              </p:cNvPr>
              <p:cNvSpPr>
                <a:spLocks noChangeArrowheads="1"/>
              </p:cNvSpPr>
              <p:nvPr/>
            </p:nvSpPr>
            <p:spPr bwMode="auto">
              <a:xfrm rot="10800000" flipH="1">
                <a:off x="5137" y="1373"/>
                <a:ext cx="25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000000"/>
                    </a:solidFill>
                  </a:rPr>
                  <a:t>N</a:t>
                </a:r>
              </a:p>
            </p:txBody>
          </p:sp>
        </p:grpSp>
        <p:sp>
          <p:nvSpPr>
            <p:cNvPr id="31117" name="Rectangle 316">
              <a:extLst>
                <a:ext uri="{FF2B5EF4-FFF2-40B4-BE49-F238E27FC236}">
                  <a16:creationId xmlns:a16="http://schemas.microsoft.com/office/drawing/2014/main" id="{EC7D3C6F-5684-EE4A-B6A2-A28AD5EE380F}"/>
                </a:ext>
              </a:extLst>
            </p:cNvPr>
            <p:cNvSpPr>
              <a:spLocks noChangeArrowheads="1"/>
            </p:cNvSpPr>
            <p:nvPr/>
          </p:nvSpPr>
          <p:spPr bwMode="auto">
            <a:xfrm>
              <a:off x="6044" y="2050"/>
              <a:ext cx="25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000000"/>
                  </a:solidFill>
                </a:rPr>
                <a:t>C</a:t>
              </a:r>
            </a:p>
          </p:txBody>
        </p:sp>
        <p:grpSp>
          <p:nvGrpSpPr>
            <p:cNvPr id="31118" name="Group 324">
              <a:extLst>
                <a:ext uri="{FF2B5EF4-FFF2-40B4-BE49-F238E27FC236}">
                  <a16:creationId xmlns:a16="http://schemas.microsoft.com/office/drawing/2014/main" id="{2D74FDEE-9278-3A4F-984C-A7DCCAFBDA2F}"/>
                </a:ext>
              </a:extLst>
            </p:cNvPr>
            <p:cNvGrpSpPr>
              <a:grpSpLocks/>
            </p:cNvGrpSpPr>
            <p:nvPr/>
          </p:nvGrpSpPr>
          <p:grpSpPr bwMode="auto">
            <a:xfrm>
              <a:off x="5418" y="1629"/>
              <a:ext cx="613" cy="370"/>
              <a:chOff x="5418" y="1629"/>
              <a:chExt cx="613" cy="370"/>
            </a:xfrm>
          </p:grpSpPr>
          <p:grpSp>
            <p:nvGrpSpPr>
              <p:cNvPr id="31120" name="Group 319">
                <a:extLst>
                  <a:ext uri="{FF2B5EF4-FFF2-40B4-BE49-F238E27FC236}">
                    <a16:creationId xmlns:a16="http://schemas.microsoft.com/office/drawing/2014/main" id="{CF1ACF93-BCA8-164B-881F-020105D36BB6}"/>
                  </a:ext>
                </a:extLst>
              </p:cNvPr>
              <p:cNvGrpSpPr>
                <a:grpSpLocks/>
              </p:cNvGrpSpPr>
              <p:nvPr/>
            </p:nvGrpSpPr>
            <p:grpSpPr bwMode="auto">
              <a:xfrm>
                <a:off x="5853" y="1629"/>
                <a:ext cx="178" cy="370"/>
                <a:chOff x="5853" y="1629"/>
                <a:chExt cx="178" cy="370"/>
              </a:xfrm>
            </p:grpSpPr>
            <p:sp>
              <p:nvSpPr>
                <p:cNvPr id="31125" name="AutoShape 317">
                  <a:extLst>
                    <a:ext uri="{FF2B5EF4-FFF2-40B4-BE49-F238E27FC236}">
                      <a16:creationId xmlns:a16="http://schemas.microsoft.com/office/drawing/2014/main" id="{E63CA554-7D8C-D441-AC81-A22E461BDEAB}"/>
                    </a:ext>
                  </a:extLst>
                </p:cNvPr>
                <p:cNvSpPr>
                  <a:spLocks noChangeArrowheads="1"/>
                </p:cNvSpPr>
                <p:nvPr/>
              </p:nvSpPr>
              <p:spPr bwMode="auto">
                <a:xfrm>
                  <a:off x="5997" y="1629"/>
                  <a:ext cx="34" cy="370"/>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26" name="AutoShape 318">
                  <a:extLst>
                    <a:ext uri="{FF2B5EF4-FFF2-40B4-BE49-F238E27FC236}">
                      <a16:creationId xmlns:a16="http://schemas.microsoft.com/office/drawing/2014/main" id="{A95081E2-3E3A-CC43-B150-EEFE8B145F06}"/>
                    </a:ext>
                  </a:extLst>
                </p:cNvPr>
                <p:cNvSpPr>
                  <a:spLocks noChangeArrowheads="1"/>
                </p:cNvSpPr>
                <p:nvPr/>
              </p:nvSpPr>
              <p:spPr bwMode="auto">
                <a:xfrm>
                  <a:off x="5853" y="1629"/>
                  <a:ext cx="34" cy="370"/>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grpSp>
            <p:nvGrpSpPr>
              <p:cNvPr id="31121" name="Group 322">
                <a:extLst>
                  <a:ext uri="{FF2B5EF4-FFF2-40B4-BE49-F238E27FC236}">
                    <a16:creationId xmlns:a16="http://schemas.microsoft.com/office/drawing/2014/main" id="{3999D4F5-79D9-D840-9F57-B010A2EB263D}"/>
                  </a:ext>
                </a:extLst>
              </p:cNvPr>
              <p:cNvGrpSpPr>
                <a:grpSpLocks/>
              </p:cNvGrpSpPr>
              <p:nvPr/>
            </p:nvGrpSpPr>
            <p:grpSpPr bwMode="auto">
              <a:xfrm>
                <a:off x="5565" y="1629"/>
                <a:ext cx="178" cy="370"/>
                <a:chOff x="5565" y="1629"/>
                <a:chExt cx="178" cy="370"/>
              </a:xfrm>
            </p:grpSpPr>
            <p:sp>
              <p:nvSpPr>
                <p:cNvPr id="31123" name="AutoShape 320">
                  <a:extLst>
                    <a:ext uri="{FF2B5EF4-FFF2-40B4-BE49-F238E27FC236}">
                      <a16:creationId xmlns:a16="http://schemas.microsoft.com/office/drawing/2014/main" id="{9D777D3F-3985-5C49-83D2-FD55A4436181}"/>
                    </a:ext>
                  </a:extLst>
                </p:cNvPr>
                <p:cNvSpPr>
                  <a:spLocks noChangeArrowheads="1"/>
                </p:cNvSpPr>
                <p:nvPr/>
              </p:nvSpPr>
              <p:spPr bwMode="auto">
                <a:xfrm>
                  <a:off x="5709" y="1629"/>
                  <a:ext cx="34" cy="370"/>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24" name="AutoShape 321">
                  <a:extLst>
                    <a:ext uri="{FF2B5EF4-FFF2-40B4-BE49-F238E27FC236}">
                      <a16:creationId xmlns:a16="http://schemas.microsoft.com/office/drawing/2014/main" id="{8DF5C8C2-C5F3-8547-A86E-DB1C979687EF}"/>
                    </a:ext>
                  </a:extLst>
                </p:cNvPr>
                <p:cNvSpPr>
                  <a:spLocks noChangeArrowheads="1"/>
                </p:cNvSpPr>
                <p:nvPr/>
              </p:nvSpPr>
              <p:spPr bwMode="auto">
                <a:xfrm>
                  <a:off x="5565" y="1629"/>
                  <a:ext cx="34" cy="370"/>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sp>
            <p:nvSpPr>
              <p:cNvPr id="31122" name="AutoShape 323">
                <a:extLst>
                  <a:ext uri="{FF2B5EF4-FFF2-40B4-BE49-F238E27FC236}">
                    <a16:creationId xmlns:a16="http://schemas.microsoft.com/office/drawing/2014/main" id="{10F2A004-DB98-DE46-9D10-41F6FE379DA7}"/>
                  </a:ext>
                </a:extLst>
              </p:cNvPr>
              <p:cNvSpPr>
                <a:spLocks noChangeArrowheads="1"/>
              </p:cNvSpPr>
              <p:nvPr/>
            </p:nvSpPr>
            <p:spPr bwMode="auto">
              <a:xfrm>
                <a:off x="5418" y="1629"/>
                <a:ext cx="34" cy="370"/>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sp>
          <p:nvSpPr>
            <p:cNvPr id="31119" name="Arc 325">
              <a:extLst>
                <a:ext uri="{FF2B5EF4-FFF2-40B4-BE49-F238E27FC236}">
                  <a16:creationId xmlns:a16="http://schemas.microsoft.com/office/drawing/2014/main" id="{9B78ECA2-4DCE-C041-BA87-12A5232D1076}"/>
                </a:ext>
              </a:extLst>
            </p:cNvPr>
            <p:cNvSpPr>
              <a:spLocks/>
            </p:cNvSpPr>
            <p:nvPr/>
          </p:nvSpPr>
          <p:spPr bwMode="auto">
            <a:xfrm>
              <a:off x="5419" y="1998"/>
              <a:ext cx="177" cy="131"/>
            </a:xfrm>
            <a:custGeom>
              <a:avLst/>
              <a:gdLst>
                <a:gd name="T0" fmla="*/ 0 w 43200"/>
                <a:gd name="T1" fmla="*/ 0 h 35273"/>
                <a:gd name="T2" fmla="*/ 0 w 43200"/>
                <a:gd name="T3" fmla="*/ 0 h 35273"/>
                <a:gd name="T4" fmla="*/ 0 w 43200"/>
                <a:gd name="T5" fmla="*/ 0 h 35273"/>
                <a:gd name="T6" fmla="*/ 0 60000 65536"/>
                <a:gd name="T7" fmla="*/ 0 60000 65536"/>
                <a:gd name="T8" fmla="*/ 0 60000 65536"/>
              </a:gdLst>
              <a:ahLst/>
              <a:cxnLst>
                <a:cxn ang="T6">
                  <a:pos x="T0" y="T1"/>
                </a:cxn>
                <a:cxn ang="T7">
                  <a:pos x="T2" y="T3"/>
                </a:cxn>
                <a:cxn ang="T8">
                  <a:pos x="T4" y="T5"/>
                </a:cxn>
              </a:cxnLst>
              <a:rect l="0" t="0" r="r" b="b"/>
              <a:pathLst>
                <a:path w="43200" h="35273" fill="none" extrusionOk="0">
                  <a:moveTo>
                    <a:pt x="40266" y="2805"/>
                  </a:moveTo>
                  <a:cubicBezTo>
                    <a:pt x="42187" y="6104"/>
                    <a:pt x="43200" y="9854"/>
                    <a:pt x="43200" y="13673"/>
                  </a:cubicBezTo>
                  <a:cubicBezTo>
                    <a:pt x="43200" y="25602"/>
                    <a:pt x="33529" y="35273"/>
                    <a:pt x="21600" y="35273"/>
                  </a:cubicBezTo>
                  <a:cubicBezTo>
                    <a:pt x="9670" y="35273"/>
                    <a:pt x="0" y="25602"/>
                    <a:pt x="0" y="13673"/>
                  </a:cubicBezTo>
                  <a:cubicBezTo>
                    <a:pt x="0" y="8689"/>
                    <a:pt x="1723" y="3858"/>
                    <a:pt x="4878" y="0"/>
                  </a:cubicBezTo>
                </a:path>
                <a:path w="43200" h="35273" stroke="0" extrusionOk="0">
                  <a:moveTo>
                    <a:pt x="40266" y="2805"/>
                  </a:moveTo>
                  <a:cubicBezTo>
                    <a:pt x="42187" y="6104"/>
                    <a:pt x="43200" y="9854"/>
                    <a:pt x="43200" y="13673"/>
                  </a:cubicBezTo>
                  <a:cubicBezTo>
                    <a:pt x="43200" y="25602"/>
                    <a:pt x="33529" y="35273"/>
                    <a:pt x="21600" y="35273"/>
                  </a:cubicBezTo>
                  <a:cubicBezTo>
                    <a:pt x="9670" y="35273"/>
                    <a:pt x="0" y="25602"/>
                    <a:pt x="0" y="13673"/>
                  </a:cubicBezTo>
                  <a:cubicBezTo>
                    <a:pt x="0" y="8689"/>
                    <a:pt x="1723" y="3858"/>
                    <a:pt x="4878" y="0"/>
                  </a:cubicBezTo>
                  <a:lnTo>
                    <a:pt x="21600" y="13673"/>
                  </a:lnTo>
                  <a:lnTo>
                    <a:pt x="40266" y="2805"/>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0725" name="Group 336">
            <a:extLst>
              <a:ext uri="{FF2B5EF4-FFF2-40B4-BE49-F238E27FC236}">
                <a16:creationId xmlns:a16="http://schemas.microsoft.com/office/drawing/2014/main" id="{300B8509-B465-0E48-845B-63C8F2ACDE4A}"/>
              </a:ext>
            </a:extLst>
          </p:cNvPr>
          <p:cNvGrpSpPr>
            <a:grpSpLocks/>
          </p:cNvGrpSpPr>
          <p:nvPr/>
        </p:nvGrpSpPr>
        <p:grpSpPr bwMode="auto">
          <a:xfrm>
            <a:off x="5351464" y="2819400"/>
            <a:ext cx="974725" cy="1238250"/>
            <a:chOff x="3294" y="1503"/>
            <a:chExt cx="691" cy="780"/>
          </a:xfrm>
        </p:grpSpPr>
        <p:sp>
          <p:nvSpPr>
            <p:cNvPr id="31103" name="Arc 327">
              <a:extLst>
                <a:ext uri="{FF2B5EF4-FFF2-40B4-BE49-F238E27FC236}">
                  <a16:creationId xmlns:a16="http://schemas.microsoft.com/office/drawing/2014/main" id="{38C92C1C-D4C9-3A47-9806-19D8222A2649}"/>
                </a:ext>
              </a:extLst>
            </p:cNvPr>
            <p:cNvSpPr>
              <a:spLocks/>
            </p:cNvSpPr>
            <p:nvPr/>
          </p:nvSpPr>
          <p:spPr bwMode="auto">
            <a:xfrm>
              <a:off x="3547" y="1503"/>
              <a:ext cx="175" cy="129"/>
            </a:xfrm>
            <a:custGeom>
              <a:avLst/>
              <a:gdLst>
                <a:gd name="T0" fmla="*/ 0 w 43200"/>
                <a:gd name="T1" fmla="*/ 0 h 35144"/>
                <a:gd name="T2" fmla="*/ 0 w 43200"/>
                <a:gd name="T3" fmla="*/ 0 h 35144"/>
                <a:gd name="T4" fmla="*/ 0 w 43200"/>
                <a:gd name="T5" fmla="*/ 0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04" name="Arc 328">
              <a:extLst>
                <a:ext uri="{FF2B5EF4-FFF2-40B4-BE49-F238E27FC236}">
                  <a16:creationId xmlns:a16="http://schemas.microsoft.com/office/drawing/2014/main" id="{7C4F5EEC-6F4B-F246-9A12-9C1F70F8CFB1}"/>
                </a:ext>
              </a:extLst>
            </p:cNvPr>
            <p:cNvSpPr>
              <a:spLocks/>
            </p:cNvSpPr>
            <p:nvPr/>
          </p:nvSpPr>
          <p:spPr bwMode="auto">
            <a:xfrm rot="10800000">
              <a:off x="3452" y="1976"/>
              <a:ext cx="121" cy="114"/>
            </a:xfrm>
            <a:custGeom>
              <a:avLst/>
              <a:gdLst>
                <a:gd name="T0" fmla="*/ 0 w 20538"/>
                <a:gd name="T1" fmla="*/ 0 h 21146"/>
                <a:gd name="T2" fmla="*/ 0 w 20538"/>
                <a:gd name="T3" fmla="*/ 0 h 21146"/>
                <a:gd name="T4" fmla="*/ 0 w 20538"/>
                <a:gd name="T5" fmla="*/ 0 h 21146"/>
                <a:gd name="T6" fmla="*/ 0 60000 65536"/>
                <a:gd name="T7" fmla="*/ 0 60000 65536"/>
                <a:gd name="T8" fmla="*/ 0 60000 65536"/>
              </a:gdLst>
              <a:ahLst/>
              <a:cxnLst>
                <a:cxn ang="T6">
                  <a:pos x="T0" y="T1"/>
                </a:cxn>
                <a:cxn ang="T7">
                  <a:pos x="T2" y="T3"/>
                </a:cxn>
                <a:cxn ang="T8">
                  <a:pos x="T4" y="T5"/>
                </a:cxn>
              </a:cxnLst>
              <a:rect l="0" t="0" r="r" b="b"/>
              <a:pathLst>
                <a:path w="20538" h="21146" fill="none" extrusionOk="0">
                  <a:moveTo>
                    <a:pt x="0" y="14456"/>
                  </a:moveTo>
                  <a:cubicBezTo>
                    <a:pt x="2398" y="7094"/>
                    <a:pt x="8553" y="1578"/>
                    <a:pt x="16132" y="-1"/>
                  </a:cubicBezTo>
                </a:path>
                <a:path w="20538" h="21146" stroke="0" extrusionOk="0">
                  <a:moveTo>
                    <a:pt x="0" y="14456"/>
                  </a:moveTo>
                  <a:cubicBezTo>
                    <a:pt x="2398" y="7094"/>
                    <a:pt x="8553" y="1578"/>
                    <a:pt x="16132" y="-1"/>
                  </a:cubicBezTo>
                  <a:lnTo>
                    <a:pt x="20538" y="21146"/>
                  </a:lnTo>
                  <a:lnTo>
                    <a:pt x="0" y="14456"/>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1105" name="Group 331">
              <a:extLst>
                <a:ext uri="{FF2B5EF4-FFF2-40B4-BE49-F238E27FC236}">
                  <a16:creationId xmlns:a16="http://schemas.microsoft.com/office/drawing/2014/main" id="{B54C3539-6797-1E4D-B309-66E346E3374D}"/>
                </a:ext>
              </a:extLst>
            </p:cNvPr>
            <p:cNvGrpSpPr>
              <a:grpSpLocks/>
            </p:cNvGrpSpPr>
            <p:nvPr/>
          </p:nvGrpSpPr>
          <p:grpSpPr bwMode="auto">
            <a:xfrm>
              <a:off x="3544" y="1629"/>
              <a:ext cx="178" cy="370"/>
              <a:chOff x="3544" y="1629"/>
              <a:chExt cx="178" cy="370"/>
            </a:xfrm>
          </p:grpSpPr>
          <p:sp>
            <p:nvSpPr>
              <p:cNvPr id="31110" name="AutoShape 329">
                <a:extLst>
                  <a:ext uri="{FF2B5EF4-FFF2-40B4-BE49-F238E27FC236}">
                    <a16:creationId xmlns:a16="http://schemas.microsoft.com/office/drawing/2014/main" id="{5B89999C-DF07-944F-BABD-2C822AC82C67}"/>
                  </a:ext>
                </a:extLst>
              </p:cNvPr>
              <p:cNvSpPr>
                <a:spLocks noChangeArrowheads="1"/>
              </p:cNvSpPr>
              <p:nvPr/>
            </p:nvSpPr>
            <p:spPr bwMode="auto">
              <a:xfrm>
                <a:off x="3688" y="1629"/>
                <a:ext cx="34" cy="370"/>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11" name="AutoShape 330">
                <a:extLst>
                  <a:ext uri="{FF2B5EF4-FFF2-40B4-BE49-F238E27FC236}">
                    <a16:creationId xmlns:a16="http://schemas.microsoft.com/office/drawing/2014/main" id="{63411646-A967-2F40-A187-D919387F93F9}"/>
                  </a:ext>
                </a:extLst>
              </p:cNvPr>
              <p:cNvSpPr>
                <a:spLocks noChangeArrowheads="1"/>
              </p:cNvSpPr>
              <p:nvPr/>
            </p:nvSpPr>
            <p:spPr bwMode="auto">
              <a:xfrm>
                <a:off x="3544" y="1629"/>
                <a:ext cx="34" cy="370"/>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sp>
          <p:nvSpPr>
            <p:cNvPr id="31106" name="Rectangle 332">
              <a:extLst>
                <a:ext uri="{FF2B5EF4-FFF2-40B4-BE49-F238E27FC236}">
                  <a16:creationId xmlns:a16="http://schemas.microsoft.com/office/drawing/2014/main" id="{509C403D-55ED-8449-9073-DC6ED6F2BF4D}"/>
                </a:ext>
              </a:extLst>
            </p:cNvPr>
            <p:cNvSpPr>
              <a:spLocks noChangeArrowheads="1"/>
            </p:cNvSpPr>
            <p:nvPr/>
          </p:nvSpPr>
          <p:spPr bwMode="auto">
            <a:xfrm>
              <a:off x="3294" y="2050"/>
              <a:ext cx="25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000000"/>
                  </a:solidFill>
                </a:rPr>
                <a:t>N</a:t>
              </a:r>
            </a:p>
          </p:txBody>
        </p:sp>
        <p:grpSp>
          <p:nvGrpSpPr>
            <p:cNvPr id="31107" name="Group 335">
              <a:extLst>
                <a:ext uri="{FF2B5EF4-FFF2-40B4-BE49-F238E27FC236}">
                  <a16:creationId xmlns:a16="http://schemas.microsoft.com/office/drawing/2014/main" id="{D1035C03-AAA5-7D48-836A-AF3D99277E84}"/>
                </a:ext>
              </a:extLst>
            </p:cNvPr>
            <p:cNvGrpSpPr>
              <a:grpSpLocks/>
            </p:cNvGrpSpPr>
            <p:nvPr/>
          </p:nvGrpSpPr>
          <p:grpSpPr bwMode="auto">
            <a:xfrm>
              <a:off x="3713" y="1976"/>
              <a:ext cx="272" cy="307"/>
              <a:chOff x="3713" y="1976"/>
              <a:chExt cx="272" cy="307"/>
            </a:xfrm>
          </p:grpSpPr>
          <p:sp>
            <p:nvSpPr>
              <p:cNvPr id="31108" name="Arc 333">
                <a:extLst>
                  <a:ext uri="{FF2B5EF4-FFF2-40B4-BE49-F238E27FC236}">
                    <a16:creationId xmlns:a16="http://schemas.microsoft.com/office/drawing/2014/main" id="{C4F9FEDD-8652-B643-9D1B-22EF988A72D6}"/>
                  </a:ext>
                </a:extLst>
              </p:cNvPr>
              <p:cNvSpPr>
                <a:spLocks/>
              </p:cNvSpPr>
              <p:nvPr/>
            </p:nvSpPr>
            <p:spPr bwMode="auto">
              <a:xfrm rot="10800000">
                <a:off x="3713" y="1976"/>
                <a:ext cx="121" cy="114"/>
              </a:xfrm>
              <a:custGeom>
                <a:avLst/>
                <a:gdLst>
                  <a:gd name="T0" fmla="*/ 0 w 20521"/>
                  <a:gd name="T1" fmla="*/ 0 h 21211"/>
                  <a:gd name="T2" fmla="*/ 0 w 20521"/>
                  <a:gd name="T3" fmla="*/ 0 h 21211"/>
                  <a:gd name="T4" fmla="*/ 0 w 20521"/>
                  <a:gd name="T5" fmla="*/ 0 h 21211"/>
                  <a:gd name="T6" fmla="*/ 0 60000 65536"/>
                  <a:gd name="T7" fmla="*/ 0 60000 65536"/>
                  <a:gd name="T8" fmla="*/ 0 60000 65536"/>
                </a:gdLst>
                <a:ahLst/>
                <a:cxnLst>
                  <a:cxn ang="T6">
                    <a:pos x="T0" y="T1"/>
                  </a:cxn>
                  <a:cxn ang="T7">
                    <a:pos x="T2" y="T3"/>
                  </a:cxn>
                  <a:cxn ang="T8">
                    <a:pos x="T4" y="T5"/>
                  </a:cxn>
                </a:cxnLst>
                <a:rect l="0" t="0" r="r" b="b"/>
                <a:pathLst>
                  <a:path w="20521" h="21211" fill="none" extrusionOk="0">
                    <a:moveTo>
                      <a:pt x="4079" y="-1"/>
                    </a:moveTo>
                    <a:cubicBezTo>
                      <a:pt x="11780" y="1480"/>
                      <a:pt x="18074" y="7019"/>
                      <a:pt x="20521" y="14470"/>
                    </a:cubicBezTo>
                  </a:path>
                  <a:path w="20521" h="21211" stroke="0" extrusionOk="0">
                    <a:moveTo>
                      <a:pt x="4079" y="-1"/>
                    </a:moveTo>
                    <a:cubicBezTo>
                      <a:pt x="11780" y="1480"/>
                      <a:pt x="18074" y="7019"/>
                      <a:pt x="20521" y="14470"/>
                    </a:cubicBezTo>
                    <a:lnTo>
                      <a:pt x="0" y="21211"/>
                    </a:lnTo>
                    <a:lnTo>
                      <a:pt x="4079" y="-1"/>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09" name="Rectangle 334">
                <a:extLst>
                  <a:ext uri="{FF2B5EF4-FFF2-40B4-BE49-F238E27FC236}">
                    <a16:creationId xmlns:a16="http://schemas.microsoft.com/office/drawing/2014/main" id="{66615560-D9EC-914B-8BE4-31DBA89FFB2A}"/>
                  </a:ext>
                </a:extLst>
              </p:cNvPr>
              <p:cNvSpPr>
                <a:spLocks noChangeArrowheads="1"/>
              </p:cNvSpPr>
              <p:nvPr/>
            </p:nvSpPr>
            <p:spPr bwMode="auto">
              <a:xfrm>
                <a:off x="3735" y="2050"/>
                <a:ext cx="25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000000"/>
                    </a:solidFill>
                  </a:rPr>
                  <a:t>C</a:t>
                </a:r>
              </a:p>
            </p:txBody>
          </p:sp>
        </p:grpSp>
      </p:grpSp>
      <p:sp>
        <p:nvSpPr>
          <p:cNvPr id="30726" name="Rectangle 337">
            <a:extLst>
              <a:ext uri="{FF2B5EF4-FFF2-40B4-BE49-F238E27FC236}">
                <a16:creationId xmlns:a16="http://schemas.microsoft.com/office/drawing/2014/main" id="{CB2E5A65-2A1E-9446-9257-18F3564840A4}"/>
              </a:ext>
            </a:extLst>
          </p:cNvPr>
          <p:cNvSpPr>
            <a:spLocks noChangeArrowheads="1"/>
          </p:cNvSpPr>
          <p:nvPr/>
        </p:nvSpPr>
        <p:spPr bwMode="auto">
          <a:xfrm>
            <a:off x="7518401" y="2286000"/>
            <a:ext cx="1751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A-proteolipids</a:t>
            </a:r>
          </a:p>
        </p:txBody>
      </p:sp>
      <p:sp>
        <p:nvSpPr>
          <p:cNvPr id="30727" name="Rectangle 338">
            <a:extLst>
              <a:ext uri="{FF2B5EF4-FFF2-40B4-BE49-F238E27FC236}">
                <a16:creationId xmlns:a16="http://schemas.microsoft.com/office/drawing/2014/main" id="{81A83738-1156-2841-870E-7E92FC2DDEC0}"/>
              </a:ext>
            </a:extLst>
          </p:cNvPr>
          <p:cNvSpPr>
            <a:spLocks noChangeArrowheads="1"/>
          </p:cNvSpPr>
          <p:nvPr/>
        </p:nvSpPr>
        <p:spPr bwMode="auto">
          <a:xfrm>
            <a:off x="5080000" y="4038600"/>
            <a:ext cx="1429812" cy="30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i="1">
                <a:solidFill>
                  <a:srgbClr val="000000"/>
                </a:solidFill>
              </a:rPr>
              <a:t>Halobacterium</a:t>
            </a:r>
          </a:p>
        </p:txBody>
      </p:sp>
      <p:sp>
        <p:nvSpPr>
          <p:cNvPr id="30728" name="Rectangle 340">
            <a:extLst>
              <a:ext uri="{FF2B5EF4-FFF2-40B4-BE49-F238E27FC236}">
                <a16:creationId xmlns:a16="http://schemas.microsoft.com/office/drawing/2014/main" id="{80CFC491-AE8F-324E-B543-ECDA5F528B3D}"/>
              </a:ext>
            </a:extLst>
          </p:cNvPr>
          <p:cNvSpPr>
            <a:spLocks noChangeArrowheads="1"/>
          </p:cNvSpPr>
          <p:nvPr/>
        </p:nvSpPr>
        <p:spPr bwMode="auto">
          <a:xfrm>
            <a:off x="6502400" y="4038600"/>
            <a:ext cx="1535610" cy="30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i="1">
                <a:solidFill>
                  <a:srgbClr val="000000"/>
                </a:solidFill>
              </a:rPr>
              <a:t>Methanococcus</a:t>
            </a:r>
          </a:p>
        </p:txBody>
      </p:sp>
      <p:grpSp>
        <p:nvGrpSpPr>
          <p:cNvPr id="30729" name="Group 471">
            <a:extLst>
              <a:ext uri="{FF2B5EF4-FFF2-40B4-BE49-F238E27FC236}">
                <a16:creationId xmlns:a16="http://schemas.microsoft.com/office/drawing/2014/main" id="{C489407A-7C35-3D42-9C7E-BFAC78AC80DC}"/>
              </a:ext>
            </a:extLst>
          </p:cNvPr>
          <p:cNvGrpSpPr>
            <a:grpSpLocks/>
          </p:cNvGrpSpPr>
          <p:nvPr/>
        </p:nvGrpSpPr>
        <p:grpSpPr bwMode="auto">
          <a:xfrm>
            <a:off x="1963739" y="5327651"/>
            <a:ext cx="1303337" cy="684213"/>
            <a:chOff x="449" y="3588"/>
            <a:chExt cx="923" cy="431"/>
          </a:xfrm>
        </p:grpSpPr>
        <p:grpSp>
          <p:nvGrpSpPr>
            <p:cNvPr id="30975" name="Group 406">
              <a:extLst>
                <a:ext uri="{FF2B5EF4-FFF2-40B4-BE49-F238E27FC236}">
                  <a16:creationId xmlns:a16="http://schemas.microsoft.com/office/drawing/2014/main" id="{079C749A-A3EB-6E4A-9AA3-26942561BE44}"/>
                </a:ext>
              </a:extLst>
            </p:cNvPr>
            <p:cNvGrpSpPr>
              <a:grpSpLocks/>
            </p:cNvGrpSpPr>
            <p:nvPr/>
          </p:nvGrpSpPr>
          <p:grpSpPr bwMode="auto">
            <a:xfrm>
              <a:off x="449" y="3588"/>
              <a:ext cx="461" cy="431"/>
              <a:chOff x="449" y="3588"/>
              <a:chExt cx="461" cy="431"/>
            </a:xfrm>
          </p:grpSpPr>
          <p:grpSp>
            <p:nvGrpSpPr>
              <p:cNvPr id="31040" name="Group 351">
                <a:extLst>
                  <a:ext uri="{FF2B5EF4-FFF2-40B4-BE49-F238E27FC236}">
                    <a16:creationId xmlns:a16="http://schemas.microsoft.com/office/drawing/2014/main" id="{32BDFC8F-CB5B-6941-BBC3-66206C3A7A7B}"/>
                  </a:ext>
                </a:extLst>
              </p:cNvPr>
              <p:cNvGrpSpPr>
                <a:grpSpLocks/>
              </p:cNvGrpSpPr>
              <p:nvPr/>
            </p:nvGrpSpPr>
            <p:grpSpPr bwMode="auto">
              <a:xfrm>
                <a:off x="449" y="3588"/>
                <a:ext cx="56" cy="431"/>
                <a:chOff x="449" y="3588"/>
                <a:chExt cx="56" cy="431"/>
              </a:xfrm>
            </p:grpSpPr>
            <p:grpSp>
              <p:nvGrpSpPr>
                <p:cNvPr id="31095" name="Group 346">
                  <a:extLst>
                    <a:ext uri="{FF2B5EF4-FFF2-40B4-BE49-F238E27FC236}">
                      <a16:creationId xmlns:a16="http://schemas.microsoft.com/office/drawing/2014/main" id="{8206DC42-9FC5-0C4C-AFFB-95F1773382C5}"/>
                    </a:ext>
                  </a:extLst>
                </p:cNvPr>
                <p:cNvGrpSpPr>
                  <a:grpSpLocks/>
                </p:cNvGrpSpPr>
                <p:nvPr/>
              </p:nvGrpSpPr>
              <p:grpSpPr bwMode="auto">
                <a:xfrm>
                  <a:off x="449" y="3588"/>
                  <a:ext cx="56" cy="210"/>
                  <a:chOff x="449" y="3588"/>
                  <a:chExt cx="56" cy="210"/>
                </a:xfrm>
              </p:grpSpPr>
              <p:sp>
                <p:nvSpPr>
                  <p:cNvPr id="31100" name="Oval 343">
                    <a:extLst>
                      <a:ext uri="{FF2B5EF4-FFF2-40B4-BE49-F238E27FC236}">
                        <a16:creationId xmlns:a16="http://schemas.microsoft.com/office/drawing/2014/main" id="{50AA21AF-74F8-6341-9A3F-098A1ADCE9F4}"/>
                      </a:ext>
                    </a:extLst>
                  </p:cNvPr>
                  <p:cNvSpPr>
                    <a:spLocks noChangeArrowheads="1"/>
                  </p:cNvSpPr>
                  <p:nvPr/>
                </p:nvSpPr>
                <p:spPr bwMode="auto">
                  <a:xfrm>
                    <a:off x="449" y="3588"/>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101" name="Line 344">
                    <a:extLst>
                      <a:ext uri="{FF2B5EF4-FFF2-40B4-BE49-F238E27FC236}">
                        <a16:creationId xmlns:a16="http://schemas.microsoft.com/office/drawing/2014/main" id="{A8820405-8445-B34F-A825-327E07B257DC}"/>
                      </a:ext>
                    </a:extLst>
                  </p:cNvPr>
                  <p:cNvSpPr>
                    <a:spLocks noChangeShapeType="1"/>
                  </p:cNvSpPr>
                  <p:nvPr/>
                </p:nvSpPr>
                <p:spPr bwMode="auto">
                  <a:xfrm flipV="1">
                    <a:off x="451" y="3667"/>
                    <a:ext cx="22"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102" name="Line 345">
                    <a:extLst>
                      <a:ext uri="{FF2B5EF4-FFF2-40B4-BE49-F238E27FC236}">
                        <a16:creationId xmlns:a16="http://schemas.microsoft.com/office/drawing/2014/main" id="{E14FBCF6-5EC8-7B47-AAAA-758E81DDF2F8}"/>
                      </a:ext>
                    </a:extLst>
                  </p:cNvPr>
                  <p:cNvSpPr>
                    <a:spLocks noChangeShapeType="1"/>
                  </p:cNvSpPr>
                  <p:nvPr/>
                </p:nvSpPr>
                <p:spPr bwMode="auto">
                  <a:xfrm>
                    <a:off x="482" y="3668"/>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096" name="Group 350">
                  <a:extLst>
                    <a:ext uri="{FF2B5EF4-FFF2-40B4-BE49-F238E27FC236}">
                      <a16:creationId xmlns:a16="http://schemas.microsoft.com/office/drawing/2014/main" id="{67FB6E3E-C8ED-774C-B293-D19508E12B95}"/>
                    </a:ext>
                  </a:extLst>
                </p:cNvPr>
                <p:cNvGrpSpPr>
                  <a:grpSpLocks/>
                </p:cNvGrpSpPr>
                <p:nvPr/>
              </p:nvGrpSpPr>
              <p:grpSpPr bwMode="auto">
                <a:xfrm>
                  <a:off x="449" y="3809"/>
                  <a:ext cx="56" cy="210"/>
                  <a:chOff x="449" y="3809"/>
                  <a:chExt cx="56" cy="210"/>
                </a:xfrm>
              </p:grpSpPr>
              <p:sp>
                <p:nvSpPr>
                  <p:cNvPr id="31097" name="Oval 347">
                    <a:extLst>
                      <a:ext uri="{FF2B5EF4-FFF2-40B4-BE49-F238E27FC236}">
                        <a16:creationId xmlns:a16="http://schemas.microsoft.com/office/drawing/2014/main" id="{61263297-265D-F34F-95D4-1ABC3306D9EB}"/>
                      </a:ext>
                    </a:extLst>
                  </p:cNvPr>
                  <p:cNvSpPr>
                    <a:spLocks noChangeArrowheads="1"/>
                  </p:cNvSpPr>
                  <p:nvPr/>
                </p:nvSpPr>
                <p:spPr bwMode="auto">
                  <a:xfrm>
                    <a:off x="449" y="3940"/>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98" name="Line 348">
                    <a:extLst>
                      <a:ext uri="{FF2B5EF4-FFF2-40B4-BE49-F238E27FC236}">
                        <a16:creationId xmlns:a16="http://schemas.microsoft.com/office/drawing/2014/main" id="{29E5177D-9FF5-3F48-92D7-6793F24A13ED}"/>
                      </a:ext>
                    </a:extLst>
                  </p:cNvPr>
                  <p:cNvSpPr>
                    <a:spLocks noChangeShapeType="1"/>
                  </p:cNvSpPr>
                  <p:nvPr/>
                </p:nvSpPr>
                <p:spPr bwMode="auto">
                  <a:xfrm>
                    <a:off x="452" y="3809"/>
                    <a:ext cx="22"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99" name="Line 349">
                    <a:extLst>
                      <a:ext uri="{FF2B5EF4-FFF2-40B4-BE49-F238E27FC236}">
                        <a16:creationId xmlns:a16="http://schemas.microsoft.com/office/drawing/2014/main" id="{850E4F2E-7E6F-DE42-984B-AD993E5B56CD}"/>
                      </a:ext>
                    </a:extLst>
                  </p:cNvPr>
                  <p:cNvSpPr>
                    <a:spLocks noChangeShapeType="1"/>
                  </p:cNvSpPr>
                  <p:nvPr/>
                </p:nvSpPr>
                <p:spPr bwMode="auto">
                  <a:xfrm flipV="1">
                    <a:off x="482" y="3809"/>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041" name="Group 360">
                <a:extLst>
                  <a:ext uri="{FF2B5EF4-FFF2-40B4-BE49-F238E27FC236}">
                    <a16:creationId xmlns:a16="http://schemas.microsoft.com/office/drawing/2014/main" id="{6D7C7392-D8DD-0A4A-B0E8-00B0ED3796FE}"/>
                  </a:ext>
                </a:extLst>
              </p:cNvPr>
              <p:cNvGrpSpPr>
                <a:grpSpLocks/>
              </p:cNvGrpSpPr>
              <p:nvPr/>
            </p:nvGrpSpPr>
            <p:grpSpPr bwMode="auto">
              <a:xfrm>
                <a:off x="513" y="3588"/>
                <a:ext cx="55" cy="431"/>
                <a:chOff x="513" y="3588"/>
                <a:chExt cx="55" cy="431"/>
              </a:xfrm>
            </p:grpSpPr>
            <p:grpSp>
              <p:nvGrpSpPr>
                <p:cNvPr id="31087" name="Group 355">
                  <a:extLst>
                    <a:ext uri="{FF2B5EF4-FFF2-40B4-BE49-F238E27FC236}">
                      <a16:creationId xmlns:a16="http://schemas.microsoft.com/office/drawing/2014/main" id="{AFDA0D9B-487C-EE4E-A0D1-E9F273846BF7}"/>
                    </a:ext>
                  </a:extLst>
                </p:cNvPr>
                <p:cNvGrpSpPr>
                  <a:grpSpLocks/>
                </p:cNvGrpSpPr>
                <p:nvPr/>
              </p:nvGrpSpPr>
              <p:grpSpPr bwMode="auto">
                <a:xfrm>
                  <a:off x="513" y="3588"/>
                  <a:ext cx="55" cy="210"/>
                  <a:chOff x="513" y="3588"/>
                  <a:chExt cx="55" cy="210"/>
                </a:xfrm>
              </p:grpSpPr>
              <p:sp>
                <p:nvSpPr>
                  <p:cNvPr id="31092" name="Oval 352">
                    <a:extLst>
                      <a:ext uri="{FF2B5EF4-FFF2-40B4-BE49-F238E27FC236}">
                        <a16:creationId xmlns:a16="http://schemas.microsoft.com/office/drawing/2014/main" id="{28742913-2389-514B-96CA-2E296000F10C}"/>
                      </a:ext>
                    </a:extLst>
                  </p:cNvPr>
                  <p:cNvSpPr>
                    <a:spLocks noChangeArrowheads="1"/>
                  </p:cNvSpPr>
                  <p:nvPr/>
                </p:nvSpPr>
                <p:spPr bwMode="auto">
                  <a:xfrm>
                    <a:off x="514" y="3588"/>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93" name="Line 353">
                    <a:extLst>
                      <a:ext uri="{FF2B5EF4-FFF2-40B4-BE49-F238E27FC236}">
                        <a16:creationId xmlns:a16="http://schemas.microsoft.com/office/drawing/2014/main" id="{733C6B9A-151B-8649-9D8D-661E77D408FC}"/>
                      </a:ext>
                    </a:extLst>
                  </p:cNvPr>
                  <p:cNvSpPr>
                    <a:spLocks noChangeShapeType="1"/>
                  </p:cNvSpPr>
                  <p:nvPr/>
                </p:nvSpPr>
                <p:spPr bwMode="auto">
                  <a:xfrm flipV="1">
                    <a:off x="513" y="3667"/>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94" name="Line 354">
                    <a:extLst>
                      <a:ext uri="{FF2B5EF4-FFF2-40B4-BE49-F238E27FC236}">
                        <a16:creationId xmlns:a16="http://schemas.microsoft.com/office/drawing/2014/main" id="{D46C1FCF-6F30-E642-9F8E-A83CE43E715E}"/>
                      </a:ext>
                    </a:extLst>
                  </p:cNvPr>
                  <p:cNvSpPr>
                    <a:spLocks noChangeShapeType="1"/>
                  </p:cNvSpPr>
                  <p:nvPr/>
                </p:nvSpPr>
                <p:spPr bwMode="auto">
                  <a:xfrm>
                    <a:off x="545" y="3668"/>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088" name="Group 359">
                  <a:extLst>
                    <a:ext uri="{FF2B5EF4-FFF2-40B4-BE49-F238E27FC236}">
                      <a16:creationId xmlns:a16="http://schemas.microsoft.com/office/drawing/2014/main" id="{9CE9DDFF-B523-F841-9746-B94D0AE97B69}"/>
                    </a:ext>
                  </a:extLst>
                </p:cNvPr>
                <p:cNvGrpSpPr>
                  <a:grpSpLocks/>
                </p:cNvGrpSpPr>
                <p:nvPr/>
              </p:nvGrpSpPr>
              <p:grpSpPr bwMode="auto">
                <a:xfrm>
                  <a:off x="514" y="3809"/>
                  <a:ext cx="54" cy="210"/>
                  <a:chOff x="514" y="3809"/>
                  <a:chExt cx="54" cy="210"/>
                </a:xfrm>
              </p:grpSpPr>
              <p:sp>
                <p:nvSpPr>
                  <p:cNvPr id="31089" name="Oval 356">
                    <a:extLst>
                      <a:ext uri="{FF2B5EF4-FFF2-40B4-BE49-F238E27FC236}">
                        <a16:creationId xmlns:a16="http://schemas.microsoft.com/office/drawing/2014/main" id="{8ABF7041-2AA2-A942-BAA5-0C0F8DCA1771}"/>
                      </a:ext>
                    </a:extLst>
                  </p:cNvPr>
                  <p:cNvSpPr>
                    <a:spLocks noChangeArrowheads="1"/>
                  </p:cNvSpPr>
                  <p:nvPr/>
                </p:nvSpPr>
                <p:spPr bwMode="auto">
                  <a:xfrm>
                    <a:off x="514" y="3940"/>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90" name="Line 357">
                    <a:extLst>
                      <a:ext uri="{FF2B5EF4-FFF2-40B4-BE49-F238E27FC236}">
                        <a16:creationId xmlns:a16="http://schemas.microsoft.com/office/drawing/2014/main" id="{48171863-BC1B-DD44-B75E-1E6CE755A169}"/>
                      </a:ext>
                    </a:extLst>
                  </p:cNvPr>
                  <p:cNvSpPr>
                    <a:spLocks noChangeShapeType="1"/>
                  </p:cNvSpPr>
                  <p:nvPr/>
                </p:nvSpPr>
                <p:spPr bwMode="auto">
                  <a:xfrm>
                    <a:off x="514" y="3809"/>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91" name="Line 358">
                    <a:extLst>
                      <a:ext uri="{FF2B5EF4-FFF2-40B4-BE49-F238E27FC236}">
                        <a16:creationId xmlns:a16="http://schemas.microsoft.com/office/drawing/2014/main" id="{7F9FC056-138D-CF41-83D5-BE0283B2838B}"/>
                      </a:ext>
                    </a:extLst>
                  </p:cNvPr>
                  <p:cNvSpPr>
                    <a:spLocks noChangeShapeType="1"/>
                  </p:cNvSpPr>
                  <p:nvPr/>
                </p:nvSpPr>
                <p:spPr bwMode="auto">
                  <a:xfrm flipV="1">
                    <a:off x="545" y="3809"/>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042" name="Group 369">
                <a:extLst>
                  <a:ext uri="{FF2B5EF4-FFF2-40B4-BE49-F238E27FC236}">
                    <a16:creationId xmlns:a16="http://schemas.microsoft.com/office/drawing/2014/main" id="{AAA922F0-662A-6A45-9386-9E6247FE2D23}"/>
                  </a:ext>
                </a:extLst>
              </p:cNvPr>
              <p:cNvGrpSpPr>
                <a:grpSpLocks/>
              </p:cNvGrpSpPr>
              <p:nvPr/>
            </p:nvGrpSpPr>
            <p:grpSpPr bwMode="auto">
              <a:xfrm>
                <a:off x="586" y="3588"/>
                <a:ext cx="54" cy="431"/>
                <a:chOff x="586" y="3588"/>
                <a:chExt cx="54" cy="431"/>
              </a:xfrm>
            </p:grpSpPr>
            <p:grpSp>
              <p:nvGrpSpPr>
                <p:cNvPr id="31079" name="Group 364">
                  <a:extLst>
                    <a:ext uri="{FF2B5EF4-FFF2-40B4-BE49-F238E27FC236}">
                      <a16:creationId xmlns:a16="http://schemas.microsoft.com/office/drawing/2014/main" id="{A5B4B517-2437-4147-87C4-A55F81B88BC9}"/>
                    </a:ext>
                  </a:extLst>
                </p:cNvPr>
                <p:cNvGrpSpPr>
                  <a:grpSpLocks/>
                </p:cNvGrpSpPr>
                <p:nvPr/>
              </p:nvGrpSpPr>
              <p:grpSpPr bwMode="auto">
                <a:xfrm>
                  <a:off x="586" y="3588"/>
                  <a:ext cx="54" cy="210"/>
                  <a:chOff x="586" y="3588"/>
                  <a:chExt cx="54" cy="210"/>
                </a:xfrm>
              </p:grpSpPr>
              <p:sp>
                <p:nvSpPr>
                  <p:cNvPr id="31084" name="Oval 361">
                    <a:extLst>
                      <a:ext uri="{FF2B5EF4-FFF2-40B4-BE49-F238E27FC236}">
                        <a16:creationId xmlns:a16="http://schemas.microsoft.com/office/drawing/2014/main" id="{020273FF-0679-3A48-9991-CAE9E4E2F187}"/>
                      </a:ext>
                    </a:extLst>
                  </p:cNvPr>
                  <p:cNvSpPr>
                    <a:spLocks noChangeArrowheads="1"/>
                  </p:cNvSpPr>
                  <p:nvPr/>
                </p:nvSpPr>
                <p:spPr bwMode="auto">
                  <a:xfrm>
                    <a:off x="586" y="3588"/>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85" name="Line 362">
                    <a:extLst>
                      <a:ext uri="{FF2B5EF4-FFF2-40B4-BE49-F238E27FC236}">
                        <a16:creationId xmlns:a16="http://schemas.microsoft.com/office/drawing/2014/main" id="{075C90BD-0CD9-1047-AF1D-E5FC26E37A8F}"/>
                      </a:ext>
                    </a:extLst>
                  </p:cNvPr>
                  <p:cNvSpPr>
                    <a:spLocks noChangeShapeType="1"/>
                  </p:cNvSpPr>
                  <p:nvPr/>
                </p:nvSpPr>
                <p:spPr bwMode="auto">
                  <a:xfrm flipV="1">
                    <a:off x="587" y="3667"/>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86" name="Line 363">
                    <a:extLst>
                      <a:ext uri="{FF2B5EF4-FFF2-40B4-BE49-F238E27FC236}">
                        <a16:creationId xmlns:a16="http://schemas.microsoft.com/office/drawing/2014/main" id="{DDFECE5D-CF8B-7246-9CC8-DCFE9F71E073}"/>
                      </a:ext>
                    </a:extLst>
                  </p:cNvPr>
                  <p:cNvSpPr>
                    <a:spLocks noChangeShapeType="1"/>
                  </p:cNvSpPr>
                  <p:nvPr/>
                </p:nvSpPr>
                <p:spPr bwMode="auto">
                  <a:xfrm>
                    <a:off x="617" y="3668"/>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080" name="Group 368">
                  <a:extLst>
                    <a:ext uri="{FF2B5EF4-FFF2-40B4-BE49-F238E27FC236}">
                      <a16:creationId xmlns:a16="http://schemas.microsoft.com/office/drawing/2014/main" id="{ABB35A56-6078-404C-AD9D-50EDC84BA23C}"/>
                    </a:ext>
                  </a:extLst>
                </p:cNvPr>
                <p:cNvGrpSpPr>
                  <a:grpSpLocks/>
                </p:cNvGrpSpPr>
                <p:nvPr/>
              </p:nvGrpSpPr>
              <p:grpSpPr bwMode="auto">
                <a:xfrm>
                  <a:off x="586" y="3809"/>
                  <a:ext cx="54" cy="210"/>
                  <a:chOff x="586" y="3809"/>
                  <a:chExt cx="54" cy="210"/>
                </a:xfrm>
              </p:grpSpPr>
              <p:sp>
                <p:nvSpPr>
                  <p:cNvPr id="31081" name="Oval 365">
                    <a:extLst>
                      <a:ext uri="{FF2B5EF4-FFF2-40B4-BE49-F238E27FC236}">
                        <a16:creationId xmlns:a16="http://schemas.microsoft.com/office/drawing/2014/main" id="{AC4A1771-207E-7848-BFEB-16EA3DE0065D}"/>
                      </a:ext>
                    </a:extLst>
                  </p:cNvPr>
                  <p:cNvSpPr>
                    <a:spLocks noChangeArrowheads="1"/>
                  </p:cNvSpPr>
                  <p:nvPr/>
                </p:nvSpPr>
                <p:spPr bwMode="auto">
                  <a:xfrm>
                    <a:off x="586" y="3940"/>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82" name="Line 366">
                    <a:extLst>
                      <a:ext uri="{FF2B5EF4-FFF2-40B4-BE49-F238E27FC236}">
                        <a16:creationId xmlns:a16="http://schemas.microsoft.com/office/drawing/2014/main" id="{0D8D2111-D7E5-5945-AB9E-98222EF25F4C}"/>
                      </a:ext>
                    </a:extLst>
                  </p:cNvPr>
                  <p:cNvSpPr>
                    <a:spLocks noChangeShapeType="1"/>
                  </p:cNvSpPr>
                  <p:nvPr/>
                </p:nvSpPr>
                <p:spPr bwMode="auto">
                  <a:xfrm>
                    <a:off x="587" y="3809"/>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83" name="Line 367">
                    <a:extLst>
                      <a:ext uri="{FF2B5EF4-FFF2-40B4-BE49-F238E27FC236}">
                        <a16:creationId xmlns:a16="http://schemas.microsoft.com/office/drawing/2014/main" id="{53514599-E7F8-C04F-9B4A-0D6F930B1EE8}"/>
                      </a:ext>
                    </a:extLst>
                  </p:cNvPr>
                  <p:cNvSpPr>
                    <a:spLocks noChangeShapeType="1"/>
                  </p:cNvSpPr>
                  <p:nvPr/>
                </p:nvSpPr>
                <p:spPr bwMode="auto">
                  <a:xfrm flipV="1">
                    <a:off x="617" y="3809"/>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043" name="Group 378">
                <a:extLst>
                  <a:ext uri="{FF2B5EF4-FFF2-40B4-BE49-F238E27FC236}">
                    <a16:creationId xmlns:a16="http://schemas.microsoft.com/office/drawing/2014/main" id="{6FF3244F-CAAE-E642-9C1D-07818A1FA46C}"/>
                  </a:ext>
                </a:extLst>
              </p:cNvPr>
              <p:cNvGrpSpPr>
                <a:grpSpLocks/>
              </p:cNvGrpSpPr>
              <p:nvPr/>
            </p:nvGrpSpPr>
            <p:grpSpPr bwMode="auto">
              <a:xfrm>
                <a:off x="652" y="3588"/>
                <a:ext cx="54" cy="431"/>
                <a:chOff x="652" y="3588"/>
                <a:chExt cx="54" cy="431"/>
              </a:xfrm>
            </p:grpSpPr>
            <p:grpSp>
              <p:nvGrpSpPr>
                <p:cNvPr id="31071" name="Group 373">
                  <a:extLst>
                    <a:ext uri="{FF2B5EF4-FFF2-40B4-BE49-F238E27FC236}">
                      <a16:creationId xmlns:a16="http://schemas.microsoft.com/office/drawing/2014/main" id="{9B9AA695-86BD-494C-B3DA-E1B404187DD2}"/>
                    </a:ext>
                  </a:extLst>
                </p:cNvPr>
                <p:cNvGrpSpPr>
                  <a:grpSpLocks/>
                </p:cNvGrpSpPr>
                <p:nvPr/>
              </p:nvGrpSpPr>
              <p:grpSpPr bwMode="auto">
                <a:xfrm>
                  <a:off x="652" y="3588"/>
                  <a:ext cx="54" cy="210"/>
                  <a:chOff x="652" y="3588"/>
                  <a:chExt cx="54" cy="210"/>
                </a:xfrm>
              </p:grpSpPr>
              <p:sp>
                <p:nvSpPr>
                  <p:cNvPr id="31076" name="Oval 370">
                    <a:extLst>
                      <a:ext uri="{FF2B5EF4-FFF2-40B4-BE49-F238E27FC236}">
                        <a16:creationId xmlns:a16="http://schemas.microsoft.com/office/drawing/2014/main" id="{FDE6B62A-DB16-294D-BC30-80F5DB9DC089}"/>
                      </a:ext>
                    </a:extLst>
                  </p:cNvPr>
                  <p:cNvSpPr>
                    <a:spLocks noChangeArrowheads="1"/>
                  </p:cNvSpPr>
                  <p:nvPr/>
                </p:nvSpPr>
                <p:spPr bwMode="auto">
                  <a:xfrm>
                    <a:off x="652" y="3588"/>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77" name="Line 371">
                    <a:extLst>
                      <a:ext uri="{FF2B5EF4-FFF2-40B4-BE49-F238E27FC236}">
                        <a16:creationId xmlns:a16="http://schemas.microsoft.com/office/drawing/2014/main" id="{7688853F-9BEB-0548-BAB2-023B6F084DB7}"/>
                      </a:ext>
                    </a:extLst>
                  </p:cNvPr>
                  <p:cNvSpPr>
                    <a:spLocks noChangeShapeType="1"/>
                  </p:cNvSpPr>
                  <p:nvPr/>
                </p:nvSpPr>
                <p:spPr bwMode="auto">
                  <a:xfrm flipV="1">
                    <a:off x="653" y="3667"/>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78" name="Line 372">
                    <a:extLst>
                      <a:ext uri="{FF2B5EF4-FFF2-40B4-BE49-F238E27FC236}">
                        <a16:creationId xmlns:a16="http://schemas.microsoft.com/office/drawing/2014/main" id="{B44883A3-CAC8-BA41-8AB0-2126E6348EC6}"/>
                      </a:ext>
                    </a:extLst>
                  </p:cNvPr>
                  <p:cNvSpPr>
                    <a:spLocks noChangeShapeType="1"/>
                  </p:cNvSpPr>
                  <p:nvPr/>
                </p:nvSpPr>
                <p:spPr bwMode="auto">
                  <a:xfrm>
                    <a:off x="683" y="3668"/>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072" name="Group 377">
                  <a:extLst>
                    <a:ext uri="{FF2B5EF4-FFF2-40B4-BE49-F238E27FC236}">
                      <a16:creationId xmlns:a16="http://schemas.microsoft.com/office/drawing/2014/main" id="{D4666D92-18A0-9944-88C8-A66BB0E0DA43}"/>
                    </a:ext>
                  </a:extLst>
                </p:cNvPr>
                <p:cNvGrpSpPr>
                  <a:grpSpLocks/>
                </p:cNvGrpSpPr>
                <p:nvPr/>
              </p:nvGrpSpPr>
              <p:grpSpPr bwMode="auto">
                <a:xfrm>
                  <a:off x="652" y="3809"/>
                  <a:ext cx="54" cy="210"/>
                  <a:chOff x="652" y="3809"/>
                  <a:chExt cx="54" cy="210"/>
                </a:xfrm>
              </p:grpSpPr>
              <p:sp>
                <p:nvSpPr>
                  <p:cNvPr id="31073" name="Oval 374">
                    <a:extLst>
                      <a:ext uri="{FF2B5EF4-FFF2-40B4-BE49-F238E27FC236}">
                        <a16:creationId xmlns:a16="http://schemas.microsoft.com/office/drawing/2014/main" id="{E713A66F-0E01-B14F-878E-890DC6790C9F}"/>
                      </a:ext>
                    </a:extLst>
                  </p:cNvPr>
                  <p:cNvSpPr>
                    <a:spLocks noChangeArrowheads="1"/>
                  </p:cNvSpPr>
                  <p:nvPr/>
                </p:nvSpPr>
                <p:spPr bwMode="auto">
                  <a:xfrm>
                    <a:off x="652" y="3940"/>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74" name="Line 375">
                    <a:extLst>
                      <a:ext uri="{FF2B5EF4-FFF2-40B4-BE49-F238E27FC236}">
                        <a16:creationId xmlns:a16="http://schemas.microsoft.com/office/drawing/2014/main" id="{833F0F76-B5F6-A743-AD2A-9ED1B917B77B}"/>
                      </a:ext>
                    </a:extLst>
                  </p:cNvPr>
                  <p:cNvSpPr>
                    <a:spLocks noChangeShapeType="1"/>
                  </p:cNvSpPr>
                  <p:nvPr/>
                </p:nvSpPr>
                <p:spPr bwMode="auto">
                  <a:xfrm>
                    <a:off x="653" y="3809"/>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75" name="Line 376">
                    <a:extLst>
                      <a:ext uri="{FF2B5EF4-FFF2-40B4-BE49-F238E27FC236}">
                        <a16:creationId xmlns:a16="http://schemas.microsoft.com/office/drawing/2014/main" id="{82A8B23E-43BF-AF48-BC8E-2E8D3F02E05D}"/>
                      </a:ext>
                    </a:extLst>
                  </p:cNvPr>
                  <p:cNvSpPr>
                    <a:spLocks noChangeShapeType="1"/>
                  </p:cNvSpPr>
                  <p:nvPr/>
                </p:nvSpPr>
                <p:spPr bwMode="auto">
                  <a:xfrm flipV="1">
                    <a:off x="683" y="3809"/>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044" name="Group 387">
                <a:extLst>
                  <a:ext uri="{FF2B5EF4-FFF2-40B4-BE49-F238E27FC236}">
                    <a16:creationId xmlns:a16="http://schemas.microsoft.com/office/drawing/2014/main" id="{63E1B761-1E39-0143-AE40-FAC60B3B7BA1}"/>
                  </a:ext>
                </a:extLst>
              </p:cNvPr>
              <p:cNvGrpSpPr>
                <a:grpSpLocks/>
              </p:cNvGrpSpPr>
              <p:nvPr/>
            </p:nvGrpSpPr>
            <p:grpSpPr bwMode="auto">
              <a:xfrm>
                <a:off x="719" y="3588"/>
                <a:ext cx="59" cy="431"/>
                <a:chOff x="719" y="3588"/>
                <a:chExt cx="59" cy="431"/>
              </a:xfrm>
            </p:grpSpPr>
            <p:grpSp>
              <p:nvGrpSpPr>
                <p:cNvPr id="31063" name="Group 382">
                  <a:extLst>
                    <a:ext uri="{FF2B5EF4-FFF2-40B4-BE49-F238E27FC236}">
                      <a16:creationId xmlns:a16="http://schemas.microsoft.com/office/drawing/2014/main" id="{19267427-8E41-D544-8153-72D013B0C063}"/>
                    </a:ext>
                  </a:extLst>
                </p:cNvPr>
                <p:cNvGrpSpPr>
                  <a:grpSpLocks/>
                </p:cNvGrpSpPr>
                <p:nvPr/>
              </p:nvGrpSpPr>
              <p:grpSpPr bwMode="auto">
                <a:xfrm>
                  <a:off x="719" y="3588"/>
                  <a:ext cx="59" cy="210"/>
                  <a:chOff x="719" y="3588"/>
                  <a:chExt cx="59" cy="210"/>
                </a:xfrm>
              </p:grpSpPr>
              <p:sp>
                <p:nvSpPr>
                  <p:cNvPr id="31068" name="Oval 379">
                    <a:extLst>
                      <a:ext uri="{FF2B5EF4-FFF2-40B4-BE49-F238E27FC236}">
                        <a16:creationId xmlns:a16="http://schemas.microsoft.com/office/drawing/2014/main" id="{BF6F1624-22B4-074B-BC3E-133AB5F468DC}"/>
                      </a:ext>
                    </a:extLst>
                  </p:cNvPr>
                  <p:cNvSpPr>
                    <a:spLocks noChangeArrowheads="1"/>
                  </p:cNvSpPr>
                  <p:nvPr/>
                </p:nvSpPr>
                <p:spPr bwMode="auto">
                  <a:xfrm>
                    <a:off x="719" y="3588"/>
                    <a:ext cx="48"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69" name="Line 380">
                    <a:extLst>
                      <a:ext uri="{FF2B5EF4-FFF2-40B4-BE49-F238E27FC236}">
                        <a16:creationId xmlns:a16="http://schemas.microsoft.com/office/drawing/2014/main" id="{184A1E73-1D5A-8B4E-B15E-B8BF9CD130E2}"/>
                      </a:ext>
                    </a:extLst>
                  </p:cNvPr>
                  <p:cNvSpPr>
                    <a:spLocks noChangeShapeType="1"/>
                  </p:cNvSpPr>
                  <p:nvPr/>
                </p:nvSpPr>
                <p:spPr bwMode="auto">
                  <a:xfrm flipV="1">
                    <a:off x="721" y="3667"/>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70" name="Line 381">
                    <a:extLst>
                      <a:ext uri="{FF2B5EF4-FFF2-40B4-BE49-F238E27FC236}">
                        <a16:creationId xmlns:a16="http://schemas.microsoft.com/office/drawing/2014/main" id="{9264B24A-D303-3C47-855E-2D400738604C}"/>
                      </a:ext>
                    </a:extLst>
                  </p:cNvPr>
                  <p:cNvSpPr>
                    <a:spLocks noChangeShapeType="1"/>
                  </p:cNvSpPr>
                  <p:nvPr/>
                </p:nvSpPr>
                <p:spPr bwMode="auto">
                  <a:xfrm>
                    <a:off x="752" y="3668"/>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064" name="Group 386">
                  <a:extLst>
                    <a:ext uri="{FF2B5EF4-FFF2-40B4-BE49-F238E27FC236}">
                      <a16:creationId xmlns:a16="http://schemas.microsoft.com/office/drawing/2014/main" id="{16BCE0E7-2F5E-A946-9B99-A52B37973B03}"/>
                    </a:ext>
                  </a:extLst>
                </p:cNvPr>
                <p:cNvGrpSpPr>
                  <a:grpSpLocks/>
                </p:cNvGrpSpPr>
                <p:nvPr/>
              </p:nvGrpSpPr>
              <p:grpSpPr bwMode="auto">
                <a:xfrm>
                  <a:off x="719" y="3809"/>
                  <a:ext cx="58" cy="210"/>
                  <a:chOff x="719" y="3809"/>
                  <a:chExt cx="58" cy="210"/>
                </a:xfrm>
              </p:grpSpPr>
              <p:sp>
                <p:nvSpPr>
                  <p:cNvPr id="31065" name="Oval 383">
                    <a:extLst>
                      <a:ext uri="{FF2B5EF4-FFF2-40B4-BE49-F238E27FC236}">
                        <a16:creationId xmlns:a16="http://schemas.microsoft.com/office/drawing/2014/main" id="{3C5C4D6B-EB58-AD43-8227-0963A347430C}"/>
                      </a:ext>
                    </a:extLst>
                  </p:cNvPr>
                  <p:cNvSpPr>
                    <a:spLocks noChangeArrowheads="1"/>
                  </p:cNvSpPr>
                  <p:nvPr/>
                </p:nvSpPr>
                <p:spPr bwMode="auto">
                  <a:xfrm>
                    <a:off x="719" y="3940"/>
                    <a:ext cx="48"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66" name="Line 384">
                    <a:extLst>
                      <a:ext uri="{FF2B5EF4-FFF2-40B4-BE49-F238E27FC236}">
                        <a16:creationId xmlns:a16="http://schemas.microsoft.com/office/drawing/2014/main" id="{B6B32688-322A-DA42-A990-DB4F2A5A8B93}"/>
                      </a:ext>
                    </a:extLst>
                  </p:cNvPr>
                  <p:cNvSpPr>
                    <a:spLocks noChangeShapeType="1"/>
                  </p:cNvSpPr>
                  <p:nvPr/>
                </p:nvSpPr>
                <p:spPr bwMode="auto">
                  <a:xfrm>
                    <a:off x="722" y="3809"/>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67" name="Line 385">
                    <a:extLst>
                      <a:ext uri="{FF2B5EF4-FFF2-40B4-BE49-F238E27FC236}">
                        <a16:creationId xmlns:a16="http://schemas.microsoft.com/office/drawing/2014/main" id="{1858839D-9E03-5647-A887-545C72AFCAD2}"/>
                      </a:ext>
                    </a:extLst>
                  </p:cNvPr>
                  <p:cNvSpPr>
                    <a:spLocks noChangeShapeType="1"/>
                  </p:cNvSpPr>
                  <p:nvPr/>
                </p:nvSpPr>
                <p:spPr bwMode="auto">
                  <a:xfrm flipV="1">
                    <a:off x="751" y="3809"/>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045" name="Group 396">
                <a:extLst>
                  <a:ext uri="{FF2B5EF4-FFF2-40B4-BE49-F238E27FC236}">
                    <a16:creationId xmlns:a16="http://schemas.microsoft.com/office/drawing/2014/main" id="{4CB8A95F-ED95-9B4D-AA40-B2557691177D}"/>
                  </a:ext>
                </a:extLst>
              </p:cNvPr>
              <p:cNvGrpSpPr>
                <a:grpSpLocks/>
              </p:cNvGrpSpPr>
              <p:nvPr/>
            </p:nvGrpSpPr>
            <p:grpSpPr bwMode="auto">
              <a:xfrm>
                <a:off x="785" y="3588"/>
                <a:ext cx="53" cy="431"/>
                <a:chOff x="785" y="3588"/>
                <a:chExt cx="53" cy="431"/>
              </a:xfrm>
            </p:grpSpPr>
            <p:grpSp>
              <p:nvGrpSpPr>
                <p:cNvPr id="31055" name="Group 391">
                  <a:extLst>
                    <a:ext uri="{FF2B5EF4-FFF2-40B4-BE49-F238E27FC236}">
                      <a16:creationId xmlns:a16="http://schemas.microsoft.com/office/drawing/2014/main" id="{82609037-E08F-BF44-B639-CD7D01B510B2}"/>
                    </a:ext>
                  </a:extLst>
                </p:cNvPr>
                <p:cNvGrpSpPr>
                  <a:grpSpLocks/>
                </p:cNvGrpSpPr>
                <p:nvPr/>
              </p:nvGrpSpPr>
              <p:grpSpPr bwMode="auto">
                <a:xfrm>
                  <a:off x="785" y="3588"/>
                  <a:ext cx="53" cy="210"/>
                  <a:chOff x="785" y="3588"/>
                  <a:chExt cx="53" cy="210"/>
                </a:xfrm>
              </p:grpSpPr>
              <p:sp>
                <p:nvSpPr>
                  <p:cNvPr id="31060" name="Oval 388">
                    <a:extLst>
                      <a:ext uri="{FF2B5EF4-FFF2-40B4-BE49-F238E27FC236}">
                        <a16:creationId xmlns:a16="http://schemas.microsoft.com/office/drawing/2014/main" id="{50F4053F-493B-4144-94B1-CF5D4ECC5EB6}"/>
                      </a:ext>
                    </a:extLst>
                  </p:cNvPr>
                  <p:cNvSpPr>
                    <a:spLocks noChangeArrowheads="1"/>
                  </p:cNvSpPr>
                  <p:nvPr/>
                </p:nvSpPr>
                <p:spPr bwMode="auto">
                  <a:xfrm>
                    <a:off x="787" y="3588"/>
                    <a:ext cx="44"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61" name="Line 389">
                    <a:extLst>
                      <a:ext uri="{FF2B5EF4-FFF2-40B4-BE49-F238E27FC236}">
                        <a16:creationId xmlns:a16="http://schemas.microsoft.com/office/drawing/2014/main" id="{3C258F74-8EBA-594A-B8B8-038118F1654F}"/>
                      </a:ext>
                    </a:extLst>
                  </p:cNvPr>
                  <p:cNvSpPr>
                    <a:spLocks noChangeShapeType="1"/>
                  </p:cNvSpPr>
                  <p:nvPr/>
                </p:nvSpPr>
                <p:spPr bwMode="auto">
                  <a:xfrm flipV="1">
                    <a:off x="785" y="3667"/>
                    <a:ext cx="25"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62" name="Line 390">
                    <a:extLst>
                      <a:ext uri="{FF2B5EF4-FFF2-40B4-BE49-F238E27FC236}">
                        <a16:creationId xmlns:a16="http://schemas.microsoft.com/office/drawing/2014/main" id="{E2C4A8BF-177C-7A4C-A060-5E2EDC00F1BD}"/>
                      </a:ext>
                    </a:extLst>
                  </p:cNvPr>
                  <p:cNvSpPr>
                    <a:spLocks noChangeShapeType="1"/>
                  </p:cNvSpPr>
                  <p:nvPr/>
                </p:nvSpPr>
                <p:spPr bwMode="auto">
                  <a:xfrm>
                    <a:off x="814" y="3668"/>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056" name="Group 395">
                  <a:extLst>
                    <a:ext uri="{FF2B5EF4-FFF2-40B4-BE49-F238E27FC236}">
                      <a16:creationId xmlns:a16="http://schemas.microsoft.com/office/drawing/2014/main" id="{5FDD095B-4D9A-8F47-8308-E52D77A04BE8}"/>
                    </a:ext>
                  </a:extLst>
                </p:cNvPr>
                <p:cNvGrpSpPr>
                  <a:grpSpLocks/>
                </p:cNvGrpSpPr>
                <p:nvPr/>
              </p:nvGrpSpPr>
              <p:grpSpPr bwMode="auto">
                <a:xfrm>
                  <a:off x="785" y="3809"/>
                  <a:ext cx="52" cy="210"/>
                  <a:chOff x="785" y="3809"/>
                  <a:chExt cx="52" cy="210"/>
                </a:xfrm>
              </p:grpSpPr>
              <p:sp>
                <p:nvSpPr>
                  <p:cNvPr id="31057" name="Oval 392">
                    <a:extLst>
                      <a:ext uri="{FF2B5EF4-FFF2-40B4-BE49-F238E27FC236}">
                        <a16:creationId xmlns:a16="http://schemas.microsoft.com/office/drawing/2014/main" id="{9AF274EB-ADE2-E54D-9487-2FFC5A98594F}"/>
                      </a:ext>
                    </a:extLst>
                  </p:cNvPr>
                  <p:cNvSpPr>
                    <a:spLocks noChangeArrowheads="1"/>
                  </p:cNvSpPr>
                  <p:nvPr/>
                </p:nvSpPr>
                <p:spPr bwMode="auto">
                  <a:xfrm>
                    <a:off x="787" y="3940"/>
                    <a:ext cx="44"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58" name="Line 393">
                    <a:extLst>
                      <a:ext uri="{FF2B5EF4-FFF2-40B4-BE49-F238E27FC236}">
                        <a16:creationId xmlns:a16="http://schemas.microsoft.com/office/drawing/2014/main" id="{9651E990-F77A-B048-B8D7-4513371BDC78}"/>
                      </a:ext>
                    </a:extLst>
                  </p:cNvPr>
                  <p:cNvSpPr>
                    <a:spLocks noChangeShapeType="1"/>
                  </p:cNvSpPr>
                  <p:nvPr/>
                </p:nvSpPr>
                <p:spPr bwMode="auto">
                  <a:xfrm>
                    <a:off x="785" y="3809"/>
                    <a:ext cx="25"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59" name="Line 394">
                    <a:extLst>
                      <a:ext uri="{FF2B5EF4-FFF2-40B4-BE49-F238E27FC236}">
                        <a16:creationId xmlns:a16="http://schemas.microsoft.com/office/drawing/2014/main" id="{88A63830-101B-1F42-B986-94721919CBE3}"/>
                      </a:ext>
                    </a:extLst>
                  </p:cNvPr>
                  <p:cNvSpPr>
                    <a:spLocks noChangeShapeType="1"/>
                  </p:cNvSpPr>
                  <p:nvPr/>
                </p:nvSpPr>
                <p:spPr bwMode="auto">
                  <a:xfrm flipV="1">
                    <a:off x="813" y="3809"/>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1046" name="Group 405">
                <a:extLst>
                  <a:ext uri="{FF2B5EF4-FFF2-40B4-BE49-F238E27FC236}">
                    <a16:creationId xmlns:a16="http://schemas.microsoft.com/office/drawing/2014/main" id="{9F9CB451-E192-4346-9CD3-76AAECA4C04F}"/>
                  </a:ext>
                </a:extLst>
              </p:cNvPr>
              <p:cNvGrpSpPr>
                <a:grpSpLocks/>
              </p:cNvGrpSpPr>
              <p:nvPr/>
            </p:nvGrpSpPr>
            <p:grpSpPr bwMode="auto">
              <a:xfrm>
                <a:off x="852" y="3588"/>
                <a:ext cx="58" cy="431"/>
                <a:chOff x="852" y="3588"/>
                <a:chExt cx="58" cy="431"/>
              </a:xfrm>
            </p:grpSpPr>
            <p:grpSp>
              <p:nvGrpSpPr>
                <p:cNvPr id="31047" name="Group 400">
                  <a:extLst>
                    <a:ext uri="{FF2B5EF4-FFF2-40B4-BE49-F238E27FC236}">
                      <a16:creationId xmlns:a16="http://schemas.microsoft.com/office/drawing/2014/main" id="{BA4AE4E2-A2FE-1142-A661-25B6533F8DAF}"/>
                    </a:ext>
                  </a:extLst>
                </p:cNvPr>
                <p:cNvGrpSpPr>
                  <a:grpSpLocks/>
                </p:cNvGrpSpPr>
                <p:nvPr/>
              </p:nvGrpSpPr>
              <p:grpSpPr bwMode="auto">
                <a:xfrm>
                  <a:off x="852" y="3588"/>
                  <a:ext cx="58" cy="210"/>
                  <a:chOff x="852" y="3588"/>
                  <a:chExt cx="58" cy="210"/>
                </a:xfrm>
              </p:grpSpPr>
              <p:sp>
                <p:nvSpPr>
                  <p:cNvPr id="31052" name="Oval 397">
                    <a:extLst>
                      <a:ext uri="{FF2B5EF4-FFF2-40B4-BE49-F238E27FC236}">
                        <a16:creationId xmlns:a16="http://schemas.microsoft.com/office/drawing/2014/main" id="{B5E02F3D-5549-1440-8797-F268481B5699}"/>
                      </a:ext>
                    </a:extLst>
                  </p:cNvPr>
                  <p:cNvSpPr>
                    <a:spLocks noChangeArrowheads="1"/>
                  </p:cNvSpPr>
                  <p:nvPr/>
                </p:nvSpPr>
                <p:spPr bwMode="auto">
                  <a:xfrm>
                    <a:off x="853" y="3588"/>
                    <a:ext cx="49"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53" name="Line 398">
                    <a:extLst>
                      <a:ext uri="{FF2B5EF4-FFF2-40B4-BE49-F238E27FC236}">
                        <a16:creationId xmlns:a16="http://schemas.microsoft.com/office/drawing/2014/main" id="{1D827020-F4DB-9749-90DD-D01A5D33DDEF}"/>
                      </a:ext>
                    </a:extLst>
                  </p:cNvPr>
                  <p:cNvSpPr>
                    <a:spLocks noChangeShapeType="1"/>
                  </p:cNvSpPr>
                  <p:nvPr/>
                </p:nvSpPr>
                <p:spPr bwMode="auto">
                  <a:xfrm flipV="1">
                    <a:off x="852" y="3667"/>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54" name="Line 399">
                    <a:extLst>
                      <a:ext uri="{FF2B5EF4-FFF2-40B4-BE49-F238E27FC236}">
                        <a16:creationId xmlns:a16="http://schemas.microsoft.com/office/drawing/2014/main" id="{FEDF8649-1CF2-484B-83C8-3E22B6BDE38C}"/>
                      </a:ext>
                    </a:extLst>
                  </p:cNvPr>
                  <p:cNvSpPr>
                    <a:spLocks noChangeShapeType="1"/>
                  </p:cNvSpPr>
                  <p:nvPr/>
                </p:nvSpPr>
                <p:spPr bwMode="auto">
                  <a:xfrm>
                    <a:off x="887" y="3668"/>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048" name="Group 404">
                  <a:extLst>
                    <a:ext uri="{FF2B5EF4-FFF2-40B4-BE49-F238E27FC236}">
                      <a16:creationId xmlns:a16="http://schemas.microsoft.com/office/drawing/2014/main" id="{475A1E40-BA55-BC42-86E8-0FBDCB8D8944}"/>
                    </a:ext>
                  </a:extLst>
                </p:cNvPr>
                <p:cNvGrpSpPr>
                  <a:grpSpLocks/>
                </p:cNvGrpSpPr>
                <p:nvPr/>
              </p:nvGrpSpPr>
              <p:grpSpPr bwMode="auto">
                <a:xfrm>
                  <a:off x="853" y="3809"/>
                  <a:ext cx="57" cy="210"/>
                  <a:chOff x="853" y="3809"/>
                  <a:chExt cx="57" cy="210"/>
                </a:xfrm>
              </p:grpSpPr>
              <p:sp>
                <p:nvSpPr>
                  <p:cNvPr id="31049" name="Oval 401">
                    <a:extLst>
                      <a:ext uri="{FF2B5EF4-FFF2-40B4-BE49-F238E27FC236}">
                        <a16:creationId xmlns:a16="http://schemas.microsoft.com/office/drawing/2014/main" id="{406FB3A4-C950-8949-B30C-11953665BC2C}"/>
                      </a:ext>
                    </a:extLst>
                  </p:cNvPr>
                  <p:cNvSpPr>
                    <a:spLocks noChangeArrowheads="1"/>
                  </p:cNvSpPr>
                  <p:nvPr/>
                </p:nvSpPr>
                <p:spPr bwMode="auto">
                  <a:xfrm>
                    <a:off x="853" y="3940"/>
                    <a:ext cx="49"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50" name="Line 402">
                    <a:extLst>
                      <a:ext uri="{FF2B5EF4-FFF2-40B4-BE49-F238E27FC236}">
                        <a16:creationId xmlns:a16="http://schemas.microsoft.com/office/drawing/2014/main" id="{5DE5FB3F-3B36-B34D-B882-72DFABF3566F}"/>
                      </a:ext>
                    </a:extLst>
                  </p:cNvPr>
                  <p:cNvSpPr>
                    <a:spLocks noChangeShapeType="1"/>
                  </p:cNvSpPr>
                  <p:nvPr/>
                </p:nvSpPr>
                <p:spPr bwMode="auto">
                  <a:xfrm>
                    <a:off x="853" y="3809"/>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51" name="Line 403">
                    <a:extLst>
                      <a:ext uri="{FF2B5EF4-FFF2-40B4-BE49-F238E27FC236}">
                        <a16:creationId xmlns:a16="http://schemas.microsoft.com/office/drawing/2014/main" id="{B1CDA204-3EE1-634B-A594-00BFBAAD864C}"/>
                      </a:ext>
                    </a:extLst>
                  </p:cNvPr>
                  <p:cNvSpPr>
                    <a:spLocks noChangeShapeType="1"/>
                  </p:cNvSpPr>
                  <p:nvPr/>
                </p:nvSpPr>
                <p:spPr bwMode="auto">
                  <a:xfrm flipV="1">
                    <a:off x="887" y="3809"/>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grpSp>
          <p:nvGrpSpPr>
            <p:cNvPr id="30976" name="Group 470">
              <a:extLst>
                <a:ext uri="{FF2B5EF4-FFF2-40B4-BE49-F238E27FC236}">
                  <a16:creationId xmlns:a16="http://schemas.microsoft.com/office/drawing/2014/main" id="{14BA85DA-7A75-A943-821A-019C324961D6}"/>
                </a:ext>
              </a:extLst>
            </p:cNvPr>
            <p:cNvGrpSpPr>
              <a:grpSpLocks/>
            </p:cNvGrpSpPr>
            <p:nvPr/>
          </p:nvGrpSpPr>
          <p:grpSpPr bwMode="auto">
            <a:xfrm>
              <a:off x="913" y="3588"/>
              <a:ext cx="459" cy="431"/>
              <a:chOff x="913" y="3588"/>
              <a:chExt cx="459" cy="431"/>
            </a:xfrm>
          </p:grpSpPr>
          <p:grpSp>
            <p:nvGrpSpPr>
              <p:cNvPr id="30977" name="Group 415">
                <a:extLst>
                  <a:ext uri="{FF2B5EF4-FFF2-40B4-BE49-F238E27FC236}">
                    <a16:creationId xmlns:a16="http://schemas.microsoft.com/office/drawing/2014/main" id="{943C96D0-A9AC-9744-B88D-1FC38A4C8C4D}"/>
                  </a:ext>
                </a:extLst>
              </p:cNvPr>
              <p:cNvGrpSpPr>
                <a:grpSpLocks/>
              </p:cNvGrpSpPr>
              <p:nvPr/>
            </p:nvGrpSpPr>
            <p:grpSpPr bwMode="auto">
              <a:xfrm>
                <a:off x="913" y="3588"/>
                <a:ext cx="56" cy="431"/>
                <a:chOff x="913" y="3588"/>
                <a:chExt cx="56" cy="431"/>
              </a:xfrm>
            </p:grpSpPr>
            <p:grpSp>
              <p:nvGrpSpPr>
                <p:cNvPr id="31032" name="Group 410">
                  <a:extLst>
                    <a:ext uri="{FF2B5EF4-FFF2-40B4-BE49-F238E27FC236}">
                      <a16:creationId xmlns:a16="http://schemas.microsoft.com/office/drawing/2014/main" id="{24412B9D-4BED-2349-A2B3-2617630A07A8}"/>
                    </a:ext>
                  </a:extLst>
                </p:cNvPr>
                <p:cNvGrpSpPr>
                  <a:grpSpLocks/>
                </p:cNvGrpSpPr>
                <p:nvPr/>
              </p:nvGrpSpPr>
              <p:grpSpPr bwMode="auto">
                <a:xfrm>
                  <a:off x="913" y="3588"/>
                  <a:ext cx="56" cy="210"/>
                  <a:chOff x="913" y="3588"/>
                  <a:chExt cx="56" cy="210"/>
                </a:xfrm>
              </p:grpSpPr>
              <p:sp>
                <p:nvSpPr>
                  <p:cNvPr id="31037" name="Oval 407">
                    <a:extLst>
                      <a:ext uri="{FF2B5EF4-FFF2-40B4-BE49-F238E27FC236}">
                        <a16:creationId xmlns:a16="http://schemas.microsoft.com/office/drawing/2014/main" id="{A662C8D4-568F-3F49-B02D-92106A098E37}"/>
                      </a:ext>
                    </a:extLst>
                  </p:cNvPr>
                  <p:cNvSpPr>
                    <a:spLocks noChangeArrowheads="1"/>
                  </p:cNvSpPr>
                  <p:nvPr/>
                </p:nvSpPr>
                <p:spPr bwMode="auto">
                  <a:xfrm>
                    <a:off x="914" y="3588"/>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38" name="Line 408">
                    <a:extLst>
                      <a:ext uri="{FF2B5EF4-FFF2-40B4-BE49-F238E27FC236}">
                        <a16:creationId xmlns:a16="http://schemas.microsoft.com/office/drawing/2014/main" id="{DF914ED6-5DFF-6A44-ACEE-77B2EA466B1A}"/>
                      </a:ext>
                    </a:extLst>
                  </p:cNvPr>
                  <p:cNvSpPr>
                    <a:spLocks noChangeShapeType="1"/>
                  </p:cNvSpPr>
                  <p:nvPr/>
                </p:nvSpPr>
                <p:spPr bwMode="auto">
                  <a:xfrm flipV="1">
                    <a:off x="913" y="3667"/>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39" name="Line 409">
                    <a:extLst>
                      <a:ext uri="{FF2B5EF4-FFF2-40B4-BE49-F238E27FC236}">
                        <a16:creationId xmlns:a16="http://schemas.microsoft.com/office/drawing/2014/main" id="{46BCA9D1-8B3A-894B-A7CC-B90513021308}"/>
                      </a:ext>
                    </a:extLst>
                  </p:cNvPr>
                  <p:cNvSpPr>
                    <a:spLocks noChangeShapeType="1"/>
                  </p:cNvSpPr>
                  <p:nvPr/>
                </p:nvSpPr>
                <p:spPr bwMode="auto">
                  <a:xfrm>
                    <a:off x="946" y="3668"/>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033" name="Group 414">
                  <a:extLst>
                    <a:ext uri="{FF2B5EF4-FFF2-40B4-BE49-F238E27FC236}">
                      <a16:creationId xmlns:a16="http://schemas.microsoft.com/office/drawing/2014/main" id="{DDE1EBF1-2A5C-2349-8A52-8838D2F8A10B}"/>
                    </a:ext>
                  </a:extLst>
                </p:cNvPr>
                <p:cNvGrpSpPr>
                  <a:grpSpLocks/>
                </p:cNvGrpSpPr>
                <p:nvPr/>
              </p:nvGrpSpPr>
              <p:grpSpPr bwMode="auto">
                <a:xfrm>
                  <a:off x="914" y="3809"/>
                  <a:ext cx="55" cy="210"/>
                  <a:chOff x="914" y="3809"/>
                  <a:chExt cx="55" cy="210"/>
                </a:xfrm>
              </p:grpSpPr>
              <p:sp>
                <p:nvSpPr>
                  <p:cNvPr id="31034" name="Oval 411">
                    <a:extLst>
                      <a:ext uri="{FF2B5EF4-FFF2-40B4-BE49-F238E27FC236}">
                        <a16:creationId xmlns:a16="http://schemas.microsoft.com/office/drawing/2014/main" id="{DD5C42B4-B612-F541-8C84-1BF026B26570}"/>
                      </a:ext>
                    </a:extLst>
                  </p:cNvPr>
                  <p:cNvSpPr>
                    <a:spLocks noChangeArrowheads="1"/>
                  </p:cNvSpPr>
                  <p:nvPr/>
                </p:nvSpPr>
                <p:spPr bwMode="auto">
                  <a:xfrm>
                    <a:off x="914" y="3940"/>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35" name="Line 412">
                    <a:extLst>
                      <a:ext uri="{FF2B5EF4-FFF2-40B4-BE49-F238E27FC236}">
                        <a16:creationId xmlns:a16="http://schemas.microsoft.com/office/drawing/2014/main" id="{E1676A8E-7462-A04E-8FAE-385FF40CD90C}"/>
                      </a:ext>
                    </a:extLst>
                  </p:cNvPr>
                  <p:cNvSpPr>
                    <a:spLocks noChangeShapeType="1"/>
                  </p:cNvSpPr>
                  <p:nvPr/>
                </p:nvSpPr>
                <p:spPr bwMode="auto">
                  <a:xfrm>
                    <a:off x="914" y="3809"/>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36" name="Line 413">
                    <a:extLst>
                      <a:ext uri="{FF2B5EF4-FFF2-40B4-BE49-F238E27FC236}">
                        <a16:creationId xmlns:a16="http://schemas.microsoft.com/office/drawing/2014/main" id="{31DBF8FC-F664-5B41-977B-B0CBAFA60FA3}"/>
                      </a:ext>
                    </a:extLst>
                  </p:cNvPr>
                  <p:cNvSpPr>
                    <a:spLocks noChangeShapeType="1"/>
                  </p:cNvSpPr>
                  <p:nvPr/>
                </p:nvSpPr>
                <p:spPr bwMode="auto">
                  <a:xfrm flipV="1">
                    <a:off x="946" y="3809"/>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978" name="Group 424">
                <a:extLst>
                  <a:ext uri="{FF2B5EF4-FFF2-40B4-BE49-F238E27FC236}">
                    <a16:creationId xmlns:a16="http://schemas.microsoft.com/office/drawing/2014/main" id="{919CE151-BBFE-A24F-8925-DACD316B61EA}"/>
                  </a:ext>
                </a:extLst>
              </p:cNvPr>
              <p:cNvGrpSpPr>
                <a:grpSpLocks/>
              </p:cNvGrpSpPr>
              <p:nvPr/>
            </p:nvGrpSpPr>
            <p:grpSpPr bwMode="auto">
              <a:xfrm>
                <a:off x="977" y="3588"/>
                <a:ext cx="55" cy="431"/>
                <a:chOff x="977" y="3588"/>
                <a:chExt cx="55" cy="431"/>
              </a:xfrm>
            </p:grpSpPr>
            <p:grpSp>
              <p:nvGrpSpPr>
                <p:cNvPr id="31024" name="Group 419">
                  <a:extLst>
                    <a:ext uri="{FF2B5EF4-FFF2-40B4-BE49-F238E27FC236}">
                      <a16:creationId xmlns:a16="http://schemas.microsoft.com/office/drawing/2014/main" id="{4C3F8003-68B2-6C47-A899-9C1810781072}"/>
                    </a:ext>
                  </a:extLst>
                </p:cNvPr>
                <p:cNvGrpSpPr>
                  <a:grpSpLocks/>
                </p:cNvGrpSpPr>
                <p:nvPr/>
              </p:nvGrpSpPr>
              <p:grpSpPr bwMode="auto">
                <a:xfrm>
                  <a:off x="977" y="3588"/>
                  <a:ext cx="55" cy="210"/>
                  <a:chOff x="977" y="3588"/>
                  <a:chExt cx="55" cy="210"/>
                </a:xfrm>
              </p:grpSpPr>
              <p:sp>
                <p:nvSpPr>
                  <p:cNvPr id="31029" name="Oval 416">
                    <a:extLst>
                      <a:ext uri="{FF2B5EF4-FFF2-40B4-BE49-F238E27FC236}">
                        <a16:creationId xmlns:a16="http://schemas.microsoft.com/office/drawing/2014/main" id="{39AA2A2C-CAC3-264A-846D-51335609C5E1}"/>
                      </a:ext>
                    </a:extLst>
                  </p:cNvPr>
                  <p:cNvSpPr>
                    <a:spLocks noChangeArrowheads="1"/>
                  </p:cNvSpPr>
                  <p:nvPr/>
                </p:nvSpPr>
                <p:spPr bwMode="auto">
                  <a:xfrm>
                    <a:off x="977" y="3588"/>
                    <a:ext cx="45"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30" name="Line 417">
                    <a:extLst>
                      <a:ext uri="{FF2B5EF4-FFF2-40B4-BE49-F238E27FC236}">
                        <a16:creationId xmlns:a16="http://schemas.microsoft.com/office/drawing/2014/main" id="{F4F544B9-575A-9E49-A81B-F602E68D68C5}"/>
                      </a:ext>
                    </a:extLst>
                  </p:cNvPr>
                  <p:cNvSpPr>
                    <a:spLocks noChangeShapeType="1"/>
                  </p:cNvSpPr>
                  <p:nvPr/>
                </p:nvSpPr>
                <p:spPr bwMode="auto">
                  <a:xfrm flipV="1">
                    <a:off x="979" y="3667"/>
                    <a:ext cx="21"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31" name="Line 418">
                    <a:extLst>
                      <a:ext uri="{FF2B5EF4-FFF2-40B4-BE49-F238E27FC236}">
                        <a16:creationId xmlns:a16="http://schemas.microsoft.com/office/drawing/2014/main" id="{778103A8-2DA4-5D49-B6BC-B6549CF39D3B}"/>
                      </a:ext>
                    </a:extLst>
                  </p:cNvPr>
                  <p:cNvSpPr>
                    <a:spLocks noChangeShapeType="1"/>
                  </p:cNvSpPr>
                  <p:nvPr/>
                </p:nvSpPr>
                <p:spPr bwMode="auto">
                  <a:xfrm>
                    <a:off x="1010" y="3668"/>
                    <a:ext cx="22"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025" name="Group 423">
                  <a:extLst>
                    <a:ext uri="{FF2B5EF4-FFF2-40B4-BE49-F238E27FC236}">
                      <a16:creationId xmlns:a16="http://schemas.microsoft.com/office/drawing/2014/main" id="{F858B0BE-85CC-A544-A831-32E119D1A1A4}"/>
                    </a:ext>
                  </a:extLst>
                </p:cNvPr>
                <p:cNvGrpSpPr>
                  <a:grpSpLocks/>
                </p:cNvGrpSpPr>
                <p:nvPr/>
              </p:nvGrpSpPr>
              <p:grpSpPr bwMode="auto">
                <a:xfrm>
                  <a:off x="977" y="3809"/>
                  <a:ext cx="54" cy="210"/>
                  <a:chOff x="977" y="3809"/>
                  <a:chExt cx="54" cy="210"/>
                </a:xfrm>
              </p:grpSpPr>
              <p:sp>
                <p:nvSpPr>
                  <p:cNvPr id="31026" name="Oval 420">
                    <a:extLst>
                      <a:ext uri="{FF2B5EF4-FFF2-40B4-BE49-F238E27FC236}">
                        <a16:creationId xmlns:a16="http://schemas.microsoft.com/office/drawing/2014/main" id="{24225772-1F1F-8B4C-920C-5626F91168DB}"/>
                      </a:ext>
                    </a:extLst>
                  </p:cNvPr>
                  <p:cNvSpPr>
                    <a:spLocks noChangeArrowheads="1"/>
                  </p:cNvSpPr>
                  <p:nvPr/>
                </p:nvSpPr>
                <p:spPr bwMode="auto">
                  <a:xfrm>
                    <a:off x="977" y="3940"/>
                    <a:ext cx="45"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27" name="Line 421">
                    <a:extLst>
                      <a:ext uri="{FF2B5EF4-FFF2-40B4-BE49-F238E27FC236}">
                        <a16:creationId xmlns:a16="http://schemas.microsoft.com/office/drawing/2014/main" id="{F4E40003-9BEC-DD44-B570-BC1064AF5BF0}"/>
                      </a:ext>
                    </a:extLst>
                  </p:cNvPr>
                  <p:cNvSpPr>
                    <a:spLocks noChangeShapeType="1"/>
                  </p:cNvSpPr>
                  <p:nvPr/>
                </p:nvSpPr>
                <p:spPr bwMode="auto">
                  <a:xfrm>
                    <a:off x="979" y="3809"/>
                    <a:ext cx="21"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28" name="Line 422">
                    <a:extLst>
                      <a:ext uri="{FF2B5EF4-FFF2-40B4-BE49-F238E27FC236}">
                        <a16:creationId xmlns:a16="http://schemas.microsoft.com/office/drawing/2014/main" id="{7E14AC87-9FAD-3A4E-8E09-FB8681D0DE65}"/>
                      </a:ext>
                    </a:extLst>
                  </p:cNvPr>
                  <p:cNvSpPr>
                    <a:spLocks noChangeShapeType="1"/>
                  </p:cNvSpPr>
                  <p:nvPr/>
                </p:nvSpPr>
                <p:spPr bwMode="auto">
                  <a:xfrm flipV="1">
                    <a:off x="1009" y="3809"/>
                    <a:ext cx="22"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979" name="Group 433">
                <a:extLst>
                  <a:ext uri="{FF2B5EF4-FFF2-40B4-BE49-F238E27FC236}">
                    <a16:creationId xmlns:a16="http://schemas.microsoft.com/office/drawing/2014/main" id="{3B7FBEBD-4566-CD4A-B73B-FDA2EF66B3D3}"/>
                  </a:ext>
                </a:extLst>
              </p:cNvPr>
              <p:cNvGrpSpPr>
                <a:grpSpLocks/>
              </p:cNvGrpSpPr>
              <p:nvPr/>
            </p:nvGrpSpPr>
            <p:grpSpPr bwMode="auto">
              <a:xfrm>
                <a:off x="1048" y="3588"/>
                <a:ext cx="56" cy="431"/>
                <a:chOff x="1048" y="3588"/>
                <a:chExt cx="56" cy="431"/>
              </a:xfrm>
            </p:grpSpPr>
            <p:grpSp>
              <p:nvGrpSpPr>
                <p:cNvPr id="31016" name="Group 428">
                  <a:extLst>
                    <a:ext uri="{FF2B5EF4-FFF2-40B4-BE49-F238E27FC236}">
                      <a16:creationId xmlns:a16="http://schemas.microsoft.com/office/drawing/2014/main" id="{77050B6E-D8C8-EF40-BA2F-96282486833C}"/>
                    </a:ext>
                  </a:extLst>
                </p:cNvPr>
                <p:cNvGrpSpPr>
                  <a:grpSpLocks/>
                </p:cNvGrpSpPr>
                <p:nvPr/>
              </p:nvGrpSpPr>
              <p:grpSpPr bwMode="auto">
                <a:xfrm>
                  <a:off x="1048" y="3588"/>
                  <a:ext cx="56" cy="210"/>
                  <a:chOff x="1048" y="3588"/>
                  <a:chExt cx="56" cy="210"/>
                </a:xfrm>
              </p:grpSpPr>
              <p:sp>
                <p:nvSpPr>
                  <p:cNvPr id="31021" name="Oval 425">
                    <a:extLst>
                      <a:ext uri="{FF2B5EF4-FFF2-40B4-BE49-F238E27FC236}">
                        <a16:creationId xmlns:a16="http://schemas.microsoft.com/office/drawing/2014/main" id="{8EFC364B-7525-7540-BF0F-34EEA20D140F}"/>
                      </a:ext>
                    </a:extLst>
                  </p:cNvPr>
                  <p:cNvSpPr>
                    <a:spLocks noChangeArrowheads="1"/>
                  </p:cNvSpPr>
                  <p:nvPr/>
                </p:nvSpPr>
                <p:spPr bwMode="auto">
                  <a:xfrm>
                    <a:off x="1048" y="3588"/>
                    <a:ext cx="47"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22" name="Line 426">
                    <a:extLst>
                      <a:ext uri="{FF2B5EF4-FFF2-40B4-BE49-F238E27FC236}">
                        <a16:creationId xmlns:a16="http://schemas.microsoft.com/office/drawing/2014/main" id="{F7A1200E-4295-624E-ABD8-C9530C1A14AD}"/>
                      </a:ext>
                    </a:extLst>
                  </p:cNvPr>
                  <p:cNvSpPr>
                    <a:spLocks noChangeShapeType="1"/>
                  </p:cNvSpPr>
                  <p:nvPr/>
                </p:nvSpPr>
                <p:spPr bwMode="auto">
                  <a:xfrm flipV="1">
                    <a:off x="1054" y="3667"/>
                    <a:ext cx="21"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23" name="Line 427">
                    <a:extLst>
                      <a:ext uri="{FF2B5EF4-FFF2-40B4-BE49-F238E27FC236}">
                        <a16:creationId xmlns:a16="http://schemas.microsoft.com/office/drawing/2014/main" id="{2F7F50B6-CAEF-5140-B289-0FA3939AC5FC}"/>
                      </a:ext>
                    </a:extLst>
                  </p:cNvPr>
                  <p:cNvSpPr>
                    <a:spLocks noChangeShapeType="1"/>
                  </p:cNvSpPr>
                  <p:nvPr/>
                </p:nvSpPr>
                <p:spPr bwMode="auto">
                  <a:xfrm>
                    <a:off x="1082" y="3668"/>
                    <a:ext cx="22"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017" name="Group 432">
                  <a:extLst>
                    <a:ext uri="{FF2B5EF4-FFF2-40B4-BE49-F238E27FC236}">
                      <a16:creationId xmlns:a16="http://schemas.microsoft.com/office/drawing/2014/main" id="{07C31A54-5E04-9A40-AAED-E19C0DC9F6A5}"/>
                    </a:ext>
                  </a:extLst>
                </p:cNvPr>
                <p:cNvGrpSpPr>
                  <a:grpSpLocks/>
                </p:cNvGrpSpPr>
                <p:nvPr/>
              </p:nvGrpSpPr>
              <p:grpSpPr bwMode="auto">
                <a:xfrm>
                  <a:off x="1048" y="3809"/>
                  <a:ext cx="55" cy="210"/>
                  <a:chOff x="1048" y="3809"/>
                  <a:chExt cx="55" cy="210"/>
                </a:xfrm>
              </p:grpSpPr>
              <p:sp>
                <p:nvSpPr>
                  <p:cNvPr id="31018" name="Oval 429">
                    <a:extLst>
                      <a:ext uri="{FF2B5EF4-FFF2-40B4-BE49-F238E27FC236}">
                        <a16:creationId xmlns:a16="http://schemas.microsoft.com/office/drawing/2014/main" id="{6CDA17DE-46E9-D249-ACBB-8FCB61FDA665}"/>
                      </a:ext>
                    </a:extLst>
                  </p:cNvPr>
                  <p:cNvSpPr>
                    <a:spLocks noChangeArrowheads="1"/>
                  </p:cNvSpPr>
                  <p:nvPr/>
                </p:nvSpPr>
                <p:spPr bwMode="auto">
                  <a:xfrm>
                    <a:off x="1048" y="3940"/>
                    <a:ext cx="47"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19" name="Line 430">
                    <a:extLst>
                      <a:ext uri="{FF2B5EF4-FFF2-40B4-BE49-F238E27FC236}">
                        <a16:creationId xmlns:a16="http://schemas.microsoft.com/office/drawing/2014/main" id="{459EAA53-8718-0A41-9C98-5D5780BF4A1D}"/>
                      </a:ext>
                    </a:extLst>
                  </p:cNvPr>
                  <p:cNvSpPr>
                    <a:spLocks noChangeShapeType="1"/>
                  </p:cNvSpPr>
                  <p:nvPr/>
                </p:nvSpPr>
                <p:spPr bwMode="auto">
                  <a:xfrm>
                    <a:off x="1054" y="3809"/>
                    <a:ext cx="21"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20" name="Line 431">
                    <a:extLst>
                      <a:ext uri="{FF2B5EF4-FFF2-40B4-BE49-F238E27FC236}">
                        <a16:creationId xmlns:a16="http://schemas.microsoft.com/office/drawing/2014/main" id="{28F6E1A6-B77A-CF4E-B4FA-CC2DF3B27B61}"/>
                      </a:ext>
                    </a:extLst>
                  </p:cNvPr>
                  <p:cNvSpPr>
                    <a:spLocks noChangeShapeType="1"/>
                  </p:cNvSpPr>
                  <p:nvPr/>
                </p:nvSpPr>
                <p:spPr bwMode="auto">
                  <a:xfrm flipV="1">
                    <a:off x="1081" y="3809"/>
                    <a:ext cx="22"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980" name="Group 442">
                <a:extLst>
                  <a:ext uri="{FF2B5EF4-FFF2-40B4-BE49-F238E27FC236}">
                    <a16:creationId xmlns:a16="http://schemas.microsoft.com/office/drawing/2014/main" id="{646E6CE1-8A31-AE45-B3F8-92CFEE270384}"/>
                  </a:ext>
                </a:extLst>
              </p:cNvPr>
              <p:cNvGrpSpPr>
                <a:grpSpLocks/>
              </p:cNvGrpSpPr>
              <p:nvPr/>
            </p:nvGrpSpPr>
            <p:grpSpPr bwMode="auto">
              <a:xfrm>
                <a:off x="1115" y="3588"/>
                <a:ext cx="58" cy="431"/>
                <a:chOff x="1115" y="3588"/>
                <a:chExt cx="58" cy="431"/>
              </a:xfrm>
            </p:grpSpPr>
            <p:grpSp>
              <p:nvGrpSpPr>
                <p:cNvPr id="31008" name="Group 437">
                  <a:extLst>
                    <a:ext uri="{FF2B5EF4-FFF2-40B4-BE49-F238E27FC236}">
                      <a16:creationId xmlns:a16="http://schemas.microsoft.com/office/drawing/2014/main" id="{15B39A0E-428C-8E47-BD64-952B0477C359}"/>
                    </a:ext>
                  </a:extLst>
                </p:cNvPr>
                <p:cNvGrpSpPr>
                  <a:grpSpLocks/>
                </p:cNvGrpSpPr>
                <p:nvPr/>
              </p:nvGrpSpPr>
              <p:grpSpPr bwMode="auto">
                <a:xfrm>
                  <a:off x="1115" y="3588"/>
                  <a:ext cx="58" cy="210"/>
                  <a:chOff x="1115" y="3588"/>
                  <a:chExt cx="58" cy="210"/>
                </a:xfrm>
              </p:grpSpPr>
              <p:sp>
                <p:nvSpPr>
                  <p:cNvPr id="31013" name="Oval 434">
                    <a:extLst>
                      <a:ext uri="{FF2B5EF4-FFF2-40B4-BE49-F238E27FC236}">
                        <a16:creationId xmlns:a16="http://schemas.microsoft.com/office/drawing/2014/main" id="{7F9A4C96-A7E1-4047-81DD-E5856278D10C}"/>
                      </a:ext>
                    </a:extLst>
                  </p:cNvPr>
                  <p:cNvSpPr>
                    <a:spLocks noChangeArrowheads="1"/>
                  </p:cNvSpPr>
                  <p:nvPr/>
                </p:nvSpPr>
                <p:spPr bwMode="auto">
                  <a:xfrm>
                    <a:off x="1115" y="3588"/>
                    <a:ext cx="48"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14" name="Line 435">
                    <a:extLst>
                      <a:ext uri="{FF2B5EF4-FFF2-40B4-BE49-F238E27FC236}">
                        <a16:creationId xmlns:a16="http://schemas.microsoft.com/office/drawing/2014/main" id="{7E578330-36DF-0B47-83AC-249C5B830453}"/>
                      </a:ext>
                    </a:extLst>
                  </p:cNvPr>
                  <p:cNvSpPr>
                    <a:spLocks noChangeShapeType="1"/>
                  </p:cNvSpPr>
                  <p:nvPr/>
                </p:nvSpPr>
                <p:spPr bwMode="auto">
                  <a:xfrm flipV="1">
                    <a:off x="1117" y="3667"/>
                    <a:ext cx="22"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15" name="Line 436">
                    <a:extLst>
                      <a:ext uri="{FF2B5EF4-FFF2-40B4-BE49-F238E27FC236}">
                        <a16:creationId xmlns:a16="http://schemas.microsoft.com/office/drawing/2014/main" id="{C7BD8844-28A7-7142-8997-50A4BBCA34DF}"/>
                      </a:ext>
                    </a:extLst>
                  </p:cNvPr>
                  <p:cNvSpPr>
                    <a:spLocks noChangeShapeType="1"/>
                  </p:cNvSpPr>
                  <p:nvPr/>
                </p:nvSpPr>
                <p:spPr bwMode="auto">
                  <a:xfrm>
                    <a:off x="1147" y="3668"/>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009" name="Group 441">
                  <a:extLst>
                    <a:ext uri="{FF2B5EF4-FFF2-40B4-BE49-F238E27FC236}">
                      <a16:creationId xmlns:a16="http://schemas.microsoft.com/office/drawing/2014/main" id="{ED1245E2-1A41-644A-8CEC-B31426B3725A}"/>
                    </a:ext>
                  </a:extLst>
                </p:cNvPr>
                <p:cNvGrpSpPr>
                  <a:grpSpLocks/>
                </p:cNvGrpSpPr>
                <p:nvPr/>
              </p:nvGrpSpPr>
              <p:grpSpPr bwMode="auto">
                <a:xfrm>
                  <a:off x="1115" y="3809"/>
                  <a:ext cx="57" cy="210"/>
                  <a:chOff x="1115" y="3809"/>
                  <a:chExt cx="57" cy="210"/>
                </a:xfrm>
              </p:grpSpPr>
              <p:sp>
                <p:nvSpPr>
                  <p:cNvPr id="31010" name="Oval 438">
                    <a:extLst>
                      <a:ext uri="{FF2B5EF4-FFF2-40B4-BE49-F238E27FC236}">
                        <a16:creationId xmlns:a16="http://schemas.microsoft.com/office/drawing/2014/main" id="{AAA7AC54-BE00-8F4E-B4C6-BDBCA1C628EC}"/>
                      </a:ext>
                    </a:extLst>
                  </p:cNvPr>
                  <p:cNvSpPr>
                    <a:spLocks noChangeArrowheads="1"/>
                  </p:cNvSpPr>
                  <p:nvPr/>
                </p:nvSpPr>
                <p:spPr bwMode="auto">
                  <a:xfrm>
                    <a:off x="1115" y="3940"/>
                    <a:ext cx="48"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11" name="Line 439">
                    <a:extLst>
                      <a:ext uri="{FF2B5EF4-FFF2-40B4-BE49-F238E27FC236}">
                        <a16:creationId xmlns:a16="http://schemas.microsoft.com/office/drawing/2014/main" id="{A394F6F7-9DC2-CA40-AC42-4F694DCBA713}"/>
                      </a:ext>
                    </a:extLst>
                  </p:cNvPr>
                  <p:cNvSpPr>
                    <a:spLocks noChangeShapeType="1"/>
                  </p:cNvSpPr>
                  <p:nvPr/>
                </p:nvSpPr>
                <p:spPr bwMode="auto">
                  <a:xfrm>
                    <a:off x="1118" y="3809"/>
                    <a:ext cx="22"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12" name="Line 440">
                    <a:extLst>
                      <a:ext uri="{FF2B5EF4-FFF2-40B4-BE49-F238E27FC236}">
                        <a16:creationId xmlns:a16="http://schemas.microsoft.com/office/drawing/2014/main" id="{E6252383-CFE9-DB41-B1C8-0D634C200229}"/>
                      </a:ext>
                    </a:extLst>
                  </p:cNvPr>
                  <p:cNvSpPr>
                    <a:spLocks noChangeShapeType="1"/>
                  </p:cNvSpPr>
                  <p:nvPr/>
                </p:nvSpPr>
                <p:spPr bwMode="auto">
                  <a:xfrm flipV="1">
                    <a:off x="1146" y="3809"/>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981" name="Group 451">
                <a:extLst>
                  <a:ext uri="{FF2B5EF4-FFF2-40B4-BE49-F238E27FC236}">
                    <a16:creationId xmlns:a16="http://schemas.microsoft.com/office/drawing/2014/main" id="{4E1457C7-043D-AA40-860C-E16A3464BC8A}"/>
                  </a:ext>
                </a:extLst>
              </p:cNvPr>
              <p:cNvGrpSpPr>
                <a:grpSpLocks/>
              </p:cNvGrpSpPr>
              <p:nvPr/>
            </p:nvGrpSpPr>
            <p:grpSpPr bwMode="auto">
              <a:xfrm>
                <a:off x="1184" y="3588"/>
                <a:ext cx="55" cy="431"/>
                <a:chOff x="1184" y="3588"/>
                <a:chExt cx="55" cy="431"/>
              </a:xfrm>
            </p:grpSpPr>
            <p:grpSp>
              <p:nvGrpSpPr>
                <p:cNvPr id="31000" name="Group 446">
                  <a:extLst>
                    <a:ext uri="{FF2B5EF4-FFF2-40B4-BE49-F238E27FC236}">
                      <a16:creationId xmlns:a16="http://schemas.microsoft.com/office/drawing/2014/main" id="{F92C6EC4-CE7C-A647-8EF2-94DDEEFEDB95}"/>
                    </a:ext>
                  </a:extLst>
                </p:cNvPr>
                <p:cNvGrpSpPr>
                  <a:grpSpLocks/>
                </p:cNvGrpSpPr>
                <p:nvPr/>
              </p:nvGrpSpPr>
              <p:grpSpPr bwMode="auto">
                <a:xfrm>
                  <a:off x="1184" y="3588"/>
                  <a:ext cx="55" cy="210"/>
                  <a:chOff x="1184" y="3588"/>
                  <a:chExt cx="55" cy="210"/>
                </a:xfrm>
              </p:grpSpPr>
              <p:sp>
                <p:nvSpPr>
                  <p:cNvPr id="31005" name="Oval 443">
                    <a:extLst>
                      <a:ext uri="{FF2B5EF4-FFF2-40B4-BE49-F238E27FC236}">
                        <a16:creationId xmlns:a16="http://schemas.microsoft.com/office/drawing/2014/main" id="{81A8408C-88E5-7F42-953F-EF665571FDC4}"/>
                      </a:ext>
                    </a:extLst>
                  </p:cNvPr>
                  <p:cNvSpPr>
                    <a:spLocks noChangeArrowheads="1"/>
                  </p:cNvSpPr>
                  <p:nvPr/>
                </p:nvSpPr>
                <p:spPr bwMode="auto">
                  <a:xfrm>
                    <a:off x="1184" y="3588"/>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06" name="Line 444">
                    <a:extLst>
                      <a:ext uri="{FF2B5EF4-FFF2-40B4-BE49-F238E27FC236}">
                        <a16:creationId xmlns:a16="http://schemas.microsoft.com/office/drawing/2014/main" id="{9C53FF71-1AFB-EE45-9938-8BA548398F84}"/>
                      </a:ext>
                    </a:extLst>
                  </p:cNvPr>
                  <p:cNvSpPr>
                    <a:spLocks noChangeShapeType="1"/>
                  </p:cNvSpPr>
                  <p:nvPr/>
                </p:nvSpPr>
                <p:spPr bwMode="auto">
                  <a:xfrm flipV="1">
                    <a:off x="1187" y="3667"/>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07" name="Line 445">
                    <a:extLst>
                      <a:ext uri="{FF2B5EF4-FFF2-40B4-BE49-F238E27FC236}">
                        <a16:creationId xmlns:a16="http://schemas.microsoft.com/office/drawing/2014/main" id="{4FB5B00D-FBD3-C148-B161-6C567EC4EC64}"/>
                      </a:ext>
                    </a:extLst>
                  </p:cNvPr>
                  <p:cNvSpPr>
                    <a:spLocks noChangeShapeType="1"/>
                  </p:cNvSpPr>
                  <p:nvPr/>
                </p:nvSpPr>
                <p:spPr bwMode="auto">
                  <a:xfrm>
                    <a:off x="1217" y="3668"/>
                    <a:ext cx="22"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1001" name="Group 450">
                  <a:extLst>
                    <a:ext uri="{FF2B5EF4-FFF2-40B4-BE49-F238E27FC236}">
                      <a16:creationId xmlns:a16="http://schemas.microsoft.com/office/drawing/2014/main" id="{3D9220C9-1FA6-8343-BC42-834045C7B4E9}"/>
                    </a:ext>
                  </a:extLst>
                </p:cNvPr>
                <p:cNvGrpSpPr>
                  <a:grpSpLocks/>
                </p:cNvGrpSpPr>
                <p:nvPr/>
              </p:nvGrpSpPr>
              <p:grpSpPr bwMode="auto">
                <a:xfrm>
                  <a:off x="1184" y="3809"/>
                  <a:ext cx="54" cy="210"/>
                  <a:chOff x="1184" y="3809"/>
                  <a:chExt cx="54" cy="210"/>
                </a:xfrm>
              </p:grpSpPr>
              <p:sp>
                <p:nvSpPr>
                  <p:cNvPr id="31002" name="Oval 447">
                    <a:extLst>
                      <a:ext uri="{FF2B5EF4-FFF2-40B4-BE49-F238E27FC236}">
                        <a16:creationId xmlns:a16="http://schemas.microsoft.com/office/drawing/2014/main" id="{3B6370D0-7304-5145-A80B-2C69C97DE05C}"/>
                      </a:ext>
                    </a:extLst>
                  </p:cNvPr>
                  <p:cNvSpPr>
                    <a:spLocks noChangeArrowheads="1"/>
                  </p:cNvSpPr>
                  <p:nvPr/>
                </p:nvSpPr>
                <p:spPr bwMode="auto">
                  <a:xfrm>
                    <a:off x="1184" y="3940"/>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1003" name="Line 448">
                    <a:extLst>
                      <a:ext uri="{FF2B5EF4-FFF2-40B4-BE49-F238E27FC236}">
                        <a16:creationId xmlns:a16="http://schemas.microsoft.com/office/drawing/2014/main" id="{91368F4D-6301-4942-AC6A-3E6DD5348875}"/>
                      </a:ext>
                    </a:extLst>
                  </p:cNvPr>
                  <p:cNvSpPr>
                    <a:spLocks noChangeShapeType="1"/>
                  </p:cNvSpPr>
                  <p:nvPr/>
                </p:nvSpPr>
                <p:spPr bwMode="auto">
                  <a:xfrm>
                    <a:off x="1187" y="3809"/>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004" name="Line 449">
                    <a:extLst>
                      <a:ext uri="{FF2B5EF4-FFF2-40B4-BE49-F238E27FC236}">
                        <a16:creationId xmlns:a16="http://schemas.microsoft.com/office/drawing/2014/main" id="{2811983A-DDB1-E04D-AEC0-5F13332D2E33}"/>
                      </a:ext>
                    </a:extLst>
                  </p:cNvPr>
                  <p:cNvSpPr>
                    <a:spLocks noChangeShapeType="1"/>
                  </p:cNvSpPr>
                  <p:nvPr/>
                </p:nvSpPr>
                <p:spPr bwMode="auto">
                  <a:xfrm flipV="1">
                    <a:off x="1216" y="3809"/>
                    <a:ext cx="22"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982" name="Group 460">
                <a:extLst>
                  <a:ext uri="{FF2B5EF4-FFF2-40B4-BE49-F238E27FC236}">
                    <a16:creationId xmlns:a16="http://schemas.microsoft.com/office/drawing/2014/main" id="{356FF8D2-8E95-2647-B2BF-BD7F48AA737A}"/>
                  </a:ext>
                </a:extLst>
              </p:cNvPr>
              <p:cNvGrpSpPr>
                <a:grpSpLocks/>
              </p:cNvGrpSpPr>
              <p:nvPr/>
            </p:nvGrpSpPr>
            <p:grpSpPr bwMode="auto">
              <a:xfrm>
                <a:off x="1248" y="3588"/>
                <a:ext cx="54" cy="431"/>
                <a:chOff x="1248" y="3588"/>
                <a:chExt cx="54" cy="431"/>
              </a:xfrm>
            </p:grpSpPr>
            <p:grpSp>
              <p:nvGrpSpPr>
                <p:cNvPr id="30992" name="Group 455">
                  <a:extLst>
                    <a:ext uri="{FF2B5EF4-FFF2-40B4-BE49-F238E27FC236}">
                      <a16:creationId xmlns:a16="http://schemas.microsoft.com/office/drawing/2014/main" id="{39B59B73-C3C1-D54B-A85C-ABFE59B77C42}"/>
                    </a:ext>
                  </a:extLst>
                </p:cNvPr>
                <p:cNvGrpSpPr>
                  <a:grpSpLocks/>
                </p:cNvGrpSpPr>
                <p:nvPr/>
              </p:nvGrpSpPr>
              <p:grpSpPr bwMode="auto">
                <a:xfrm>
                  <a:off x="1248" y="3588"/>
                  <a:ext cx="54" cy="210"/>
                  <a:chOff x="1248" y="3588"/>
                  <a:chExt cx="54" cy="210"/>
                </a:xfrm>
              </p:grpSpPr>
              <p:sp>
                <p:nvSpPr>
                  <p:cNvPr id="30997" name="Oval 452">
                    <a:extLst>
                      <a:ext uri="{FF2B5EF4-FFF2-40B4-BE49-F238E27FC236}">
                        <a16:creationId xmlns:a16="http://schemas.microsoft.com/office/drawing/2014/main" id="{BD9CDE2B-D646-BE49-8D1C-2845C576FEF7}"/>
                      </a:ext>
                    </a:extLst>
                  </p:cNvPr>
                  <p:cNvSpPr>
                    <a:spLocks noChangeArrowheads="1"/>
                  </p:cNvSpPr>
                  <p:nvPr/>
                </p:nvSpPr>
                <p:spPr bwMode="auto">
                  <a:xfrm>
                    <a:off x="1249" y="3588"/>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98" name="Line 453">
                    <a:extLst>
                      <a:ext uri="{FF2B5EF4-FFF2-40B4-BE49-F238E27FC236}">
                        <a16:creationId xmlns:a16="http://schemas.microsoft.com/office/drawing/2014/main" id="{96F309B6-4475-064B-B021-2AE156BA408D}"/>
                      </a:ext>
                    </a:extLst>
                  </p:cNvPr>
                  <p:cNvSpPr>
                    <a:spLocks noChangeShapeType="1"/>
                  </p:cNvSpPr>
                  <p:nvPr/>
                </p:nvSpPr>
                <p:spPr bwMode="auto">
                  <a:xfrm flipV="1">
                    <a:off x="1248" y="3667"/>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99" name="Line 454">
                    <a:extLst>
                      <a:ext uri="{FF2B5EF4-FFF2-40B4-BE49-F238E27FC236}">
                        <a16:creationId xmlns:a16="http://schemas.microsoft.com/office/drawing/2014/main" id="{0D62C73E-5D75-0142-A973-E207EFB5F932}"/>
                      </a:ext>
                    </a:extLst>
                  </p:cNvPr>
                  <p:cNvSpPr>
                    <a:spLocks noChangeShapeType="1"/>
                  </p:cNvSpPr>
                  <p:nvPr/>
                </p:nvSpPr>
                <p:spPr bwMode="auto">
                  <a:xfrm>
                    <a:off x="1282" y="3668"/>
                    <a:ext cx="20"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0993" name="Group 459">
                  <a:extLst>
                    <a:ext uri="{FF2B5EF4-FFF2-40B4-BE49-F238E27FC236}">
                      <a16:creationId xmlns:a16="http://schemas.microsoft.com/office/drawing/2014/main" id="{CAE3C9B2-4338-2942-8BB9-42C27C8114EE}"/>
                    </a:ext>
                  </a:extLst>
                </p:cNvPr>
                <p:cNvGrpSpPr>
                  <a:grpSpLocks/>
                </p:cNvGrpSpPr>
                <p:nvPr/>
              </p:nvGrpSpPr>
              <p:grpSpPr bwMode="auto">
                <a:xfrm>
                  <a:off x="1249" y="3809"/>
                  <a:ext cx="52" cy="210"/>
                  <a:chOff x="1249" y="3809"/>
                  <a:chExt cx="52" cy="210"/>
                </a:xfrm>
              </p:grpSpPr>
              <p:sp>
                <p:nvSpPr>
                  <p:cNvPr id="30994" name="Oval 456">
                    <a:extLst>
                      <a:ext uri="{FF2B5EF4-FFF2-40B4-BE49-F238E27FC236}">
                        <a16:creationId xmlns:a16="http://schemas.microsoft.com/office/drawing/2014/main" id="{8E7B2013-ACA5-3C4F-BF4F-13F82509A358}"/>
                      </a:ext>
                    </a:extLst>
                  </p:cNvPr>
                  <p:cNvSpPr>
                    <a:spLocks noChangeArrowheads="1"/>
                  </p:cNvSpPr>
                  <p:nvPr/>
                </p:nvSpPr>
                <p:spPr bwMode="auto">
                  <a:xfrm>
                    <a:off x="1249" y="3940"/>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95" name="Line 457">
                    <a:extLst>
                      <a:ext uri="{FF2B5EF4-FFF2-40B4-BE49-F238E27FC236}">
                        <a16:creationId xmlns:a16="http://schemas.microsoft.com/office/drawing/2014/main" id="{3020A23D-ED4E-4C49-B805-06A364D80BF3}"/>
                      </a:ext>
                    </a:extLst>
                  </p:cNvPr>
                  <p:cNvSpPr>
                    <a:spLocks noChangeShapeType="1"/>
                  </p:cNvSpPr>
                  <p:nvPr/>
                </p:nvSpPr>
                <p:spPr bwMode="auto">
                  <a:xfrm>
                    <a:off x="1249" y="3809"/>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96" name="Line 458">
                    <a:extLst>
                      <a:ext uri="{FF2B5EF4-FFF2-40B4-BE49-F238E27FC236}">
                        <a16:creationId xmlns:a16="http://schemas.microsoft.com/office/drawing/2014/main" id="{ABF54EB6-9EB1-674A-ACB4-344F2B111C01}"/>
                      </a:ext>
                    </a:extLst>
                  </p:cNvPr>
                  <p:cNvSpPr>
                    <a:spLocks noChangeShapeType="1"/>
                  </p:cNvSpPr>
                  <p:nvPr/>
                </p:nvSpPr>
                <p:spPr bwMode="auto">
                  <a:xfrm flipV="1">
                    <a:off x="1281" y="3809"/>
                    <a:ext cx="20"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983" name="Group 469">
                <a:extLst>
                  <a:ext uri="{FF2B5EF4-FFF2-40B4-BE49-F238E27FC236}">
                    <a16:creationId xmlns:a16="http://schemas.microsoft.com/office/drawing/2014/main" id="{68EB94F7-51B8-9846-A5BE-1DD88D5FD0B4}"/>
                  </a:ext>
                </a:extLst>
              </p:cNvPr>
              <p:cNvGrpSpPr>
                <a:grpSpLocks/>
              </p:cNvGrpSpPr>
              <p:nvPr/>
            </p:nvGrpSpPr>
            <p:grpSpPr bwMode="auto">
              <a:xfrm>
                <a:off x="1318" y="3588"/>
                <a:ext cx="54" cy="431"/>
                <a:chOff x="1318" y="3588"/>
                <a:chExt cx="54" cy="431"/>
              </a:xfrm>
            </p:grpSpPr>
            <p:grpSp>
              <p:nvGrpSpPr>
                <p:cNvPr id="30984" name="Group 464">
                  <a:extLst>
                    <a:ext uri="{FF2B5EF4-FFF2-40B4-BE49-F238E27FC236}">
                      <a16:creationId xmlns:a16="http://schemas.microsoft.com/office/drawing/2014/main" id="{A9132741-4A3A-5F4C-91A7-3DE5097A15BB}"/>
                    </a:ext>
                  </a:extLst>
                </p:cNvPr>
                <p:cNvGrpSpPr>
                  <a:grpSpLocks/>
                </p:cNvGrpSpPr>
                <p:nvPr/>
              </p:nvGrpSpPr>
              <p:grpSpPr bwMode="auto">
                <a:xfrm>
                  <a:off x="1318" y="3588"/>
                  <a:ext cx="54" cy="210"/>
                  <a:chOff x="1318" y="3588"/>
                  <a:chExt cx="54" cy="210"/>
                </a:xfrm>
              </p:grpSpPr>
              <p:sp>
                <p:nvSpPr>
                  <p:cNvPr id="30989" name="Oval 461">
                    <a:extLst>
                      <a:ext uri="{FF2B5EF4-FFF2-40B4-BE49-F238E27FC236}">
                        <a16:creationId xmlns:a16="http://schemas.microsoft.com/office/drawing/2014/main" id="{98C867E6-38A5-B64D-93F4-1F26E257DA37}"/>
                      </a:ext>
                    </a:extLst>
                  </p:cNvPr>
                  <p:cNvSpPr>
                    <a:spLocks noChangeArrowheads="1"/>
                  </p:cNvSpPr>
                  <p:nvPr/>
                </p:nvSpPr>
                <p:spPr bwMode="auto">
                  <a:xfrm>
                    <a:off x="1318" y="3588"/>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90" name="Line 462">
                    <a:extLst>
                      <a:ext uri="{FF2B5EF4-FFF2-40B4-BE49-F238E27FC236}">
                        <a16:creationId xmlns:a16="http://schemas.microsoft.com/office/drawing/2014/main" id="{CE49CE67-0B75-B144-AD87-9235114ACAD3}"/>
                      </a:ext>
                    </a:extLst>
                  </p:cNvPr>
                  <p:cNvSpPr>
                    <a:spLocks noChangeShapeType="1"/>
                  </p:cNvSpPr>
                  <p:nvPr/>
                </p:nvSpPr>
                <p:spPr bwMode="auto">
                  <a:xfrm flipV="1">
                    <a:off x="1319" y="3667"/>
                    <a:ext cx="25"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91" name="Line 463">
                    <a:extLst>
                      <a:ext uri="{FF2B5EF4-FFF2-40B4-BE49-F238E27FC236}">
                        <a16:creationId xmlns:a16="http://schemas.microsoft.com/office/drawing/2014/main" id="{72DC8102-1CF7-EE48-BCA2-57A9747AF042}"/>
                      </a:ext>
                    </a:extLst>
                  </p:cNvPr>
                  <p:cNvSpPr>
                    <a:spLocks noChangeShapeType="1"/>
                  </p:cNvSpPr>
                  <p:nvPr/>
                </p:nvSpPr>
                <p:spPr bwMode="auto">
                  <a:xfrm>
                    <a:off x="1348" y="3668"/>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0985" name="Group 468">
                  <a:extLst>
                    <a:ext uri="{FF2B5EF4-FFF2-40B4-BE49-F238E27FC236}">
                      <a16:creationId xmlns:a16="http://schemas.microsoft.com/office/drawing/2014/main" id="{132DFEDB-3C3C-6148-9911-52867731EE1E}"/>
                    </a:ext>
                  </a:extLst>
                </p:cNvPr>
                <p:cNvGrpSpPr>
                  <a:grpSpLocks/>
                </p:cNvGrpSpPr>
                <p:nvPr/>
              </p:nvGrpSpPr>
              <p:grpSpPr bwMode="auto">
                <a:xfrm>
                  <a:off x="1318" y="3809"/>
                  <a:ext cx="53" cy="210"/>
                  <a:chOff x="1318" y="3809"/>
                  <a:chExt cx="53" cy="210"/>
                </a:xfrm>
              </p:grpSpPr>
              <p:sp>
                <p:nvSpPr>
                  <p:cNvPr id="30986" name="Oval 465">
                    <a:extLst>
                      <a:ext uri="{FF2B5EF4-FFF2-40B4-BE49-F238E27FC236}">
                        <a16:creationId xmlns:a16="http://schemas.microsoft.com/office/drawing/2014/main" id="{957C7762-8AF1-5243-A9E2-3693C750C3EF}"/>
                      </a:ext>
                    </a:extLst>
                  </p:cNvPr>
                  <p:cNvSpPr>
                    <a:spLocks noChangeArrowheads="1"/>
                  </p:cNvSpPr>
                  <p:nvPr/>
                </p:nvSpPr>
                <p:spPr bwMode="auto">
                  <a:xfrm>
                    <a:off x="1318" y="3940"/>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87" name="Line 466">
                    <a:extLst>
                      <a:ext uri="{FF2B5EF4-FFF2-40B4-BE49-F238E27FC236}">
                        <a16:creationId xmlns:a16="http://schemas.microsoft.com/office/drawing/2014/main" id="{AFE24EDB-2AC5-054D-8D3F-5F2CC583C971}"/>
                      </a:ext>
                    </a:extLst>
                  </p:cNvPr>
                  <p:cNvSpPr>
                    <a:spLocks noChangeShapeType="1"/>
                  </p:cNvSpPr>
                  <p:nvPr/>
                </p:nvSpPr>
                <p:spPr bwMode="auto">
                  <a:xfrm>
                    <a:off x="1319" y="3809"/>
                    <a:ext cx="25"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88" name="Line 467">
                    <a:extLst>
                      <a:ext uri="{FF2B5EF4-FFF2-40B4-BE49-F238E27FC236}">
                        <a16:creationId xmlns:a16="http://schemas.microsoft.com/office/drawing/2014/main" id="{FCD7C1BE-F1F7-3C42-90DD-95B26AB8BCFF}"/>
                      </a:ext>
                    </a:extLst>
                  </p:cNvPr>
                  <p:cNvSpPr>
                    <a:spLocks noChangeShapeType="1"/>
                  </p:cNvSpPr>
                  <p:nvPr/>
                </p:nvSpPr>
                <p:spPr bwMode="auto">
                  <a:xfrm flipV="1">
                    <a:off x="1347" y="3809"/>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grpSp>
      <p:grpSp>
        <p:nvGrpSpPr>
          <p:cNvPr id="30730" name="Group 600">
            <a:extLst>
              <a:ext uri="{FF2B5EF4-FFF2-40B4-BE49-F238E27FC236}">
                <a16:creationId xmlns:a16="http://schemas.microsoft.com/office/drawing/2014/main" id="{A1559132-26A2-7941-A418-882F3191F85D}"/>
              </a:ext>
            </a:extLst>
          </p:cNvPr>
          <p:cNvGrpSpPr>
            <a:grpSpLocks/>
          </p:cNvGrpSpPr>
          <p:nvPr/>
        </p:nvGrpSpPr>
        <p:grpSpPr bwMode="auto">
          <a:xfrm>
            <a:off x="4024314" y="5327651"/>
            <a:ext cx="1303337" cy="684213"/>
            <a:chOff x="1909" y="3588"/>
            <a:chExt cx="924" cy="431"/>
          </a:xfrm>
        </p:grpSpPr>
        <p:grpSp>
          <p:nvGrpSpPr>
            <p:cNvPr id="30847" name="Group 535">
              <a:extLst>
                <a:ext uri="{FF2B5EF4-FFF2-40B4-BE49-F238E27FC236}">
                  <a16:creationId xmlns:a16="http://schemas.microsoft.com/office/drawing/2014/main" id="{1A4F3D55-EDFC-FC40-ADD3-57A6A85B9212}"/>
                </a:ext>
              </a:extLst>
            </p:cNvPr>
            <p:cNvGrpSpPr>
              <a:grpSpLocks/>
            </p:cNvGrpSpPr>
            <p:nvPr/>
          </p:nvGrpSpPr>
          <p:grpSpPr bwMode="auto">
            <a:xfrm>
              <a:off x="1909" y="3588"/>
              <a:ext cx="459" cy="431"/>
              <a:chOff x="1909" y="3588"/>
              <a:chExt cx="459" cy="431"/>
            </a:xfrm>
          </p:grpSpPr>
          <p:grpSp>
            <p:nvGrpSpPr>
              <p:cNvPr id="30912" name="Group 480">
                <a:extLst>
                  <a:ext uri="{FF2B5EF4-FFF2-40B4-BE49-F238E27FC236}">
                    <a16:creationId xmlns:a16="http://schemas.microsoft.com/office/drawing/2014/main" id="{77AB879D-5C8F-BF4F-9138-F07DA20937B1}"/>
                  </a:ext>
                </a:extLst>
              </p:cNvPr>
              <p:cNvGrpSpPr>
                <a:grpSpLocks/>
              </p:cNvGrpSpPr>
              <p:nvPr/>
            </p:nvGrpSpPr>
            <p:grpSpPr bwMode="auto">
              <a:xfrm>
                <a:off x="1909" y="3588"/>
                <a:ext cx="54" cy="431"/>
                <a:chOff x="1909" y="3588"/>
                <a:chExt cx="54" cy="431"/>
              </a:xfrm>
            </p:grpSpPr>
            <p:grpSp>
              <p:nvGrpSpPr>
                <p:cNvPr id="30967" name="Group 475">
                  <a:extLst>
                    <a:ext uri="{FF2B5EF4-FFF2-40B4-BE49-F238E27FC236}">
                      <a16:creationId xmlns:a16="http://schemas.microsoft.com/office/drawing/2014/main" id="{D49CC85A-98D5-4144-A15B-8CCAB33226AE}"/>
                    </a:ext>
                  </a:extLst>
                </p:cNvPr>
                <p:cNvGrpSpPr>
                  <a:grpSpLocks/>
                </p:cNvGrpSpPr>
                <p:nvPr/>
              </p:nvGrpSpPr>
              <p:grpSpPr bwMode="auto">
                <a:xfrm>
                  <a:off x="1909" y="3588"/>
                  <a:ext cx="54" cy="210"/>
                  <a:chOff x="1909" y="3588"/>
                  <a:chExt cx="54" cy="210"/>
                </a:xfrm>
              </p:grpSpPr>
              <p:sp>
                <p:nvSpPr>
                  <p:cNvPr id="30972" name="Oval 472">
                    <a:extLst>
                      <a:ext uri="{FF2B5EF4-FFF2-40B4-BE49-F238E27FC236}">
                        <a16:creationId xmlns:a16="http://schemas.microsoft.com/office/drawing/2014/main" id="{6A44375F-FC92-FA4B-82E5-7C5B484A3BB2}"/>
                      </a:ext>
                    </a:extLst>
                  </p:cNvPr>
                  <p:cNvSpPr>
                    <a:spLocks noChangeArrowheads="1"/>
                  </p:cNvSpPr>
                  <p:nvPr/>
                </p:nvSpPr>
                <p:spPr bwMode="auto">
                  <a:xfrm>
                    <a:off x="1909" y="3588"/>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73" name="Line 473">
                    <a:extLst>
                      <a:ext uri="{FF2B5EF4-FFF2-40B4-BE49-F238E27FC236}">
                        <a16:creationId xmlns:a16="http://schemas.microsoft.com/office/drawing/2014/main" id="{DF12537E-3FCC-474D-835B-0AD5AB860566}"/>
                      </a:ext>
                    </a:extLst>
                  </p:cNvPr>
                  <p:cNvSpPr>
                    <a:spLocks noChangeShapeType="1"/>
                  </p:cNvSpPr>
                  <p:nvPr/>
                </p:nvSpPr>
                <p:spPr bwMode="auto">
                  <a:xfrm flipV="1">
                    <a:off x="1909" y="3667"/>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74" name="Line 474">
                    <a:extLst>
                      <a:ext uri="{FF2B5EF4-FFF2-40B4-BE49-F238E27FC236}">
                        <a16:creationId xmlns:a16="http://schemas.microsoft.com/office/drawing/2014/main" id="{73D67091-2F05-8345-87CB-41625DF5B646}"/>
                      </a:ext>
                    </a:extLst>
                  </p:cNvPr>
                  <p:cNvSpPr>
                    <a:spLocks noChangeShapeType="1"/>
                  </p:cNvSpPr>
                  <p:nvPr/>
                </p:nvSpPr>
                <p:spPr bwMode="auto">
                  <a:xfrm>
                    <a:off x="1940" y="3668"/>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0968" name="Group 479">
                  <a:extLst>
                    <a:ext uri="{FF2B5EF4-FFF2-40B4-BE49-F238E27FC236}">
                      <a16:creationId xmlns:a16="http://schemas.microsoft.com/office/drawing/2014/main" id="{D0ACDEB0-D1EB-7D41-B011-250FDA31F44A}"/>
                    </a:ext>
                  </a:extLst>
                </p:cNvPr>
                <p:cNvGrpSpPr>
                  <a:grpSpLocks/>
                </p:cNvGrpSpPr>
                <p:nvPr/>
              </p:nvGrpSpPr>
              <p:grpSpPr bwMode="auto">
                <a:xfrm>
                  <a:off x="1909" y="3809"/>
                  <a:ext cx="54" cy="210"/>
                  <a:chOff x="1909" y="3809"/>
                  <a:chExt cx="54" cy="210"/>
                </a:xfrm>
              </p:grpSpPr>
              <p:sp>
                <p:nvSpPr>
                  <p:cNvPr id="30969" name="Oval 476">
                    <a:extLst>
                      <a:ext uri="{FF2B5EF4-FFF2-40B4-BE49-F238E27FC236}">
                        <a16:creationId xmlns:a16="http://schemas.microsoft.com/office/drawing/2014/main" id="{16EC8B3E-3AD3-574B-936D-5E37DE803A38}"/>
                      </a:ext>
                    </a:extLst>
                  </p:cNvPr>
                  <p:cNvSpPr>
                    <a:spLocks noChangeArrowheads="1"/>
                  </p:cNvSpPr>
                  <p:nvPr/>
                </p:nvSpPr>
                <p:spPr bwMode="auto">
                  <a:xfrm>
                    <a:off x="1909" y="3940"/>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70" name="Line 477">
                    <a:extLst>
                      <a:ext uri="{FF2B5EF4-FFF2-40B4-BE49-F238E27FC236}">
                        <a16:creationId xmlns:a16="http://schemas.microsoft.com/office/drawing/2014/main" id="{DF0813EE-8B76-FC44-8A99-953FC3E27C89}"/>
                      </a:ext>
                    </a:extLst>
                  </p:cNvPr>
                  <p:cNvSpPr>
                    <a:spLocks noChangeShapeType="1"/>
                  </p:cNvSpPr>
                  <p:nvPr/>
                </p:nvSpPr>
                <p:spPr bwMode="auto">
                  <a:xfrm>
                    <a:off x="1910" y="3809"/>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71" name="Line 478">
                    <a:extLst>
                      <a:ext uri="{FF2B5EF4-FFF2-40B4-BE49-F238E27FC236}">
                        <a16:creationId xmlns:a16="http://schemas.microsoft.com/office/drawing/2014/main" id="{53E486BF-35A8-FB4B-967A-AA1027B72BAD}"/>
                      </a:ext>
                    </a:extLst>
                  </p:cNvPr>
                  <p:cNvSpPr>
                    <a:spLocks noChangeShapeType="1"/>
                  </p:cNvSpPr>
                  <p:nvPr/>
                </p:nvSpPr>
                <p:spPr bwMode="auto">
                  <a:xfrm flipV="1">
                    <a:off x="1940" y="3809"/>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913" name="Group 489">
                <a:extLst>
                  <a:ext uri="{FF2B5EF4-FFF2-40B4-BE49-F238E27FC236}">
                    <a16:creationId xmlns:a16="http://schemas.microsoft.com/office/drawing/2014/main" id="{A3C24B24-6582-344C-AD25-85AD5D1B4B87}"/>
                  </a:ext>
                </a:extLst>
              </p:cNvPr>
              <p:cNvGrpSpPr>
                <a:grpSpLocks/>
              </p:cNvGrpSpPr>
              <p:nvPr/>
            </p:nvGrpSpPr>
            <p:grpSpPr bwMode="auto">
              <a:xfrm>
                <a:off x="1970" y="3588"/>
                <a:ext cx="58" cy="431"/>
                <a:chOff x="1970" y="3588"/>
                <a:chExt cx="58" cy="431"/>
              </a:xfrm>
            </p:grpSpPr>
            <p:grpSp>
              <p:nvGrpSpPr>
                <p:cNvPr id="30959" name="Group 484">
                  <a:extLst>
                    <a:ext uri="{FF2B5EF4-FFF2-40B4-BE49-F238E27FC236}">
                      <a16:creationId xmlns:a16="http://schemas.microsoft.com/office/drawing/2014/main" id="{4034A6D8-C4F1-CC4E-B8F8-AC3174A13679}"/>
                    </a:ext>
                  </a:extLst>
                </p:cNvPr>
                <p:cNvGrpSpPr>
                  <a:grpSpLocks/>
                </p:cNvGrpSpPr>
                <p:nvPr/>
              </p:nvGrpSpPr>
              <p:grpSpPr bwMode="auto">
                <a:xfrm>
                  <a:off x="1970" y="3588"/>
                  <a:ext cx="58" cy="210"/>
                  <a:chOff x="1970" y="3588"/>
                  <a:chExt cx="58" cy="210"/>
                </a:xfrm>
              </p:grpSpPr>
              <p:sp>
                <p:nvSpPr>
                  <p:cNvPr id="30964" name="Oval 481">
                    <a:extLst>
                      <a:ext uri="{FF2B5EF4-FFF2-40B4-BE49-F238E27FC236}">
                        <a16:creationId xmlns:a16="http://schemas.microsoft.com/office/drawing/2014/main" id="{3347951F-653C-C44F-A803-E6DB7CD68BF2}"/>
                      </a:ext>
                    </a:extLst>
                  </p:cNvPr>
                  <p:cNvSpPr>
                    <a:spLocks noChangeArrowheads="1"/>
                  </p:cNvSpPr>
                  <p:nvPr/>
                </p:nvSpPr>
                <p:spPr bwMode="auto">
                  <a:xfrm>
                    <a:off x="1970" y="3588"/>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65" name="Line 482">
                    <a:extLst>
                      <a:ext uri="{FF2B5EF4-FFF2-40B4-BE49-F238E27FC236}">
                        <a16:creationId xmlns:a16="http://schemas.microsoft.com/office/drawing/2014/main" id="{6692C5D9-FCCE-094F-9020-6ADDE515B915}"/>
                      </a:ext>
                    </a:extLst>
                  </p:cNvPr>
                  <p:cNvSpPr>
                    <a:spLocks noChangeShapeType="1"/>
                  </p:cNvSpPr>
                  <p:nvPr/>
                </p:nvSpPr>
                <p:spPr bwMode="auto">
                  <a:xfrm flipV="1">
                    <a:off x="1975" y="3667"/>
                    <a:ext cx="20"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66" name="Line 483">
                    <a:extLst>
                      <a:ext uri="{FF2B5EF4-FFF2-40B4-BE49-F238E27FC236}">
                        <a16:creationId xmlns:a16="http://schemas.microsoft.com/office/drawing/2014/main" id="{D6EC56A4-7A98-4544-B5F1-D71CDA11F138}"/>
                      </a:ext>
                    </a:extLst>
                  </p:cNvPr>
                  <p:cNvSpPr>
                    <a:spLocks noChangeShapeType="1"/>
                  </p:cNvSpPr>
                  <p:nvPr/>
                </p:nvSpPr>
                <p:spPr bwMode="auto">
                  <a:xfrm>
                    <a:off x="2003" y="3668"/>
                    <a:ext cx="25"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0960" name="Group 488">
                  <a:extLst>
                    <a:ext uri="{FF2B5EF4-FFF2-40B4-BE49-F238E27FC236}">
                      <a16:creationId xmlns:a16="http://schemas.microsoft.com/office/drawing/2014/main" id="{8842852D-E930-984C-B2A2-712FF4A69AB1}"/>
                    </a:ext>
                  </a:extLst>
                </p:cNvPr>
                <p:cNvGrpSpPr>
                  <a:grpSpLocks/>
                </p:cNvGrpSpPr>
                <p:nvPr/>
              </p:nvGrpSpPr>
              <p:grpSpPr bwMode="auto">
                <a:xfrm>
                  <a:off x="1970" y="3809"/>
                  <a:ext cx="58" cy="210"/>
                  <a:chOff x="1970" y="3809"/>
                  <a:chExt cx="58" cy="210"/>
                </a:xfrm>
              </p:grpSpPr>
              <p:sp>
                <p:nvSpPr>
                  <p:cNvPr id="30961" name="Oval 485">
                    <a:extLst>
                      <a:ext uri="{FF2B5EF4-FFF2-40B4-BE49-F238E27FC236}">
                        <a16:creationId xmlns:a16="http://schemas.microsoft.com/office/drawing/2014/main" id="{8A7C73AF-0455-0341-ADDA-1F5CD9DCF3B6}"/>
                      </a:ext>
                    </a:extLst>
                  </p:cNvPr>
                  <p:cNvSpPr>
                    <a:spLocks noChangeArrowheads="1"/>
                  </p:cNvSpPr>
                  <p:nvPr/>
                </p:nvSpPr>
                <p:spPr bwMode="auto">
                  <a:xfrm>
                    <a:off x="1970" y="3940"/>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62" name="Line 486">
                    <a:extLst>
                      <a:ext uri="{FF2B5EF4-FFF2-40B4-BE49-F238E27FC236}">
                        <a16:creationId xmlns:a16="http://schemas.microsoft.com/office/drawing/2014/main" id="{08F9AD77-DB8C-4E40-AF96-838BA1A7AE37}"/>
                      </a:ext>
                    </a:extLst>
                  </p:cNvPr>
                  <p:cNvSpPr>
                    <a:spLocks noChangeShapeType="1"/>
                  </p:cNvSpPr>
                  <p:nvPr/>
                </p:nvSpPr>
                <p:spPr bwMode="auto">
                  <a:xfrm>
                    <a:off x="1976" y="3809"/>
                    <a:ext cx="20"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63" name="Line 487">
                    <a:extLst>
                      <a:ext uri="{FF2B5EF4-FFF2-40B4-BE49-F238E27FC236}">
                        <a16:creationId xmlns:a16="http://schemas.microsoft.com/office/drawing/2014/main" id="{75B86E4F-3D95-4A4F-84DE-F8EC0CB1FF1F}"/>
                      </a:ext>
                    </a:extLst>
                  </p:cNvPr>
                  <p:cNvSpPr>
                    <a:spLocks noChangeShapeType="1"/>
                  </p:cNvSpPr>
                  <p:nvPr/>
                </p:nvSpPr>
                <p:spPr bwMode="auto">
                  <a:xfrm flipV="1">
                    <a:off x="2003" y="3809"/>
                    <a:ext cx="25"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914" name="Group 498">
                <a:extLst>
                  <a:ext uri="{FF2B5EF4-FFF2-40B4-BE49-F238E27FC236}">
                    <a16:creationId xmlns:a16="http://schemas.microsoft.com/office/drawing/2014/main" id="{42CC0ED1-D0C9-3943-BB4D-99FFEB490777}"/>
                  </a:ext>
                </a:extLst>
              </p:cNvPr>
              <p:cNvGrpSpPr>
                <a:grpSpLocks/>
              </p:cNvGrpSpPr>
              <p:nvPr/>
            </p:nvGrpSpPr>
            <p:grpSpPr bwMode="auto">
              <a:xfrm>
                <a:off x="2044" y="3588"/>
                <a:ext cx="59" cy="431"/>
                <a:chOff x="2044" y="3588"/>
                <a:chExt cx="59" cy="431"/>
              </a:xfrm>
            </p:grpSpPr>
            <p:grpSp>
              <p:nvGrpSpPr>
                <p:cNvPr id="30951" name="Group 493">
                  <a:extLst>
                    <a:ext uri="{FF2B5EF4-FFF2-40B4-BE49-F238E27FC236}">
                      <a16:creationId xmlns:a16="http://schemas.microsoft.com/office/drawing/2014/main" id="{F4DFC914-D8D5-6F4D-AB00-F460766AED2B}"/>
                    </a:ext>
                  </a:extLst>
                </p:cNvPr>
                <p:cNvGrpSpPr>
                  <a:grpSpLocks/>
                </p:cNvGrpSpPr>
                <p:nvPr/>
              </p:nvGrpSpPr>
              <p:grpSpPr bwMode="auto">
                <a:xfrm>
                  <a:off x="2044" y="3588"/>
                  <a:ext cx="59" cy="210"/>
                  <a:chOff x="2044" y="3588"/>
                  <a:chExt cx="59" cy="210"/>
                </a:xfrm>
              </p:grpSpPr>
              <p:sp>
                <p:nvSpPr>
                  <p:cNvPr id="30956" name="Oval 490">
                    <a:extLst>
                      <a:ext uri="{FF2B5EF4-FFF2-40B4-BE49-F238E27FC236}">
                        <a16:creationId xmlns:a16="http://schemas.microsoft.com/office/drawing/2014/main" id="{D4BA6D45-0FA3-B64D-B373-7AEDA35D60BC}"/>
                      </a:ext>
                    </a:extLst>
                  </p:cNvPr>
                  <p:cNvSpPr>
                    <a:spLocks noChangeArrowheads="1"/>
                  </p:cNvSpPr>
                  <p:nvPr/>
                </p:nvSpPr>
                <p:spPr bwMode="auto">
                  <a:xfrm>
                    <a:off x="2044" y="3588"/>
                    <a:ext cx="49"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57" name="Line 491">
                    <a:extLst>
                      <a:ext uri="{FF2B5EF4-FFF2-40B4-BE49-F238E27FC236}">
                        <a16:creationId xmlns:a16="http://schemas.microsoft.com/office/drawing/2014/main" id="{D083A2A5-4CFF-E046-B06F-95A10BAF8B83}"/>
                      </a:ext>
                    </a:extLst>
                  </p:cNvPr>
                  <p:cNvSpPr>
                    <a:spLocks noChangeShapeType="1"/>
                  </p:cNvSpPr>
                  <p:nvPr/>
                </p:nvSpPr>
                <p:spPr bwMode="auto">
                  <a:xfrm flipV="1">
                    <a:off x="2044" y="3667"/>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58" name="Line 492">
                    <a:extLst>
                      <a:ext uri="{FF2B5EF4-FFF2-40B4-BE49-F238E27FC236}">
                        <a16:creationId xmlns:a16="http://schemas.microsoft.com/office/drawing/2014/main" id="{AC6CB7B5-9275-5F43-AAD9-FB15D4BD7577}"/>
                      </a:ext>
                    </a:extLst>
                  </p:cNvPr>
                  <p:cNvSpPr>
                    <a:spLocks noChangeShapeType="1"/>
                  </p:cNvSpPr>
                  <p:nvPr/>
                </p:nvSpPr>
                <p:spPr bwMode="auto">
                  <a:xfrm>
                    <a:off x="2075" y="3668"/>
                    <a:ext cx="28"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0952" name="Group 497">
                  <a:extLst>
                    <a:ext uri="{FF2B5EF4-FFF2-40B4-BE49-F238E27FC236}">
                      <a16:creationId xmlns:a16="http://schemas.microsoft.com/office/drawing/2014/main" id="{618A8C41-FC76-DF44-B1EE-E2CBB7D6926F}"/>
                    </a:ext>
                  </a:extLst>
                </p:cNvPr>
                <p:cNvGrpSpPr>
                  <a:grpSpLocks/>
                </p:cNvGrpSpPr>
                <p:nvPr/>
              </p:nvGrpSpPr>
              <p:grpSpPr bwMode="auto">
                <a:xfrm>
                  <a:off x="2044" y="3809"/>
                  <a:ext cx="58" cy="210"/>
                  <a:chOff x="2044" y="3809"/>
                  <a:chExt cx="58" cy="210"/>
                </a:xfrm>
              </p:grpSpPr>
              <p:sp>
                <p:nvSpPr>
                  <p:cNvPr id="30953" name="Oval 494">
                    <a:extLst>
                      <a:ext uri="{FF2B5EF4-FFF2-40B4-BE49-F238E27FC236}">
                        <a16:creationId xmlns:a16="http://schemas.microsoft.com/office/drawing/2014/main" id="{4475DC9B-83AF-3E47-B6DE-013ECCB4EACC}"/>
                      </a:ext>
                    </a:extLst>
                  </p:cNvPr>
                  <p:cNvSpPr>
                    <a:spLocks noChangeArrowheads="1"/>
                  </p:cNvSpPr>
                  <p:nvPr/>
                </p:nvSpPr>
                <p:spPr bwMode="auto">
                  <a:xfrm>
                    <a:off x="2044" y="3940"/>
                    <a:ext cx="49"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54" name="Line 495">
                    <a:extLst>
                      <a:ext uri="{FF2B5EF4-FFF2-40B4-BE49-F238E27FC236}">
                        <a16:creationId xmlns:a16="http://schemas.microsoft.com/office/drawing/2014/main" id="{0F60BAC4-0C20-FD43-88DB-E46A635EF182}"/>
                      </a:ext>
                    </a:extLst>
                  </p:cNvPr>
                  <p:cNvSpPr>
                    <a:spLocks noChangeShapeType="1"/>
                  </p:cNvSpPr>
                  <p:nvPr/>
                </p:nvSpPr>
                <p:spPr bwMode="auto">
                  <a:xfrm>
                    <a:off x="2045" y="3809"/>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55" name="Line 496">
                    <a:extLst>
                      <a:ext uri="{FF2B5EF4-FFF2-40B4-BE49-F238E27FC236}">
                        <a16:creationId xmlns:a16="http://schemas.microsoft.com/office/drawing/2014/main" id="{2C6C0D1A-0785-D544-8AA4-A742F6503AFC}"/>
                      </a:ext>
                    </a:extLst>
                  </p:cNvPr>
                  <p:cNvSpPr>
                    <a:spLocks noChangeShapeType="1"/>
                  </p:cNvSpPr>
                  <p:nvPr/>
                </p:nvSpPr>
                <p:spPr bwMode="auto">
                  <a:xfrm flipV="1">
                    <a:off x="2074" y="3809"/>
                    <a:ext cx="28"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915" name="Group 507">
                <a:extLst>
                  <a:ext uri="{FF2B5EF4-FFF2-40B4-BE49-F238E27FC236}">
                    <a16:creationId xmlns:a16="http://schemas.microsoft.com/office/drawing/2014/main" id="{970C9ECE-06F1-C141-98B8-521E8D0DAA02}"/>
                  </a:ext>
                </a:extLst>
              </p:cNvPr>
              <p:cNvGrpSpPr>
                <a:grpSpLocks/>
              </p:cNvGrpSpPr>
              <p:nvPr/>
            </p:nvGrpSpPr>
            <p:grpSpPr bwMode="auto">
              <a:xfrm>
                <a:off x="2110" y="3588"/>
                <a:ext cx="56" cy="431"/>
                <a:chOff x="2110" y="3588"/>
                <a:chExt cx="56" cy="431"/>
              </a:xfrm>
            </p:grpSpPr>
            <p:grpSp>
              <p:nvGrpSpPr>
                <p:cNvPr id="30943" name="Group 502">
                  <a:extLst>
                    <a:ext uri="{FF2B5EF4-FFF2-40B4-BE49-F238E27FC236}">
                      <a16:creationId xmlns:a16="http://schemas.microsoft.com/office/drawing/2014/main" id="{B33116DC-77AD-4E4B-AE93-16D31C4C0CFF}"/>
                    </a:ext>
                  </a:extLst>
                </p:cNvPr>
                <p:cNvGrpSpPr>
                  <a:grpSpLocks/>
                </p:cNvGrpSpPr>
                <p:nvPr/>
              </p:nvGrpSpPr>
              <p:grpSpPr bwMode="auto">
                <a:xfrm>
                  <a:off x="2110" y="3588"/>
                  <a:ext cx="56" cy="210"/>
                  <a:chOff x="2110" y="3588"/>
                  <a:chExt cx="56" cy="210"/>
                </a:xfrm>
              </p:grpSpPr>
              <p:sp>
                <p:nvSpPr>
                  <p:cNvPr id="30948" name="Oval 499">
                    <a:extLst>
                      <a:ext uri="{FF2B5EF4-FFF2-40B4-BE49-F238E27FC236}">
                        <a16:creationId xmlns:a16="http://schemas.microsoft.com/office/drawing/2014/main" id="{94B3DA51-DF16-5C41-A8A1-6670744AFF63}"/>
                      </a:ext>
                    </a:extLst>
                  </p:cNvPr>
                  <p:cNvSpPr>
                    <a:spLocks noChangeArrowheads="1"/>
                  </p:cNvSpPr>
                  <p:nvPr/>
                </p:nvSpPr>
                <p:spPr bwMode="auto">
                  <a:xfrm>
                    <a:off x="2110" y="3588"/>
                    <a:ext cx="47"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49" name="Line 500">
                    <a:extLst>
                      <a:ext uri="{FF2B5EF4-FFF2-40B4-BE49-F238E27FC236}">
                        <a16:creationId xmlns:a16="http://schemas.microsoft.com/office/drawing/2014/main" id="{71A3E40F-0735-4A49-9782-84F0B11E6DE8}"/>
                      </a:ext>
                    </a:extLst>
                  </p:cNvPr>
                  <p:cNvSpPr>
                    <a:spLocks noChangeShapeType="1"/>
                  </p:cNvSpPr>
                  <p:nvPr/>
                </p:nvSpPr>
                <p:spPr bwMode="auto">
                  <a:xfrm flipV="1">
                    <a:off x="2110" y="3667"/>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50" name="Line 501">
                    <a:extLst>
                      <a:ext uri="{FF2B5EF4-FFF2-40B4-BE49-F238E27FC236}">
                        <a16:creationId xmlns:a16="http://schemas.microsoft.com/office/drawing/2014/main" id="{FC29AAF4-7D9C-0141-8171-380C55AF3F60}"/>
                      </a:ext>
                    </a:extLst>
                  </p:cNvPr>
                  <p:cNvSpPr>
                    <a:spLocks noChangeShapeType="1"/>
                  </p:cNvSpPr>
                  <p:nvPr/>
                </p:nvSpPr>
                <p:spPr bwMode="auto">
                  <a:xfrm>
                    <a:off x="2144" y="3668"/>
                    <a:ext cx="22"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0944" name="Group 506">
                  <a:extLst>
                    <a:ext uri="{FF2B5EF4-FFF2-40B4-BE49-F238E27FC236}">
                      <a16:creationId xmlns:a16="http://schemas.microsoft.com/office/drawing/2014/main" id="{D480AC30-7207-644A-8A9F-BF4725352939}"/>
                    </a:ext>
                  </a:extLst>
                </p:cNvPr>
                <p:cNvGrpSpPr>
                  <a:grpSpLocks/>
                </p:cNvGrpSpPr>
                <p:nvPr/>
              </p:nvGrpSpPr>
              <p:grpSpPr bwMode="auto">
                <a:xfrm>
                  <a:off x="2110" y="3809"/>
                  <a:ext cx="55" cy="210"/>
                  <a:chOff x="2110" y="3809"/>
                  <a:chExt cx="55" cy="210"/>
                </a:xfrm>
              </p:grpSpPr>
              <p:sp>
                <p:nvSpPr>
                  <p:cNvPr id="30945" name="Oval 503">
                    <a:extLst>
                      <a:ext uri="{FF2B5EF4-FFF2-40B4-BE49-F238E27FC236}">
                        <a16:creationId xmlns:a16="http://schemas.microsoft.com/office/drawing/2014/main" id="{0A41220F-87F1-4541-8A07-5E5F8B2C4797}"/>
                      </a:ext>
                    </a:extLst>
                  </p:cNvPr>
                  <p:cNvSpPr>
                    <a:spLocks noChangeArrowheads="1"/>
                  </p:cNvSpPr>
                  <p:nvPr/>
                </p:nvSpPr>
                <p:spPr bwMode="auto">
                  <a:xfrm>
                    <a:off x="2110" y="3940"/>
                    <a:ext cx="47"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46" name="Line 504">
                    <a:extLst>
                      <a:ext uri="{FF2B5EF4-FFF2-40B4-BE49-F238E27FC236}">
                        <a16:creationId xmlns:a16="http://schemas.microsoft.com/office/drawing/2014/main" id="{D5ACC256-9F3F-BD49-A3AD-2D7FC5D38D8E}"/>
                      </a:ext>
                    </a:extLst>
                  </p:cNvPr>
                  <p:cNvSpPr>
                    <a:spLocks noChangeShapeType="1"/>
                  </p:cNvSpPr>
                  <p:nvPr/>
                </p:nvSpPr>
                <p:spPr bwMode="auto">
                  <a:xfrm>
                    <a:off x="2111" y="3809"/>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47" name="Line 505">
                    <a:extLst>
                      <a:ext uri="{FF2B5EF4-FFF2-40B4-BE49-F238E27FC236}">
                        <a16:creationId xmlns:a16="http://schemas.microsoft.com/office/drawing/2014/main" id="{9B09AE61-B5EA-DD4F-BB0F-8BD96B23B556}"/>
                      </a:ext>
                    </a:extLst>
                  </p:cNvPr>
                  <p:cNvSpPr>
                    <a:spLocks noChangeShapeType="1"/>
                  </p:cNvSpPr>
                  <p:nvPr/>
                </p:nvSpPr>
                <p:spPr bwMode="auto">
                  <a:xfrm flipV="1">
                    <a:off x="2143" y="3809"/>
                    <a:ext cx="22"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916" name="Group 516">
                <a:extLst>
                  <a:ext uri="{FF2B5EF4-FFF2-40B4-BE49-F238E27FC236}">
                    <a16:creationId xmlns:a16="http://schemas.microsoft.com/office/drawing/2014/main" id="{DC32D723-7067-4E48-85FF-88A69525C397}"/>
                  </a:ext>
                </a:extLst>
              </p:cNvPr>
              <p:cNvGrpSpPr>
                <a:grpSpLocks/>
              </p:cNvGrpSpPr>
              <p:nvPr/>
            </p:nvGrpSpPr>
            <p:grpSpPr bwMode="auto">
              <a:xfrm>
                <a:off x="2183" y="3588"/>
                <a:ext cx="55" cy="431"/>
                <a:chOff x="2183" y="3588"/>
                <a:chExt cx="55" cy="431"/>
              </a:xfrm>
            </p:grpSpPr>
            <p:grpSp>
              <p:nvGrpSpPr>
                <p:cNvPr id="30935" name="Group 511">
                  <a:extLst>
                    <a:ext uri="{FF2B5EF4-FFF2-40B4-BE49-F238E27FC236}">
                      <a16:creationId xmlns:a16="http://schemas.microsoft.com/office/drawing/2014/main" id="{12873601-9844-2C4B-8DC7-C9357AF0183C}"/>
                    </a:ext>
                  </a:extLst>
                </p:cNvPr>
                <p:cNvGrpSpPr>
                  <a:grpSpLocks/>
                </p:cNvGrpSpPr>
                <p:nvPr/>
              </p:nvGrpSpPr>
              <p:grpSpPr bwMode="auto">
                <a:xfrm>
                  <a:off x="2183" y="3588"/>
                  <a:ext cx="55" cy="210"/>
                  <a:chOff x="2183" y="3588"/>
                  <a:chExt cx="55" cy="210"/>
                </a:xfrm>
              </p:grpSpPr>
              <p:sp>
                <p:nvSpPr>
                  <p:cNvPr id="30940" name="Oval 508">
                    <a:extLst>
                      <a:ext uri="{FF2B5EF4-FFF2-40B4-BE49-F238E27FC236}">
                        <a16:creationId xmlns:a16="http://schemas.microsoft.com/office/drawing/2014/main" id="{945123AA-0FDF-F743-9966-F66D588459C2}"/>
                      </a:ext>
                    </a:extLst>
                  </p:cNvPr>
                  <p:cNvSpPr>
                    <a:spLocks noChangeArrowheads="1"/>
                  </p:cNvSpPr>
                  <p:nvPr/>
                </p:nvSpPr>
                <p:spPr bwMode="auto">
                  <a:xfrm>
                    <a:off x="2183" y="3588"/>
                    <a:ext cx="46"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41" name="Line 509">
                    <a:extLst>
                      <a:ext uri="{FF2B5EF4-FFF2-40B4-BE49-F238E27FC236}">
                        <a16:creationId xmlns:a16="http://schemas.microsoft.com/office/drawing/2014/main" id="{92682D34-BE09-204A-91B4-6D774FEB7FF0}"/>
                      </a:ext>
                    </a:extLst>
                  </p:cNvPr>
                  <p:cNvSpPr>
                    <a:spLocks noChangeShapeType="1"/>
                  </p:cNvSpPr>
                  <p:nvPr/>
                </p:nvSpPr>
                <p:spPr bwMode="auto">
                  <a:xfrm flipV="1">
                    <a:off x="2183" y="3667"/>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42" name="Line 510">
                    <a:extLst>
                      <a:ext uri="{FF2B5EF4-FFF2-40B4-BE49-F238E27FC236}">
                        <a16:creationId xmlns:a16="http://schemas.microsoft.com/office/drawing/2014/main" id="{9F9B22D3-3F99-3344-8C63-2C193B1B0FAF}"/>
                      </a:ext>
                    </a:extLst>
                  </p:cNvPr>
                  <p:cNvSpPr>
                    <a:spLocks noChangeShapeType="1"/>
                  </p:cNvSpPr>
                  <p:nvPr/>
                </p:nvSpPr>
                <p:spPr bwMode="auto">
                  <a:xfrm>
                    <a:off x="2212" y="3668"/>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0936" name="Group 515">
                  <a:extLst>
                    <a:ext uri="{FF2B5EF4-FFF2-40B4-BE49-F238E27FC236}">
                      <a16:creationId xmlns:a16="http://schemas.microsoft.com/office/drawing/2014/main" id="{CA98B1ED-047E-B74F-A55A-E53D89AF3AE3}"/>
                    </a:ext>
                  </a:extLst>
                </p:cNvPr>
                <p:cNvGrpSpPr>
                  <a:grpSpLocks/>
                </p:cNvGrpSpPr>
                <p:nvPr/>
              </p:nvGrpSpPr>
              <p:grpSpPr bwMode="auto">
                <a:xfrm>
                  <a:off x="2183" y="3809"/>
                  <a:ext cx="54" cy="210"/>
                  <a:chOff x="2183" y="3809"/>
                  <a:chExt cx="54" cy="210"/>
                </a:xfrm>
              </p:grpSpPr>
              <p:sp>
                <p:nvSpPr>
                  <p:cNvPr id="30937" name="Oval 512">
                    <a:extLst>
                      <a:ext uri="{FF2B5EF4-FFF2-40B4-BE49-F238E27FC236}">
                        <a16:creationId xmlns:a16="http://schemas.microsoft.com/office/drawing/2014/main" id="{AF6C94A1-68B3-E64C-B701-3FF4D3C3D589}"/>
                      </a:ext>
                    </a:extLst>
                  </p:cNvPr>
                  <p:cNvSpPr>
                    <a:spLocks noChangeArrowheads="1"/>
                  </p:cNvSpPr>
                  <p:nvPr/>
                </p:nvSpPr>
                <p:spPr bwMode="auto">
                  <a:xfrm>
                    <a:off x="2183" y="3940"/>
                    <a:ext cx="46"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38" name="Line 513">
                    <a:extLst>
                      <a:ext uri="{FF2B5EF4-FFF2-40B4-BE49-F238E27FC236}">
                        <a16:creationId xmlns:a16="http://schemas.microsoft.com/office/drawing/2014/main" id="{7ECA6F0D-97CA-A848-9313-CA72D1AA6F17}"/>
                      </a:ext>
                    </a:extLst>
                  </p:cNvPr>
                  <p:cNvSpPr>
                    <a:spLocks noChangeShapeType="1"/>
                  </p:cNvSpPr>
                  <p:nvPr/>
                </p:nvSpPr>
                <p:spPr bwMode="auto">
                  <a:xfrm>
                    <a:off x="2183" y="3809"/>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39" name="Line 514">
                    <a:extLst>
                      <a:ext uri="{FF2B5EF4-FFF2-40B4-BE49-F238E27FC236}">
                        <a16:creationId xmlns:a16="http://schemas.microsoft.com/office/drawing/2014/main" id="{F6F96532-7462-7A43-B819-65708FCBE8A9}"/>
                      </a:ext>
                    </a:extLst>
                  </p:cNvPr>
                  <p:cNvSpPr>
                    <a:spLocks noChangeShapeType="1"/>
                  </p:cNvSpPr>
                  <p:nvPr/>
                </p:nvSpPr>
                <p:spPr bwMode="auto">
                  <a:xfrm flipV="1">
                    <a:off x="2211" y="3809"/>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917" name="Group 525">
                <a:extLst>
                  <a:ext uri="{FF2B5EF4-FFF2-40B4-BE49-F238E27FC236}">
                    <a16:creationId xmlns:a16="http://schemas.microsoft.com/office/drawing/2014/main" id="{1699FC28-1181-0445-B20E-EE51C10B0F01}"/>
                  </a:ext>
                </a:extLst>
              </p:cNvPr>
              <p:cNvGrpSpPr>
                <a:grpSpLocks/>
              </p:cNvGrpSpPr>
              <p:nvPr/>
            </p:nvGrpSpPr>
            <p:grpSpPr bwMode="auto">
              <a:xfrm>
                <a:off x="2243" y="3588"/>
                <a:ext cx="56" cy="431"/>
                <a:chOff x="2243" y="3588"/>
                <a:chExt cx="56" cy="431"/>
              </a:xfrm>
            </p:grpSpPr>
            <p:grpSp>
              <p:nvGrpSpPr>
                <p:cNvPr id="30927" name="Group 520">
                  <a:extLst>
                    <a:ext uri="{FF2B5EF4-FFF2-40B4-BE49-F238E27FC236}">
                      <a16:creationId xmlns:a16="http://schemas.microsoft.com/office/drawing/2014/main" id="{F96034BE-52B5-434D-B165-48C84E9D484B}"/>
                    </a:ext>
                  </a:extLst>
                </p:cNvPr>
                <p:cNvGrpSpPr>
                  <a:grpSpLocks/>
                </p:cNvGrpSpPr>
                <p:nvPr/>
              </p:nvGrpSpPr>
              <p:grpSpPr bwMode="auto">
                <a:xfrm>
                  <a:off x="2243" y="3588"/>
                  <a:ext cx="56" cy="210"/>
                  <a:chOff x="2243" y="3588"/>
                  <a:chExt cx="56" cy="210"/>
                </a:xfrm>
              </p:grpSpPr>
              <p:sp>
                <p:nvSpPr>
                  <p:cNvPr id="30932" name="Oval 517">
                    <a:extLst>
                      <a:ext uri="{FF2B5EF4-FFF2-40B4-BE49-F238E27FC236}">
                        <a16:creationId xmlns:a16="http://schemas.microsoft.com/office/drawing/2014/main" id="{B157A386-1C55-AD48-804D-67DF8CB7F9F3}"/>
                      </a:ext>
                    </a:extLst>
                  </p:cNvPr>
                  <p:cNvSpPr>
                    <a:spLocks noChangeArrowheads="1"/>
                  </p:cNvSpPr>
                  <p:nvPr/>
                </p:nvSpPr>
                <p:spPr bwMode="auto">
                  <a:xfrm>
                    <a:off x="2243" y="3588"/>
                    <a:ext cx="45"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33" name="Line 518">
                    <a:extLst>
                      <a:ext uri="{FF2B5EF4-FFF2-40B4-BE49-F238E27FC236}">
                        <a16:creationId xmlns:a16="http://schemas.microsoft.com/office/drawing/2014/main" id="{6D010402-F33F-9449-B16D-766FA3C4FA41}"/>
                      </a:ext>
                    </a:extLst>
                  </p:cNvPr>
                  <p:cNvSpPr>
                    <a:spLocks noChangeShapeType="1"/>
                  </p:cNvSpPr>
                  <p:nvPr/>
                </p:nvSpPr>
                <p:spPr bwMode="auto">
                  <a:xfrm flipV="1">
                    <a:off x="2244" y="3667"/>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34" name="Line 519">
                    <a:extLst>
                      <a:ext uri="{FF2B5EF4-FFF2-40B4-BE49-F238E27FC236}">
                        <a16:creationId xmlns:a16="http://schemas.microsoft.com/office/drawing/2014/main" id="{DA69BFF4-E4EF-1743-BCCA-3F0332FB9645}"/>
                      </a:ext>
                    </a:extLst>
                  </p:cNvPr>
                  <p:cNvSpPr>
                    <a:spLocks noChangeShapeType="1"/>
                  </p:cNvSpPr>
                  <p:nvPr/>
                </p:nvSpPr>
                <p:spPr bwMode="auto">
                  <a:xfrm>
                    <a:off x="2275" y="3668"/>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0928" name="Group 524">
                  <a:extLst>
                    <a:ext uri="{FF2B5EF4-FFF2-40B4-BE49-F238E27FC236}">
                      <a16:creationId xmlns:a16="http://schemas.microsoft.com/office/drawing/2014/main" id="{58D94658-2D69-514F-8A04-5B5C70B2E579}"/>
                    </a:ext>
                  </a:extLst>
                </p:cNvPr>
                <p:cNvGrpSpPr>
                  <a:grpSpLocks/>
                </p:cNvGrpSpPr>
                <p:nvPr/>
              </p:nvGrpSpPr>
              <p:grpSpPr bwMode="auto">
                <a:xfrm>
                  <a:off x="2243" y="3809"/>
                  <a:ext cx="55" cy="210"/>
                  <a:chOff x="2243" y="3809"/>
                  <a:chExt cx="55" cy="210"/>
                </a:xfrm>
              </p:grpSpPr>
              <p:sp>
                <p:nvSpPr>
                  <p:cNvPr id="30929" name="Oval 521">
                    <a:extLst>
                      <a:ext uri="{FF2B5EF4-FFF2-40B4-BE49-F238E27FC236}">
                        <a16:creationId xmlns:a16="http://schemas.microsoft.com/office/drawing/2014/main" id="{D27FDA0A-CAF8-2E44-B8B8-F0A08AE53578}"/>
                      </a:ext>
                    </a:extLst>
                  </p:cNvPr>
                  <p:cNvSpPr>
                    <a:spLocks noChangeArrowheads="1"/>
                  </p:cNvSpPr>
                  <p:nvPr/>
                </p:nvSpPr>
                <p:spPr bwMode="auto">
                  <a:xfrm>
                    <a:off x="2243" y="3940"/>
                    <a:ext cx="45"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30" name="Line 522">
                    <a:extLst>
                      <a:ext uri="{FF2B5EF4-FFF2-40B4-BE49-F238E27FC236}">
                        <a16:creationId xmlns:a16="http://schemas.microsoft.com/office/drawing/2014/main" id="{F1FC81C4-3611-C343-BA90-6C40C9D7D269}"/>
                      </a:ext>
                    </a:extLst>
                  </p:cNvPr>
                  <p:cNvSpPr>
                    <a:spLocks noChangeShapeType="1"/>
                  </p:cNvSpPr>
                  <p:nvPr/>
                </p:nvSpPr>
                <p:spPr bwMode="auto">
                  <a:xfrm>
                    <a:off x="2245" y="3809"/>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31" name="Line 523">
                    <a:extLst>
                      <a:ext uri="{FF2B5EF4-FFF2-40B4-BE49-F238E27FC236}">
                        <a16:creationId xmlns:a16="http://schemas.microsoft.com/office/drawing/2014/main" id="{A94E6E00-C833-B94D-B2D0-48AF64885D0F}"/>
                      </a:ext>
                    </a:extLst>
                  </p:cNvPr>
                  <p:cNvSpPr>
                    <a:spLocks noChangeShapeType="1"/>
                  </p:cNvSpPr>
                  <p:nvPr/>
                </p:nvSpPr>
                <p:spPr bwMode="auto">
                  <a:xfrm flipV="1">
                    <a:off x="2274" y="3809"/>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918" name="Group 534">
                <a:extLst>
                  <a:ext uri="{FF2B5EF4-FFF2-40B4-BE49-F238E27FC236}">
                    <a16:creationId xmlns:a16="http://schemas.microsoft.com/office/drawing/2014/main" id="{A9E95E8A-A8C1-AA43-8C9E-60E176B85FFC}"/>
                  </a:ext>
                </a:extLst>
              </p:cNvPr>
              <p:cNvGrpSpPr>
                <a:grpSpLocks/>
              </p:cNvGrpSpPr>
              <p:nvPr/>
            </p:nvGrpSpPr>
            <p:grpSpPr bwMode="auto">
              <a:xfrm>
                <a:off x="2312" y="3588"/>
                <a:ext cx="56" cy="431"/>
                <a:chOff x="2312" y="3588"/>
                <a:chExt cx="56" cy="431"/>
              </a:xfrm>
            </p:grpSpPr>
            <p:grpSp>
              <p:nvGrpSpPr>
                <p:cNvPr id="30919" name="Group 529">
                  <a:extLst>
                    <a:ext uri="{FF2B5EF4-FFF2-40B4-BE49-F238E27FC236}">
                      <a16:creationId xmlns:a16="http://schemas.microsoft.com/office/drawing/2014/main" id="{F2E59FCD-2F55-8C4B-BF72-959DEFAE0A32}"/>
                    </a:ext>
                  </a:extLst>
                </p:cNvPr>
                <p:cNvGrpSpPr>
                  <a:grpSpLocks/>
                </p:cNvGrpSpPr>
                <p:nvPr/>
              </p:nvGrpSpPr>
              <p:grpSpPr bwMode="auto">
                <a:xfrm>
                  <a:off x="2312" y="3588"/>
                  <a:ext cx="56" cy="210"/>
                  <a:chOff x="2312" y="3588"/>
                  <a:chExt cx="56" cy="210"/>
                </a:xfrm>
              </p:grpSpPr>
              <p:sp>
                <p:nvSpPr>
                  <p:cNvPr id="30924" name="Oval 526">
                    <a:extLst>
                      <a:ext uri="{FF2B5EF4-FFF2-40B4-BE49-F238E27FC236}">
                        <a16:creationId xmlns:a16="http://schemas.microsoft.com/office/drawing/2014/main" id="{BFC66DF0-C886-2844-8F07-06DA06809F19}"/>
                      </a:ext>
                    </a:extLst>
                  </p:cNvPr>
                  <p:cNvSpPr>
                    <a:spLocks noChangeArrowheads="1"/>
                  </p:cNvSpPr>
                  <p:nvPr/>
                </p:nvSpPr>
                <p:spPr bwMode="auto">
                  <a:xfrm>
                    <a:off x="2312" y="3588"/>
                    <a:ext cx="48"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25" name="Line 527">
                    <a:extLst>
                      <a:ext uri="{FF2B5EF4-FFF2-40B4-BE49-F238E27FC236}">
                        <a16:creationId xmlns:a16="http://schemas.microsoft.com/office/drawing/2014/main" id="{93E9DC24-6BE6-BB4D-B702-390FD92B8B36}"/>
                      </a:ext>
                    </a:extLst>
                  </p:cNvPr>
                  <p:cNvSpPr>
                    <a:spLocks noChangeShapeType="1"/>
                  </p:cNvSpPr>
                  <p:nvPr/>
                </p:nvSpPr>
                <p:spPr bwMode="auto">
                  <a:xfrm flipV="1">
                    <a:off x="2315" y="3667"/>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26" name="Line 528">
                    <a:extLst>
                      <a:ext uri="{FF2B5EF4-FFF2-40B4-BE49-F238E27FC236}">
                        <a16:creationId xmlns:a16="http://schemas.microsoft.com/office/drawing/2014/main" id="{32C46992-4240-C745-981D-0E817831C8B7}"/>
                      </a:ext>
                    </a:extLst>
                  </p:cNvPr>
                  <p:cNvSpPr>
                    <a:spLocks noChangeShapeType="1"/>
                  </p:cNvSpPr>
                  <p:nvPr/>
                </p:nvSpPr>
                <p:spPr bwMode="auto">
                  <a:xfrm>
                    <a:off x="2345" y="3668"/>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0920" name="Group 533">
                  <a:extLst>
                    <a:ext uri="{FF2B5EF4-FFF2-40B4-BE49-F238E27FC236}">
                      <a16:creationId xmlns:a16="http://schemas.microsoft.com/office/drawing/2014/main" id="{2FB61533-51E5-A347-881A-65DB22F4C749}"/>
                    </a:ext>
                  </a:extLst>
                </p:cNvPr>
                <p:cNvGrpSpPr>
                  <a:grpSpLocks/>
                </p:cNvGrpSpPr>
                <p:nvPr/>
              </p:nvGrpSpPr>
              <p:grpSpPr bwMode="auto">
                <a:xfrm>
                  <a:off x="2312" y="3809"/>
                  <a:ext cx="56" cy="210"/>
                  <a:chOff x="2312" y="3809"/>
                  <a:chExt cx="56" cy="210"/>
                </a:xfrm>
              </p:grpSpPr>
              <p:sp>
                <p:nvSpPr>
                  <p:cNvPr id="30921" name="Oval 530">
                    <a:extLst>
                      <a:ext uri="{FF2B5EF4-FFF2-40B4-BE49-F238E27FC236}">
                        <a16:creationId xmlns:a16="http://schemas.microsoft.com/office/drawing/2014/main" id="{52B619BD-28D2-684D-B9EE-36569AD670BB}"/>
                      </a:ext>
                    </a:extLst>
                  </p:cNvPr>
                  <p:cNvSpPr>
                    <a:spLocks noChangeArrowheads="1"/>
                  </p:cNvSpPr>
                  <p:nvPr/>
                </p:nvSpPr>
                <p:spPr bwMode="auto">
                  <a:xfrm>
                    <a:off x="2312" y="3940"/>
                    <a:ext cx="48"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22" name="Line 531">
                    <a:extLst>
                      <a:ext uri="{FF2B5EF4-FFF2-40B4-BE49-F238E27FC236}">
                        <a16:creationId xmlns:a16="http://schemas.microsoft.com/office/drawing/2014/main" id="{36875152-603B-BE41-B434-B4EBC36FAF3D}"/>
                      </a:ext>
                    </a:extLst>
                  </p:cNvPr>
                  <p:cNvSpPr>
                    <a:spLocks noChangeShapeType="1"/>
                  </p:cNvSpPr>
                  <p:nvPr/>
                </p:nvSpPr>
                <p:spPr bwMode="auto">
                  <a:xfrm>
                    <a:off x="2315" y="3809"/>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23" name="Line 532">
                    <a:extLst>
                      <a:ext uri="{FF2B5EF4-FFF2-40B4-BE49-F238E27FC236}">
                        <a16:creationId xmlns:a16="http://schemas.microsoft.com/office/drawing/2014/main" id="{27AFF6BE-3195-974A-A648-88165E10E9CA}"/>
                      </a:ext>
                    </a:extLst>
                  </p:cNvPr>
                  <p:cNvSpPr>
                    <a:spLocks noChangeShapeType="1"/>
                  </p:cNvSpPr>
                  <p:nvPr/>
                </p:nvSpPr>
                <p:spPr bwMode="auto">
                  <a:xfrm flipV="1">
                    <a:off x="2345" y="3809"/>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grpSp>
          <p:nvGrpSpPr>
            <p:cNvPr id="30848" name="Group 599">
              <a:extLst>
                <a:ext uri="{FF2B5EF4-FFF2-40B4-BE49-F238E27FC236}">
                  <a16:creationId xmlns:a16="http://schemas.microsoft.com/office/drawing/2014/main" id="{D25151D6-8BE2-144E-8234-94B536BDCDDD}"/>
                </a:ext>
              </a:extLst>
            </p:cNvPr>
            <p:cNvGrpSpPr>
              <a:grpSpLocks/>
            </p:cNvGrpSpPr>
            <p:nvPr/>
          </p:nvGrpSpPr>
          <p:grpSpPr bwMode="auto">
            <a:xfrm>
              <a:off x="2372" y="3588"/>
              <a:ext cx="461" cy="431"/>
              <a:chOff x="2372" y="3588"/>
              <a:chExt cx="461" cy="431"/>
            </a:xfrm>
          </p:grpSpPr>
          <p:grpSp>
            <p:nvGrpSpPr>
              <p:cNvPr id="30849" name="Group 544">
                <a:extLst>
                  <a:ext uri="{FF2B5EF4-FFF2-40B4-BE49-F238E27FC236}">
                    <a16:creationId xmlns:a16="http://schemas.microsoft.com/office/drawing/2014/main" id="{09995C74-1FD8-9B45-B63A-8C81796CE882}"/>
                  </a:ext>
                </a:extLst>
              </p:cNvPr>
              <p:cNvGrpSpPr>
                <a:grpSpLocks/>
              </p:cNvGrpSpPr>
              <p:nvPr/>
            </p:nvGrpSpPr>
            <p:grpSpPr bwMode="auto">
              <a:xfrm>
                <a:off x="2372" y="3588"/>
                <a:ext cx="56" cy="431"/>
                <a:chOff x="2372" y="3588"/>
                <a:chExt cx="56" cy="431"/>
              </a:xfrm>
            </p:grpSpPr>
            <p:grpSp>
              <p:nvGrpSpPr>
                <p:cNvPr id="30904" name="Group 539">
                  <a:extLst>
                    <a:ext uri="{FF2B5EF4-FFF2-40B4-BE49-F238E27FC236}">
                      <a16:creationId xmlns:a16="http://schemas.microsoft.com/office/drawing/2014/main" id="{24D6407D-35DE-4B47-87A9-32E6D03BC270}"/>
                    </a:ext>
                  </a:extLst>
                </p:cNvPr>
                <p:cNvGrpSpPr>
                  <a:grpSpLocks/>
                </p:cNvGrpSpPr>
                <p:nvPr/>
              </p:nvGrpSpPr>
              <p:grpSpPr bwMode="auto">
                <a:xfrm>
                  <a:off x="2372" y="3588"/>
                  <a:ext cx="56" cy="210"/>
                  <a:chOff x="2372" y="3588"/>
                  <a:chExt cx="56" cy="210"/>
                </a:xfrm>
              </p:grpSpPr>
              <p:sp>
                <p:nvSpPr>
                  <p:cNvPr id="30909" name="Oval 536">
                    <a:extLst>
                      <a:ext uri="{FF2B5EF4-FFF2-40B4-BE49-F238E27FC236}">
                        <a16:creationId xmlns:a16="http://schemas.microsoft.com/office/drawing/2014/main" id="{B833B9F7-BC12-D64A-B980-DE63DD2CF7E4}"/>
                      </a:ext>
                    </a:extLst>
                  </p:cNvPr>
                  <p:cNvSpPr>
                    <a:spLocks noChangeArrowheads="1"/>
                  </p:cNvSpPr>
                  <p:nvPr/>
                </p:nvSpPr>
                <p:spPr bwMode="auto">
                  <a:xfrm>
                    <a:off x="2372" y="3588"/>
                    <a:ext cx="48"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10" name="Line 537">
                    <a:extLst>
                      <a:ext uri="{FF2B5EF4-FFF2-40B4-BE49-F238E27FC236}">
                        <a16:creationId xmlns:a16="http://schemas.microsoft.com/office/drawing/2014/main" id="{D60074C3-2347-0C48-8A7F-23FAAFD3778E}"/>
                      </a:ext>
                    </a:extLst>
                  </p:cNvPr>
                  <p:cNvSpPr>
                    <a:spLocks noChangeShapeType="1"/>
                  </p:cNvSpPr>
                  <p:nvPr/>
                </p:nvSpPr>
                <p:spPr bwMode="auto">
                  <a:xfrm flipV="1">
                    <a:off x="2373" y="3667"/>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11" name="Line 538">
                    <a:extLst>
                      <a:ext uri="{FF2B5EF4-FFF2-40B4-BE49-F238E27FC236}">
                        <a16:creationId xmlns:a16="http://schemas.microsoft.com/office/drawing/2014/main" id="{2E64E70F-3D26-1445-93BC-39318471F7D8}"/>
                      </a:ext>
                    </a:extLst>
                  </p:cNvPr>
                  <p:cNvSpPr>
                    <a:spLocks noChangeShapeType="1"/>
                  </p:cNvSpPr>
                  <p:nvPr/>
                </p:nvSpPr>
                <p:spPr bwMode="auto">
                  <a:xfrm>
                    <a:off x="2405" y="3668"/>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0905" name="Group 543">
                  <a:extLst>
                    <a:ext uri="{FF2B5EF4-FFF2-40B4-BE49-F238E27FC236}">
                      <a16:creationId xmlns:a16="http://schemas.microsoft.com/office/drawing/2014/main" id="{1B2EC2DF-B4BE-954F-8C2D-11B73201F302}"/>
                    </a:ext>
                  </a:extLst>
                </p:cNvPr>
                <p:cNvGrpSpPr>
                  <a:grpSpLocks/>
                </p:cNvGrpSpPr>
                <p:nvPr/>
              </p:nvGrpSpPr>
              <p:grpSpPr bwMode="auto">
                <a:xfrm>
                  <a:off x="2372" y="3809"/>
                  <a:ext cx="56" cy="210"/>
                  <a:chOff x="2372" y="3809"/>
                  <a:chExt cx="56" cy="210"/>
                </a:xfrm>
              </p:grpSpPr>
              <p:sp>
                <p:nvSpPr>
                  <p:cNvPr id="30906" name="Oval 540">
                    <a:extLst>
                      <a:ext uri="{FF2B5EF4-FFF2-40B4-BE49-F238E27FC236}">
                        <a16:creationId xmlns:a16="http://schemas.microsoft.com/office/drawing/2014/main" id="{58427E45-769D-E042-875B-69A700461F33}"/>
                      </a:ext>
                    </a:extLst>
                  </p:cNvPr>
                  <p:cNvSpPr>
                    <a:spLocks noChangeArrowheads="1"/>
                  </p:cNvSpPr>
                  <p:nvPr/>
                </p:nvSpPr>
                <p:spPr bwMode="auto">
                  <a:xfrm>
                    <a:off x="2372" y="3940"/>
                    <a:ext cx="48"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07" name="Line 541">
                    <a:extLst>
                      <a:ext uri="{FF2B5EF4-FFF2-40B4-BE49-F238E27FC236}">
                        <a16:creationId xmlns:a16="http://schemas.microsoft.com/office/drawing/2014/main" id="{126297A0-F93A-AC46-8C89-815DF7C8AC93}"/>
                      </a:ext>
                    </a:extLst>
                  </p:cNvPr>
                  <p:cNvSpPr>
                    <a:spLocks noChangeShapeType="1"/>
                  </p:cNvSpPr>
                  <p:nvPr/>
                </p:nvSpPr>
                <p:spPr bwMode="auto">
                  <a:xfrm>
                    <a:off x="2374" y="3809"/>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08" name="Line 542">
                    <a:extLst>
                      <a:ext uri="{FF2B5EF4-FFF2-40B4-BE49-F238E27FC236}">
                        <a16:creationId xmlns:a16="http://schemas.microsoft.com/office/drawing/2014/main" id="{20EBC796-AC2E-1948-B613-08E1A67C597E}"/>
                      </a:ext>
                    </a:extLst>
                  </p:cNvPr>
                  <p:cNvSpPr>
                    <a:spLocks noChangeShapeType="1"/>
                  </p:cNvSpPr>
                  <p:nvPr/>
                </p:nvSpPr>
                <p:spPr bwMode="auto">
                  <a:xfrm flipV="1">
                    <a:off x="2405" y="3809"/>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850" name="Group 553">
                <a:extLst>
                  <a:ext uri="{FF2B5EF4-FFF2-40B4-BE49-F238E27FC236}">
                    <a16:creationId xmlns:a16="http://schemas.microsoft.com/office/drawing/2014/main" id="{69B02A5F-4201-DC48-BA9F-2BA3F2E94DA3}"/>
                  </a:ext>
                </a:extLst>
              </p:cNvPr>
              <p:cNvGrpSpPr>
                <a:grpSpLocks/>
              </p:cNvGrpSpPr>
              <p:nvPr/>
            </p:nvGrpSpPr>
            <p:grpSpPr bwMode="auto">
              <a:xfrm>
                <a:off x="2436" y="3588"/>
                <a:ext cx="54" cy="431"/>
                <a:chOff x="2436" y="3588"/>
                <a:chExt cx="54" cy="431"/>
              </a:xfrm>
            </p:grpSpPr>
            <p:grpSp>
              <p:nvGrpSpPr>
                <p:cNvPr id="30896" name="Group 548">
                  <a:extLst>
                    <a:ext uri="{FF2B5EF4-FFF2-40B4-BE49-F238E27FC236}">
                      <a16:creationId xmlns:a16="http://schemas.microsoft.com/office/drawing/2014/main" id="{03102397-B4B4-0F4A-B706-8841CD087307}"/>
                    </a:ext>
                  </a:extLst>
                </p:cNvPr>
                <p:cNvGrpSpPr>
                  <a:grpSpLocks/>
                </p:cNvGrpSpPr>
                <p:nvPr/>
              </p:nvGrpSpPr>
              <p:grpSpPr bwMode="auto">
                <a:xfrm>
                  <a:off x="2436" y="3588"/>
                  <a:ext cx="54" cy="210"/>
                  <a:chOff x="2436" y="3588"/>
                  <a:chExt cx="54" cy="210"/>
                </a:xfrm>
              </p:grpSpPr>
              <p:sp>
                <p:nvSpPr>
                  <p:cNvPr id="30901" name="Oval 545">
                    <a:extLst>
                      <a:ext uri="{FF2B5EF4-FFF2-40B4-BE49-F238E27FC236}">
                        <a16:creationId xmlns:a16="http://schemas.microsoft.com/office/drawing/2014/main" id="{878469D3-1C13-064D-986C-B6C44324D7D0}"/>
                      </a:ext>
                    </a:extLst>
                  </p:cNvPr>
                  <p:cNvSpPr>
                    <a:spLocks noChangeArrowheads="1"/>
                  </p:cNvSpPr>
                  <p:nvPr/>
                </p:nvSpPr>
                <p:spPr bwMode="auto">
                  <a:xfrm>
                    <a:off x="2437" y="3588"/>
                    <a:ext cx="44"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902" name="Line 546">
                    <a:extLst>
                      <a:ext uri="{FF2B5EF4-FFF2-40B4-BE49-F238E27FC236}">
                        <a16:creationId xmlns:a16="http://schemas.microsoft.com/office/drawing/2014/main" id="{838BA71D-7FE2-3846-A4FF-7C8C9F759FF4}"/>
                      </a:ext>
                    </a:extLst>
                  </p:cNvPr>
                  <p:cNvSpPr>
                    <a:spLocks noChangeShapeType="1"/>
                  </p:cNvSpPr>
                  <p:nvPr/>
                </p:nvSpPr>
                <p:spPr bwMode="auto">
                  <a:xfrm flipV="1">
                    <a:off x="2436" y="3667"/>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03" name="Line 547">
                    <a:extLst>
                      <a:ext uri="{FF2B5EF4-FFF2-40B4-BE49-F238E27FC236}">
                        <a16:creationId xmlns:a16="http://schemas.microsoft.com/office/drawing/2014/main" id="{546892B4-2A0D-AB48-9316-58346E005F6C}"/>
                      </a:ext>
                    </a:extLst>
                  </p:cNvPr>
                  <p:cNvSpPr>
                    <a:spLocks noChangeShapeType="1"/>
                  </p:cNvSpPr>
                  <p:nvPr/>
                </p:nvSpPr>
                <p:spPr bwMode="auto">
                  <a:xfrm>
                    <a:off x="2467" y="3668"/>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0897" name="Group 552">
                  <a:extLst>
                    <a:ext uri="{FF2B5EF4-FFF2-40B4-BE49-F238E27FC236}">
                      <a16:creationId xmlns:a16="http://schemas.microsoft.com/office/drawing/2014/main" id="{40052651-2989-DB48-9E39-6E7739DA3F8F}"/>
                    </a:ext>
                  </a:extLst>
                </p:cNvPr>
                <p:cNvGrpSpPr>
                  <a:grpSpLocks/>
                </p:cNvGrpSpPr>
                <p:nvPr/>
              </p:nvGrpSpPr>
              <p:grpSpPr bwMode="auto">
                <a:xfrm>
                  <a:off x="2437" y="3809"/>
                  <a:ext cx="53" cy="210"/>
                  <a:chOff x="2437" y="3809"/>
                  <a:chExt cx="53" cy="210"/>
                </a:xfrm>
              </p:grpSpPr>
              <p:sp>
                <p:nvSpPr>
                  <p:cNvPr id="30898" name="Oval 549">
                    <a:extLst>
                      <a:ext uri="{FF2B5EF4-FFF2-40B4-BE49-F238E27FC236}">
                        <a16:creationId xmlns:a16="http://schemas.microsoft.com/office/drawing/2014/main" id="{D887DB77-ACAB-9A4D-945B-13E550547FF4}"/>
                      </a:ext>
                    </a:extLst>
                  </p:cNvPr>
                  <p:cNvSpPr>
                    <a:spLocks noChangeArrowheads="1"/>
                  </p:cNvSpPr>
                  <p:nvPr/>
                </p:nvSpPr>
                <p:spPr bwMode="auto">
                  <a:xfrm>
                    <a:off x="2437" y="3940"/>
                    <a:ext cx="44"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99" name="Line 550">
                    <a:extLst>
                      <a:ext uri="{FF2B5EF4-FFF2-40B4-BE49-F238E27FC236}">
                        <a16:creationId xmlns:a16="http://schemas.microsoft.com/office/drawing/2014/main" id="{359A94C7-A2AF-D940-A18A-12504478F60B}"/>
                      </a:ext>
                    </a:extLst>
                  </p:cNvPr>
                  <p:cNvSpPr>
                    <a:spLocks noChangeShapeType="1"/>
                  </p:cNvSpPr>
                  <p:nvPr/>
                </p:nvSpPr>
                <p:spPr bwMode="auto">
                  <a:xfrm>
                    <a:off x="2437" y="3809"/>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900" name="Line 551">
                    <a:extLst>
                      <a:ext uri="{FF2B5EF4-FFF2-40B4-BE49-F238E27FC236}">
                        <a16:creationId xmlns:a16="http://schemas.microsoft.com/office/drawing/2014/main" id="{5A055537-C3E5-1446-89F4-3A3D9342165B}"/>
                      </a:ext>
                    </a:extLst>
                  </p:cNvPr>
                  <p:cNvSpPr>
                    <a:spLocks noChangeShapeType="1"/>
                  </p:cNvSpPr>
                  <p:nvPr/>
                </p:nvSpPr>
                <p:spPr bwMode="auto">
                  <a:xfrm flipV="1">
                    <a:off x="2467" y="3809"/>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851" name="Group 562">
                <a:extLst>
                  <a:ext uri="{FF2B5EF4-FFF2-40B4-BE49-F238E27FC236}">
                    <a16:creationId xmlns:a16="http://schemas.microsoft.com/office/drawing/2014/main" id="{A72BA1BB-0AE5-ED4D-897E-B20DB8B561C6}"/>
                  </a:ext>
                </a:extLst>
              </p:cNvPr>
              <p:cNvGrpSpPr>
                <a:grpSpLocks/>
              </p:cNvGrpSpPr>
              <p:nvPr/>
            </p:nvGrpSpPr>
            <p:grpSpPr bwMode="auto">
              <a:xfrm>
                <a:off x="2507" y="3588"/>
                <a:ext cx="55" cy="431"/>
                <a:chOff x="2507" y="3588"/>
                <a:chExt cx="55" cy="431"/>
              </a:xfrm>
            </p:grpSpPr>
            <p:grpSp>
              <p:nvGrpSpPr>
                <p:cNvPr id="30888" name="Group 557">
                  <a:extLst>
                    <a:ext uri="{FF2B5EF4-FFF2-40B4-BE49-F238E27FC236}">
                      <a16:creationId xmlns:a16="http://schemas.microsoft.com/office/drawing/2014/main" id="{B70AA247-C0BA-6246-80E3-0F9DF4DB7B6C}"/>
                    </a:ext>
                  </a:extLst>
                </p:cNvPr>
                <p:cNvGrpSpPr>
                  <a:grpSpLocks/>
                </p:cNvGrpSpPr>
                <p:nvPr/>
              </p:nvGrpSpPr>
              <p:grpSpPr bwMode="auto">
                <a:xfrm>
                  <a:off x="2507" y="3588"/>
                  <a:ext cx="55" cy="210"/>
                  <a:chOff x="2507" y="3588"/>
                  <a:chExt cx="55" cy="210"/>
                </a:xfrm>
              </p:grpSpPr>
              <p:sp>
                <p:nvSpPr>
                  <p:cNvPr id="30893" name="Oval 554">
                    <a:extLst>
                      <a:ext uri="{FF2B5EF4-FFF2-40B4-BE49-F238E27FC236}">
                        <a16:creationId xmlns:a16="http://schemas.microsoft.com/office/drawing/2014/main" id="{7F1E90F6-1388-C741-A8C9-3C8A02C16905}"/>
                      </a:ext>
                    </a:extLst>
                  </p:cNvPr>
                  <p:cNvSpPr>
                    <a:spLocks noChangeArrowheads="1"/>
                  </p:cNvSpPr>
                  <p:nvPr/>
                </p:nvSpPr>
                <p:spPr bwMode="auto">
                  <a:xfrm>
                    <a:off x="2507" y="3588"/>
                    <a:ext cx="48"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94" name="Line 555">
                    <a:extLst>
                      <a:ext uri="{FF2B5EF4-FFF2-40B4-BE49-F238E27FC236}">
                        <a16:creationId xmlns:a16="http://schemas.microsoft.com/office/drawing/2014/main" id="{0F5F9516-7249-A345-9149-F6DCCA4CB609}"/>
                      </a:ext>
                    </a:extLst>
                  </p:cNvPr>
                  <p:cNvSpPr>
                    <a:spLocks noChangeShapeType="1"/>
                  </p:cNvSpPr>
                  <p:nvPr/>
                </p:nvSpPr>
                <p:spPr bwMode="auto">
                  <a:xfrm flipV="1">
                    <a:off x="2512" y="3667"/>
                    <a:ext cx="21"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95" name="Line 556">
                    <a:extLst>
                      <a:ext uri="{FF2B5EF4-FFF2-40B4-BE49-F238E27FC236}">
                        <a16:creationId xmlns:a16="http://schemas.microsoft.com/office/drawing/2014/main" id="{93AB3383-16AA-8144-A8A1-A02CB723D4BC}"/>
                      </a:ext>
                    </a:extLst>
                  </p:cNvPr>
                  <p:cNvSpPr>
                    <a:spLocks noChangeShapeType="1"/>
                  </p:cNvSpPr>
                  <p:nvPr/>
                </p:nvSpPr>
                <p:spPr bwMode="auto">
                  <a:xfrm>
                    <a:off x="2540" y="3668"/>
                    <a:ext cx="22"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0889" name="Group 561">
                  <a:extLst>
                    <a:ext uri="{FF2B5EF4-FFF2-40B4-BE49-F238E27FC236}">
                      <a16:creationId xmlns:a16="http://schemas.microsoft.com/office/drawing/2014/main" id="{5C462D31-62F6-FB49-9415-240CC578D2DA}"/>
                    </a:ext>
                  </a:extLst>
                </p:cNvPr>
                <p:cNvGrpSpPr>
                  <a:grpSpLocks/>
                </p:cNvGrpSpPr>
                <p:nvPr/>
              </p:nvGrpSpPr>
              <p:grpSpPr bwMode="auto">
                <a:xfrm>
                  <a:off x="2507" y="3809"/>
                  <a:ext cx="54" cy="210"/>
                  <a:chOff x="2507" y="3809"/>
                  <a:chExt cx="54" cy="210"/>
                </a:xfrm>
              </p:grpSpPr>
              <p:sp>
                <p:nvSpPr>
                  <p:cNvPr id="30890" name="Oval 558">
                    <a:extLst>
                      <a:ext uri="{FF2B5EF4-FFF2-40B4-BE49-F238E27FC236}">
                        <a16:creationId xmlns:a16="http://schemas.microsoft.com/office/drawing/2014/main" id="{46469E4A-5888-D845-8B44-5B7452541645}"/>
                      </a:ext>
                    </a:extLst>
                  </p:cNvPr>
                  <p:cNvSpPr>
                    <a:spLocks noChangeArrowheads="1"/>
                  </p:cNvSpPr>
                  <p:nvPr/>
                </p:nvSpPr>
                <p:spPr bwMode="auto">
                  <a:xfrm>
                    <a:off x="2507" y="3940"/>
                    <a:ext cx="48"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91" name="Line 559">
                    <a:extLst>
                      <a:ext uri="{FF2B5EF4-FFF2-40B4-BE49-F238E27FC236}">
                        <a16:creationId xmlns:a16="http://schemas.microsoft.com/office/drawing/2014/main" id="{BF4CFA82-77DB-EC42-896C-6E3C486CB2E9}"/>
                      </a:ext>
                    </a:extLst>
                  </p:cNvPr>
                  <p:cNvSpPr>
                    <a:spLocks noChangeShapeType="1"/>
                  </p:cNvSpPr>
                  <p:nvPr/>
                </p:nvSpPr>
                <p:spPr bwMode="auto">
                  <a:xfrm>
                    <a:off x="2512" y="3809"/>
                    <a:ext cx="21"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92" name="Line 560">
                    <a:extLst>
                      <a:ext uri="{FF2B5EF4-FFF2-40B4-BE49-F238E27FC236}">
                        <a16:creationId xmlns:a16="http://schemas.microsoft.com/office/drawing/2014/main" id="{028FD1C2-5F5F-D849-8BFF-B43047BD1EBA}"/>
                      </a:ext>
                    </a:extLst>
                  </p:cNvPr>
                  <p:cNvSpPr>
                    <a:spLocks noChangeShapeType="1"/>
                  </p:cNvSpPr>
                  <p:nvPr/>
                </p:nvSpPr>
                <p:spPr bwMode="auto">
                  <a:xfrm flipV="1">
                    <a:off x="2539" y="3809"/>
                    <a:ext cx="22"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852" name="Group 571">
                <a:extLst>
                  <a:ext uri="{FF2B5EF4-FFF2-40B4-BE49-F238E27FC236}">
                    <a16:creationId xmlns:a16="http://schemas.microsoft.com/office/drawing/2014/main" id="{245FA31F-959B-984F-A298-327BE9CBD583}"/>
                  </a:ext>
                </a:extLst>
              </p:cNvPr>
              <p:cNvGrpSpPr>
                <a:grpSpLocks/>
              </p:cNvGrpSpPr>
              <p:nvPr/>
            </p:nvGrpSpPr>
            <p:grpSpPr bwMode="auto">
              <a:xfrm>
                <a:off x="2573" y="3588"/>
                <a:ext cx="56" cy="431"/>
                <a:chOff x="2573" y="3588"/>
                <a:chExt cx="56" cy="431"/>
              </a:xfrm>
            </p:grpSpPr>
            <p:grpSp>
              <p:nvGrpSpPr>
                <p:cNvPr id="30880" name="Group 566">
                  <a:extLst>
                    <a:ext uri="{FF2B5EF4-FFF2-40B4-BE49-F238E27FC236}">
                      <a16:creationId xmlns:a16="http://schemas.microsoft.com/office/drawing/2014/main" id="{39871453-8007-464B-8027-1A2198BBBAB7}"/>
                    </a:ext>
                  </a:extLst>
                </p:cNvPr>
                <p:cNvGrpSpPr>
                  <a:grpSpLocks/>
                </p:cNvGrpSpPr>
                <p:nvPr/>
              </p:nvGrpSpPr>
              <p:grpSpPr bwMode="auto">
                <a:xfrm>
                  <a:off x="2573" y="3588"/>
                  <a:ext cx="56" cy="210"/>
                  <a:chOff x="2573" y="3588"/>
                  <a:chExt cx="56" cy="210"/>
                </a:xfrm>
              </p:grpSpPr>
              <p:sp>
                <p:nvSpPr>
                  <p:cNvPr id="30885" name="Oval 563">
                    <a:extLst>
                      <a:ext uri="{FF2B5EF4-FFF2-40B4-BE49-F238E27FC236}">
                        <a16:creationId xmlns:a16="http://schemas.microsoft.com/office/drawing/2014/main" id="{CB006F16-FABD-CC46-97BA-4A39C7E24916}"/>
                      </a:ext>
                    </a:extLst>
                  </p:cNvPr>
                  <p:cNvSpPr>
                    <a:spLocks noChangeArrowheads="1"/>
                  </p:cNvSpPr>
                  <p:nvPr/>
                </p:nvSpPr>
                <p:spPr bwMode="auto">
                  <a:xfrm>
                    <a:off x="2573" y="3588"/>
                    <a:ext cx="48"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86" name="Line 564">
                    <a:extLst>
                      <a:ext uri="{FF2B5EF4-FFF2-40B4-BE49-F238E27FC236}">
                        <a16:creationId xmlns:a16="http://schemas.microsoft.com/office/drawing/2014/main" id="{3933EC03-FA30-9C47-9C98-CC120563E5FF}"/>
                      </a:ext>
                    </a:extLst>
                  </p:cNvPr>
                  <p:cNvSpPr>
                    <a:spLocks noChangeShapeType="1"/>
                  </p:cNvSpPr>
                  <p:nvPr/>
                </p:nvSpPr>
                <p:spPr bwMode="auto">
                  <a:xfrm flipV="1">
                    <a:off x="2578" y="3667"/>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87" name="Line 565">
                    <a:extLst>
                      <a:ext uri="{FF2B5EF4-FFF2-40B4-BE49-F238E27FC236}">
                        <a16:creationId xmlns:a16="http://schemas.microsoft.com/office/drawing/2014/main" id="{0A43899F-F581-AA4A-B377-9009137EBACE}"/>
                      </a:ext>
                    </a:extLst>
                  </p:cNvPr>
                  <p:cNvSpPr>
                    <a:spLocks noChangeShapeType="1"/>
                  </p:cNvSpPr>
                  <p:nvPr/>
                </p:nvSpPr>
                <p:spPr bwMode="auto">
                  <a:xfrm>
                    <a:off x="2606" y="3668"/>
                    <a:ext cx="23"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0881" name="Group 570">
                  <a:extLst>
                    <a:ext uri="{FF2B5EF4-FFF2-40B4-BE49-F238E27FC236}">
                      <a16:creationId xmlns:a16="http://schemas.microsoft.com/office/drawing/2014/main" id="{72A61F71-645E-E543-9E18-2991782DCB31}"/>
                    </a:ext>
                  </a:extLst>
                </p:cNvPr>
                <p:cNvGrpSpPr>
                  <a:grpSpLocks/>
                </p:cNvGrpSpPr>
                <p:nvPr/>
              </p:nvGrpSpPr>
              <p:grpSpPr bwMode="auto">
                <a:xfrm>
                  <a:off x="2573" y="3809"/>
                  <a:ext cx="56" cy="210"/>
                  <a:chOff x="2573" y="3809"/>
                  <a:chExt cx="56" cy="210"/>
                </a:xfrm>
              </p:grpSpPr>
              <p:sp>
                <p:nvSpPr>
                  <p:cNvPr id="30882" name="Oval 567">
                    <a:extLst>
                      <a:ext uri="{FF2B5EF4-FFF2-40B4-BE49-F238E27FC236}">
                        <a16:creationId xmlns:a16="http://schemas.microsoft.com/office/drawing/2014/main" id="{F7EB0877-4933-9249-9128-D35807DCBA39}"/>
                      </a:ext>
                    </a:extLst>
                  </p:cNvPr>
                  <p:cNvSpPr>
                    <a:spLocks noChangeArrowheads="1"/>
                  </p:cNvSpPr>
                  <p:nvPr/>
                </p:nvSpPr>
                <p:spPr bwMode="auto">
                  <a:xfrm>
                    <a:off x="2573" y="3940"/>
                    <a:ext cx="48"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83" name="Line 568">
                    <a:extLst>
                      <a:ext uri="{FF2B5EF4-FFF2-40B4-BE49-F238E27FC236}">
                        <a16:creationId xmlns:a16="http://schemas.microsoft.com/office/drawing/2014/main" id="{A773A593-6279-FD47-ADB9-A82B31FBA0F5}"/>
                      </a:ext>
                    </a:extLst>
                  </p:cNvPr>
                  <p:cNvSpPr>
                    <a:spLocks noChangeShapeType="1"/>
                  </p:cNvSpPr>
                  <p:nvPr/>
                </p:nvSpPr>
                <p:spPr bwMode="auto">
                  <a:xfrm>
                    <a:off x="2578" y="3809"/>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84" name="Line 569">
                    <a:extLst>
                      <a:ext uri="{FF2B5EF4-FFF2-40B4-BE49-F238E27FC236}">
                        <a16:creationId xmlns:a16="http://schemas.microsoft.com/office/drawing/2014/main" id="{369650D3-4B2F-2C42-90EC-B5D230F6836E}"/>
                      </a:ext>
                    </a:extLst>
                  </p:cNvPr>
                  <p:cNvSpPr>
                    <a:spLocks noChangeShapeType="1"/>
                  </p:cNvSpPr>
                  <p:nvPr/>
                </p:nvSpPr>
                <p:spPr bwMode="auto">
                  <a:xfrm flipV="1">
                    <a:off x="2606" y="3809"/>
                    <a:ext cx="23"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853" name="Group 580">
                <a:extLst>
                  <a:ext uri="{FF2B5EF4-FFF2-40B4-BE49-F238E27FC236}">
                    <a16:creationId xmlns:a16="http://schemas.microsoft.com/office/drawing/2014/main" id="{FCF416F5-5FD3-DE4B-8C0C-C42D88281629}"/>
                  </a:ext>
                </a:extLst>
              </p:cNvPr>
              <p:cNvGrpSpPr>
                <a:grpSpLocks/>
              </p:cNvGrpSpPr>
              <p:nvPr/>
            </p:nvGrpSpPr>
            <p:grpSpPr bwMode="auto">
              <a:xfrm>
                <a:off x="2642" y="3588"/>
                <a:ext cx="58" cy="431"/>
                <a:chOff x="2642" y="3588"/>
                <a:chExt cx="58" cy="431"/>
              </a:xfrm>
            </p:grpSpPr>
            <p:grpSp>
              <p:nvGrpSpPr>
                <p:cNvPr id="30872" name="Group 575">
                  <a:extLst>
                    <a:ext uri="{FF2B5EF4-FFF2-40B4-BE49-F238E27FC236}">
                      <a16:creationId xmlns:a16="http://schemas.microsoft.com/office/drawing/2014/main" id="{A35EBFFB-CC90-D84B-892F-17DB711EC047}"/>
                    </a:ext>
                  </a:extLst>
                </p:cNvPr>
                <p:cNvGrpSpPr>
                  <a:grpSpLocks/>
                </p:cNvGrpSpPr>
                <p:nvPr/>
              </p:nvGrpSpPr>
              <p:grpSpPr bwMode="auto">
                <a:xfrm>
                  <a:off x="2642" y="3588"/>
                  <a:ext cx="58" cy="210"/>
                  <a:chOff x="2642" y="3588"/>
                  <a:chExt cx="58" cy="210"/>
                </a:xfrm>
              </p:grpSpPr>
              <p:sp>
                <p:nvSpPr>
                  <p:cNvPr id="30877" name="Oval 572">
                    <a:extLst>
                      <a:ext uri="{FF2B5EF4-FFF2-40B4-BE49-F238E27FC236}">
                        <a16:creationId xmlns:a16="http://schemas.microsoft.com/office/drawing/2014/main" id="{B38DA45B-9849-2845-9ED5-9D808D140C6D}"/>
                      </a:ext>
                    </a:extLst>
                  </p:cNvPr>
                  <p:cNvSpPr>
                    <a:spLocks noChangeArrowheads="1"/>
                  </p:cNvSpPr>
                  <p:nvPr/>
                </p:nvSpPr>
                <p:spPr bwMode="auto">
                  <a:xfrm>
                    <a:off x="2642" y="3588"/>
                    <a:ext cx="49"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78" name="Line 573">
                    <a:extLst>
                      <a:ext uri="{FF2B5EF4-FFF2-40B4-BE49-F238E27FC236}">
                        <a16:creationId xmlns:a16="http://schemas.microsoft.com/office/drawing/2014/main" id="{8D58DF95-3022-B54D-A2FF-012C5E1F0123}"/>
                      </a:ext>
                    </a:extLst>
                  </p:cNvPr>
                  <p:cNvSpPr>
                    <a:spLocks noChangeShapeType="1"/>
                  </p:cNvSpPr>
                  <p:nvPr/>
                </p:nvSpPr>
                <p:spPr bwMode="auto">
                  <a:xfrm flipV="1">
                    <a:off x="2647" y="3667"/>
                    <a:ext cx="21"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79" name="Line 574">
                    <a:extLst>
                      <a:ext uri="{FF2B5EF4-FFF2-40B4-BE49-F238E27FC236}">
                        <a16:creationId xmlns:a16="http://schemas.microsoft.com/office/drawing/2014/main" id="{9C9091B1-04B9-7C48-8EC5-3CE5CDC3B183}"/>
                      </a:ext>
                    </a:extLst>
                  </p:cNvPr>
                  <p:cNvSpPr>
                    <a:spLocks noChangeShapeType="1"/>
                  </p:cNvSpPr>
                  <p:nvPr/>
                </p:nvSpPr>
                <p:spPr bwMode="auto">
                  <a:xfrm>
                    <a:off x="2675" y="3668"/>
                    <a:ext cx="25"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0873" name="Group 579">
                  <a:extLst>
                    <a:ext uri="{FF2B5EF4-FFF2-40B4-BE49-F238E27FC236}">
                      <a16:creationId xmlns:a16="http://schemas.microsoft.com/office/drawing/2014/main" id="{B989B0B0-89B0-D347-BE67-5EF625D571AA}"/>
                    </a:ext>
                  </a:extLst>
                </p:cNvPr>
                <p:cNvGrpSpPr>
                  <a:grpSpLocks/>
                </p:cNvGrpSpPr>
                <p:nvPr/>
              </p:nvGrpSpPr>
              <p:grpSpPr bwMode="auto">
                <a:xfrm>
                  <a:off x="2642" y="3809"/>
                  <a:ext cx="58" cy="210"/>
                  <a:chOff x="2642" y="3809"/>
                  <a:chExt cx="58" cy="210"/>
                </a:xfrm>
              </p:grpSpPr>
              <p:sp>
                <p:nvSpPr>
                  <p:cNvPr id="30874" name="Oval 576">
                    <a:extLst>
                      <a:ext uri="{FF2B5EF4-FFF2-40B4-BE49-F238E27FC236}">
                        <a16:creationId xmlns:a16="http://schemas.microsoft.com/office/drawing/2014/main" id="{C8E76868-D95D-9E45-A2C1-EF1213EEE0F6}"/>
                      </a:ext>
                    </a:extLst>
                  </p:cNvPr>
                  <p:cNvSpPr>
                    <a:spLocks noChangeArrowheads="1"/>
                  </p:cNvSpPr>
                  <p:nvPr/>
                </p:nvSpPr>
                <p:spPr bwMode="auto">
                  <a:xfrm>
                    <a:off x="2642" y="3940"/>
                    <a:ext cx="49"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75" name="Line 577">
                    <a:extLst>
                      <a:ext uri="{FF2B5EF4-FFF2-40B4-BE49-F238E27FC236}">
                        <a16:creationId xmlns:a16="http://schemas.microsoft.com/office/drawing/2014/main" id="{44B9A54F-C17C-5840-9EB8-92FEC8B37CCC}"/>
                      </a:ext>
                    </a:extLst>
                  </p:cNvPr>
                  <p:cNvSpPr>
                    <a:spLocks noChangeShapeType="1"/>
                  </p:cNvSpPr>
                  <p:nvPr/>
                </p:nvSpPr>
                <p:spPr bwMode="auto">
                  <a:xfrm>
                    <a:off x="2647" y="3809"/>
                    <a:ext cx="21"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76" name="Line 578">
                    <a:extLst>
                      <a:ext uri="{FF2B5EF4-FFF2-40B4-BE49-F238E27FC236}">
                        <a16:creationId xmlns:a16="http://schemas.microsoft.com/office/drawing/2014/main" id="{1B47282E-FD14-1948-B63F-5021D8833A5D}"/>
                      </a:ext>
                    </a:extLst>
                  </p:cNvPr>
                  <p:cNvSpPr>
                    <a:spLocks noChangeShapeType="1"/>
                  </p:cNvSpPr>
                  <p:nvPr/>
                </p:nvSpPr>
                <p:spPr bwMode="auto">
                  <a:xfrm flipV="1">
                    <a:off x="2675" y="3809"/>
                    <a:ext cx="25"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854" name="Group 589">
                <a:extLst>
                  <a:ext uri="{FF2B5EF4-FFF2-40B4-BE49-F238E27FC236}">
                    <a16:creationId xmlns:a16="http://schemas.microsoft.com/office/drawing/2014/main" id="{4C19F430-0F39-7246-A8AF-1420FD477016}"/>
                  </a:ext>
                </a:extLst>
              </p:cNvPr>
              <p:cNvGrpSpPr>
                <a:grpSpLocks/>
              </p:cNvGrpSpPr>
              <p:nvPr/>
            </p:nvGrpSpPr>
            <p:grpSpPr bwMode="auto">
              <a:xfrm>
                <a:off x="2706" y="3588"/>
                <a:ext cx="58" cy="431"/>
                <a:chOff x="2706" y="3588"/>
                <a:chExt cx="58" cy="431"/>
              </a:xfrm>
            </p:grpSpPr>
            <p:grpSp>
              <p:nvGrpSpPr>
                <p:cNvPr id="30864" name="Group 584">
                  <a:extLst>
                    <a:ext uri="{FF2B5EF4-FFF2-40B4-BE49-F238E27FC236}">
                      <a16:creationId xmlns:a16="http://schemas.microsoft.com/office/drawing/2014/main" id="{CE2A0E75-54EF-4145-B295-F6595657B271}"/>
                    </a:ext>
                  </a:extLst>
                </p:cNvPr>
                <p:cNvGrpSpPr>
                  <a:grpSpLocks/>
                </p:cNvGrpSpPr>
                <p:nvPr/>
              </p:nvGrpSpPr>
              <p:grpSpPr bwMode="auto">
                <a:xfrm>
                  <a:off x="2706" y="3588"/>
                  <a:ext cx="58" cy="210"/>
                  <a:chOff x="2706" y="3588"/>
                  <a:chExt cx="58" cy="210"/>
                </a:xfrm>
              </p:grpSpPr>
              <p:sp>
                <p:nvSpPr>
                  <p:cNvPr id="30869" name="Oval 581">
                    <a:extLst>
                      <a:ext uri="{FF2B5EF4-FFF2-40B4-BE49-F238E27FC236}">
                        <a16:creationId xmlns:a16="http://schemas.microsoft.com/office/drawing/2014/main" id="{19B8FC75-CC72-034A-B434-D4D621F8B687}"/>
                      </a:ext>
                    </a:extLst>
                  </p:cNvPr>
                  <p:cNvSpPr>
                    <a:spLocks noChangeArrowheads="1"/>
                  </p:cNvSpPr>
                  <p:nvPr/>
                </p:nvSpPr>
                <p:spPr bwMode="auto">
                  <a:xfrm>
                    <a:off x="2707" y="3588"/>
                    <a:ext cx="47"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70" name="Line 582">
                    <a:extLst>
                      <a:ext uri="{FF2B5EF4-FFF2-40B4-BE49-F238E27FC236}">
                        <a16:creationId xmlns:a16="http://schemas.microsoft.com/office/drawing/2014/main" id="{C3336CCC-0D08-6447-A724-0251B6C89B30}"/>
                      </a:ext>
                    </a:extLst>
                  </p:cNvPr>
                  <p:cNvSpPr>
                    <a:spLocks noChangeShapeType="1"/>
                  </p:cNvSpPr>
                  <p:nvPr/>
                </p:nvSpPr>
                <p:spPr bwMode="auto">
                  <a:xfrm flipV="1">
                    <a:off x="2706" y="3667"/>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71" name="Line 583">
                    <a:extLst>
                      <a:ext uri="{FF2B5EF4-FFF2-40B4-BE49-F238E27FC236}">
                        <a16:creationId xmlns:a16="http://schemas.microsoft.com/office/drawing/2014/main" id="{970D5E8A-56A2-4249-9BBB-4E8F7C9F0745}"/>
                      </a:ext>
                    </a:extLst>
                  </p:cNvPr>
                  <p:cNvSpPr>
                    <a:spLocks noChangeShapeType="1"/>
                  </p:cNvSpPr>
                  <p:nvPr/>
                </p:nvSpPr>
                <p:spPr bwMode="auto">
                  <a:xfrm>
                    <a:off x="2738" y="3668"/>
                    <a:ext cx="26"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0865" name="Group 588">
                  <a:extLst>
                    <a:ext uri="{FF2B5EF4-FFF2-40B4-BE49-F238E27FC236}">
                      <a16:creationId xmlns:a16="http://schemas.microsoft.com/office/drawing/2014/main" id="{9D9503F9-5419-5A40-9480-BA97EDA866BB}"/>
                    </a:ext>
                  </a:extLst>
                </p:cNvPr>
                <p:cNvGrpSpPr>
                  <a:grpSpLocks/>
                </p:cNvGrpSpPr>
                <p:nvPr/>
              </p:nvGrpSpPr>
              <p:grpSpPr bwMode="auto">
                <a:xfrm>
                  <a:off x="2707" y="3809"/>
                  <a:ext cx="56" cy="210"/>
                  <a:chOff x="2707" y="3809"/>
                  <a:chExt cx="56" cy="210"/>
                </a:xfrm>
              </p:grpSpPr>
              <p:sp>
                <p:nvSpPr>
                  <p:cNvPr id="30866" name="Oval 585">
                    <a:extLst>
                      <a:ext uri="{FF2B5EF4-FFF2-40B4-BE49-F238E27FC236}">
                        <a16:creationId xmlns:a16="http://schemas.microsoft.com/office/drawing/2014/main" id="{422A6460-5711-F94E-8A16-83EB6F910F5C}"/>
                      </a:ext>
                    </a:extLst>
                  </p:cNvPr>
                  <p:cNvSpPr>
                    <a:spLocks noChangeArrowheads="1"/>
                  </p:cNvSpPr>
                  <p:nvPr/>
                </p:nvSpPr>
                <p:spPr bwMode="auto">
                  <a:xfrm>
                    <a:off x="2707" y="3940"/>
                    <a:ext cx="47"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67" name="Line 586">
                    <a:extLst>
                      <a:ext uri="{FF2B5EF4-FFF2-40B4-BE49-F238E27FC236}">
                        <a16:creationId xmlns:a16="http://schemas.microsoft.com/office/drawing/2014/main" id="{C043184D-ADC2-1C40-9AF6-03978BF280EA}"/>
                      </a:ext>
                    </a:extLst>
                  </p:cNvPr>
                  <p:cNvSpPr>
                    <a:spLocks noChangeShapeType="1"/>
                  </p:cNvSpPr>
                  <p:nvPr/>
                </p:nvSpPr>
                <p:spPr bwMode="auto">
                  <a:xfrm>
                    <a:off x="2707" y="3809"/>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68" name="Line 587">
                    <a:extLst>
                      <a:ext uri="{FF2B5EF4-FFF2-40B4-BE49-F238E27FC236}">
                        <a16:creationId xmlns:a16="http://schemas.microsoft.com/office/drawing/2014/main" id="{B0B978C0-A370-674F-9BA5-13A6FC2113D1}"/>
                      </a:ext>
                    </a:extLst>
                  </p:cNvPr>
                  <p:cNvSpPr>
                    <a:spLocks noChangeShapeType="1"/>
                  </p:cNvSpPr>
                  <p:nvPr/>
                </p:nvSpPr>
                <p:spPr bwMode="auto">
                  <a:xfrm flipV="1">
                    <a:off x="2737" y="3809"/>
                    <a:ext cx="26"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0855" name="Group 598">
                <a:extLst>
                  <a:ext uri="{FF2B5EF4-FFF2-40B4-BE49-F238E27FC236}">
                    <a16:creationId xmlns:a16="http://schemas.microsoft.com/office/drawing/2014/main" id="{D9B0361D-9638-5448-AE8F-B8C0DF49D59C}"/>
                  </a:ext>
                </a:extLst>
              </p:cNvPr>
              <p:cNvGrpSpPr>
                <a:grpSpLocks/>
              </p:cNvGrpSpPr>
              <p:nvPr/>
            </p:nvGrpSpPr>
            <p:grpSpPr bwMode="auto">
              <a:xfrm>
                <a:off x="2777" y="3588"/>
                <a:ext cx="56" cy="431"/>
                <a:chOff x="2777" y="3588"/>
                <a:chExt cx="56" cy="431"/>
              </a:xfrm>
            </p:grpSpPr>
            <p:grpSp>
              <p:nvGrpSpPr>
                <p:cNvPr id="30856" name="Group 593">
                  <a:extLst>
                    <a:ext uri="{FF2B5EF4-FFF2-40B4-BE49-F238E27FC236}">
                      <a16:creationId xmlns:a16="http://schemas.microsoft.com/office/drawing/2014/main" id="{65DB262C-9681-784B-BA11-3F6A3705F87C}"/>
                    </a:ext>
                  </a:extLst>
                </p:cNvPr>
                <p:cNvGrpSpPr>
                  <a:grpSpLocks/>
                </p:cNvGrpSpPr>
                <p:nvPr/>
              </p:nvGrpSpPr>
              <p:grpSpPr bwMode="auto">
                <a:xfrm>
                  <a:off x="2777" y="3588"/>
                  <a:ext cx="56" cy="210"/>
                  <a:chOff x="2777" y="3588"/>
                  <a:chExt cx="56" cy="210"/>
                </a:xfrm>
              </p:grpSpPr>
              <p:sp>
                <p:nvSpPr>
                  <p:cNvPr id="30861" name="Oval 590">
                    <a:extLst>
                      <a:ext uri="{FF2B5EF4-FFF2-40B4-BE49-F238E27FC236}">
                        <a16:creationId xmlns:a16="http://schemas.microsoft.com/office/drawing/2014/main" id="{16BA1CE0-2AFB-A642-ACEB-CA1E4F45095B}"/>
                      </a:ext>
                    </a:extLst>
                  </p:cNvPr>
                  <p:cNvSpPr>
                    <a:spLocks noChangeArrowheads="1"/>
                  </p:cNvSpPr>
                  <p:nvPr/>
                </p:nvSpPr>
                <p:spPr bwMode="auto">
                  <a:xfrm>
                    <a:off x="2777" y="3588"/>
                    <a:ext cx="48" cy="78"/>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62" name="Line 591">
                    <a:extLst>
                      <a:ext uri="{FF2B5EF4-FFF2-40B4-BE49-F238E27FC236}">
                        <a16:creationId xmlns:a16="http://schemas.microsoft.com/office/drawing/2014/main" id="{F68A51D3-4C00-AE46-BAC8-90D75A290494}"/>
                      </a:ext>
                    </a:extLst>
                  </p:cNvPr>
                  <p:cNvSpPr>
                    <a:spLocks noChangeShapeType="1"/>
                  </p:cNvSpPr>
                  <p:nvPr/>
                </p:nvSpPr>
                <p:spPr bwMode="auto">
                  <a:xfrm flipV="1">
                    <a:off x="2778" y="3667"/>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63" name="Line 592">
                    <a:extLst>
                      <a:ext uri="{FF2B5EF4-FFF2-40B4-BE49-F238E27FC236}">
                        <a16:creationId xmlns:a16="http://schemas.microsoft.com/office/drawing/2014/main" id="{FA2F4E49-70FB-694D-B205-BA23D8EB85C1}"/>
                      </a:ext>
                    </a:extLst>
                  </p:cNvPr>
                  <p:cNvSpPr>
                    <a:spLocks noChangeShapeType="1"/>
                  </p:cNvSpPr>
                  <p:nvPr/>
                </p:nvSpPr>
                <p:spPr bwMode="auto">
                  <a:xfrm>
                    <a:off x="2809" y="3668"/>
                    <a:ext cx="24" cy="1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0857" name="Group 597">
                  <a:extLst>
                    <a:ext uri="{FF2B5EF4-FFF2-40B4-BE49-F238E27FC236}">
                      <a16:creationId xmlns:a16="http://schemas.microsoft.com/office/drawing/2014/main" id="{3BE3A9D0-367D-7843-94F4-382C689C2C22}"/>
                    </a:ext>
                  </a:extLst>
                </p:cNvPr>
                <p:cNvGrpSpPr>
                  <a:grpSpLocks/>
                </p:cNvGrpSpPr>
                <p:nvPr/>
              </p:nvGrpSpPr>
              <p:grpSpPr bwMode="auto">
                <a:xfrm>
                  <a:off x="2777" y="3809"/>
                  <a:ext cx="55" cy="210"/>
                  <a:chOff x="2777" y="3809"/>
                  <a:chExt cx="55" cy="210"/>
                </a:xfrm>
              </p:grpSpPr>
              <p:sp>
                <p:nvSpPr>
                  <p:cNvPr id="30858" name="Oval 594">
                    <a:extLst>
                      <a:ext uri="{FF2B5EF4-FFF2-40B4-BE49-F238E27FC236}">
                        <a16:creationId xmlns:a16="http://schemas.microsoft.com/office/drawing/2014/main" id="{855B08B8-A6DA-EE40-ABF3-3608D2048288}"/>
                      </a:ext>
                    </a:extLst>
                  </p:cNvPr>
                  <p:cNvSpPr>
                    <a:spLocks noChangeArrowheads="1"/>
                  </p:cNvSpPr>
                  <p:nvPr/>
                </p:nvSpPr>
                <p:spPr bwMode="auto">
                  <a:xfrm>
                    <a:off x="2777" y="3940"/>
                    <a:ext cx="48" cy="79"/>
                  </a:xfrm>
                  <a:prstGeom prst="ellipse">
                    <a:avLst/>
                  </a:prstGeom>
                  <a:solidFill>
                    <a:srgbClr val="FFFFFF"/>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59" name="Line 595">
                    <a:extLst>
                      <a:ext uri="{FF2B5EF4-FFF2-40B4-BE49-F238E27FC236}">
                        <a16:creationId xmlns:a16="http://schemas.microsoft.com/office/drawing/2014/main" id="{7A629017-3609-994A-BC62-3860013743CC}"/>
                      </a:ext>
                    </a:extLst>
                  </p:cNvPr>
                  <p:cNvSpPr>
                    <a:spLocks noChangeShapeType="1"/>
                  </p:cNvSpPr>
                  <p:nvPr/>
                </p:nvSpPr>
                <p:spPr bwMode="auto">
                  <a:xfrm>
                    <a:off x="2779" y="3809"/>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860" name="Line 596">
                    <a:extLst>
                      <a:ext uri="{FF2B5EF4-FFF2-40B4-BE49-F238E27FC236}">
                        <a16:creationId xmlns:a16="http://schemas.microsoft.com/office/drawing/2014/main" id="{25800C09-2754-FF4E-9CE4-BA0944EE5E46}"/>
                      </a:ext>
                    </a:extLst>
                  </p:cNvPr>
                  <p:cNvSpPr>
                    <a:spLocks noChangeShapeType="1"/>
                  </p:cNvSpPr>
                  <p:nvPr/>
                </p:nvSpPr>
                <p:spPr bwMode="auto">
                  <a:xfrm flipV="1">
                    <a:off x="2808" y="3809"/>
                    <a:ext cx="24" cy="1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grpSp>
      <p:sp>
        <p:nvSpPr>
          <p:cNvPr id="30731" name="Oval 601">
            <a:extLst>
              <a:ext uri="{FF2B5EF4-FFF2-40B4-BE49-F238E27FC236}">
                <a16:creationId xmlns:a16="http://schemas.microsoft.com/office/drawing/2014/main" id="{4F6085EB-F825-EC4B-A38D-9FD2B13A2387}"/>
              </a:ext>
            </a:extLst>
          </p:cNvPr>
          <p:cNvSpPr>
            <a:spLocks noChangeArrowheads="1"/>
          </p:cNvSpPr>
          <p:nvPr/>
        </p:nvSpPr>
        <p:spPr bwMode="auto">
          <a:xfrm>
            <a:off x="3441701" y="3957638"/>
            <a:ext cx="474663" cy="546100"/>
          </a:xfrm>
          <a:prstGeom prst="ellipse">
            <a:avLst/>
          </a:prstGeom>
          <a:solidFill>
            <a:srgbClr val="3399FF"/>
          </a:solidFill>
          <a:ln w="12700">
            <a:solidFill>
              <a:schemeClr val="tx1"/>
            </a:solidFill>
            <a:round/>
            <a:headEnd/>
            <a:tailEnd/>
          </a:ln>
        </p:spPr>
        <p:txBody>
          <a:bodyPr wrap="none" lIns="91407" tIns="45704" rIns="91407" bIns="45704"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32" name="Oval 602">
            <a:extLst>
              <a:ext uri="{FF2B5EF4-FFF2-40B4-BE49-F238E27FC236}">
                <a16:creationId xmlns:a16="http://schemas.microsoft.com/office/drawing/2014/main" id="{C94B68D8-CF07-5444-A659-A67E10BF4FEC}"/>
              </a:ext>
            </a:extLst>
          </p:cNvPr>
          <p:cNvSpPr>
            <a:spLocks noChangeArrowheads="1"/>
          </p:cNvSpPr>
          <p:nvPr/>
        </p:nvSpPr>
        <p:spPr bwMode="auto">
          <a:xfrm>
            <a:off x="3751263" y="4067176"/>
            <a:ext cx="474662" cy="544513"/>
          </a:xfrm>
          <a:prstGeom prst="ellipse">
            <a:avLst/>
          </a:prstGeom>
          <a:solidFill>
            <a:srgbClr val="FF0033"/>
          </a:solidFill>
          <a:ln w="12700">
            <a:solidFill>
              <a:schemeClr val="tx1"/>
            </a:solidFill>
            <a:round/>
            <a:headEnd/>
            <a:tailEnd/>
          </a:ln>
        </p:spPr>
        <p:txBody>
          <a:bodyPr wrap="none" lIns="91407" tIns="45704" rIns="91407" bIns="45704"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33" name="Oval 603">
            <a:extLst>
              <a:ext uri="{FF2B5EF4-FFF2-40B4-BE49-F238E27FC236}">
                <a16:creationId xmlns:a16="http://schemas.microsoft.com/office/drawing/2014/main" id="{50848187-BD16-E14B-8AC9-8891BC8F8659}"/>
              </a:ext>
            </a:extLst>
          </p:cNvPr>
          <p:cNvSpPr>
            <a:spLocks noChangeArrowheads="1"/>
          </p:cNvSpPr>
          <p:nvPr/>
        </p:nvSpPr>
        <p:spPr bwMode="auto">
          <a:xfrm>
            <a:off x="3179764" y="4049713"/>
            <a:ext cx="477837" cy="546100"/>
          </a:xfrm>
          <a:prstGeom prst="ellipse">
            <a:avLst/>
          </a:prstGeom>
          <a:solidFill>
            <a:srgbClr val="FF0033"/>
          </a:solidFill>
          <a:ln w="12700">
            <a:solidFill>
              <a:schemeClr val="tx1"/>
            </a:solidFill>
            <a:round/>
            <a:headEnd/>
            <a:tailEnd/>
          </a:ln>
        </p:spPr>
        <p:txBody>
          <a:bodyPr wrap="none" lIns="91407" tIns="45704" rIns="91407" bIns="45704"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34" name="Oval 605">
            <a:extLst>
              <a:ext uri="{FF2B5EF4-FFF2-40B4-BE49-F238E27FC236}">
                <a16:creationId xmlns:a16="http://schemas.microsoft.com/office/drawing/2014/main" id="{4B3EFBC6-A0DB-7541-AB77-0DE1A01968FC}"/>
              </a:ext>
            </a:extLst>
          </p:cNvPr>
          <p:cNvSpPr>
            <a:spLocks noChangeArrowheads="1"/>
          </p:cNvSpPr>
          <p:nvPr/>
        </p:nvSpPr>
        <p:spPr bwMode="auto">
          <a:xfrm>
            <a:off x="3738563" y="4384676"/>
            <a:ext cx="474662" cy="544513"/>
          </a:xfrm>
          <a:prstGeom prst="ellipse">
            <a:avLst/>
          </a:prstGeom>
          <a:solidFill>
            <a:srgbClr val="3399FF"/>
          </a:solidFill>
          <a:ln w="12700">
            <a:solidFill>
              <a:schemeClr val="tx1"/>
            </a:solidFill>
            <a:round/>
            <a:headEnd/>
            <a:tailEnd/>
          </a:ln>
        </p:spPr>
        <p:txBody>
          <a:bodyPr wrap="none" lIns="91407" tIns="45704" rIns="91407" bIns="45704"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nvGrpSpPr>
          <p:cNvPr id="30735" name="Group 622">
            <a:extLst>
              <a:ext uri="{FF2B5EF4-FFF2-40B4-BE49-F238E27FC236}">
                <a16:creationId xmlns:a16="http://schemas.microsoft.com/office/drawing/2014/main" id="{ABFB5088-096A-7B4B-AC22-EBA79E67820C}"/>
              </a:ext>
            </a:extLst>
          </p:cNvPr>
          <p:cNvGrpSpPr>
            <a:grpSpLocks/>
          </p:cNvGrpSpPr>
          <p:nvPr/>
        </p:nvGrpSpPr>
        <p:grpSpPr bwMode="auto">
          <a:xfrm>
            <a:off x="3536951" y="5080000"/>
            <a:ext cx="365125" cy="1136650"/>
            <a:chOff x="1525" y="3432"/>
            <a:chExt cx="259" cy="716"/>
          </a:xfrm>
        </p:grpSpPr>
        <p:grpSp>
          <p:nvGrpSpPr>
            <p:cNvPr id="30833" name="Group 614">
              <a:extLst>
                <a:ext uri="{FF2B5EF4-FFF2-40B4-BE49-F238E27FC236}">
                  <a16:creationId xmlns:a16="http://schemas.microsoft.com/office/drawing/2014/main" id="{FDFD54EC-7202-6D44-A190-02B1CD0B29AF}"/>
                </a:ext>
              </a:extLst>
            </p:cNvPr>
            <p:cNvGrpSpPr>
              <a:grpSpLocks/>
            </p:cNvGrpSpPr>
            <p:nvPr/>
          </p:nvGrpSpPr>
          <p:grpSpPr bwMode="auto">
            <a:xfrm>
              <a:off x="1558" y="3500"/>
              <a:ext cx="226" cy="648"/>
              <a:chOff x="1558" y="3500"/>
              <a:chExt cx="226" cy="648"/>
            </a:xfrm>
          </p:grpSpPr>
          <p:sp>
            <p:nvSpPr>
              <p:cNvPr id="30841" name="AutoShape 608">
                <a:extLst>
                  <a:ext uri="{FF2B5EF4-FFF2-40B4-BE49-F238E27FC236}">
                    <a16:creationId xmlns:a16="http://schemas.microsoft.com/office/drawing/2014/main" id="{BC89801E-C4B7-BA48-A228-4BA9CC5646EE}"/>
                  </a:ext>
                </a:extLst>
              </p:cNvPr>
              <p:cNvSpPr>
                <a:spLocks noChangeArrowheads="1"/>
              </p:cNvSpPr>
              <p:nvPr/>
            </p:nvSpPr>
            <p:spPr bwMode="auto">
              <a:xfrm>
                <a:off x="1558" y="3500"/>
                <a:ext cx="49" cy="600"/>
              </a:xfrm>
              <a:prstGeom prst="roundRect">
                <a:avLst>
                  <a:gd name="adj" fmla="val 12486"/>
                </a:avLst>
              </a:prstGeom>
              <a:solidFill>
                <a:srgbClr val="33CC33"/>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42" name="AutoShape 609">
                <a:extLst>
                  <a:ext uri="{FF2B5EF4-FFF2-40B4-BE49-F238E27FC236}">
                    <a16:creationId xmlns:a16="http://schemas.microsoft.com/office/drawing/2014/main" id="{82CF1BC8-44BE-184B-97A6-E30D513E24A8}"/>
                  </a:ext>
                </a:extLst>
              </p:cNvPr>
              <p:cNvSpPr>
                <a:spLocks noChangeArrowheads="1"/>
              </p:cNvSpPr>
              <p:nvPr/>
            </p:nvSpPr>
            <p:spPr bwMode="auto">
              <a:xfrm>
                <a:off x="1595" y="3524"/>
                <a:ext cx="52" cy="600"/>
              </a:xfrm>
              <a:prstGeom prst="roundRect">
                <a:avLst>
                  <a:gd name="adj" fmla="val 12486"/>
                </a:avLst>
              </a:prstGeom>
              <a:solidFill>
                <a:srgbClr val="33CC33"/>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43" name="AutoShape 610">
                <a:extLst>
                  <a:ext uri="{FF2B5EF4-FFF2-40B4-BE49-F238E27FC236}">
                    <a16:creationId xmlns:a16="http://schemas.microsoft.com/office/drawing/2014/main" id="{7258CA0B-3D54-E146-9AAA-483F2E935419}"/>
                  </a:ext>
                </a:extLst>
              </p:cNvPr>
              <p:cNvSpPr>
                <a:spLocks noChangeArrowheads="1"/>
              </p:cNvSpPr>
              <p:nvPr/>
            </p:nvSpPr>
            <p:spPr bwMode="auto">
              <a:xfrm>
                <a:off x="1636" y="3548"/>
                <a:ext cx="49" cy="600"/>
              </a:xfrm>
              <a:prstGeom prst="roundRect">
                <a:avLst>
                  <a:gd name="adj" fmla="val 12486"/>
                </a:avLst>
              </a:prstGeom>
              <a:solidFill>
                <a:srgbClr val="33CC33"/>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44" name="AutoShape 611">
                <a:extLst>
                  <a:ext uri="{FF2B5EF4-FFF2-40B4-BE49-F238E27FC236}">
                    <a16:creationId xmlns:a16="http://schemas.microsoft.com/office/drawing/2014/main" id="{7F483B76-823D-EA42-99F0-D38A0797D9DA}"/>
                  </a:ext>
                </a:extLst>
              </p:cNvPr>
              <p:cNvSpPr>
                <a:spLocks noChangeArrowheads="1"/>
              </p:cNvSpPr>
              <p:nvPr/>
            </p:nvSpPr>
            <p:spPr bwMode="auto">
              <a:xfrm>
                <a:off x="1669" y="3544"/>
                <a:ext cx="49" cy="600"/>
              </a:xfrm>
              <a:prstGeom prst="roundRect">
                <a:avLst>
                  <a:gd name="adj" fmla="val 12486"/>
                </a:avLst>
              </a:prstGeom>
              <a:solidFill>
                <a:srgbClr val="33CC33"/>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45" name="AutoShape 612">
                <a:extLst>
                  <a:ext uri="{FF2B5EF4-FFF2-40B4-BE49-F238E27FC236}">
                    <a16:creationId xmlns:a16="http://schemas.microsoft.com/office/drawing/2014/main" id="{CBAFEADA-BD67-3643-BB41-8C121E3F324A}"/>
                  </a:ext>
                </a:extLst>
              </p:cNvPr>
              <p:cNvSpPr>
                <a:spLocks noChangeArrowheads="1"/>
              </p:cNvSpPr>
              <p:nvPr/>
            </p:nvSpPr>
            <p:spPr bwMode="auto">
              <a:xfrm>
                <a:off x="1702" y="3524"/>
                <a:ext cx="50" cy="600"/>
              </a:xfrm>
              <a:prstGeom prst="roundRect">
                <a:avLst>
                  <a:gd name="adj" fmla="val 12486"/>
                </a:avLst>
              </a:prstGeom>
              <a:solidFill>
                <a:srgbClr val="33CC33"/>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46" name="AutoShape 613">
                <a:extLst>
                  <a:ext uri="{FF2B5EF4-FFF2-40B4-BE49-F238E27FC236}">
                    <a16:creationId xmlns:a16="http://schemas.microsoft.com/office/drawing/2014/main" id="{1B03C2AE-AE99-CF47-BB65-A689B2A3A4FD}"/>
                  </a:ext>
                </a:extLst>
              </p:cNvPr>
              <p:cNvSpPr>
                <a:spLocks noChangeArrowheads="1"/>
              </p:cNvSpPr>
              <p:nvPr/>
            </p:nvSpPr>
            <p:spPr bwMode="auto">
              <a:xfrm>
                <a:off x="1736" y="3504"/>
                <a:ext cx="48" cy="600"/>
              </a:xfrm>
              <a:prstGeom prst="roundRect">
                <a:avLst>
                  <a:gd name="adj" fmla="val 12486"/>
                </a:avLst>
              </a:prstGeom>
              <a:solidFill>
                <a:srgbClr val="33CC33"/>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grpSp>
          <p:nvGrpSpPr>
            <p:cNvPr id="30834" name="Group 621">
              <a:extLst>
                <a:ext uri="{FF2B5EF4-FFF2-40B4-BE49-F238E27FC236}">
                  <a16:creationId xmlns:a16="http://schemas.microsoft.com/office/drawing/2014/main" id="{01465D89-ED75-3647-B609-89EDC85173DF}"/>
                </a:ext>
              </a:extLst>
            </p:cNvPr>
            <p:cNvGrpSpPr>
              <a:grpSpLocks/>
            </p:cNvGrpSpPr>
            <p:nvPr/>
          </p:nvGrpSpPr>
          <p:grpSpPr bwMode="auto">
            <a:xfrm>
              <a:off x="1525" y="3432"/>
              <a:ext cx="227" cy="648"/>
              <a:chOff x="1525" y="3432"/>
              <a:chExt cx="227" cy="648"/>
            </a:xfrm>
          </p:grpSpPr>
          <p:sp>
            <p:nvSpPr>
              <p:cNvPr id="30835" name="AutoShape 615">
                <a:extLst>
                  <a:ext uri="{FF2B5EF4-FFF2-40B4-BE49-F238E27FC236}">
                    <a16:creationId xmlns:a16="http://schemas.microsoft.com/office/drawing/2014/main" id="{A478451A-35E5-4C41-8BC9-1494280FE026}"/>
                  </a:ext>
                </a:extLst>
              </p:cNvPr>
              <p:cNvSpPr>
                <a:spLocks noChangeArrowheads="1"/>
              </p:cNvSpPr>
              <p:nvPr/>
            </p:nvSpPr>
            <p:spPr bwMode="auto">
              <a:xfrm>
                <a:off x="1525" y="3480"/>
                <a:ext cx="49" cy="600"/>
              </a:xfrm>
              <a:prstGeom prst="roundRect">
                <a:avLst>
                  <a:gd name="adj" fmla="val 12486"/>
                </a:avLst>
              </a:prstGeom>
              <a:solidFill>
                <a:srgbClr val="33CC33"/>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36" name="AutoShape 616">
                <a:extLst>
                  <a:ext uri="{FF2B5EF4-FFF2-40B4-BE49-F238E27FC236}">
                    <a16:creationId xmlns:a16="http://schemas.microsoft.com/office/drawing/2014/main" id="{FF802DD3-6C41-C44F-AF05-527CC599EA71}"/>
                  </a:ext>
                </a:extLst>
              </p:cNvPr>
              <p:cNvSpPr>
                <a:spLocks noChangeArrowheads="1"/>
              </p:cNvSpPr>
              <p:nvPr/>
            </p:nvSpPr>
            <p:spPr bwMode="auto">
              <a:xfrm>
                <a:off x="1562" y="3456"/>
                <a:ext cx="51" cy="600"/>
              </a:xfrm>
              <a:prstGeom prst="roundRect">
                <a:avLst>
                  <a:gd name="adj" fmla="val 12486"/>
                </a:avLst>
              </a:prstGeom>
              <a:solidFill>
                <a:srgbClr val="33CC33"/>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37" name="AutoShape 617">
                <a:extLst>
                  <a:ext uri="{FF2B5EF4-FFF2-40B4-BE49-F238E27FC236}">
                    <a16:creationId xmlns:a16="http://schemas.microsoft.com/office/drawing/2014/main" id="{44F68FB7-EF27-B449-8643-8ED09F6B1BE5}"/>
                  </a:ext>
                </a:extLst>
              </p:cNvPr>
              <p:cNvSpPr>
                <a:spLocks noChangeArrowheads="1"/>
              </p:cNvSpPr>
              <p:nvPr/>
            </p:nvSpPr>
            <p:spPr bwMode="auto">
              <a:xfrm>
                <a:off x="1601" y="3432"/>
                <a:ext cx="49" cy="600"/>
              </a:xfrm>
              <a:prstGeom prst="roundRect">
                <a:avLst>
                  <a:gd name="adj" fmla="val 12486"/>
                </a:avLst>
              </a:prstGeom>
              <a:solidFill>
                <a:srgbClr val="33CC33"/>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38" name="AutoShape 618">
                <a:extLst>
                  <a:ext uri="{FF2B5EF4-FFF2-40B4-BE49-F238E27FC236}">
                    <a16:creationId xmlns:a16="http://schemas.microsoft.com/office/drawing/2014/main" id="{F4674C56-F1ED-0C44-90A3-C0B0F4476F9D}"/>
                  </a:ext>
                </a:extLst>
              </p:cNvPr>
              <p:cNvSpPr>
                <a:spLocks noChangeArrowheads="1"/>
              </p:cNvSpPr>
              <p:nvPr/>
            </p:nvSpPr>
            <p:spPr bwMode="auto">
              <a:xfrm>
                <a:off x="1636" y="3436"/>
                <a:ext cx="49" cy="600"/>
              </a:xfrm>
              <a:prstGeom prst="roundRect">
                <a:avLst>
                  <a:gd name="adj" fmla="val 12486"/>
                </a:avLst>
              </a:prstGeom>
              <a:solidFill>
                <a:srgbClr val="33CC33"/>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39" name="AutoShape 619">
                <a:extLst>
                  <a:ext uri="{FF2B5EF4-FFF2-40B4-BE49-F238E27FC236}">
                    <a16:creationId xmlns:a16="http://schemas.microsoft.com/office/drawing/2014/main" id="{F1336DF0-1DF1-2E4F-BEEF-4D0230115C3A}"/>
                  </a:ext>
                </a:extLst>
              </p:cNvPr>
              <p:cNvSpPr>
                <a:spLocks noChangeArrowheads="1"/>
              </p:cNvSpPr>
              <p:nvPr/>
            </p:nvSpPr>
            <p:spPr bwMode="auto">
              <a:xfrm>
                <a:off x="1669" y="3456"/>
                <a:ext cx="49" cy="600"/>
              </a:xfrm>
              <a:prstGeom prst="roundRect">
                <a:avLst>
                  <a:gd name="adj" fmla="val 12486"/>
                </a:avLst>
              </a:prstGeom>
              <a:solidFill>
                <a:srgbClr val="33CC33"/>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40" name="AutoShape 620">
                <a:extLst>
                  <a:ext uri="{FF2B5EF4-FFF2-40B4-BE49-F238E27FC236}">
                    <a16:creationId xmlns:a16="http://schemas.microsoft.com/office/drawing/2014/main" id="{15F8659E-11AE-8243-8432-45B379475E43}"/>
                  </a:ext>
                </a:extLst>
              </p:cNvPr>
              <p:cNvSpPr>
                <a:spLocks noChangeArrowheads="1"/>
              </p:cNvSpPr>
              <p:nvPr/>
            </p:nvSpPr>
            <p:spPr bwMode="auto">
              <a:xfrm>
                <a:off x="1702" y="3476"/>
                <a:ext cx="50" cy="600"/>
              </a:xfrm>
              <a:prstGeom prst="roundRect">
                <a:avLst>
                  <a:gd name="adj" fmla="val 12486"/>
                </a:avLst>
              </a:prstGeom>
              <a:solidFill>
                <a:srgbClr val="33CC33"/>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grpSp>
      <p:sp>
        <p:nvSpPr>
          <p:cNvPr id="30736" name="Oval 623">
            <a:extLst>
              <a:ext uri="{FF2B5EF4-FFF2-40B4-BE49-F238E27FC236}">
                <a16:creationId xmlns:a16="http://schemas.microsoft.com/office/drawing/2014/main" id="{907C56BD-6274-6644-B052-05AEAD7F4FCD}"/>
              </a:ext>
            </a:extLst>
          </p:cNvPr>
          <p:cNvSpPr>
            <a:spLocks noChangeArrowheads="1"/>
          </p:cNvSpPr>
          <p:nvPr/>
        </p:nvSpPr>
        <p:spPr bwMode="auto">
          <a:xfrm>
            <a:off x="3584576" y="4895850"/>
            <a:ext cx="150813" cy="546100"/>
          </a:xfrm>
          <a:prstGeom prst="ellipse">
            <a:avLst/>
          </a:prstGeom>
          <a:solidFill>
            <a:srgbClr val="996633"/>
          </a:solidFill>
          <a:ln w="12700">
            <a:solidFill>
              <a:schemeClr val="tx1"/>
            </a:solidFill>
            <a:round/>
            <a:headEnd/>
            <a:tailEnd/>
          </a:ln>
        </p:spPr>
        <p:txBody>
          <a:bodyPr wrap="none" lIns="91407" tIns="45704" rIns="91407" bIns="45704"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37" name="Oval 624">
            <a:extLst>
              <a:ext uri="{FF2B5EF4-FFF2-40B4-BE49-F238E27FC236}">
                <a16:creationId xmlns:a16="http://schemas.microsoft.com/office/drawing/2014/main" id="{2E5E0E11-3AB6-6C40-812F-B3577230BB3D}"/>
              </a:ext>
            </a:extLst>
          </p:cNvPr>
          <p:cNvSpPr>
            <a:spLocks noChangeArrowheads="1"/>
          </p:cNvSpPr>
          <p:nvPr/>
        </p:nvSpPr>
        <p:spPr bwMode="auto">
          <a:xfrm>
            <a:off x="3397250" y="4946651"/>
            <a:ext cx="266700" cy="379413"/>
          </a:xfrm>
          <a:prstGeom prst="ellipse">
            <a:avLst/>
          </a:prstGeom>
          <a:solidFill>
            <a:schemeClr val="accent1"/>
          </a:solidFill>
          <a:ln w="12700">
            <a:solidFill>
              <a:schemeClr val="tx1"/>
            </a:solidFill>
            <a:round/>
            <a:headEnd/>
            <a:tailEnd/>
          </a:ln>
        </p:spPr>
        <p:txBody>
          <a:bodyPr wrap="none" lIns="91407" tIns="45704" rIns="91407" bIns="45704"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38" name="Oval 625">
            <a:extLst>
              <a:ext uri="{FF2B5EF4-FFF2-40B4-BE49-F238E27FC236}">
                <a16:creationId xmlns:a16="http://schemas.microsoft.com/office/drawing/2014/main" id="{35E7A7B4-E76A-8146-9476-99EDAE948FE7}"/>
              </a:ext>
            </a:extLst>
          </p:cNvPr>
          <p:cNvSpPr>
            <a:spLocks noChangeArrowheads="1"/>
          </p:cNvSpPr>
          <p:nvPr/>
        </p:nvSpPr>
        <p:spPr bwMode="auto">
          <a:xfrm>
            <a:off x="3348038" y="5111750"/>
            <a:ext cx="285750" cy="323850"/>
          </a:xfrm>
          <a:prstGeom prst="ellipse">
            <a:avLst/>
          </a:prstGeom>
          <a:solidFill>
            <a:srgbClr val="66FF66"/>
          </a:solidFill>
          <a:ln w="12700">
            <a:solidFill>
              <a:schemeClr val="tx1"/>
            </a:solidFill>
            <a:round/>
            <a:headEnd/>
            <a:tailEnd/>
          </a:ln>
        </p:spPr>
        <p:txBody>
          <a:bodyPr wrap="none" lIns="91407" tIns="45704" rIns="91407" bIns="45704"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39" name="Oval 626">
            <a:extLst>
              <a:ext uri="{FF2B5EF4-FFF2-40B4-BE49-F238E27FC236}">
                <a16:creationId xmlns:a16="http://schemas.microsoft.com/office/drawing/2014/main" id="{07247E0F-C755-BE4A-A81D-1173E9738980}"/>
              </a:ext>
            </a:extLst>
          </p:cNvPr>
          <p:cNvSpPr>
            <a:spLocks noChangeArrowheads="1"/>
          </p:cNvSpPr>
          <p:nvPr/>
        </p:nvSpPr>
        <p:spPr bwMode="auto">
          <a:xfrm>
            <a:off x="3651251" y="4965701"/>
            <a:ext cx="333375" cy="360363"/>
          </a:xfrm>
          <a:prstGeom prst="ellipse">
            <a:avLst/>
          </a:prstGeom>
          <a:solidFill>
            <a:schemeClr val="accent1"/>
          </a:solidFill>
          <a:ln w="12700">
            <a:solidFill>
              <a:schemeClr val="tx1"/>
            </a:solidFill>
            <a:round/>
            <a:headEnd/>
            <a:tailEnd/>
          </a:ln>
        </p:spPr>
        <p:txBody>
          <a:bodyPr wrap="none" lIns="91407" tIns="45704" rIns="91407" bIns="45704"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40" name="Oval 627">
            <a:extLst>
              <a:ext uri="{FF2B5EF4-FFF2-40B4-BE49-F238E27FC236}">
                <a16:creationId xmlns:a16="http://schemas.microsoft.com/office/drawing/2014/main" id="{C51D7232-B039-BF43-B2E8-26F1A4873FEF}"/>
              </a:ext>
            </a:extLst>
          </p:cNvPr>
          <p:cNvSpPr>
            <a:spLocks noChangeArrowheads="1"/>
          </p:cNvSpPr>
          <p:nvPr/>
        </p:nvSpPr>
        <p:spPr bwMode="auto">
          <a:xfrm>
            <a:off x="3640139" y="5124450"/>
            <a:ext cx="301625" cy="336550"/>
          </a:xfrm>
          <a:prstGeom prst="ellipse">
            <a:avLst/>
          </a:prstGeom>
          <a:solidFill>
            <a:srgbClr val="66FF66"/>
          </a:solidFill>
          <a:ln w="12700">
            <a:solidFill>
              <a:schemeClr val="tx1"/>
            </a:solidFill>
            <a:round/>
            <a:headEnd/>
            <a:tailEnd/>
          </a:ln>
        </p:spPr>
        <p:txBody>
          <a:bodyPr wrap="none" lIns="91407" tIns="45704" rIns="91407" bIns="45704"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nvGrpSpPr>
          <p:cNvPr id="30741" name="Group 630">
            <a:extLst>
              <a:ext uri="{FF2B5EF4-FFF2-40B4-BE49-F238E27FC236}">
                <a16:creationId xmlns:a16="http://schemas.microsoft.com/office/drawing/2014/main" id="{E41F7B11-8EB2-BB4F-9DCC-9CBD4F5CE906}"/>
              </a:ext>
            </a:extLst>
          </p:cNvPr>
          <p:cNvGrpSpPr>
            <a:grpSpLocks/>
          </p:cNvGrpSpPr>
          <p:nvPr/>
        </p:nvGrpSpPr>
        <p:grpSpPr bwMode="auto">
          <a:xfrm>
            <a:off x="3827464" y="5249863"/>
            <a:ext cx="377825" cy="817562"/>
            <a:chOff x="1742" y="3539"/>
            <a:chExt cx="268" cy="515"/>
          </a:xfrm>
        </p:grpSpPr>
        <p:sp>
          <p:nvSpPr>
            <p:cNvPr id="30831" name="Oval 628">
              <a:extLst>
                <a:ext uri="{FF2B5EF4-FFF2-40B4-BE49-F238E27FC236}">
                  <a16:creationId xmlns:a16="http://schemas.microsoft.com/office/drawing/2014/main" id="{3015B32B-357F-0F43-8CEB-B49C8B45CB98}"/>
                </a:ext>
              </a:extLst>
            </p:cNvPr>
            <p:cNvSpPr>
              <a:spLocks noChangeArrowheads="1"/>
            </p:cNvSpPr>
            <p:nvPr/>
          </p:nvSpPr>
          <p:spPr bwMode="auto">
            <a:xfrm>
              <a:off x="1742" y="3539"/>
              <a:ext cx="216" cy="503"/>
            </a:xfrm>
            <a:prstGeom prst="ellipse">
              <a:avLst/>
            </a:prstGeom>
            <a:solidFill>
              <a:srgbClr val="FFFF66"/>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32" name="Oval 629">
              <a:extLst>
                <a:ext uri="{FF2B5EF4-FFF2-40B4-BE49-F238E27FC236}">
                  <a16:creationId xmlns:a16="http://schemas.microsoft.com/office/drawing/2014/main" id="{7F0F1509-A5A3-3E4A-BCBF-ABB23CD69BF0}"/>
                </a:ext>
              </a:extLst>
            </p:cNvPr>
            <p:cNvSpPr>
              <a:spLocks noChangeArrowheads="1"/>
            </p:cNvSpPr>
            <p:nvPr/>
          </p:nvSpPr>
          <p:spPr bwMode="auto">
            <a:xfrm>
              <a:off x="1864" y="3605"/>
              <a:ext cx="146" cy="449"/>
            </a:xfrm>
            <a:prstGeom prst="ellipse">
              <a:avLst/>
            </a:prstGeom>
            <a:solidFill>
              <a:srgbClr val="FFFF66"/>
            </a:solidFill>
            <a:ln w="12700">
              <a:solidFill>
                <a:schemeClr val="tx1"/>
              </a:solidFill>
              <a:round/>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sp>
        <p:nvSpPr>
          <p:cNvPr id="30742" name="Oval 631">
            <a:extLst>
              <a:ext uri="{FF2B5EF4-FFF2-40B4-BE49-F238E27FC236}">
                <a16:creationId xmlns:a16="http://schemas.microsoft.com/office/drawing/2014/main" id="{F829FE4F-F046-084C-8F5D-2FB6831E3CC2}"/>
              </a:ext>
            </a:extLst>
          </p:cNvPr>
          <p:cNvSpPr>
            <a:spLocks noChangeArrowheads="1"/>
          </p:cNvSpPr>
          <p:nvPr/>
        </p:nvSpPr>
        <p:spPr bwMode="auto">
          <a:xfrm>
            <a:off x="3319464" y="4660901"/>
            <a:ext cx="249237" cy="1603375"/>
          </a:xfrm>
          <a:prstGeom prst="ellipse">
            <a:avLst/>
          </a:prstGeom>
          <a:solidFill>
            <a:srgbClr val="FFFF66"/>
          </a:solidFill>
          <a:ln w="12700">
            <a:solidFill>
              <a:schemeClr val="tx1"/>
            </a:solidFill>
            <a:round/>
            <a:headEnd/>
            <a:tailEnd/>
          </a:ln>
        </p:spPr>
        <p:txBody>
          <a:bodyPr wrap="none" lIns="91407" tIns="45704" rIns="91407" bIns="45704"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43" name="Oval 632">
            <a:extLst>
              <a:ext uri="{FF2B5EF4-FFF2-40B4-BE49-F238E27FC236}">
                <a16:creationId xmlns:a16="http://schemas.microsoft.com/office/drawing/2014/main" id="{2583476A-1AC7-DD41-9906-2D85F7AC42FF}"/>
              </a:ext>
            </a:extLst>
          </p:cNvPr>
          <p:cNvSpPr>
            <a:spLocks noChangeArrowheads="1"/>
          </p:cNvSpPr>
          <p:nvPr/>
        </p:nvSpPr>
        <p:spPr bwMode="auto">
          <a:xfrm>
            <a:off x="3260726" y="5329239"/>
            <a:ext cx="207963" cy="712787"/>
          </a:xfrm>
          <a:prstGeom prst="ellipse">
            <a:avLst/>
          </a:prstGeom>
          <a:solidFill>
            <a:srgbClr val="FFFF66"/>
          </a:solidFill>
          <a:ln w="12700">
            <a:solidFill>
              <a:schemeClr val="tx1"/>
            </a:solidFill>
            <a:round/>
            <a:headEnd/>
            <a:tailEnd/>
          </a:ln>
        </p:spPr>
        <p:txBody>
          <a:bodyPr wrap="none" lIns="91407" tIns="45704" rIns="91407" bIns="45704"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44" name="Rectangle 636">
            <a:extLst>
              <a:ext uri="{FF2B5EF4-FFF2-40B4-BE49-F238E27FC236}">
                <a16:creationId xmlns:a16="http://schemas.microsoft.com/office/drawing/2014/main" id="{9DE74D12-2298-D34A-A124-E297C8D805F0}"/>
              </a:ext>
            </a:extLst>
          </p:cNvPr>
          <p:cNvSpPr>
            <a:spLocks noChangeArrowheads="1"/>
          </p:cNvSpPr>
          <p:nvPr/>
        </p:nvSpPr>
        <p:spPr bwMode="auto">
          <a:xfrm>
            <a:off x="3879850" y="4518026"/>
            <a:ext cx="293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00000"/>
                </a:solidFill>
                <a:latin typeface="Symbol" pitchFamily="2" charset="2"/>
              </a:rPr>
              <a:t>b</a:t>
            </a:r>
          </a:p>
        </p:txBody>
      </p:sp>
      <p:sp>
        <p:nvSpPr>
          <p:cNvPr id="30745" name="Rectangle 637">
            <a:extLst>
              <a:ext uri="{FF2B5EF4-FFF2-40B4-BE49-F238E27FC236}">
                <a16:creationId xmlns:a16="http://schemas.microsoft.com/office/drawing/2014/main" id="{17AA8DD9-A388-5447-9385-8757CA10D609}"/>
              </a:ext>
            </a:extLst>
          </p:cNvPr>
          <p:cNvSpPr>
            <a:spLocks noChangeArrowheads="1"/>
          </p:cNvSpPr>
          <p:nvPr/>
        </p:nvSpPr>
        <p:spPr bwMode="auto">
          <a:xfrm>
            <a:off x="3262314" y="4108451"/>
            <a:ext cx="30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00000"/>
                </a:solidFill>
                <a:latin typeface="Symbol" pitchFamily="2" charset="2"/>
              </a:rPr>
              <a:t>a</a:t>
            </a:r>
          </a:p>
        </p:txBody>
      </p:sp>
      <p:sp>
        <p:nvSpPr>
          <p:cNvPr id="30746" name="Rectangle 638">
            <a:extLst>
              <a:ext uri="{FF2B5EF4-FFF2-40B4-BE49-F238E27FC236}">
                <a16:creationId xmlns:a16="http://schemas.microsoft.com/office/drawing/2014/main" id="{DFCA45DD-9E5C-0A4C-90F8-52EAB1EBD245}"/>
              </a:ext>
            </a:extLst>
          </p:cNvPr>
          <p:cNvSpPr>
            <a:spLocks noChangeArrowheads="1"/>
          </p:cNvSpPr>
          <p:nvPr/>
        </p:nvSpPr>
        <p:spPr bwMode="auto">
          <a:xfrm>
            <a:off x="3846514" y="4127501"/>
            <a:ext cx="30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00000"/>
                </a:solidFill>
                <a:latin typeface="Symbol" pitchFamily="2" charset="2"/>
              </a:rPr>
              <a:t>a</a:t>
            </a:r>
          </a:p>
        </p:txBody>
      </p:sp>
      <p:sp>
        <p:nvSpPr>
          <p:cNvPr id="30747" name="Rectangle 639">
            <a:extLst>
              <a:ext uri="{FF2B5EF4-FFF2-40B4-BE49-F238E27FC236}">
                <a16:creationId xmlns:a16="http://schemas.microsoft.com/office/drawing/2014/main" id="{FA3B4B67-DCA0-BF48-A03D-098338FF162B}"/>
              </a:ext>
            </a:extLst>
          </p:cNvPr>
          <p:cNvSpPr>
            <a:spLocks noChangeArrowheads="1"/>
          </p:cNvSpPr>
          <p:nvPr/>
        </p:nvSpPr>
        <p:spPr bwMode="auto">
          <a:xfrm>
            <a:off x="3575050" y="4022726"/>
            <a:ext cx="293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00000"/>
                </a:solidFill>
                <a:latin typeface="Symbol" pitchFamily="2" charset="2"/>
              </a:rPr>
              <a:t>b</a:t>
            </a:r>
          </a:p>
        </p:txBody>
      </p:sp>
      <p:sp>
        <p:nvSpPr>
          <p:cNvPr id="30748" name="Rectangle 641">
            <a:extLst>
              <a:ext uri="{FF2B5EF4-FFF2-40B4-BE49-F238E27FC236}">
                <a16:creationId xmlns:a16="http://schemas.microsoft.com/office/drawing/2014/main" id="{062083BA-DC66-8541-B703-3D93DF764BFC}"/>
              </a:ext>
            </a:extLst>
          </p:cNvPr>
          <p:cNvSpPr>
            <a:spLocks noChangeArrowheads="1"/>
          </p:cNvSpPr>
          <p:nvPr/>
        </p:nvSpPr>
        <p:spPr bwMode="auto">
          <a:xfrm>
            <a:off x="3575050" y="5556251"/>
            <a:ext cx="292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00000"/>
                </a:solidFill>
              </a:rPr>
              <a:t>c</a:t>
            </a:r>
          </a:p>
        </p:txBody>
      </p:sp>
      <p:sp>
        <p:nvSpPr>
          <p:cNvPr id="30749" name="Rectangle 643">
            <a:extLst>
              <a:ext uri="{FF2B5EF4-FFF2-40B4-BE49-F238E27FC236}">
                <a16:creationId xmlns:a16="http://schemas.microsoft.com/office/drawing/2014/main" id="{FD15F720-22E0-4541-AA2B-3B0883C4647D}"/>
              </a:ext>
            </a:extLst>
          </p:cNvPr>
          <p:cNvSpPr>
            <a:spLocks noChangeArrowheads="1"/>
          </p:cNvSpPr>
          <p:nvPr/>
        </p:nvSpPr>
        <p:spPr bwMode="auto">
          <a:xfrm>
            <a:off x="3232151" y="927101"/>
            <a:ext cx="315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00000"/>
                </a:solidFill>
              </a:rPr>
              <a:t>A</a:t>
            </a:r>
          </a:p>
        </p:txBody>
      </p:sp>
      <p:sp>
        <p:nvSpPr>
          <p:cNvPr id="30750" name="Rectangle 644">
            <a:extLst>
              <a:ext uri="{FF2B5EF4-FFF2-40B4-BE49-F238E27FC236}">
                <a16:creationId xmlns:a16="http://schemas.microsoft.com/office/drawing/2014/main" id="{B8B7E494-61FD-1248-911A-AD6E7BD1CBB8}"/>
              </a:ext>
            </a:extLst>
          </p:cNvPr>
          <p:cNvSpPr>
            <a:spLocks noChangeArrowheads="1"/>
          </p:cNvSpPr>
          <p:nvPr/>
        </p:nvSpPr>
        <p:spPr bwMode="auto">
          <a:xfrm>
            <a:off x="3290888" y="546101"/>
            <a:ext cx="322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00000"/>
                </a:solidFill>
              </a:rPr>
              <a:t>B</a:t>
            </a:r>
          </a:p>
        </p:txBody>
      </p:sp>
      <p:sp>
        <p:nvSpPr>
          <p:cNvPr id="30751" name="Rectangle 645">
            <a:extLst>
              <a:ext uri="{FF2B5EF4-FFF2-40B4-BE49-F238E27FC236}">
                <a16:creationId xmlns:a16="http://schemas.microsoft.com/office/drawing/2014/main" id="{0548762D-5F75-7446-85E7-3DAD537F8D17}"/>
              </a:ext>
            </a:extLst>
          </p:cNvPr>
          <p:cNvSpPr>
            <a:spLocks noChangeArrowheads="1"/>
          </p:cNvSpPr>
          <p:nvPr/>
        </p:nvSpPr>
        <p:spPr bwMode="auto">
          <a:xfrm>
            <a:off x="3587751" y="431801"/>
            <a:ext cx="315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00000"/>
                </a:solidFill>
              </a:rPr>
              <a:t>A</a:t>
            </a:r>
          </a:p>
        </p:txBody>
      </p:sp>
      <p:sp>
        <p:nvSpPr>
          <p:cNvPr id="30752" name="Rectangle 646">
            <a:extLst>
              <a:ext uri="{FF2B5EF4-FFF2-40B4-BE49-F238E27FC236}">
                <a16:creationId xmlns:a16="http://schemas.microsoft.com/office/drawing/2014/main" id="{3A129F11-2906-1542-9F7E-9F5D4FCE3EDD}"/>
              </a:ext>
            </a:extLst>
          </p:cNvPr>
          <p:cNvSpPr>
            <a:spLocks noChangeArrowheads="1"/>
          </p:cNvSpPr>
          <p:nvPr/>
        </p:nvSpPr>
        <p:spPr bwMode="auto">
          <a:xfrm>
            <a:off x="3892551" y="993776"/>
            <a:ext cx="315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00000"/>
                </a:solidFill>
              </a:rPr>
              <a:t>A</a:t>
            </a:r>
          </a:p>
        </p:txBody>
      </p:sp>
      <p:sp>
        <p:nvSpPr>
          <p:cNvPr id="30753" name="Rectangle 647">
            <a:extLst>
              <a:ext uri="{FF2B5EF4-FFF2-40B4-BE49-F238E27FC236}">
                <a16:creationId xmlns:a16="http://schemas.microsoft.com/office/drawing/2014/main" id="{5E2131DA-FEBD-3B4A-84B1-3FE21232E553}"/>
              </a:ext>
            </a:extLst>
          </p:cNvPr>
          <p:cNvSpPr>
            <a:spLocks noChangeArrowheads="1"/>
          </p:cNvSpPr>
          <p:nvPr/>
        </p:nvSpPr>
        <p:spPr bwMode="auto">
          <a:xfrm>
            <a:off x="3552825" y="1089026"/>
            <a:ext cx="323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00000"/>
                </a:solidFill>
              </a:rPr>
              <a:t>B</a:t>
            </a:r>
          </a:p>
        </p:txBody>
      </p:sp>
      <p:sp>
        <p:nvSpPr>
          <p:cNvPr id="30754" name="Rectangle 648">
            <a:extLst>
              <a:ext uri="{FF2B5EF4-FFF2-40B4-BE49-F238E27FC236}">
                <a16:creationId xmlns:a16="http://schemas.microsoft.com/office/drawing/2014/main" id="{A04A8D8A-B524-1940-9B3F-A1E7782A5956}"/>
              </a:ext>
            </a:extLst>
          </p:cNvPr>
          <p:cNvSpPr>
            <a:spLocks noChangeArrowheads="1"/>
          </p:cNvSpPr>
          <p:nvPr/>
        </p:nvSpPr>
        <p:spPr bwMode="auto">
          <a:xfrm>
            <a:off x="3867151" y="555626"/>
            <a:ext cx="322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00000"/>
                </a:solidFill>
              </a:rPr>
              <a:t>B</a:t>
            </a:r>
          </a:p>
        </p:txBody>
      </p:sp>
      <p:sp>
        <p:nvSpPr>
          <p:cNvPr id="30755" name="Rectangle 649">
            <a:extLst>
              <a:ext uri="{FF2B5EF4-FFF2-40B4-BE49-F238E27FC236}">
                <a16:creationId xmlns:a16="http://schemas.microsoft.com/office/drawing/2014/main" id="{CE2C00C3-FDF5-0846-BDDF-9F81E6ACC42D}"/>
              </a:ext>
            </a:extLst>
          </p:cNvPr>
          <p:cNvSpPr>
            <a:spLocks noChangeArrowheads="1"/>
          </p:cNvSpPr>
          <p:nvPr/>
        </p:nvSpPr>
        <p:spPr bwMode="auto">
          <a:xfrm>
            <a:off x="3536951" y="1873250"/>
            <a:ext cx="314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c</a:t>
            </a:r>
          </a:p>
        </p:txBody>
      </p:sp>
      <p:grpSp>
        <p:nvGrpSpPr>
          <p:cNvPr id="30756" name="Group 661">
            <a:extLst>
              <a:ext uri="{FF2B5EF4-FFF2-40B4-BE49-F238E27FC236}">
                <a16:creationId xmlns:a16="http://schemas.microsoft.com/office/drawing/2014/main" id="{7999137F-2A35-F741-B572-98047C5DE086}"/>
              </a:ext>
            </a:extLst>
          </p:cNvPr>
          <p:cNvGrpSpPr>
            <a:grpSpLocks/>
          </p:cNvGrpSpPr>
          <p:nvPr/>
        </p:nvGrpSpPr>
        <p:grpSpPr bwMode="auto">
          <a:xfrm>
            <a:off x="6434138" y="5334000"/>
            <a:ext cx="2849562" cy="1238250"/>
            <a:chOff x="3623" y="3207"/>
            <a:chExt cx="2019" cy="780"/>
          </a:xfrm>
        </p:grpSpPr>
        <p:grpSp>
          <p:nvGrpSpPr>
            <p:cNvPr id="30820" name="Group 659">
              <a:extLst>
                <a:ext uri="{FF2B5EF4-FFF2-40B4-BE49-F238E27FC236}">
                  <a16:creationId xmlns:a16="http://schemas.microsoft.com/office/drawing/2014/main" id="{770B3D7C-EFC4-E142-B340-D13BEE423F4F}"/>
                </a:ext>
              </a:extLst>
            </p:cNvPr>
            <p:cNvGrpSpPr>
              <a:grpSpLocks/>
            </p:cNvGrpSpPr>
            <p:nvPr/>
          </p:nvGrpSpPr>
          <p:grpSpPr bwMode="auto">
            <a:xfrm>
              <a:off x="3623" y="3207"/>
              <a:ext cx="689" cy="780"/>
              <a:chOff x="3623" y="3207"/>
              <a:chExt cx="689" cy="780"/>
            </a:xfrm>
          </p:grpSpPr>
          <p:sp>
            <p:nvSpPr>
              <p:cNvPr id="30822" name="Arc 650">
                <a:extLst>
                  <a:ext uri="{FF2B5EF4-FFF2-40B4-BE49-F238E27FC236}">
                    <a16:creationId xmlns:a16="http://schemas.microsoft.com/office/drawing/2014/main" id="{01A9A2AE-B03C-7E46-A4FD-FD629ED758EA}"/>
                  </a:ext>
                </a:extLst>
              </p:cNvPr>
              <p:cNvSpPr>
                <a:spLocks/>
              </p:cNvSpPr>
              <p:nvPr/>
            </p:nvSpPr>
            <p:spPr bwMode="auto">
              <a:xfrm>
                <a:off x="3875" y="3207"/>
                <a:ext cx="176" cy="129"/>
              </a:xfrm>
              <a:custGeom>
                <a:avLst/>
                <a:gdLst>
                  <a:gd name="T0" fmla="*/ 0 w 43200"/>
                  <a:gd name="T1" fmla="*/ 0 h 35069"/>
                  <a:gd name="T2" fmla="*/ 0 w 43200"/>
                  <a:gd name="T3" fmla="*/ 0 h 35069"/>
                  <a:gd name="T4" fmla="*/ 0 w 43200"/>
                  <a:gd name="T5" fmla="*/ 0 h 35069"/>
                  <a:gd name="T6" fmla="*/ 0 60000 65536"/>
                  <a:gd name="T7" fmla="*/ 0 60000 65536"/>
                  <a:gd name="T8" fmla="*/ 0 60000 65536"/>
                </a:gdLst>
                <a:ahLst/>
                <a:cxnLst>
                  <a:cxn ang="T6">
                    <a:pos x="T0" y="T1"/>
                  </a:cxn>
                  <a:cxn ang="T7">
                    <a:pos x="T2" y="T3"/>
                  </a:cxn>
                  <a:cxn ang="T8">
                    <a:pos x="T4" y="T5"/>
                  </a:cxn>
                </a:cxnLst>
                <a:rect l="0" t="0" r="r" b="b"/>
                <a:pathLst>
                  <a:path w="43200" h="35069" fill="none" extrusionOk="0">
                    <a:moveTo>
                      <a:pt x="2364" y="31427"/>
                    </a:moveTo>
                    <a:cubicBezTo>
                      <a:pt x="810" y="28384"/>
                      <a:pt x="0" y="25016"/>
                      <a:pt x="0" y="21600"/>
                    </a:cubicBezTo>
                    <a:cubicBezTo>
                      <a:pt x="0" y="9670"/>
                      <a:pt x="9670" y="0"/>
                      <a:pt x="21600" y="0"/>
                    </a:cubicBezTo>
                    <a:cubicBezTo>
                      <a:pt x="33529" y="0"/>
                      <a:pt x="43200" y="9670"/>
                      <a:pt x="43200" y="21600"/>
                    </a:cubicBezTo>
                    <a:cubicBezTo>
                      <a:pt x="43199" y="26494"/>
                      <a:pt x="41537" y="31243"/>
                      <a:pt x="38486" y="35069"/>
                    </a:cubicBezTo>
                  </a:path>
                  <a:path w="43200" h="35069" stroke="0" extrusionOk="0">
                    <a:moveTo>
                      <a:pt x="2364" y="31427"/>
                    </a:moveTo>
                    <a:cubicBezTo>
                      <a:pt x="810" y="28384"/>
                      <a:pt x="0" y="25016"/>
                      <a:pt x="0" y="21600"/>
                    </a:cubicBezTo>
                    <a:cubicBezTo>
                      <a:pt x="0" y="9670"/>
                      <a:pt x="9670" y="0"/>
                      <a:pt x="21600" y="0"/>
                    </a:cubicBezTo>
                    <a:cubicBezTo>
                      <a:pt x="33529" y="0"/>
                      <a:pt x="43200" y="9670"/>
                      <a:pt x="43200" y="21600"/>
                    </a:cubicBezTo>
                    <a:cubicBezTo>
                      <a:pt x="43199" y="26494"/>
                      <a:pt x="41537" y="31243"/>
                      <a:pt x="38486" y="35069"/>
                    </a:cubicBezTo>
                    <a:lnTo>
                      <a:pt x="21600" y="21600"/>
                    </a:lnTo>
                    <a:lnTo>
                      <a:pt x="2364" y="31427"/>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23" name="Arc 651">
                <a:extLst>
                  <a:ext uri="{FF2B5EF4-FFF2-40B4-BE49-F238E27FC236}">
                    <a16:creationId xmlns:a16="http://schemas.microsoft.com/office/drawing/2014/main" id="{F8641DF1-D100-FB4B-9A46-AADD09E0B476}"/>
                  </a:ext>
                </a:extLst>
              </p:cNvPr>
              <p:cNvSpPr>
                <a:spLocks/>
              </p:cNvSpPr>
              <p:nvPr/>
            </p:nvSpPr>
            <p:spPr bwMode="auto">
              <a:xfrm rot="10800000">
                <a:off x="3779" y="3680"/>
                <a:ext cx="121" cy="114"/>
              </a:xfrm>
              <a:custGeom>
                <a:avLst/>
                <a:gdLst>
                  <a:gd name="T0" fmla="*/ 0 w 20483"/>
                  <a:gd name="T1" fmla="*/ 0 h 21153"/>
                  <a:gd name="T2" fmla="*/ 0 w 20483"/>
                  <a:gd name="T3" fmla="*/ 0 h 21153"/>
                  <a:gd name="T4" fmla="*/ 0 w 20483"/>
                  <a:gd name="T5" fmla="*/ 0 h 21153"/>
                  <a:gd name="T6" fmla="*/ 0 60000 65536"/>
                  <a:gd name="T7" fmla="*/ 0 60000 65536"/>
                  <a:gd name="T8" fmla="*/ 0 60000 65536"/>
                </a:gdLst>
                <a:ahLst/>
                <a:cxnLst>
                  <a:cxn ang="T6">
                    <a:pos x="T0" y="T1"/>
                  </a:cxn>
                  <a:cxn ang="T7">
                    <a:pos x="T2" y="T3"/>
                  </a:cxn>
                  <a:cxn ang="T8">
                    <a:pos x="T4" y="T5"/>
                  </a:cxn>
                </a:cxnLst>
                <a:rect l="0" t="0" r="r" b="b"/>
                <a:pathLst>
                  <a:path w="20483" h="21153" fill="none" extrusionOk="0">
                    <a:moveTo>
                      <a:pt x="-1" y="14297"/>
                    </a:moveTo>
                    <a:cubicBezTo>
                      <a:pt x="2440" y="7003"/>
                      <a:pt x="8577" y="1557"/>
                      <a:pt x="16111" y="0"/>
                    </a:cubicBezTo>
                  </a:path>
                  <a:path w="20483" h="21153" stroke="0" extrusionOk="0">
                    <a:moveTo>
                      <a:pt x="-1" y="14297"/>
                    </a:moveTo>
                    <a:cubicBezTo>
                      <a:pt x="2440" y="7003"/>
                      <a:pt x="8577" y="1557"/>
                      <a:pt x="16111" y="0"/>
                    </a:cubicBezTo>
                    <a:lnTo>
                      <a:pt x="20483" y="21153"/>
                    </a:lnTo>
                    <a:lnTo>
                      <a:pt x="-1" y="14297"/>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0824" name="Group 654">
                <a:extLst>
                  <a:ext uri="{FF2B5EF4-FFF2-40B4-BE49-F238E27FC236}">
                    <a16:creationId xmlns:a16="http://schemas.microsoft.com/office/drawing/2014/main" id="{66FA807D-9043-BA45-8177-0FC11A7C6A5F}"/>
                  </a:ext>
                </a:extLst>
              </p:cNvPr>
              <p:cNvGrpSpPr>
                <a:grpSpLocks/>
              </p:cNvGrpSpPr>
              <p:nvPr/>
            </p:nvGrpSpPr>
            <p:grpSpPr bwMode="auto">
              <a:xfrm>
                <a:off x="3873" y="3333"/>
                <a:ext cx="178" cy="370"/>
                <a:chOff x="3873" y="3333"/>
                <a:chExt cx="178" cy="370"/>
              </a:xfrm>
            </p:grpSpPr>
            <p:sp>
              <p:nvSpPr>
                <p:cNvPr id="30829" name="AutoShape 652">
                  <a:extLst>
                    <a:ext uri="{FF2B5EF4-FFF2-40B4-BE49-F238E27FC236}">
                      <a16:creationId xmlns:a16="http://schemas.microsoft.com/office/drawing/2014/main" id="{0E9F49D3-A5F4-3548-8520-17B05F27E601}"/>
                    </a:ext>
                  </a:extLst>
                </p:cNvPr>
                <p:cNvSpPr>
                  <a:spLocks noChangeArrowheads="1"/>
                </p:cNvSpPr>
                <p:nvPr/>
              </p:nvSpPr>
              <p:spPr bwMode="auto">
                <a:xfrm>
                  <a:off x="4017" y="3333"/>
                  <a:ext cx="34" cy="370"/>
                </a:xfrm>
                <a:prstGeom prst="octagon">
                  <a:avLst>
                    <a:gd name="adj" fmla="val 29278"/>
                  </a:avLst>
                </a:prstGeom>
                <a:solidFill>
                  <a:srgbClr val="33CC33"/>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30" name="AutoShape 653">
                  <a:extLst>
                    <a:ext uri="{FF2B5EF4-FFF2-40B4-BE49-F238E27FC236}">
                      <a16:creationId xmlns:a16="http://schemas.microsoft.com/office/drawing/2014/main" id="{AF4C5116-731B-A747-9368-5C06E1AD95AE}"/>
                    </a:ext>
                  </a:extLst>
                </p:cNvPr>
                <p:cNvSpPr>
                  <a:spLocks noChangeArrowheads="1"/>
                </p:cNvSpPr>
                <p:nvPr/>
              </p:nvSpPr>
              <p:spPr bwMode="auto">
                <a:xfrm>
                  <a:off x="3873" y="3333"/>
                  <a:ext cx="34" cy="370"/>
                </a:xfrm>
                <a:prstGeom prst="octagon">
                  <a:avLst>
                    <a:gd name="adj" fmla="val 29278"/>
                  </a:avLst>
                </a:prstGeom>
                <a:solidFill>
                  <a:srgbClr val="33CC33"/>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grpSp>
          <p:sp>
            <p:nvSpPr>
              <p:cNvPr id="30825" name="Rectangle 655">
                <a:extLst>
                  <a:ext uri="{FF2B5EF4-FFF2-40B4-BE49-F238E27FC236}">
                    <a16:creationId xmlns:a16="http://schemas.microsoft.com/office/drawing/2014/main" id="{3ABB5B4B-3870-294F-9176-3D755BDF16C5}"/>
                  </a:ext>
                </a:extLst>
              </p:cNvPr>
              <p:cNvSpPr>
                <a:spLocks noChangeArrowheads="1"/>
              </p:cNvSpPr>
              <p:nvPr/>
            </p:nvSpPr>
            <p:spPr bwMode="auto">
              <a:xfrm>
                <a:off x="3623" y="3754"/>
                <a:ext cx="25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000000"/>
                    </a:solidFill>
                  </a:rPr>
                  <a:t>N</a:t>
                </a:r>
              </a:p>
            </p:txBody>
          </p:sp>
          <p:grpSp>
            <p:nvGrpSpPr>
              <p:cNvPr id="30826" name="Group 658">
                <a:extLst>
                  <a:ext uri="{FF2B5EF4-FFF2-40B4-BE49-F238E27FC236}">
                    <a16:creationId xmlns:a16="http://schemas.microsoft.com/office/drawing/2014/main" id="{2693A80E-6DA3-F94C-8ED5-30CD584F48A8}"/>
                  </a:ext>
                </a:extLst>
              </p:cNvPr>
              <p:cNvGrpSpPr>
                <a:grpSpLocks/>
              </p:cNvGrpSpPr>
              <p:nvPr/>
            </p:nvGrpSpPr>
            <p:grpSpPr bwMode="auto">
              <a:xfrm>
                <a:off x="4041" y="3680"/>
                <a:ext cx="271" cy="307"/>
                <a:chOff x="4041" y="3680"/>
                <a:chExt cx="271" cy="307"/>
              </a:xfrm>
            </p:grpSpPr>
            <p:sp>
              <p:nvSpPr>
                <p:cNvPr id="30827" name="Arc 656">
                  <a:extLst>
                    <a:ext uri="{FF2B5EF4-FFF2-40B4-BE49-F238E27FC236}">
                      <a16:creationId xmlns:a16="http://schemas.microsoft.com/office/drawing/2014/main" id="{63FB5666-5ABB-1448-8F51-821E4111127C}"/>
                    </a:ext>
                  </a:extLst>
                </p:cNvPr>
                <p:cNvSpPr>
                  <a:spLocks/>
                </p:cNvSpPr>
                <p:nvPr/>
              </p:nvSpPr>
              <p:spPr bwMode="auto">
                <a:xfrm rot="10800000">
                  <a:off x="4041" y="3680"/>
                  <a:ext cx="122" cy="114"/>
                </a:xfrm>
                <a:custGeom>
                  <a:avLst/>
                  <a:gdLst>
                    <a:gd name="T0" fmla="*/ 0 w 20522"/>
                    <a:gd name="T1" fmla="*/ 0 h 21217"/>
                    <a:gd name="T2" fmla="*/ 0 w 20522"/>
                    <a:gd name="T3" fmla="*/ 0 h 21217"/>
                    <a:gd name="T4" fmla="*/ 0 w 20522"/>
                    <a:gd name="T5" fmla="*/ 0 h 21217"/>
                    <a:gd name="T6" fmla="*/ 0 60000 65536"/>
                    <a:gd name="T7" fmla="*/ 0 60000 65536"/>
                    <a:gd name="T8" fmla="*/ 0 60000 65536"/>
                  </a:gdLst>
                  <a:ahLst/>
                  <a:cxnLst>
                    <a:cxn ang="T6">
                      <a:pos x="T0" y="T1"/>
                    </a:cxn>
                    <a:cxn ang="T7">
                      <a:pos x="T2" y="T3"/>
                    </a:cxn>
                    <a:cxn ang="T8">
                      <a:pos x="T4" y="T5"/>
                    </a:cxn>
                  </a:cxnLst>
                  <a:rect l="0" t="0" r="r" b="b"/>
                  <a:pathLst>
                    <a:path w="20522" h="21217" fill="none" extrusionOk="0">
                      <a:moveTo>
                        <a:pt x="4048" y="-1"/>
                      </a:moveTo>
                      <a:cubicBezTo>
                        <a:pt x="11763" y="1471"/>
                        <a:pt x="18072" y="7016"/>
                        <a:pt x="20522" y="14479"/>
                      </a:cubicBezTo>
                    </a:path>
                    <a:path w="20522" h="21217" stroke="0" extrusionOk="0">
                      <a:moveTo>
                        <a:pt x="4048" y="-1"/>
                      </a:moveTo>
                      <a:cubicBezTo>
                        <a:pt x="11763" y="1471"/>
                        <a:pt x="18072" y="7016"/>
                        <a:pt x="20522" y="14479"/>
                      </a:cubicBezTo>
                      <a:lnTo>
                        <a:pt x="0" y="21217"/>
                      </a:lnTo>
                      <a:lnTo>
                        <a:pt x="4048" y="-1"/>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28" name="Rectangle 657">
                  <a:extLst>
                    <a:ext uri="{FF2B5EF4-FFF2-40B4-BE49-F238E27FC236}">
                      <a16:creationId xmlns:a16="http://schemas.microsoft.com/office/drawing/2014/main" id="{DD768620-5EA6-104E-9D99-9C0C0BE60758}"/>
                    </a:ext>
                  </a:extLst>
                </p:cNvPr>
                <p:cNvSpPr>
                  <a:spLocks noChangeArrowheads="1"/>
                </p:cNvSpPr>
                <p:nvPr/>
              </p:nvSpPr>
              <p:spPr bwMode="auto">
                <a:xfrm>
                  <a:off x="4062" y="3754"/>
                  <a:ext cx="25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000000"/>
                      </a:solidFill>
                    </a:rPr>
                    <a:t>C</a:t>
                  </a:r>
                </a:p>
              </p:txBody>
            </p:sp>
          </p:grpSp>
        </p:grpSp>
        <p:sp>
          <p:nvSpPr>
            <p:cNvPr id="30821" name="Rectangle 660">
              <a:extLst>
                <a:ext uri="{FF2B5EF4-FFF2-40B4-BE49-F238E27FC236}">
                  <a16:creationId xmlns:a16="http://schemas.microsoft.com/office/drawing/2014/main" id="{BAFDEAAB-DB32-5D4C-B2BB-C7ABF8F69DBF}"/>
                </a:ext>
              </a:extLst>
            </p:cNvPr>
            <p:cNvSpPr>
              <a:spLocks noChangeArrowheads="1"/>
            </p:cNvSpPr>
            <p:nvPr/>
          </p:nvSpPr>
          <p:spPr bwMode="auto">
            <a:xfrm>
              <a:off x="4511" y="3426"/>
              <a:ext cx="113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F-proteolipid</a:t>
              </a:r>
            </a:p>
          </p:txBody>
        </p:sp>
      </p:grpSp>
      <p:grpSp>
        <p:nvGrpSpPr>
          <p:cNvPr id="30757" name="Group 664">
            <a:extLst>
              <a:ext uri="{FF2B5EF4-FFF2-40B4-BE49-F238E27FC236}">
                <a16:creationId xmlns:a16="http://schemas.microsoft.com/office/drawing/2014/main" id="{98053908-0E1B-9746-91AB-1D95FB1107B3}"/>
              </a:ext>
            </a:extLst>
          </p:cNvPr>
          <p:cNvGrpSpPr>
            <a:grpSpLocks/>
          </p:cNvGrpSpPr>
          <p:nvPr/>
        </p:nvGrpSpPr>
        <p:grpSpPr bwMode="auto">
          <a:xfrm>
            <a:off x="2065339" y="2716214"/>
            <a:ext cx="3622675" cy="369887"/>
            <a:chOff x="384" y="1711"/>
            <a:chExt cx="2567" cy="233"/>
          </a:xfrm>
        </p:grpSpPr>
        <p:sp>
          <p:nvSpPr>
            <p:cNvPr id="30818" name="Rectangle 662">
              <a:extLst>
                <a:ext uri="{FF2B5EF4-FFF2-40B4-BE49-F238E27FC236}">
                  <a16:creationId xmlns:a16="http://schemas.microsoft.com/office/drawing/2014/main" id="{B059C510-6227-7647-939E-98710E968A12}"/>
                </a:ext>
              </a:extLst>
            </p:cNvPr>
            <p:cNvSpPr>
              <a:spLocks noChangeArrowheads="1"/>
            </p:cNvSpPr>
            <p:nvPr/>
          </p:nvSpPr>
          <p:spPr bwMode="auto">
            <a:xfrm>
              <a:off x="384" y="1711"/>
              <a:ext cx="125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V-type ATPase</a:t>
              </a:r>
            </a:p>
          </p:txBody>
        </p:sp>
        <p:sp>
          <p:nvSpPr>
            <p:cNvPr id="30819" name="Rectangle 663">
              <a:extLst>
                <a:ext uri="{FF2B5EF4-FFF2-40B4-BE49-F238E27FC236}">
                  <a16:creationId xmlns:a16="http://schemas.microsoft.com/office/drawing/2014/main" id="{AFA7265B-C9E3-1E45-97A0-BDFD7390E81C}"/>
                </a:ext>
              </a:extLst>
            </p:cNvPr>
            <p:cNvSpPr>
              <a:spLocks noChangeArrowheads="1"/>
            </p:cNvSpPr>
            <p:nvPr/>
          </p:nvSpPr>
          <p:spPr bwMode="auto">
            <a:xfrm>
              <a:off x="1683" y="1711"/>
              <a:ext cx="126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A-type ATPase</a:t>
              </a:r>
            </a:p>
          </p:txBody>
        </p:sp>
      </p:grpSp>
      <p:sp>
        <p:nvSpPr>
          <p:cNvPr id="30758" name="Rectangle 665">
            <a:extLst>
              <a:ext uri="{FF2B5EF4-FFF2-40B4-BE49-F238E27FC236}">
                <a16:creationId xmlns:a16="http://schemas.microsoft.com/office/drawing/2014/main" id="{FECC82BF-9BAC-7248-B4A2-D0E197382CE2}"/>
              </a:ext>
            </a:extLst>
          </p:cNvPr>
          <p:cNvSpPr>
            <a:spLocks noChangeArrowheads="1"/>
          </p:cNvSpPr>
          <p:nvPr/>
        </p:nvSpPr>
        <p:spPr bwMode="auto">
          <a:xfrm>
            <a:off x="2811463" y="6386514"/>
            <a:ext cx="17637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rPr>
              <a:t>F-type ATPase</a:t>
            </a:r>
          </a:p>
        </p:txBody>
      </p:sp>
      <p:sp>
        <p:nvSpPr>
          <p:cNvPr id="30759" name="Oval 604">
            <a:extLst>
              <a:ext uri="{FF2B5EF4-FFF2-40B4-BE49-F238E27FC236}">
                <a16:creationId xmlns:a16="http://schemas.microsoft.com/office/drawing/2014/main" id="{F06193F7-E531-1041-B1F4-0EF811E328AC}"/>
              </a:ext>
            </a:extLst>
          </p:cNvPr>
          <p:cNvSpPr>
            <a:spLocks noChangeArrowheads="1"/>
          </p:cNvSpPr>
          <p:nvPr/>
        </p:nvSpPr>
        <p:spPr bwMode="auto">
          <a:xfrm>
            <a:off x="3144838" y="4384676"/>
            <a:ext cx="474662" cy="544513"/>
          </a:xfrm>
          <a:prstGeom prst="ellipse">
            <a:avLst/>
          </a:prstGeom>
          <a:solidFill>
            <a:srgbClr val="3399FF"/>
          </a:solidFill>
          <a:ln w="12700">
            <a:solidFill>
              <a:schemeClr val="tx1"/>
            </a:solidFill>
            <a:round/>
            <a:headEnd/>
            <a:tailEnd/>
          </a:ln>
        </p:spPr>
        <p:txBody>
          <a:bodyPr wrap="none" lIns="91407" tIns="45704" rIns="91407" bIns="45704"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60" name="Oval 606">
            <a:extLst>
              <a:ext uri="{FF2B5EF4-FFF2-40B4-BE49-F238E27FC236}">
                <a16:creationId xmlns:a16="http://schemas.microsoft.com/office/drawing/2014/main" id="{6C29A43A-98F7-9542-8A51-24AF06F65DE9}"/>
              </a:ext>
            </a:extLst>
          </p:cNvPr>
          <p:cNvSpPr>
            <a:spLocks noChangeArrowheads="1"/>
          </p:cNvSpPr>
          <p:nvPr/>
        </p:nvSpPr>
        <p:spPr bwMode="auto">
          <a:xfrm>
            <a:off x="3441701" y="4506913"/>
            <a:ext cx="474663" cy="546100"/>
          </a:xfrm>
          <a:prstGeom prst="ellipse">
            <a:avLst/>
          </a:prstGeom>
          <a:solidFill>
            <a:srgbClr val="FF0033"/>
          </a:solidFill>
          <a:ln w="12700">
            <a:solidFill>
              <a:schemeClr val="tx1"/>
            </a:solidFill>
            <a:round/>
            <a:headEnd/>
            <a:tailEnd/>
          </a:ln>
        </p:spPr>
        <p:txBody>
          <a:bodyPr wrap="none" lIns="91407" tIns="45704" rIns="91407" bIns="45704"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61" name="Rectangle 635">
            <a:extLst>
              <a:ext uri="{FF2B5EF4-FFF2-40B4-BE49-F238E27FC236}">
                <a16:creationId xmlns:a16="http://schemas.microsoft.com/office/drawing/2014/main" id="{8FA1D562-DD6A-9848-842A-16F96A14CEE5}"/>
              </a:ext>
            </a:extLst>
          </p:cNvPr>
          <p:cNvSpPr>
            <a:spLocks noChangeArrowheads="1"/>
          </p:cNvSpPr>
          <p:nvPr/>
        </p:nvSpPr>
        <p:spPr bwMode="auto">
          <a:xfrm>
            <a:off x="3532189" y="4660901"/>
            <a:ext cx="30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00000"/>
                </a:solidFill>
                <a:latin typeface="Symbol" pitchFamily="2" charset="2"/>
              </a:rPr>
              <a:t>a</a:t>
            </a:r>
          </a:p>
        </p:txBody>
      </p:sp>
      <p:sp>
        <p:nvSpPr>
          <p:cNvPr id="30762" name="Rectangle 640">
            <a:extLst>
              <a:ext uri="{FF2B5EF4-FFF2-40B4-BE49-F238E27FC236}">
                <a16:creationId xmlns:a16="http://schemas.microsoft.com/office/drawing/2014/main" id="{8FC9B5B1-BBBD-8E49-90A6-9E032BE53E0C}"/>
              </a:ext>
            </a:extLst>
          </p:cNvPr>
          <p:cNvSpPr>
            <a:spLocks noChangeArrowheads="1"/>
          </p:cNvSpPr>
          <p:nvPr/>
        </p:nvSpPr>
        <p:spPr bwMode="auto">
          <a:xfrm>
            <a:off x="3194050" y="4432301"/>
            <a:ext cx="203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rgbClr val="000000"/>
                </a:solidFill>
                <a:latin typeface="Symbol" pitchFamily="2" charset="2"/>
              </a:rPr>
              <a:t>b</a:t>
            </a:r>
          </a:p>
        </p:txBody>
      </p:sp>
      <p:grpSp>
        <p:nvGrpSpPr>
          <p:cNvPr id="30763" name="Group 668">
            <a:extLst>
              <a:ext uri="{FF2B5EF4-FFF2-40B4-BE49-F238E27FC236}">
                <a16:creationId xmlns:a16="http://schemas.microsoft.com/office/drawing/2014/main" id="{D2B90921-3E97-9D48-9124-A7BA0C3C4D9D}"/>
              </a:ext>
            </a:extLst>
          </p:cNvPr>
          <p:cNvGrpSpPr>
            <a:grpSpLocks/>
          </p:cNvGrpSpPr>
          <p:nvPr/>
        </p:nvGrpSpPr>
        <p:grpSpPr bwMode="auto">
          <a:xfrm>
            <a:off x="7721600" y="2895600"/>
            <a:ext cx="2946400" cy="763588"/>
            <a:chOff x="949726" y="2863025"/>
            <a:chExt cx="6498057" cy="1052373"/>
          </a:xfrm>
        </p:grpSpPr>
        <p:sp>
          <p:nvSpPr>
            <p:cNvPr id="30765" name="Arc 327">
              <a:extLst>
                <a:ext uri="{FF2B5EF4-FFF2-40B4-BE49-F238E27FC236}">
                  <a16:creationId xmlns:a16="http://schemas.microsoft.com/office/drawing/2014/main" id="{D8EA2BCD-52A2-924D-904D-795246D8B31F}"/>
                </a:ext>
              </a:extLst>
            </p:cNvPr>
            <p:cNvSpPr>
              <a:spLocks/>
            </p:cNvSpPr>
            <p:nvPr/>
          </p:nvSpPr>
          <p:spPr bwMode="auto">
            <a:xfrm>
              <a:off x="1117035" y="2863025"/>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66" name="Arc 328">
              <a:extLst>
                <a:ext uri="{FF2B5EF4-FFF2-40B4-BE49-F238E27FC236}">
                  <a16:creationId xmlns:a16="http://schemas.microsoft.com/office/drawing/2014/main" id="{DF14A63D-58C9-C94E-80C1-98969F7FA6A3}"/>
                </a:ext>
              </a:extLst>
            </p:cNvPr>
            <p:cNvSpPr>
              <a:spLocks/>
            </p:cNvSpPr>
            <p:nvPr/>
          </p:nvSpPr>
          <p:spPr bwMode="auto">
            <a:xfrm rot="10800000">
              <a:off x="949726" y="3625989"/>
              <a:ext cx="192088" cy="180975"/>
            </a:xfrm>
            <a:custGeom>
              <a:avLst/>
              <a:gdLst>
                <a:gd name="T0" fmla="*/ 0 w 20538"/>
                <a:gd name="T1" fmla="*/ 9061930 h 21146"/>
                <a:gd name="T2" fmla="*/ 13199021 w 20538"/>
                <a:gd name="T3" fmla="*/ 0 h 21146"/>
                <a:gd name="T4" fmla="*/ 16802902 w 20538"/>
                <a:gd name="T5" fmla="*/ 13255601 h 21146"/>
                <a:gd name="T6" fmla="*/ 0 60000 65536"/>
                <a:gd name="T7" fmla="*/ 0 60000 65536"/>
                <a:gd name="T8" fmla="*/ 0 60000 65536"/>
              </a:gdLst>
              <a:ahLst/>
              <a:cxnLst>
                <a:cxn ang="T6">
                  <a:pos x="T0" y="T1"/>
                </a:cxn>
                <a:cxn ang="T7">
                  <a:pos x="T2" y="T3"/>
                </a:cxn>
                <a:cxn ang="T8">
                  <a:pos x="T4" y="T5"/>
                </a:cxn>
              </a:cxnLst>
              <a:rect l="0" t="0" r="r" b="b"/>
              <a:pathLst>
                <a:path w="20538" h="21146" fill="none" extrusionOk="0">
                  <a:moveTo>
                    <a:pt x="0" y="14456"/>
                  </a:moveTo>
                  <a:cubicBezTo>
                    <a:pt x="2398" y="7094"/>
                    <a:pt x="8553" y="1578"/>
                    <a:pt x="16132" y="-1"/>
                  </a:cubicBezTo>
                </a:path>
                <a:path w="20538" h="21146" stroke="0" extrusionOk="0">
                  <a:moveTo>
                    <a:pt x="0" y="14456"/>
                  </a:moveTo>
                  <a:cubicBezTo>
                    <a:pt x="2398" y="7094"/>
                    <a:pt x="8553" y="1578"/>
                    <a:pt x="16132" y="-1"/>
                  </a:cubicBezTo>
                  <a:lnTo>
                    <a:pt x="20538" y="21146"/>
                  </a:lnTo>
                  <a:lnTo>
                    <a:pt x="0" y="14456"/>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67" name="AutoShape 329">
              <a:extLst>
                <a:ext uri="{FF2B5EF4-FFF2-40B4-BE49-F238E27FC236}">
                  <a16:creationId xmlns:a16="http://schemas.microsoft.com/office/drawing/2014/main" id="{175D4F88-EC13-A84B-BE08-AA1D999BEDB2}"/>
                </a:ext>
              </a:extLst>
            </p:cNvPr>
            <p:cNvSpPr>
              <a:spLocks noChangeArrowheads="1"/>
            </p:cNvSpPr>
            <p:nvPr/>
          </p:nvSpPr>
          <p:spPr bwMode="auto">
            <a:xfrm>
              <a:off x="1340873" y="3067813"/>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68" name="AutoShape 330">
              <a:extLst>
                <a:ext uri="{FF2B5EF4-FFF2-40B4-BE49-F238E27FC236}">
                  <a16:creationId xmlns:a16="http://schemas.microsoft.com/office/drawing/2014/main" id="{BFF1A942-A9DC-6F4D-B7D7-8BDF8ECB7FED}"/>
                </a:ext>
              </a:extLst>
            </p:cNvPr>
            <p:cNvSpPr>
              <a:spLocks noChangeArrowheads="1"/>
            </p:cNvSpPr>
            <p:nvPr/>
          </p:nvSpPr>
          <p:spPr bwMode="auto">
            <a:xfrm>
              <a:off x="1117035" y="3067813"/>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69" name="Arc 298">
              <a:extLst>
                <a:ext uri="{FF2B5EF4-FFF2-40B4-BE49-F238E27FC236}">
                  <a16:creationId xmlns:a16="http://schemas.microsoft.com/office/drawing/2014/main" id="{E232A043-4C3A-2249-8CA3-922F2051155A}"/>
                </a:ext>
              </a:extLst>
            </p:cNvPr>
            <p:cNvSpPr>
              <a:spLocks/>
            </p:cNvSpPr>
            <p:nvPr/>
          </p:nvSpPr>
          <p:spPr bwMode="auto">
            <a:xfrm rot="10800000">
              <a:off x="1361559" y="3632947"/>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70" name="Arc 327">
              <a:extLst>
                <a:ext uri="{FF2B5EF4-FFF2-40B4-BE49-F238E27FC236}">
                  <a16:creationId xmlns:a16="http://schemas.microsoft.com/office/drawing/2014/main" id="{8787E595-0F3E-2945-86C8-96C30185D2D5}"/>
                </a:ext>
              </a:extLst>
            </p:cNvPr>
            <p:cNvSpPr>
              <a:spLocks/>
            </p:cNvSpPr>
            <p:nvPr/>
          </p:nvSpPr>
          <p:spPr bwMode="auto">
            <a:xfrm>
              <a:off x="1619787" y="2869435"/>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71" name="AutoShape 329">
              <a:extLst>
                <a:ext uri="{FF2B5EF4-FFF2-40B4-BE49-F238E27FC236}">
                  <a16:creationId xmlns:a16="http://schemas.microsoft.com/office/drawing/2014/main" id="{220A3C83-B5E9-7A42-BCFB-30E12F243343}"/>
                </a:ext>
              </a:extLst>
            </p:cNvPr>
            <p:cNvSpPr>
              <a:spLocks noChangeArrowheads="1"/>
            </p:cNvSpPr>
            <p:nvPr/>
          </p:nvSpPr>
          <p:spPr bwMode="auto">
            <a:xfrm>
              <a:off x="1843625" y="3074223"/>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72" name="AutoShape 330">
              <a:extLst>
                <a:ext uri="{FF2B5EF4-FFF2-40B4-BE49-F238E27FC236}">
                  <a16:creationId xmlns:a16="http://schemas.microsoft.com/office/drawing/2014/main" id="{EED3C250-0964-204E-93A7-84A0C77DD127}"/>
                </a:ext>
              </a:extLst>
            </p:cNvPr>
            <p:cNvSpPr>
              <a:spLocks noChangeArrowheads="1"/>
            </p:cNvSpPr>
            <p:nvPr/>
          </p:nvSpPr>
          <p:spPr bwMode="auto">
            <a:xfrm>
              <a:off x="1619787" y="3074223"/>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73" name="Arc 298">
              <a:extLst>
                <a:ext uri="{FF2B5EF4-FFF2-40B4-BE49-F238E27FC236}">
                  <a16:creationId xmlns:a16="http://schemas.microsoft.com/office/drawing/2014/main" id="{057504EF-07EB-1646-9444-6688842C0E1F}"/>
                </a:ext>
              </a:extLst>
            </p:cNvPr>
            <p:cNvSpPr>
              <a:spLocks/>
            </p:cNvSpPr>
            <p:nvPr/>
          </p:nvSpPr>
          <p:spPr bwMode="auto">
            <a:xfrm rot="10800000">
              <a:off x="1864311" y="3639357"/>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74" name="Arc 327">
              <a:extLst>
                <a:ext uri="{FF2B5EF4-FFF2-40B4-BE49-F238E27FC236}">
                  <a16:creationId xmlns:a16="http://schemas.microsoft.com/office/drawing/2014/main" id="{5C785174-AB91-1A45-9729-B4161F7D959A}"/>
                </a:ext>
              </a:extLst>
            </p:cNvPr>
            <p:cNvSpPr>
              <a:spLocks/>
            </p:cNvSpPr>
            <p:nvPr/>
          </p:nvSpPr>
          <p:spPr bwMode="auto">
            <a:xfrm>
              <a:off x="2122539" y="2890444"/>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75" name="AutoShape 329">
              <a:extLst>
                <a:ext uri="{FF2B5EF4-FFF2-40B4-BE49-F238E27FC236}">
                  <a16:creationId xmlns:a16="http://schemas.microsoft.com/office/drawing/2014/main" id="{7631582B-7AC8-5846-9CAC-D0BEB688C417}"/>
                </a:ext>
              </a:extLst>
            </p:cNvPr>
            <p:cNvSpPr>
              <a:spLocks noChangeArrowheads="1"/>
            </p:cNvSpPr>
            <p:nvPr/>
          </p:nvSpPr>
          <p:spPr bwMode="auto">
            <a:xfrm>
              <a:off x="2346377" y="3095232"/>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76" name="AutoShape 330">
              <a:extLst>
                <a:ext uri="{FF2B5EF4-FFF2-40B4-BE49-F238E27FC236}">
                  <a16:creationId xmlns:a16="http://schemas.microsoft.com/office/drawing/2014/main" id="{90B0B345-194F-1046-AF49-F9916D1D0DA3}"/>
                </a:ext>
              </a:extLst>
            </p:cNvPr>
            <p:cNvSpPr>
              <a:spLocks noChangeArrowheads="1"/>
            </p:cNvSpPr>
            <p:nvPr/>
          </p:nvSpPr>
          <p:spPr bwMode="auto">
            <a:xfrm>
              <a:off x="2122539" y="3095232"/>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77" name="Arc 298">
              <a:extLst>
                <a:ext uri="{FF2B5EF4-FFF2-40B4-BE49-F238E27FC236}">
                  <a16:creationId xmlns:a16="http://schemas.microsoft.com/office/drawing/2014/main" id="{E3B02296-93FD-DD46-8CBD-9B2C9DB28BF7}"/>
                </a:ext>
              </a:extLst>
            </p:cNvPr>
            <p:cNvSpPr>
              <a:spLocks/>
            </p:cNvSpPr>
            <p:nvPr/>
          </p:nvSpPr>
          <p:spPr bwMode="auto">
            <a:xfrm rot="10800000">
              <a:off x="2367063" y="3660366"/>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78" name="Arc 327">
              <a:extLst>
                <a:ext uri="{FF2B5EF4-FFF2-40B4-BE49-F238E27FC236}">
                  <a16:creationId xmlns:a16="http://schemas.microsoft.com/office/drawing/2014/main" id="{FC49F13E-A4B1-D040-8C85-4A0A72370B67}"/>
                </a:ext>
              </a:extLst>
            </p:cNvPr>
            <p:cNvSpPr>
              <a:spLocks/>
            </p:cNvSpPr>
            <p:nvPr/>
          </p:nvSpPr>
          <p:spPr bwMode="auto">
            <a:xfrm>
              <a:off x="2610693" y="2882255"/>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79" name="AutoShape 329">
              <a:extLst>
                <a:ext uri="{FF2B5EF4-FFF2-40B4-BE49-F238E27FC236}">
                  <a16:creationId xmlns:a16="http://schemas.microsoft.com/office/drawing/2014/main" id="{4D2D3567-39E8-C641-AF29-3E8818F9FCFD}"/>
                </a:ext>
              </a:extLst>
            </p:cNvPr>
            <p:cNvSpPr>
              <a:spLocks noChangeArrowheads="1"/>
            </p:cNvSpPr>
            <p:nvPr/>
          </p:nvSpPr>
          <p:spPr bwMode="auto">
            <a:xfrm>
              <a:off x="2834531" y="3087043"/>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80" name="AutoShape 330">
              <a:extLst>
                <a:ext uri="{FF2B5EF4-FFF2-40B4-BE49-F238E27FC236}">
                  <a16:creationId xmlns:a16="http://schemas.microsoft.com/office/drawing/2014/main" id="{F449779B-9953-6141-A8A9-5DF35C2DF677}"/>
                </a:ext>
              </a:extLst>
            </p:cNvPr>
            <p:cNvSpPr>
              <a:spLocks noChangeArrowheads="1"/>
            </p:cNvSpPr>
            <p:nvPr/>
          </p:nvSpPr>
          <p:spPr bwMode="auto">
            <a:xfrm>
              <a:off x="2610693" y="3087043"/>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81" name="Arc 298">
              <a:extLst>
                <a:ext uri="{FF2B5EF4-FFF2-40B4-BE49-F238E27FC236}">
                  <a16:creationId xmlns:a16="http://schemas.microsoft.com/office/drawing/2014/main" id="{C66BEE39-F6F4-5A4C-B7F9-FA47730CDAA4}"/>
                </a:ext>
              </a:extLst>
            </p:cNvPr>
            <p:cNvSpPr>
              <a:spLocks/>
            </p:cNvSpPr>
            <p:nvPr/>
          </p:nvSpPr>
          <p:spPr bwMode="auto">
            <a:xfrm rot="10800000">
              <a:off x="2855217" y="3652177"/>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82" name="Arc 327">
              <a:extLst>
                <a:ext uri="{FF2B5EF4-FFF2-40B4-BE49-F238E27FC236}">
                  <a16:creationId xmlns:a16="http://schemas.microsoft.com/office/drawing/2014/main" id="{7E423DBD-8AAE-294B-9B63-3FECE0C125C1}"/>
                </a:ext>
              </a:extLst>
            </p:cNvPr>
            <p:cNvSpPr>
              <a:spLocks/>
            </p:cNvSpPr>
            <p:nvPr/>
          </p:nvSpPr>
          <p:spPr bwMode="auto">
            <a:xfrm>
              <a:off x="3098847" y="2903264"/>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83" name="AutoShape 329">
              <a:extLst>
                <a:ext uri="{FF2B5EF4-FFF2-40B4-BE49-F238E27FC236}">
                  <a16:creationId xmlns:a16="http://schemas.microsoft.com/office/drawing/2014/main" id="{0DE7B0C6-0F90-4249-A155-1431589C6876}"/>
                </a:ext>
              </a:extLst>
            </p:cNvPr>
            <p:cNvSpPr>
              <a:spLocks noChangeArrowheads="1"/>
            </p:cNvSpPr>
            <p:nvPr/>
          </p:nvSpPr>
          <p:spPr bwMode="auto">
            <a:xfrm>
              <a:off x="3322685" y="3108052"/>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84" name="AutoShape 330">
              <a:extLst>
                <a:ext uri="{FF2B5EF4-FFF2-40B4-BE49-F238E27FC236}">
                  <a16:creationId xmlns:a16="http://schemas.microsoft.com/office/drawing/2014/main" id="{1006EE38-1358-DD42-9A3B-9B71AAC35114}"/>
                </a:ext>
              </a:extLst>
            </p:cNvPr>
            <p:cNvSpPr>
              <a:spLocks noChangeArrowheads="1"/>
            </p:cNvSpPr>
            <p:nvPr/>
          </p:nvSpPr>
          <p:spPr bwMode="auto">
            <a:xfrm>
              <a:off x="3098847" y="3108052"/>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85" name="Arc 298">
              <a:extLst>
                <a:ext uri="{FF2B5EF4-FFF2-40B4-BE49-F238E27FC236}">
                  <a16:creationId xmlns:a16="http://schemas.microsoft.com/office/drawing/2014/main" id="{9175E84A-EEFF-5A4A-AC87-1041C8F54375}"/>
                </a:ext>
              </a:extLst>
            </p:cNvPr>
            <p:cNvSpPr>
              <a:spLocks/>
            </p:cNvSpPr>
            <p:nvPr/>
          </p:nvSpPr>
          <p:spPr bwMode="auto">
            <a:xfrm rot="10800000">
              <a:off x="3343371" y="3673186"/>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86" name="Arc 327">
              <a:extLst>
                <a:ext uri="{FF2B5EF4-FFF2-40B4-BE49-F238E27FC236}">
                  <a16:creationId xmlns:a16="http://schemas.microsoft.com/office/drawing/2014/main" id="{B54EA2CC-9F92-554F-B3D0-04A832957F6E}"/>
                </a:ext>
              </a:extLst>
            </p:cNvPr>
            <p:cNvSpPr>
              <a:spLocks/>
            </p:cNvSpPr>
            <p:nvPr/>
          </p:nvSpPr>
          <p:spPr bwMode="auto">
            <a:xfrm>
              <a:off x="3595179" y="2903264"/>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87" name="AutoShape 329">
              <a:extLst>
                <a:ext uri="{FF2B5EF4-FFF2-40B4-BE49-F238E27FC236}">
                  <a16:creationId xmlns:a16="http://schemas.microsoft.com/office/drawing/2014/main" id="{6DA8B13F-2312-AD40-B002-349295791583}"/>
                </a:ext>
              </a:extLst>
            </p:cNvPr>
            <p:cNvSpPr>
              <a:spLocks noChangeArrowheads="1"/>
            </p:cNvSpPr>
            <p:nvPr/>
          </p:nvSpPr>
          <p:spPr bwMode="auto">
            <a:xfrm>
              <a:off x="3819017" y="3108052"/>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88" name="AutoShape 330">
              <a:extLst>
                <a:ext uri="{FF2B5EF4-FFF2-40B4-BE49-F238E27FC236}">
                  <a16:creationId xmlns:a16="http://schemas.microsoft.com/office/drawing/2014/main" id="{BDC53338-1F34-3E4B-BE24-B81B4074144E}"/>
                </a:ext>
              </a:extLst>
            </p:cNvPr>
            <p:cNvSpPr>
              <a:spLocks noChangeArrowheads="1"/>
            </p:cNvSpPr>
            <p:nvPr/>
          </p:nvSpPr>
          <p:spPr bwMode="auto">
            <a:xfrm>
              <a:off x="3595179" y="3108052"/>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89" name="Arc 298">
              <a:extLst>
                <a:ext uri="{FF2B5EF4-FFF2-40B4-BE49-F238E27FC236}">
                  <a16:creationId xmlns:a16="http://schemas.microsoft.com/office/drawing/2014/main" id="{7C3FB33E-AC3D-414B-8F1C-7481D1D1A11A}"/>
                </a:ext>
              </a:extLst>
            </p:cNvPr>
            <p:cNvSpPr>
              <a:spLocks/>
            </p:cNvSpPr>
            <p:nvPr/>
          </p:nvSpPr>
          <p:spPr bwMode="auto">
            <a:xfrm rot="10800000">
              <a:off x="3839703" y="3673186"/>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90" name="Arc 327">
              <a:extLst>
                <a:ext uri="{FF2B5EF4-FFF2-40B4-BE49-F238E27FC236}">
                  <a16:creationId xmlns:a16="http://schemas.microsoft.com/office/drawing/2014/main" id="{74A0A747-3734-4E49-A6CC-0A17335FBE5A}"/>
                </a:ext>
              </a:extLst>
            </p:cNvPr>
            <p:cNvSpPr>
              <a:spLocks/>
            </p:cNvSpPr>
            <p:nvPr/>
          </p:nvSpPr>
          <p:spPr bwMode="auto">
            <a:xfrm>
              <a:off x="4091511" y="2917863"/>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91" name="AutoShape 329">
              <a:extLst>
                <a:ext uri="{FF2B5EF4-FFF2-40B4-BE49-F238E27FC236}">
                  <a16:creationId xmlns:a16="http://schemas.microsoft.com/office/drawing/2014/main" id="{3F34C38A-7142-E942-8CC8-1043BC94D27B}"/>
                </a:ext>
              </a:extLst>
            </p:cNvPr>
            <p:cNvSpPr>
              <a:spLocks noChangeArrowheads="1"/>
            </p:cNvSpPr>
            <p:nvPr/>
          </p:nvSpPr>
          <p:spPr bwMode="auto">
            <a:xfrm>
              <a:off x="4315349" y="3122651"/>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92" name="AutoShape 330">
              <a:extLst>
                <a:ext uri="{FF2B5EF4-FFF2-40B4-BE49-F238E27FC236}">
                  <a16:creationId xmlns:a16="http://schemas.microsoft.com/office/drawing/2014/main" id="{BF3ED712-5538-F949-9B14-54AC310F75A0}"/>
                </a:ext>
              </a:extLst>
            </p:cNvPr>
            <p:cNvSpPr>
              <a:spLocks noChangeArrowheads="1"/>
            </p:cNvSpPr>
            <p:nvPr/>
          </p:nvSpPr>
          <p:spPr bwMode="auto">
            <a:xfrm>
              <a:off x="4091511" y="3122651"/>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93" name="Arc 298">
              <a:extLst>
                <a:ext uri="{FF2B5EF4-FFF2-40B4-BE49-F238E27FC236}">
                  <a16:creationId xmlns:a16="http://schemas.microsoft.com/office/drawing/2014/main" id="{B7DEC8C2-5193-BF4E-BE54-7043E5B05FCF}"/>
                </a:ext>
              </a:extLst>
            </p:cNvPr>
            <p:cNvSpPr>
              <a:spLocks/>
            </p:cNvSpPr>
            <p:nvPr/>
          </p:nvSpPr>
          <p:spPr bwMode="auto">
            <a:xfrm rot="10800000">
              <a:off x="4336035" y="3687785"/>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94" name="Arc 327">
              <a:extLst>
                <a:ext uri="{FF2B5EF4-FFF2-40B4-BE49-F238E27FC236}">
                  <a16:creationId xmlns:a16="http://schemas.microsoft.com/office/drawing/2014/main" id="{441138BC-E38A-C74B-B409-A104AF88FE61}"/>
                </a:ext>
              </a:extLst>
            </p:cNvPr>
            <p:cNvSpPr>
              <a:spLocks/>
            </p:cNvSpPr>
            <p:nvPr/>
          </p:nvSpPr>
          <p:spPr bwMode="auto">
            <a:xfrm>
              <a:off x="4573245" y="2932462"/>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95" name="AutoShape 329">
              <a:extLst>
                <a:ext uri="{FF2B5EF4-FFF2-40B4-BE49-F238E27FC236}">
                  <a16:creationId xmlns:a16="http://schemas.microsoft.com/office/drawing/2014/main" id="{1B6788AC-2ED1-9540-87F0-213E6C861ACA}"/>
                </a:ext>
              </a:extLst>
            </p:cNvPr>
            <p:cNvSpPr>
              <a:spLocks noChangeArrowheads="1"/>
            </p:cNvSpPr>
            <p:nvPr/>
          </p:nvSpPr>
          <p:spPr bwMode="auto">
            <a:xfrm>
              <a:off x="4797083" y="3137250"/>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96" name="AutoShape 330">
              <a:extLst>
                <a:ext uri="{FF2B5EF4-FFF2-40B4-BE49-F238E27FC236}">
                  <a16:creationId xmlns:a16="http://schemas.microsoft.com/office/drawing/2014/main" id="{028C28D2-E375-2843-97CE-565937B42015}"/>
                </a:ext>
              </a:extLst>
            </p:cNvPr>
            <p:cNvSpPr>
              <a:spLocks noChangeArrowheads="1"/>
            </p:cNvSpPr>
            <p:nvPr/>
          </p:nvSpPr>
          <p:spPr bwMode="auto">
            <a:xfrm>
              <a:off x="4573245" y="3137250"/>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797" name="Arc 298">
              <a:extLst>
                <a:ext uri="{FF2B5EF4-FFF2-40B4-BE49-F238E27FC236}">
                  <a16:creationId xmlns:a16="http://schemas.microsoft.com/office/drawing/2014/main" id="{B84647BC-A428-D24F-A864-AAFC41771417}"/>
                </a:ext>
              </a:extLst>
            </p:cNvPr>
            <p:cNvSpPr>
              <a:spLocks/>
            </p:cNvSpPr>
            <p:nvPr/>
          </p:nvSpPr>
          <p:spPr bwMode="auto">
            <a:xfrm rot="10800000">
              <a:off x="4817769" y="3702384"/>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98" name="Arc 327">
              <a:extLst>
                <a:ext uri="{FF2B5EF4-FFF2-40B4-BE49-F238E27FC236}">
                  <a16:creationId xmlns:a16="http://schemas.microsoft.com/office/drawing/2014/main" id="{853D7A35-1C8D-7E44-B728-068B168AFFF9}"/>
                </a:ext>
              </a:extLst>
            </p:cNvPr>
            <p:cNvSpPr>
              <a:spLocks/>
            </p:cNvSpPr>
            <p:nvPr/>
          </p:nvSpPr>
          <p:spPr bwMode="auto">
            <a:xfrm>
              <a:off x="5046801" y="2938872"/>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99" name="AutoShape 329">
              <a:extLst>
                <a:ext uri="{FF2B5EF4-FFF2-40B4-BE49-F238E27FC236}">
                  <a16:creationId xmlns:a16="http://schemas.microsoft.com/office/drawing/2014/main" id="{B0B4111F-D961-AC40-8BD0-077E0AC42190}"/>
                </a:ext>
              </a:extLst>
            </p:cNvPr>
            <p:cNvSpPr>
              <a:spLocks noChangeArrowheads="1"/>
            </p:cNvSpPr>
            <p:nvPr/>
          </p:nvSpPr>
          <p:spPr bwMode="auto">
            <a:xfrm>
              <a:off x="5270639" y="3143660"/>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00" name="AutoShape 330">
              <a:extLst>
                <a:ext uri="{FF2B5EF4-FFF2-40B4-BE49-F238E27FC236}">
                  <a16:creationId xmlns:a16="http://schemas.microsoft.com/office/drawing/2014/main" id="{7FA0DBAF-E699-ED4A-9737-EAC6FA2481D6}"/>
                </a:ext>
              </a:extLst>
            </p:cNvPr>
            <p:cNvSpPr>
              <a:spLocks noChangeArrowheads="1"/>
            </p:cNvSpPr>
            <p:nvPr/>
          </p:nvSpPr>
          <p:spPr bwMode="auto">
            <a:xfrm>
              <a:off x="5046801" y="3143660"/>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01" name="Arc 298">
              <a:extLst>
                <a:ext uri="{FF2B5EF4-FFF2-40B4-BE49-F238E27FC236}">
                  <a16:creationId xmlns:a16="http://schemas.microsoft.com/office/drawing/2014/main" id="{6830EA4D-4351-524D-87D1-380735758E70}"/>
                </a:ext>
              </a:extLst>
            </p:cNvPr>
            <p:cNvSpPr>
              <a:spLocks/>
            </p:cNvSpPr>
            <p:nvPr/>
          </p:nvSpPr>
          <p:spPr bwMode="auto">
            <a:xfrm rot="10800000">
              <a:off x="5291325" y="3708794"/>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02" name="Arc 327">
              <a:extLst>
                <a:ext uri="{FF2B5EF4-FFF2-40B4-BE49-F238E27FC236}">
                  <a16:creationId xmlns:a16="http://schemas.microsoft.com/office/drawing/2014/main" id="{306055EF-1669-FA44-B82F-C34CE0D6B160}"/>
                </a:ext>
              </a:extLst>
            </p:cNvPr>
            <p:cNvSpPr>
              <a:spLocks/>
            </p:cNvSpPr>
            <p:nvPr/>
          </p:nvSpPr>
          <p:spPr bwMode="auto">
            <a:xfrm>
              <a:off x="5520357" y="2916084"/>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03" name="AutoShape 329">
              <a:extLst>
                <a:ext uri="{FF2B5EF4-FFF2-40B4-BE49-F238E27FC236}">
                  <a16:creationId xmlns:a16="http://schemas.microsoft.com/office/drawing/2014/main" id="{B62FBB9F-1685-5A47-B2ED-983087D62E02}"/>
                </a:ext>
              </a:extLst>
            </p:cNvPr>
            <p:cNvSpPr>
              <a:spLocks noChangeArrowheads="1"/>
            </p:cNvSpPr>
            <p:nvPr/>
          </p:nvSpPr>
          <p:spPr bwMode="auto">
            <a:xfrm>
              <a:off x="5744195" y="3120872"/>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04" name="AutoShape 330">
              <a:extLst>
                <a:ext uri="{FF2B5EF4-FFF2-40B4-BE49-F238E27FC236}">
                  <a16:creationId xmlns:a16="http://schemas.microsoft.com/office/drawing/2014/main" id="{615FC30F-6A24-0C41-9E1F-BAEBB96C02D2}"/>
                </a:ext>
              </a:extLst>
            </p:cNvPr>
            <p:cNvSpPr>
              <a:spLocks noChangeArrowheads="1"/>
            </p:cNvSpPr>
            <p:nvPr/>
          </p:nvSpPr>
          <p:spPr bwMode="auto">
            <a:xfrm>
              <a:off x="5520357" y="3120872"/>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05" name="Arc 298">
              <a:extLst>
                <a:ext uri="{FF2B5EF4-FFF2-40B4-BE49-F238E27FC236}">
                  <a16:creationId xmlns:a16="http://schemas.microsoft.com/office/drawing/2014/main" id="{C6E617FC-8D4F-1E4D-BD36-63F33999C0BC}"/>
                </a:ext>
              </a:extLst>
            </p:cNvPr>
            <p:cNvSpPr>
              <a:spLocks/>
            </p:cNvSpPr>
            <p:nvPr/>
          </p:nvSpPr>
          <p:spPr bwMode="auto">
            <a:xfrm rot="10800000">
              <a:off x="5764881" y="3686006"/>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06" name="Arc 327">
              <a:extLst>
                <a:ext uri="{FF2B5EF4-FFF2-40B4-BE49-F238E27FC236}">
                  <a16:creationId xmlns:a16="http://schemas.microsoft.com/office/drawing/2014/main" id="{532FCF05-E8DA-CD47-AE9A-81BF77B30E40}"/>
                </a:ext>
              </a:extLst>
            </p:cNvPr>
            <p:cNvSpPr>
              <a:spLocks/>
            </p:cNvSpPr>
            <p:nvPr/>
          </p:nvSpPr>
          <p:spPr bwMode="auto">
            <a:xfrm>
              <a:off x="5988719" y="2895110"/>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07" name="AutoShape 329">
              <a:extLst>
                <a:ext uri="{FF2B5EF4-FFF2-40B4-BE49-F238E27FC236}">
                  <a16:creationId xmlns:a16="http://schemas.microsoft.com/office/drawing/2014/main" id="{7EC647D8-8A7A-1D4A-9BA7-70E44BF83B01}"/>
                </a:ext>
              </a:extLst>
            </p:cNvPr>
            <p:cNvSpPr>
              <a:spLocks noChangeArrowheads="1"/>
            </p:cNvSpPr>
            <p:nvPr/>
          </p:nvSpPr>
          <p:spPr bwMode="auto">
            <a:xfrm>
              <a:off x="6212557" y="3099898"/>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08" name="AutoShape 330">
              <a:extLst>
                <a:ext uri="{FF2B5EF4-FFF2-40B4-BE49-F238E27FC236}">
                  <a16:creationId xmlns:a16="http://schemas.microsoft.com/office/drawing/2014/main" id="{9EE8B960-9278-874E-9BB3-CE450ED11D5A}"/>
                </a:ext>
              </a:extLst>
            </p:cNvPr>
            <p:cNvSpPr>
              <a:spLocks noChangeArrowheads="1"/>
            </p:cNvSpPr>
            <p:nvPr/>
          </p:nvSpPr>
          <p:spPr bwMode="auto">
            <a:xfrm>
              <a:off x="5988719" y="3099898"/>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09" name="Arc 298">
              <a:extLst>
                <a:ext uri="{FF2B5EF4-FFF2-40B4-BE49-F238E27FC236}">
                  <a16:creationId xmlns:a16="http://schemas.microsoft.com/office/drawing/2014/main" id="{9429F290-1624-6148-94C9-CCAD7F1961F2}"/>
                </a:ext>
              </a:extLst>
            </p:cNvPr>
            <p:cNvSpPr>
              <a:spLocks/>
            </p:cNvSpPr>
            <p:nvPr/>
          </p:nvSpPr>
          <p:spPr bwMode="auto">
            <a:xfrm rot="10800000">
              <a:off x="6233244" y="3665032"/>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10" name="Arc 327">
              <a:extLst>
                <a:ext uri="{FF2B5EF4-FFF2-40B4-BE49-F238E27FC236}">
                  <a16:creationId xmlns:a16="http://schemas.microsoft.com/office/drawing/2014/main" id="{77B0AD57-46A8-5B46-94BD-D4119DA39334}"/>
                </a:ext>
              </a:extLst>
            </p:cNvPr>
            <p:cNvSpPr>
              <a:spLocks/>
            </p:cNvSpPr>
            <p:nvPr/>
          </p:nvSpPr>
          <p:spPr bwMode="auto">
            <a:xfrm>
              <a:off x="6457082" y="2919679"/>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11" name="AutoShape 329">
              <a:extLst>
                <a:ext uri="{FF2B5EF4-FFF2-40B4-BE49-F238E27FC236}">
                  <a16:creationId xmlns:a16="http://schemas.microsoft.com/office/drawing/2014/main" id="{F9FB7964-4A8B-CA40-85CD-99E7B9471C0A}"/>
                </a:ext>
              </a:extLst>
            </p:cNvPr>
            <p:cNvSpPr>
              <a:spLocks noChangeArrowheads="1"/>
            </p:cNvSpPr>
            <p:nvPr/>
          </p:nvSpPr>
          <p:spPr bwMode="auto">
            <a:xfrm>
              <a:off x="6680920" y="3124467"/>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12" name="AutoShape 330">
              <a:extLst>
                <a:ext uri="{FF2B5EF4-FFF2-40B4-BE49-F238E27FC236}">
                  <a16:creationId xmlns:a16="http://schemas.microsoft.com/office/drawing/2014/main" id="{10E7F7C7-C5A3-BD49-B57D-3EA518350988}"/>
                </a:ext>
              </a:extLst>
            </p:cNvPr>
            <p:cNvSpPr>
              <a:spLocks noChangeArrowheads="1"/>
            </p:cNvSpPr>
            <p:nvPr/>
          </p:nvSpPr>
          <p:spPr bwMode="auto">
            <a:xfrm>
              <a:off x="6457082" y="3124467"/>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13" name="Arc 298">
              <a:extLst>
                <a:ext uri="{FF2B5EF4-FFF2-40B4-BE49-F238E27FC236}">
                  <a16:creationId xmlns:a16="http://schemas.microsoft.com/office/drawing/2014/main" id="{E7CA676E-EC4E-4D41-B4A5-7FD2F89DCCA7}"/>
                </a:ext>
              </a:extLst>
            </p:cNvPr>
            <p:cNvSpPr>
              <a:spLocks/>
            </p:cNvSpPr>
            <p:nvPr/>
          </p:nvSpPr>
          <p:spPr bwMode="auto">
            <a:xfrm rot="10800000">
              <a:off x="6701607" y="3689601"/>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14" name="Arc 327">
              <a:extLst>
                <a:ext uri="{FF2B5EF4-FFF2-40B4-BE49-F238E27FC236}">
                  <a16:creationId xmlns:a16="http://schemas.microsoft.com/office/drawing/2014/main" id="{0FDB2A36-AAE7-C64D-8AF3-3CF2520DC7A2}"/>
                </a:ext>
              </a:extLst>
            </p:cNvPr>
            <p:cNvSpPr>
              <a:spLocks/>
            </p:cNvSpPr>
            <p:nvPr/>
          </p:nvSpPr>
          <p:spPr bwMode="auto">
            <a:xfrm>
              <a:off x="6925445" y="2940688"/>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15" name="AutoShape 329">
              <a:extLst>
                <a:ext uri="{FF2B5EF4-FFF2-40B4-BE49-F238E27FC236}">
                  <a16:creationId xmlns:a16="http://schemas.microsoft.com/office/drawing/2014/main" id="{DCB0B939-AAB2-B44B-926C-5824EB059B68}"/>
                </a:ext>
              </a:extLst>
            </p:cNvPr>
            <p:cNvSpPr>
              <a:spLocks noChangeArrowheads="1"/>
            </p:cNvSpPr>
            <p:nvPr/>
          </p:nvSpPr>
          <p:spPr bwMode="auto">
            <a:xfrm>
              <a:off x="7149283" y="3145476"/>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16" name="AutoShape 330">
              <a:extLst>
                <a:ext uri="{FF2B5EF4-FFF2-40B4-BE49-F238E27FC236}">
                  <a16:creationId xmlns:a16="http://schemas.microsoft.com/office/drawing/2014/main" id="{391A49D0-2CBD-384C-BA2A-AD3D054E0173}"/>
                </a:ext>
              </a:extLst>
            </p:cNvPr>
            <p:cNvSpPr>
              <a:spLocks noChangeArrowheads="1"/>
            </p:cNvSpPr>
            <p:nvPr/>
          </p:nvSpPr>
          <p:spPr bwMode="auto">
            <a:xfrm>
              <a:off x="6925445" y="3145476"/>
              <a:ext cx="53975" cy="587375"/>
            </a:xfrm>
            <a:prstGeom prst="octagon">
              <a:avLst>
                <a:gd name="adj" fmla="val 29278"/>
              </a:avLst>
            </a:prstGeom>
            <a:solidFill>
              <a:schemeClr val="accent2"/>
            </a:solidFill>
            <a:ln w="12700">
              <a:solidFill>
                <a:schemeClr val="tx1"/>
              </a:solidFill>
              <a:miter lim="800000"/>
              <a:headEnd/>
              <a:tailEnd/>
            </a:ln>
          </p:spPr>
          <p:txBody>
            <a:bodyPr wrap="none" anchor="ct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800">
                <a:solidFill>
                  <a:srgbClr val="000000"/>
                </a:solidFill>
                <a:latin typeface="Times New Roman" panose="02020603050405020304" pitchFamily="18" charset="0"/>
              </a:endParaRPr>
            </a:p>
          </p:txBody>
        </p:sp>
        <p:sp>
          <p:nvSpPr>
            <p:cNvPr id="30817" name="Arc 298">
              <a:extLst>
                <a:ext uri="{FF2B5EF4-FFF2-40B4-BE49-F238E27FC236}">
                  <a16:creationId xmlns:a16="http://schemas.microsoft.com/office/drawing/2014/main" id="{6D00DFE0-7590-E647-BE37-07ECDB62F5C5}"/>
                </a:ext>
              </a:extLst>
            </p:cNvPr>
            <p:cNvSpPr>
              <a:spLocks/>
            </p:cNvSpPr>
            <p:nvPr/>
          </p:nvSpPr>
          <p:spPr bwMode="auto">
            <a:xfrm rot="10800000">
              <a:off x="7169970" y="3710610"/>
              <a:ext cx="277813" cy="204788"/>
            </a:xfrm>
            <a:custGeom>
              <a:avLst/>
              <a:gdLst>
                <a:gd name="T0" fmla="*/ 622861 w 43200"/>
                <a:gd name="T1" fmla="*/ 6209463 h 35144"/>
                <a:gd name="T2" fmla="*/ 10219544 w 43200"/>
                <a:gd name="T3" fmla="*/ 6953620 h 35144"/>
                <a:gd name="T4" fmla="*/ 5744626 w 43200"/>
                <a:gd name="T5" fmla="*/ 4273807 h 35144"/>
                <a:gd name="T6" fmla="*/ 0 60000 65536"/>
                <a:gd name="T7" fmla="*/ 0 60000 65536"/>
                <a:gd name="T8" fmla="*/ 0 60000 65536"/>
              </a:gdLst>
              <a:ahLst/>
              <a:cxnLst>
                <a:cxn ang="T6">
                  <a:pos x="T0" y="T1"/>
                </a:cxn>
                <a:cxn ang="T7">
                  <a:pos x="T2" y="T3"/>
                </a:cxn>
                <a:cxn ang="T8">
                  <a:pos x="T4" y="T5"/>
                </a:cxn>
              </a:cxnLst>
              <a:rect l="0" t="0" r="r" b="b"/>
              <a:pathLst>
                <a:path w="43200" h="35144" fill="none"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path>
                <a:path w="43200" h="35144" stroke="0" extrusionOk="0">
                  <a:moveTo>
                    <a:pt x="2342" y="31382"/>
                  </a:moveTo>
                  <a:cubicBezTo>
                    <a:pt x="802" y="28351"/>
                    <a:pt x="0" y="24999"/>
                    <a:pt x="0" y="21600"/>
                  </a:cubicBezTo>
                  <a:cubicBezTo>
                    <a:pt x="0" y="9670"/>
                    <a:pt x="9670" y="0"/>
                    <a:pt x="21600" y="0"/>
                  </a:cubicBezTo>
                  <a:cubicBezTo>
                    <a:pt x="33529" y="0"/>
                    <a:pt x="43200" y="9670"/>
                    <a:pt x="43200" y="21600"/>
                  </a:cubicBezTo>
                  <a:cubicBezTo>
                    <a:pt x="43199" y="26527"/>
                    <a:pt x="41515" y="31305"/>
                    <a:pt x="38426" y="35144"/>
                  </a:cubicBezTo>
                  <a:lnTo>
                    <a:pt x="21600" y="21600"/>
                  </a:lnTo>
                  <a:lnTo>
                    <a:pt x="2342" y="31382"/>
                  </a:lnTo>
                  <a:close/>
                </a:path>
              </a:pathLst>
            </a:custGeom>
            <a:noFill/>
            <a:ln w="254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0764" name="Rectangle 340">
            <a:extLst>
              <a:ext uri="{FF2B5EF4-FFF2-40B4-BE49-F238E27FC236}">
                <a16:creationId xmlns:a16="http://schemas.microsoft.com/office/drawing/2014/main" id="{1BCADC89-FFE1-284C-9897-208DB5B08986}"/>
              </a:ext>
            </a:extLst>
          </p:cNvPr>
          <p:cNvSpPr>
            <a:spLocks noChangeArrowheads="1"/>
          </p:cNvSpPr>
          <p:nvPr/>
        </p:nvSpPr>
        <p:spPr bwMode="auto">
          <a:xfrm>
            <a:off x="8399463" y="4038600"/>
            <a:ext cx="1407370" cy="30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2" tIns="46022" rIns="92042" bIns="46022">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defTabSz="912813">
              <a:defRPr sz="2400">
                <a:solidFill>
                  <a:schemeClr val="tx1"/>
                </a:solidFill>
                <a:latin typeface="Arial" panose="020B0604020202020204" pitchFamily="34" charset="0"/>
                <a:ea typeface="ＭＳ Ｐゴシック" panose="020B0600070205080204" pitchFamily="34" charset="-128"/>
              </a:defRPr>
            </a:lvl2pPr>
            <a:lvl3pPr defTabSz="912813">
              <a:defRPr sz="2400">
                <a:solidFill>
                  <a:schemeClr val="tx1"/>
                </a:solidFill>
                <a:latin typeface="Arial" panose="020B0604020202020204" pitchFamily="34" charset="0"/>
                <a:ea typeface="ＭＳ Ｐゴシック" panose="020B0600070205080204" pitchFamily="34" charset="-128"/>
              </a:defRPr>
            </a:lvl3pPr>
            <a:lvl4pPr defTabSz="912813">
              <a:defRPr sz="2400">
                <a:solidFill>
                  <a:schemeClr val="tx1"/>
                </a:solidFill>
                <a:latin typeface="Arial" panose="020B0604020202020204" pitchFamily="34" charset="0"/>
                <a:ea typeface="ＭＳ Ｐゴシック" panose="020B0600070205080204" pitchFamily="34" charset="-128"/>
              </a:defRPr>
            </a:lvl4pPr>
            <a:lvl5pPr defTabSz="912813">
              <a:defRPr sz="2400">
                <a:solidFill>
                  <a:schemeClr val="tx1"/>
                </a:solidFill>
                <a:latin typeface="Arial" panose="020B0604020202020204" pitchFamily="34" charset="0"/>
                <a:ea typeface="ＭＳ Ｐゴシック" panose="020B0600070205080204" pitchFamily="34" charset="-128"/>
              </a:defRPr>
            </a:lvl5pPr>
            <a:lvl6pPr marL="22828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i="1">
                <a:solidFill>
                  <a:srgbClr val="000000"/>
                </a:solidFill>
              </a:rPr>
              <a:t>Methanopyrus</a:t>
            </a:r>
          </a:p>
        </p:txBody>
      </p:sp>
      <p:sp>
        <p:nvSpPr>
          <p:cNvPr id="2" name="TextBox 1">
            <a:extLst>
              <a:ext uri="{FF2B5EF4-FFF2-40B4-BE49-F238E27FC236}">
                <a16:creationId xmlns:a16="http://schemas.microsoft.com/office/drawing/2014/main" id="{E7F82426-C825-38B9-919A-C6496B446002}"/>
              </a:ext>
            </a:extLst>
          </p:cNvPr>
          <p:cNvSpPr txBox="1"/>
          <p:nvPr/>
        </p:nvSpPr>
        <p:spPr>
          <a:xfrm>
            <a:off x="531341" y="803189"/>
            <a:ext cx="1615827" cy="369332"/>
          </a:xfrm>
          <a:prstGeom prst="rect">
            <a:avLst/>
          </a:prstGeom>
          <a:noFill/>
        </p:spPr>
        <p:txBody>
          <a:bodyPr wrap="none" rtlCol="0">
            <a:spAutoFit/>
          </a:bodyPr>
          <a:lstStyle/>
          <a:p>
            <a:r>
              <a:rPr lang="en-US" dirty="0"/>
              <a:t>From lecture 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90B0-412F-0033-3209-553661EB9BAC}"/>
              </a:ext>
            </a:extLst>
          </p:cNvPr>
          <p:cNvSpPr>
            <a:spLocks noGrp="1"/>
          </p:cNvSpPr>
          <p:nvPr>
            <p:ph type="title"/>
          </p:nvPr>
        </p:nvSpPr>
        <p:spPr>
          <a:xfrm>
            <a:off x="158578" y="0"/>
            <a:ext cx="10515600" cy="1325563"/>
          </a:xfrm>
        </p:spPr>
        <p:txBody>
          <a:bodyPr/>
          <a:lstStyle/>
          <a:p>
            <a:r>
              <a:rPr lang="en-US" dirty="0"/>
              <a:t>The same with </a:t>
            </a:r>
            <a:br>
              <a:rPr lang="en-US" dirty="0"/>
            </a:br>
            <a:r>
              <a:rPr lang="en-US" dirty="0"/>
              <a:t>less stringency:</a:t>
            </a:r>
          </a:p>
        </p:txBody>
      </p:sp>
      <p:pic>
        <p:nvPicPr>
          <p:cNvPr id="4" name="Content Placeholder 3">
            <a:extLst>
              <a:ext uri="{FF2B5EF4-FFF2-40B4-BE49-F238E27FC236}">
                <a16:creationId xmlns:a16="http://schemas.microsoft.com/office/drawing/2014/main" id="{A39929F0-3407-1595-3659-391A12B0FE9B}"/>
              </a:ext>
            </a:extLst>
          </p:cNvPr>
          <p:cNvPicPr>
            <a:picLocks noGrp="1" noChangeAspect="1"/>
          </p:cNvPicPr>
          <p:nvPr>
            <p:ph idx="1"/>
          </p:nvPr>
        </p:nvPicPr>
        <p:blipFill>
          <a:blip r:embed="rId2"/>
          <a:stretch>
            <a:fillRect/>
          </a:stretch>
        </p:blipFill>
        <p:spPr>
          <a:xfrm>
            <a:off x="4265073" y="86497"/>
            <a:ext cx="8186186" cy="6771503"/>
          </a:xfrm>
          <a:prstGeom prst="rect">
            <a:avLst/>
          </a:prstGeom>
        </p:spPr>
      </p:pic>
      <p:sp>
        <p:nvSpPr>
          <p:cNvPr id="5" name="TextBox 4">
            <a:extLst>
              <a:ext uri="{FF2B5EF4-FFF2-40B4-BE49-F238E27FC236}">
                <a16:creationId xmlns:a16="http://schemas.microsoft.com/office/drawing/2014/main" id="{CE4CCDD0-D246-918A-1366-0B66DE81EF0A}"/>
              </a:ext>
            </a:extLst>
          </p:cNvPr>
          <p:cNvSpPr txBox="1"/>
          <p:nvPr/>
        </p:nvSpPr>
        <p:spPr>
          <a:xfrm>
            <a:off x="580768" y="1767016"/>
            <a:ext cx="1299523" cy="646331"/>
          </a:xfrm>
          <a:prstGeom prst="rect">
            <a:avLst/>
          </a:prstGeom>
          <a:noFill/>
        </p:spPr>
        <p:txBody>
          <a:bodyPr wrap="none" rtlCol="0">
            <a:spAutoFit/>
          </a:bodyPr>
          <a:lstStyle/>
          <a:p>
            <a:r>
              <a:rPr lang="en-US" dirty="0" err="1"/>
              <a:t>wordsize</a:t>
            </a:r>
            <a:r>
              <a:rPr lang="en-US" dirty="0"/>
              <a:t> 50</a:t>
            </a:r>
          </a:p>
          <a:p>
            <a:r>
              <a:rPr lang="en-US" dirty="0"/>
              <a:t>PAM 250</a:t>
            </a:r>
          </a:p>
        </p:txBody>
      </p:sp>
    </p:spTree>
    <p:extLst>
      <p:ext uri="{BB962C8B-B14F-4D97-AF65-F5344CB8AC3E}">
        <p14:creationId xmlns:p14="http://schemas.microsoft.com/office/powerpoint/2010/main" val="66165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511BC8-6408-353E-A5EB-73A7665A0B37}"/>
              </a:ext>
            </a:extLst>
          </p:cNvPr>
          <p:cNvPicPr>
            <a:picLocks noChangeAspect="1"/>
          </p:cNvPicPr>
          <p:nvPr/>
        </p:nvPicPr>
        <p:blipFill>
          <a:blip r:embed="rId2"/>
          <a:stretch>
            <a:fillRect/>
          </a:stretch>
        </p:blipFill>
        <p:spPr>
          <a:xfrm>
            <a:off x="3445476" y="98997"/>
            <a:ext cx="8594376" cy="6759003"/>
          </a:xfrm>
          <a:prstGeom prst="rect">
            <a:avLst/>
          </a:prstGeom>
        </p:spPr>
      </p:pic>
      <p:sp>
        <p:nvSpPr>
          <p:cNvPr id="3" name="TextBox 2">
            <a:extLst>
              <a:ext uri="{FF2B5EF4-FFF2-40B4-BE49-F238E27FC236}">
                <a16:creationId xmlns:a16="http://schemas.microsoft.com/office/drawing/2014/main" id="{89455355-4352-9B44-3AB9-0AA08CB0286F}"/>
              </a:ext>
            </a:extLst>
          </p:cNvPr>
          <p:cNvSpPr txBox="1"/>
          <p:nvPr/>
        </p:nvSpPr>
        <p:spPr>
          <a:xfrm>
            <a:off x="152148" y="444843"/>
            <a:ext cx="3175549" cy="523220"/>
          </a:xfrm>
          <a:prstGeom prst="rect">
            <a:avLst/>
          </a:prstGeom>
          <a:noFill/>
        </p:spPr>
        <p:txBody>
          <a:bodyPr wrap="none" rtlCol="0">
            <a:spAutoFit/>
          </a:bodyPr>
          <a:lstStyle/>
          <a:p>
            <a:r>
              <a:rPr lang="en-US" sz="2800" dirty="0"/>
              <a:t>The same in </a:t>
            </a:r>
            <a:r>
              <a:rPr lang="en-US" sz="2800" dirty="0" err="1"/>
              <a:t>dotletJS</a:t>
            </a:r>
            <a:endParaRPr lang="en-US" sz="2800" dirty="0"/>
          </a:p>
        </p:txBody>
      </p:sp>
      <p:sp>
        <p:nvSpPr>
          <p:cNvPr id="4" name="TextBox 3">
            <a:extLst>
              <a:ext uri="{FF2B5EF4-FFF2-40B4-BE49-F238E27FC236}">
                <a16:creationId xmlns:a16="http://schemas.microsoft.com/office/drawing/2014/main" id="{228E1AE6-EB6F-BDD4-1431-5F5F0E289738}"/>
              </a:ext>
            </a:extLst>
          </p:cNvPr>
          <p:cNvSpPr txBox="1"/>
          <p:nvPr/>
        </p:nvSpPr>
        <p:spPr>
          <a:xfrm>
            <a:off x="259492" y="1408670"/>
            <a:ext cx="2746586" cy="369332"/>
          </a:xfrm>
          <a:prstGeom prst="rect">
            <a:avLst/>
          </a:prstGeom>
          <a:noFill/>
        </p:spPr>
        <p:txBody>
          <a:bodyPr wrap="none" rtlCol="0">
            <a:spAutoFit/>
          </a:bodyPr>
          <a:lstStyle/>
          <a:p>
            <a:r>
              <a:rPr lang="en-US" dirty="0"/>
              <a:t>Window size 15, </a:t>
            </a:r>
            <a:r>
              <a:rPr lang="en-US" dirty="0" err="1"/>
              <a:t>Blosum</a:t>
            </a:r>
            <a:r>
              <a:rPr lang="en-US" dirty="0"/>
              <a:t> 62</a:t>
            </a:r>
          </a:p>
        </p:txBody>
      </p:sp>
    </p:spTree>
    <p:extLst>
      <p:ext uri="{BB962C8B-B14F-4D97-AF65-F5344CB8AC3E}">
        <p14:creationId xmlns:p14="http://schemas.microsoft.com/office/powerpoint/2010/main" val="829689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50A0E-1B27-7D75-C131-FAC3783B7800}"/>
              </a:ext>
            </a:extLst>
          </p:cNvPr>
          <p:cNvSpPr>
            <a:spLocks noGrp="1"/>
          </p:cNvSpPr>
          <p:nvPr>
            <p:ph type="title"/>
          </p:nvPr>
        </p:nvSpPr>
        <p:spPr/>
        <p:txBody>
          <a:bodyPr/>
          <a:lstStyle/>
          <a:p>
            <a:r>
              <a:rPr lang="en-US" dirty="0"/>
              <a:t>The same pairwise comparison on </a:t>
            </a:r>
            <a:r>
              <a:rPr lang="en-US" dirty="0" err="1"/>
              <a:t>blastp</a:t>
            </a:r>
            <a:r>
              <a:rPr lang="en-US" dirty="0"/>
              <a:t>:</a:t>
            </a:r>
          </a:p>
        </p:txBody>
      </p:sp>
      <p:pic>
        <p:nvPicPr>
          <p:cNvPr id="4" name="Picture 3">
            <a:extLst>
              <a:ext uri="{FF2B5EF4-FFF2-40B4-BE49-F238E27FC236}">
                <a16:creationId xmlns:a16="http://schemas.microsoft.com/office/drawing/2014/main" id="{BD229677-FBB1-920E-F7BE-D6326B38FFB0}"/>
              </a:ext>
            </a:extLst>
          </p:cNvPr>
          <p:cNvPicPr>
            <a:picLocks noChangeAspect="1"/>
          </p:cNvPicPr>
          <p:nvPr/>
        </p:nvPicPr>
        <p:blipFill>
          <a:blip r:embed="rId2"/>
          <a:stretch>
            <a:fillRect/>
          </a:stretch>
        </p:blipFill>
        <p:spPr>
          <a:xfrm>
            <a:off x="2345724" y="1522012"/>
            <a:ext cx="7772400" cy="5148505"/>
          </a:xfrm>
          <a:prstGeom prst="rect">
            <a:avLst/>
          </a:prstGeom>
        </p:spPr>
      </p:pic>
    </p:spTree>
    <p:extLst>
      <p:ext uri="{BB962C8B-B14F-4D97-AF65-F5344CB8AC3E}">
        <p14:creationId xmlns:p14="http://schemas.microsoft.com/office/powerpoint/2010/main" val="3825913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8CC95-9CF7-E42A-BE53-962D6398F144}"/>
              </a:ext>
            </a:extLst>
          </p:cNvPr>
          <p:cNvSpPr>
            <a:spLocks noGrp="1"/>
          </p:cNvSpPr>
          <p:nvPr>
            <p:ph type="title"/>
          </p:nvPr>
        </p:nvSpPr>
        <p:spPr>
          <a:xfrm>
            <a:off x="459259" y="0"/>
            <a:ext cx="11353799" cy="1325563"/>
          </a:xfrm>
        </p:spPr>
        <p:txBody>
          <a:bodyPr>
            <a:normAutofit/>
          </a:bodyPr>
          <a:lstStyle/>
          <a:p>
            <a:r>
              <a:rPr lang="en-US" sz="2800" dirty="0"/>
              <a:t>The problem persists if non-identical sequences are compared</a:t>
            </a:r>
          </a:p>
        </p:txBody>
      </p:sp>
      <p:pic>
        <p:nvPicPr>
          <p:cNvPr id="4" name="Picture 3">
            <a:extLst>
              <a:ext uri="{FF2B5EF4-FFF2-40B4-BE49-F238E27FC236}">
                <a16:creationId xmlns:a16="http://schemas.microsoft.com/office/drawing/2014/main" id="{DC548843-327A-09E5-1C87-9F99F0BF80E2}"/>
              </a:ext>
            </a:extLst>
          </p:cNvPr>
          <p:cNvPicPr>
            <a:picLocks noChangeAspect="1"/>
          </p:cNvPicPr>
          <p:nvPr/>
        </p:nvPicPr>
        <p:blipFill>
          <a:blip r:embed="rId3"/>
          <a:stretch>
            <a:fillRect/>
          </a:stretch>
        </p:blipFill>
        <p:spPr>
          <a:xfrm>
            <a:off x="1198601" y="1172115"/>
            <a:ext cx="8942173" cy="5459520"/>
          </a:xfrm>
          <a:prstGeom prst="rect">
            <a:avLst/>
          </a:prstGeom>
        </p:spPr>
      </p:pic>
      <p:sp>
        <p:nvSpPr>
          <p:cNvPr id="5" name="TextBox 4">
            <a:extLst>
              <a:ext uri="{FF2B5EF4-FFF2-40B4-BE49-F238E27FC236}">
                <a16:creationId xmlns:a16="http://schemas.microsoft.com/office/drawing/2014/main" id="{51A403A5-E109-88A2-509C-20682823C992}"/>
              </a:ext>
            </a:extLst>
          </p:cNvPr>
          <p:cNvSpPr txBox="1"/>
          <p:nvPr/>
        </p:nvSpPr>
        <p:spPr>
          <a:xfrm>
            <a:off x="3290899" y="5931244"/>
            <a:ext cx="5073761" cy="369332"/>
          </a:xfrm>
          <a:prstGeom prst="rect">
            <a:avLst/>
          </a:prstGeom>
          <a:noFill/>
        </p:spPr>
        <p:txBody>
          <a:bodyPr wrap="none" rtlCol="0">
            <a:spAutoFit/>
          </a:bodyPr>
          <a:lstStyle/>
          <a:p>
            <a:r>
              <a:rPr lang="en-US" i="1" dirty="0" err="1"/>
              <a:t>Methanopyrus</a:t>
            </a:r>
            <a:r>
              <a:rPr lang="en-US" i="1" dirty="0"/>
              <a:t> </a:t>
            </a:r>
            <a:r>
              <a:rPr lang="en-US" i="1" dirty="0" err="1"/>
              <a:t>kandleri</a:t>
            </a:r>
            <a:r>
              <a:rPr lang="en-US" i="1" dirty="0"/>
              <a:t> </a:t>
            </a:r>
            <a:r>
              <a:rPr lang="en-US" dirty="0"/>
              <a:t>proteolipid (13 repeat units)</a:t>
            </a:r>
          </a:p>
        </p:txBody>
      </p:sp>
      <p:sp>
        <p:nvSpPr>
          <p:cNvPr id="6" name="TextBox 5">
            <a:extLst>
              <a:ext uri="{FF2B5EF4-FFF2-40B4-BE49-F238E27FC236}">
                <a16:creationId xmlns:a16="http://schemas.microsoft.com/office/drawing/2014/main" id="{28B56F4E-AE1C-2F9A-5486-BA18F419DF2C}"/>
              </a:ext>
            </a:extLst>
          </p:cNvPr>
          <p:cNvSpPr txBox="1"/>
          <p:nvPr/>
        </p:nvSpPr>
        <p:spPr>
          <a:xfrm rot="16200000">
            <a:off x="-663056" y="3976301"/>
            <a:ext cx="4355680" cy="646331"/>
          </a:xfrm>
          <a:prstGeom prst="rect">
            <a:avLst/>
          </a:prstGeom>
          <a:noFill/>
        </p:spPr>
        <p:txBody>
          <a:bodyPr wrap="none" rtlCol="0">
            <a:spAutoFit/>
          </a:bodyPr>
          <a:lstStyle/>
          <a:p>
            <a:r>
              <a:rPr lang="en-US" dirty="0"/>
              <a:t> </a:t>
            </a:r>
            <a:r>
              <a:rPr lang="en-US" sz="1800" i="1" kern="0" dirty="0" err="1">
                <a:solidFill>
                  <a:srgbClr val="000000"/>
                </a:solidFill>
                <a:effectLst/>
                <a:latin typeface="-webkit-standard"/>
                <a:ea typeface="Times New Roman" panose="02020603050405020304" pitchFamily="18" charset="0"/>
                <a:cs typeface="Times New Roman" panose="02020603050405020304" pitchFamily="18" charset="0"/>
              </a:rPr>
              <a:t>Methanocaldococcus</a:t>
            </a:r>
            <a:r>
              <a:rPr lang="en-US" sz="1800" kern="0" dirty="0">
                <a:solidFill>
                  <a:srgbClr val="000000"/>
                </a:solidFill>
                <a:effectLst/>
                <a:latin typeface="-webkit-standard"/>
                <a:ea typeface="Times New Roman" panose="02020603050405020304" pitchFamily="18" charset="0"/>
                <a:cs typeface="Times New Roman" panose="02020603050405020304" pitchFamily="18" charset="0"/>
              </a:rPr>
              <a:t> </a:t>
            </a:r>
            <a:r>
              <a:rPr lang="en-US" sz="1800" i="1" kern="0" dirty="0" err="1">
                <a:solidFill>
                  <a:srgbClr val="000000"/>
                </a:solidFill>
                <a:effectLst/>
                <a:latin typeface="-webkit-standard"/>
                <a:ea typeface="Times New Roman" panose="02020603050405020304" pitchFamily="18" charset="0"/>
                <a:cs typeface="Times New Roman" panose="02020603050405020304" pitchFamily="18" charset="0"/>
              </a:rPr>
              <a:t>jannaschii</a:t>
            </a:r>
            <a:r>
              <a:rPr lang="en-US" sz="1800" kern="0" dirty="0">
                <a:solidFill>
                  <a:srgbClr val="000000"/>
                </a:solidFill>
                <a:effectLst/>
                <a:latin typeface="-webkit-standard"/>
                <a:ea typeface="Times New Roman" panose="02020603050405020304" pitchFamily="18" charset="0"/>
                <a:cs typeface="Times New Roman" panose="02020603050405020304" pitchFamily="18" charset="0"/>
              </a:rPr>
              <a:t> proteolipid </a:t>
            </a:r>
            <a:br>
              <a:rPr lang="en-US" sz="1800" kern="0" dirty="0">
                <a:solidFill>
                  <a:srgbClr val="000000"/>
                </a:solidFill>
                <a:effectLst/>
                <a:latin typeface="-webkit-standard"/>
                <a:ea typeface="Times New Roman" panose="02020603050405020304" pitchFamily="18" charset="0"/>
                <a:cs typeface="Times New Roman" panose="02020603050405020304" pitchFamily="18" charset="0"/>
              </a:rPr>
            </a:br>
            <a:r>
              <a:rPr lang="en-US" sz="1800" kern="0" dirty="0">
                <a:solidFill>
                  <a:srgbClr val="000000"/>
                </a:solidFill>
                <a:effectLst/>
                <a:latin typeface="-webkit-standard"/>
                <a:ea typeface="Times New Roman" panose="02020603050405020304" pitchFamily="18" charset="0"/>
                <a:cs typeface="Times New Roman" panose="02020603050405020304" pitchFamily="18" charset="0"/>
              </a:rPr>
              <a:t>(three repeat units</a:t>
            </a:r>
            <a:endParaRPr lang="en-US" dirty="0"/>
          </a:p>
        </p:txBody>
      </p:sp>
    </p:spTree>
    <p:extLst>
      <p:ext uri="{BB962C8B-B14F-4D97-AF65-F5344CB8AC3E}">
        <p14:creationId xmlns:p14="http://schemas.microsoft.com/office/powerpoint/2010/main" val="2501527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01BFB-C21A-ADA3-A112-1667A59699A8}"/>
              </a:ext>
            </a:extLst>
          </p:cNvPr>
          <p:cNvSpPr>
            <a:spLocks noGrp="1"/>
          </p:cNvSpPr>
          <p:nvPr>
            <p:ph type="title"/>
          </p:nvPr>
        </p:nvSpPr>
        <p:spPr>
          <a:xfrm>
            <a:off x="442784" y="290985"/>
            <a:ext cx="10515600" cy="1325563"/>
          </a:xfrm>
        </p:spPr>
        <p:txBody>
          <a:bodyPr/>
          <a:lstStyle/>
          <a:p>
            <a:r>
              <a:rPr lang="en-US" dirty="0"/>
              <a:t>The same in </a:t>
            </a:r>
            <a:r>
              <a:rPr lang="en-US" dirty="0" err="1"/>
              <a:t>dotlet</a:t>
            </a:r>
            <a:r>
              <a:rPr lang="en-US" dirty="0"/>
              <a:t> and </a:t>
            </a:r>
            <a:r>
              <a:rPr lang="en-US" dirty="0" err="1"/>
              <a:t>Gepard</a:t>
            </a:r>
            <a:r>
              <a:rPr lang="en-US" dirty="0"/>
              <a:t>:</a:t>
            </a:r>
          </a:p>
        </p:txBody>
      </p:sp>
      <p:pic>
        <p:nvPicPr>
          <p:cNvPr id="4" name="Picture 3">
            <a:extLst>
              <a:ext uri="{FF2B5EF4-FFF2-40B4-BE49-F238E27FC236}">
                <a16:creationId xmlns:a16="http://schemas.microsoft.com/office/drawing/2014/main" id="{C846B0AA-3766-F62E-66AC-1981880182F8}"/>
              </a:ext>
            </a:extLst>
          </p:cNvPr>
          <p:cNvPicPr>
            <a:picLocks noChangeAspect="1"/>
          </p:cNvPicPr>
          <p:nvPr/>
        </p:nvPicPr>
        <p:blipFill>
          <a:blip r:embed="rId2"/>
          <a:srcRect l="7428" t="5499" r="13993"/>
          <a:stretch/>
        </p:blipFill>
        <p:spPr>
          <a:xfrm>
            <a:off x="1" y="1410217"/>
            <a:ext cx="4133292" cy="4323318"/>
          </a:xfrm>
          <a:prstGeom prst="rect">
            <a:avLst/>
          </a:prstGeom>
        </p:spPr>
      </p:pic>
      <p:pic>
        <p:nvPicPr>
          <p:cNvPr id="7" name="Picture 6">
            <a:extLst>
              <a:ext uri="{FF2B5EF4-FFF2-40B4-BE49-F238E27FC236}">
                <a16:creationId xmlns:a16="http://schemas.microsoft.com/office/drawing/2014/main" id="{99309E80-5BB2-512C-7D84-F64AD1E03356}"/>
              </a:ext>
            </a:extLst>
          </p:cNvPr>
          <p:cNvPicPr>
            <a:picLocks noChangeAspect="1"/>
          </p:cNvPicPr>
          <p:nvPr/>
        </p:nvPicPr>
        <p:blipFill>
          <a:blip r:embed="rId3"/>
          <a:stretch>
            <a:fillRect/>
          </a:stretch>
        </p:blipFill>
        <p:spPr>
          <a:xfrm>
            <a:off x="4322806" y="4150207"/>
            <a:ext cx="7772397" cy="2416808"/>
          </a:xfrm>
          <a:prstGeom prst="rect">
            <a:avLst/>
          </a:prstGeom>
        </p:spPr>
      </p:pic>
      <p:pic>
        <p:nvPicPr>
          <p:cNvPr id="8" name="Picture 7">
            <a:extLst>
              <a:ext uri="{FF2B5EF4-FFF2-40B4-BE49-F238E27FC236}">
                <a16:creationId xmlns:a16="http://schemas.microsoft.com/office/drawing/2014/main" id="{D1E81DB2-DB6E-5B92-24BA-6D3EB1E47478}"/>
              </a:ext>
            </a:extLst>
          </p:cNvPr>
          <p:cNvPicPr>
            <a:picLocks noChangeAspect="1"/>
          </p:cNvPicPr>
          <p:nvPr/>
        </p:nvPicPr>
        <p:blipFill>
          <a:blip r:embed="rId4"/>
          <a:stretch>
            <a:fillRect/>
          </a:stretch>
        </p:blipFill>
        <p:spPr>
          <a:xfrm>
            <a:off x="4298092" y="1323284"/>
            <a:ext cx="7772400" cy="2487168"/>
          </a:xfrm>
          <a:prstGeom prst="rect">
            <a:avLst/>
          </a:prstGeom>
        </p:spPr>
      </p:pic>
    </p:spTree>
    <p:extLst>
      <p:ext uri="{BB962C8B-B14F-4D97-AF65-F5344CB8AC3E}">
        <p14:creationId xmlns:p14="http://schemas.microsoft.com/office/powerpoint/2010/main" val="907471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870E2A7-E30F-9F40-B680-FAD0AF7D07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667" y="234778"/>
            <a:ext cx="11295386" cy="6437871"/>
          </a:xfrm>
          <a:prstGeom prst="rect">
            <a:avLst/>
          </a:prstGeom>
        </p:spPr>
      </p:pic>
    </p:spTree>
    <p:extLst>
      <p:ext uri="{BB962C8B-B14F-4D97-AF65-F5344CB8AC3E}">
        <p14:creationId xmlns:p14="http://schemas.microsoft.com/office/powerpoint/2010/main" val="3897600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B502C61-4D3E-874A-810C-153284AA8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681" y="0"/>
            <a:ext cx="7803527" cy="60091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D5243F-44C4-D445-A400-6741433B2B72}"/>
              </a:ext>
            </a:extLst>
          </p:cNvPr>
          <p:cNvSpPr txBox="1"/>
          <p:nvPr/>
        </p:nvSpPr>
        <p:spPr>
          <a:xfrm>
            <a:off x="1680519" y="6400800"/>
            <a:ext cx="4572919" cy="369332"/>
          </a:xfrm>
          <a:prstGeom prst="rect">
            <a:avLst/>
          </a:prstGeom>
          <a:noFill/>
        </p:spPr>
        <p:txBody>
          <a:bodyPr wrap="none" rtlCol="0">
            <a:spAutoFit/>
          </a:bodyPr>
          <a:lstStyle/>
          <a:p>
            <a:r>
              <a:rPr lang="en-US" dirty="0"/>
              <a:t>From: http://6e.plantphys.net/topic01.02.html</a:t>
            </a:r>
          </a:p>
        </p:txBody>
      </p:sp>
    </p:spTree>
    <p:extLst>
      <p:ext uri="{BB962C8B-B14F-4D97-AF65-F5344CB8AC3E}">
        <p14:creationId xmlns:p14="http://schemas.microsoft.com/office/powerpoint/2010/main" val="3430208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1743076" y="223839"/>
            <a:ext cx="84613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dirty="0">
                <a:solidFill>
                  <a:srgbClr val="000000"/>
                </a:solidFill>
              </a:rPr>
              <a:t>HGT as a force creating new pathways – Example 1</a:t>
            </a:r>
          </a:p>
        </p:txBody>
      </p:sp>
      <p:sp>
        <p:nvSpPr>
          <p:cNvPr id="110595" name="TextBox 1"/>
          <p:cNvSpPr txBox="1">
            <a:spLocks noChangeArrowheads="1"/>
          </p:cNvSpPr>
          <p:nvPr/>
        </p:nvSpPr>
        <p:spPr bwMode="auto">
          <a:xfrm>
            <a:off x="2460625" y="890589"/>
            <a:ext cx="705513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b="1">
                <a:solidFill>
                  <a:srgbClr val="000000"/>
                </a:solidFill>
              </a:rPr>
              <a:t>Oxygen producing photosynthesis </a:t>
            </a:r>
          </a:p>
        </p:txBody>
      </p:sp>
      <p:pic>
        <p:nvPicPr>
          <p:cNvPr id="110596" name="Picture 13" descr="Blankenship-f07-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639" y="1778000"/>
            <a:ext cx="7997825"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84017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5CFB-86D4-5343-B85E-4DEBD2D7F0D5}"/>
              </a:ext>
            </a:extLst>
          </p:cNvPr>
          <p:cNvSpPr>
            <a:spLocks noGrp="1"/>
          </p:cNvSpPr>
          <p:nvPr>
            <p:ph type="title"/>
          </p:nvPr>
        </p:nvSpPr>
        <p:spPr>
          <a:xfrm>
            <a:off x="-1" y="274638"/>
            <a:ext cx="12063845" cy="1143000"/>
          </a:xfrm>
        </p:spPr>
        <p:txBody>
          <a:bodyPr>
            <a:normAutofit fontScale="90000"/>
          </a:bodyPr>
          <a:lstStyle/>
          <a:p>
            <a:r>
              <a:rPr lang="en-US" i="1" dirty="0"/>
              <a:t>Exception </a:t>
            </a:r>
            <a:r>
              <a:rPr lang="en-US" dirty="0"/>
              <a:t>to the transitive property of homology</a:t>
            </a:r>
            <a:br>
              <a:rPr lang="en-US" dirty="0"/>
            </a:br>
            <a:r>
              <a:rPr lang="en-US" dirty="0"/>
              <a:t> </a:t>
            </a:r>
          </a:p>
        </p:txBody>
      </p:sp>
      <p:sp>
        <p:nvSpPr>
          <p:cNvPr id="3" name="Content Placeholder 2">
            <a:extLst>
              <a:ext uri="{FF2B5EF4-FFF2-40B4-BE49-F238E27FC236}">
                <a16:creationId xmlns:a16="http://schemas.microsoft.com/office/drawing/2014/main" id="{619DA2C6-521E-A741-B7B3-5DE7E977F92A}"/>
              </a:ext>
            </a:extLst>
          </p:cNvPr>
          <p:cNvSpPr>
            <a:spLocks noGrp="1"/>
          </p:cNvSpPr>
          <p:nvPr>
            <p:ph idx="1"/>
          </p:nvPr>
        </p:nvSpPr>
        <p:spPr>
          <a:xfrm>
            <a:off x="357808" y="931024"/>
            <a:ext cx="11224591" cy="1279593"/>
          </a:xfrm>
        </p:spPr>
        <p:txBody>
          <a:bodyPr/>
          <a:lstStyle/>
          <a:p>
            <a:pPr marL="0" indent="0">
              <a:buNone/>
            </a:pPr>
            <a:r>
              <a:rPr lang="en-US" sz="2400" dirty="0"/>
              <a:t>In a pairwise blast search multiple components in the query might be revealed as follows: </a:t>
            </a:r>
          </a:p>
          <a:p>
            <a:pPr marL="0" indent="0">
              <a:buNone/>
            </a:pPr>
            <a:r>
              <a:rPr lang="en-US" dirty="0"/>
              <a:t>Query: GI 6320016 (V-ATPase a-SU from Yeast)</a:t>
            </a:r>
          </a:p>
        </p:txBody>
      </p:sp>
      <p:pic>
        <p:nvPicPr>
          <p:cNvPr id="20" name="Picture 19">
            <a:extLst>
              <a:ext uri="{FF2B5EF4-FFF2-40B4-BE49-F238E27FC236}">
                <a16:creationId xmlns:a16="http://schemas.microsoft.com/office/drawing/2014/main" id="{A8B044FC-391B-C94D-B95F-30BBB879365E}"/>
              </a:ext>
            </a:extLst>
          </p:cNvPr>
          <p:cNvPicPr>
            <a:picLocks noChangeAspect="1"/>
          </p:cNvPicPr>
          <p:nvPr/>
        </p:nvPicPr>
        <p:blipFill>
          <a:blip r:embed="rId2"/>
          <a:stretch>
            <a:fillRect/>
          </a:stretch>
        </p:blipFill>
        <p:spPr>
          <a:xfrm>
            <a:off x="4254500" y="4235358"/>
            <a:ext cx="7937500" cy="1892300"/>
          </a:xfrm>
          <a:prstGeom prst="rect">
            <a:avLst/>
          </a:prstGeom>
        </p:spPr>
      </p:pic>
      <p:sp>
        <p:nvSpPr>
          <p:cNvPr id="4" name="Rectangle 3">
            <a:extLst>
              <a:ext uri="{FF2B5EF4-FFF2-40B4-BE49-F238E27FC236}">
                <a16:creationId xmlns:a16="http://schemas.microsoft.com/office/drawing/2014/main" id="{FB5213C6-4661-1544-850C-AA86DF1BAFE2}"/>
              </a:ext>
            </a:extLst>
          </p:cNvPr>
          <p:cNvSpPr/>
          <p:nvPr/>
        </p:nvSpPr>
        <p:spPr>
          <a:xfrm>
            <a:off x="1181100" y="1525099"/>
            <a:ext cx="131765" cy="369267"/>
          </a:xfrm>
          <a:prstGeom prst="rect">
            <a:avLst/>
          </a:prstGeom>
        </p:spPr>
        <p:txBody>
          <a:bodyPr wrap="none">
            <a:spAutoFit/>
          </a:bodyPr>
          <a:lstStyle/>
          <a:p>
            <a:r>
              <a:rPr lang="en-US" dirty="0">
                <a:latin typeface="Cambria" panose="02040503050406030204" pitchFamily="18" charset="0"/>
              </a:rPr>
              <a:t>6320016 (V‐ATPase A‐SU from Yeast) </a:t>
            </a:r>
            <a:endParaRPr lang="en-US" dirty="0"/>
          </a:p>
        </p:txBody>
      </p:sp>
      <p:sp>
        <p:nvSpPr>
          <p:cNvPr id="5" name="Rectangle 4">
            <a:extLst>
              <a:ext uri="{FF2B5EF4-FFF2-40B4-BE49-F238E27FC236}">
                <a16:creationId xmlns:a16="http://schemas.microsoft.com/office/drawing/2014/main" id="{501AA660-19D4-C844-A734-E2FC14E9AA5C}"/>
              </a:ext>
            </a:extLst>
          </p:cNvPr>
          <p:cNvSpPr/>
          <p:nvPr/>
        </p:nvSpPr>
        <p:spPr>
          <a:xfrm>
            <a:off x="114300" y="2385831"/>
            <a:ext cx="1697901" cy="461665"/>
          </a:xfrm>
          <a:prstGeom prst="rect">
            <a:avLst/>
          </a:prstGeom>
        </p:spPr>
        <p:txBody>
          <a:bodyPr wrap="none">
            <a:spAutoFit/>
          </a:bodyPr>
          <a:lstStyle/>
          <a:p>
            <a:r>
              <a:rPr lang="en-US" sz="2400" dirty="0"/>
              <a:t>Homolog 1: </a:t>
            </a:r>
          </a:p>
        </p:txBody>
      </p:sp>
      <p:sp>
        <p:nvSpPr>
          <p:cNvPr id="7" name="Rectangle 6">
            <a:extLst>
              <a:ext uri="{FF2B5EF4-FFF2-40B4-BE49-F238E27FC236}">
                <a16:creationId xmlns:a16="http://schemas.microsoft.com/office/drawing/2014/main" id="{82C0EECC-980D-C847-8EAA-A230BA611A26}"/>
              </a:ext>
            </a:extLst>
          </p:cNvPr>
          <p:cNvSpPr/>
          <p:nvPr/>
        </p:nvSpPr>
        <p:spPr>
          <a:xfrm>
            <a:off x="114300" y="4416551"/>
            <a:ext cx="1697901" cy="461665"/>
          </a:xfrm>
          <a:prstGeom prst="rect">
            <a:avLst/>
          </a:prstGeom>
        </p:spPr>
        <p:txBody>
          <a:bodyPr wrap="none">
            <a:spAutoFit/>
          </a:bodyPr>
          <a:lstStyle/>
          <a:p>
            <a:r>
              <a:rPr lang="en-US" sz="2400" dirty="0"/>
              <a:t>Homolog 2: </a:t>
            </a:r>
          </a:p>
        </p:txBody>
      </p:sp>
      <p:pic>
        <p:nvPicPr>
          <p:cNvPr id="6" name="Picture 5">
            <a:extLst>
              <a:ext uri="{FF2B5EF4-FFF2-40B4-BE49-F238E27FC236}">
                <a16:creationId xmlns:a16="http://schemas.microsoft.com/office/drawing/2014/main" id="{B2C0C08F-0A71-3B4E-90D5-333AEEB147B3}"/>
              </a:ext>
            </a:extLst>
          </p:cNvPr>
          <p:cNvPicPr>
            <a:picLocks noChangeAspect="1"/>
          </p:cNvPicPr>
          <p:nvPr/>
        </p:nvPicPr>
        <p:blipFill>
          <a:blip r:embed="rId3"/>
          <a:stretch>
            <a:fillRect/>
          </a:stretch>
        </p:blipFill>
        <p:spPr>
          <a:xfrm>
            <a:off x="4254500" y="2162001"/>
            <a:ext cx="7937500" cy="1841500"/>
          </a:xfrm>
          <a:prstGeom prst="rect">
            <a:avLst/>
          </a:prstGeom>
        </p:spPr>
      </p:pic>
      <p:sp>
        <p:nvSpPr>
          <p:cNvPr id="10" name="Rectangle 9">
            <a:extLst>
              <a:ext uri="{FF2B5EF4-FFF2-40B4-BE49-F238E27FC236}">
                <a16:creationId xmlns:a16="http://schemas.microsoft.com/office/drawing/2014/main" id="{D72F5ECD-7678-A847-BEE6-9E5E38621E1E}"/>
              </a:ext>
            </a:extLst>
          </p:cNvPr>
          <p:cNvSpPr/>
          <p:nvPr/>
        </p:nvSpPr>
        <p:spPr>
          <a:xfrm>
            <a:off x="6003667" y="2332386"/>
            <a:ext cx="184666" cy="2193228"/>
          </a:xfrm>
          <a:prstGeom prst="rect">
            <a:avLst/>
          </a:prstGeom>
        </p:spPr>
        <p:txBody>
          <a:bodyPr wrap="none">
            <a:spAutoFit/>
          </a:bodyPr>
          <a:lstStyle/>
          <a:p>
            <a:r>
              <a:rPr lang="en-US" dirty="0"/>
              <a:t>GI 1303679 (V‐ATPase A‐SU  from  Acetabularia) </a:t>
            </a:r>
          </a:p>
        </p:txBody>
      </p:sp>
      <p:sp>
        <p:nvSpPr>
          <p:cNvPr id="11" name="Rectangle 10">
            <a:extLst>
              <a:ext uri="{FF2B5EF4-FFF2-40B4-BE49-F238E27FC236}">
                <a16:creationId xmlns:a16="http://schemas.microsoft.com/office/drawing/2014/main" id="{EC494031-0F33-3649-A432-5E6154F55489}"/>
              </a:ext>
            </a:extLst>
          </p:cNvPr>
          <p:cNvSpPr/>
          <p:nvPr/>
        </p:nvSpPr>
        <p:spPr>
          <a:xfrm>
            <a:off x="6003667" y="2332386"/>
            <a:ext cx="184666" cy="2193228"/>
          </a:xfrm>
          <a:prstGeom prst="rect">
            <a:avLst/>
          </a:prstGeom>
        </p:spPr>
        <p:txBody>
          <a:bodyPr wrap="none">
            <a:spAutoFit/>
          </a:bodyPr>
          <a:lstStyle/>
          <a:p>
            <a:r>
              <a:rPr lang="en-US" dirty="0"/>
              <a:t>GI 1303679 (V‐ATPase A‐SU  from  Acetabularia) </a:t>
            </a:r>
          </a:p>
        </p:txBody>
      </p:sp>
      <p:sp>
        <p:nvSpPr>
          <p:cNvPr id="12" name="Rectangle 11">
            <a:extLst>
              <a:ext uri="{FF2B5EF4-FFF2-40B4-BE49-F238E27FC236}">
                <a16:creationId xmlns:a16="http://schemas.microsoft.com/office/drawing/2014/main" id="{FC53F447-FBE4-5946-8280-905D5E0FEF14}"/>
              </a:ext>
            </a:extLst>
          </p:cNvPr>
          <p:cNvSpPr/>
          <p:nvPr/>
        </p:nvSpPr>
        <p:spPr>
          <a:xfrm>
            <a:off x="6003667" y="2332386"/>
            <a:ext cx="184666" cy="2193228"/>
          </a:xfrm>
          <a:prstGeom prst="rect">
            <a:avLst/>
          </a:prstGeom>
        </p:spPr>
        <p:txBody>
          <a:bodyPr wrap="none">
            <a:spAutoFit/>
          </a:bodyPr>
          <a:lstStyle/>
          <a:p>
            <a:r>
              <a:rPr lang="en-US" dirty="0"/>
              <a:t>GI 1303679 (V‐ATPase A‐SU  from  Acetabularia) </a:t>
            </a:r>
          </a:p>
        </p:txBody>
      </p:sp>
      <p:sp>
        <p:nvSpPr>
          <p:cNvPr id="9" name="TextBox 8">
            <a:extLst>
              <a:ext uri="{FF2B5EF4-FFF2-40B4-BE49-F238E27FC236}">
                <a16:creationId xmlns:a16="http://schemas.microsoft.com/office/drawing/2014/main" id="{BED6F81A-9293-FE4C-B45F-3834C48D7850}"/>
              </a:ext>
            </a:extLst>
          </p:cNvPr>
          <p:cNvSpPr txBox="1"/>
          <p:nvPr/>
        </p:nvSpPr>
        <p:spPr>
          <a:xfrm>
            <a:off x="357808" y="3038321"/>
            <a:ext cx="3258777" cy="369332"/>
          </a:xfrm>
          <a:prstGeom prst="rect">
            <a:avLst/>
          </a:prstGeom>
          <a:noFill/>
        </p:spPr>
        <p:txBody>
          <a:bodyPr wrap="none" rtlCol="0">
            <a:spAutoFit/>
          </a:bodyPr>
          <a:lstStyle/>
          <a:p>
            <a:r>
              <a:rPr lang="en-US" dirty="0"/>
              <a:t>V-ATPase a-SU from </a:t>
            </a:r>
            <a:r>
              <a:rPr lang="en-US" i="1" dirty="0">
                <a:hlinkClick r:id="rId4"/>
              </a:rPr>
              <a:t>Acetabularia</a:t>
            </a:r>
            <a:endParaRPr lang="en-US" i="1" dirty="0"/>
          </a:p>
        </p:txBody>
      </p:sp>
      <p:sp>
        <p:nvSpPr>
          <p:cNvPr id="13" name="TextBox 12">
            <a:extLst>
              <a:ext uri="{FF2B5EF4-FFF2-40B4-BE49-F238E27FC236}">
                <a16:creationId xmlns:a16="http://schemas.microsoft.com/office/drawing/2014/main" id="{5F0F72C4-9A64-4247-AA7E-79B05B7DFBF9}"/>
              </a:ext>
            </a:extLst>
          </p:cNvPr>
          <p:cNvSpPr txBox="1"/>
          <p:nvPr/>
        </p:nvSpPr>
        <p:spPr>
          <a:xfrm>
            <a:off x="357808" y="5148235"/>
            <a:ext cx="2955874" cy="369332"/>
          </a:xfrm>
          <a:prstGeom prst="rect">
            <a:avLst/>
          </a:prstGeom>
          <a:noFill/>
        </p:spPr>
        <p:txBody>
          <a:bodyPr wrap="none" rtlCol="0">
            <a:spAutoFit/>
          </a:bodyPr>
          <a:lstStyle/>
          <a:p>
            <a:r>
              <a:rPr lang="en-US" dirty="0">
                <a:hlinkClick r:id="rId5"/>
              </a:rPr>
              <a:t>HO-endonuclease </a:t>
            </a:r>
            <a:r>
              <a:rPr lang="en-US" dirty="0"/>
              <a:t>from Yeast </a:t>
            </a:r>
          </a:p>
        </p:txBody>
      </p:sp>
    </p:spTree>
    <p:extLst>
      <p:ext uri="{BB962C8B-B14F-4D97-AF65-F5344CB8AC3E}">
        <p14:creationId xmlns:p14="http://schemas.microsoft.com/office/powerpoint/2010/main" val="2922395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39" y="381001"/>
            <a:ext cx="8493125" cy="415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eaLnBrk="0" fontAlgn="base" hangingPunct="0">
              <a:spcBef>
                <a:spcPct val="0"/>
              </a:spcBef>
              <a:spcAft>
                <a:spcPct val="0"/>
              </a:spcAft>
              <a:defRPr/>
            </a:pPr>
            <a:r>
              <a:rPr lang="en-GB" sz="1500" b="1" dirty="0">
                <a:latin typeface="Arial" charset="0"/>
              </a:rPr>
              <a:t>A heterologous fusion model for the evolution of oxygenic photosynthesis based on phylogenetic analysis.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5943601"/>
            <a:ext cx="9105900" cy="9429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6" y="979489"/>
            <a:ext cx="6272213" cy="4892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962275" y="5972176"/>
            <a:ext cx="391795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eaLnBrk="0" fontAlgn="base" hangingPunct="0">
              <a:spcBef>
                <a:spcPct val="0"/>
              </a:spcBef>
              <a:spcAft>
                <a:spcPct val="0"/>
              </a:spcAft>
              <a:defRPr/>
            </a:pPr>
            <a:r>
              <a:rPr lang="en-GB" sz="1100" b="1">
                <a:latin typeface="Arial" charset="0"/>
              </a:rPr>
              <a:t>Xiong J et al. PNAS 1998;95:14851-14856</a:t>
            </a:r>
          </a:p>
        </p:txBody>
      </p:sp>
      <p:sp>
        <p:nvSpPr>
          <p:cNvPr id="3077" name="Text Box 5"/>
          <p:cNvSpPr txBox="1">
            <a:spLocks noChangeArrowheads="1"/>
          </p:cNvSpPr>
          <p:nvPr/>
        </p:nvSpPr>
        <p:spPr bwMode="auto">
          <a:xfrm>
            <a:off x="1622426" y="6613526"/>
            <a:ext cx="4930775" cy="3470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eaLnBrk="0" fontAlgn="base" hangingPunct="0">
              <a:spcBef>
                <a:spcPct val="0"/>
              </a:spcBef>
              <a:spcAft>
                <a:spcPct val="0"/>
              </a:spcAft>
              <a:defRPr/>
            </a:pPr>
            <a:r>
              <a:rPr lang="en-GB" sz="900">
                <a:latin typeface="Arial" charset="0"/>
              </a:rPr>
              <a:t>©1998 by National Academy of Sciences</a:t>
            </a:r>
          </a:p>
        </p:txBody>
      </p:sp>
    </p:spTree>
    <p:extLst>
      <p:ext uri="{BB962C8B-B14F-4D97-AF65-F5344CB8AC3E}">
        <p14:creationId xmlns:p14="http://schemas.microsoft.com/office/powerpoint/2010/main" val="37774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C9ADEC1-AA33-C445-9411-AF91CB7F1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112581"/>
            <a:ext cx="11366500" cy="454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A20EFE-04B5-2E42-B049-C8E06492394D}"/>
              </a:ext>
            </a:extLst>
          </p:cNvPr>
          <p:cNvSpPr txBox="1"/>
          <p:nvPr/>
        </p:nvSpPr>
        <p:spPr>
          <a:xfrm>
            <a:off x="412750" y="6376087"/>
            <a:ext cx="7478842" cy="369332"/>
          </a:xfrm>
          <a:prstGeom prst="rect">
            <a:avLst/>
          </a:prstGeom>
          <a:noFill/>
        </p:spPr>
        <p:txBody>
          <a:bodyPr wrap="none" rtlCol="0">
            <a:spAutoFit/>
          </a:bodyPr>
          <a:lstStyle/>
          <a:p>
            <a:r>
              <a:rPr lang="en-US" dirty="0"/>
              <a:t>From:  https://</a:t>
            </a:r>
            <a:r>
              <a:rPr lang="en-US" dirty="0" err="1"/>
              <a:t>evolution.berkeley.edu</a:t>
            </a:r>
            <a:r>
              <a:rPr lang="en-US" dirty="0"/>
              <a:t>/</a:t>
            </a:r>
            <a:r>
              <a:rPr lang="en-US" dirty="0" err="1"/>
              <a:t>evolibrary</a:t>
            </a:r>
            <a:r>
              <a:rPr lang="en-US" dirty="0"/>
              <a:t>/news/170503_cyanobacteria</a:t>
            </a:r>
          </a:p>
        </p:txBody>
      </p:sp>
      <p:sp>
        <p:nvSpPr>
          <p:cNvPr id="3" name="TextBox 2">
            <a:extLst>
              <a:ext uri="{FF2B5EF4-FFF2-40B4-BE49-F238E27FC236}">
                <a16:creationId xmlns:a16="http://schemas.microsoft.com/office/drawing/2014/main" id="{996A0F31-D295-8E46-8284-F4608F8064FF}"/>
              </a:ext>
            </a:extLst>
          </p:cNvPr>
          <p:cNvSpPr txBox="1"/>
          <p:nvPr/>
        </p:nvSpPr>
        <p:spPr>
          <a:xfrm>
            <a:off x="111211" y="4778970"/>
            <a:ext cx="11969577" cy="1477328"/>
          </a:xfrm>
          <a:prstGeom prst="rect">
            <a:avLst/>
          </a:prstGeom>
          <a:noFill/>
        </p:spPr>
        <p:txBody>
          <a:bodyPr wrap="square" rtlCol="0">
            <a:spAutoFit/>
          </a:bodyPr>
          <a:lstStyle/>
          <a:p>
            <a:r>
              <a:rPr lang="en-US" dirty="0"/>
              <a:t>All photosynthetic pathways, including those of the Cyanobacteria, are quite similar. This suggests that they all evolved from a common ancestral pathway — in other words, that they are </a:t>
            </a:r>
            <a:r>
              <a:rPr lang="en-US" dirty="0">
                <a:hlinkClick r:id="rId3"/>
              </a:rPr>
              <a:t>homologous</a:t>
            </a:r>
            <a:r>
              <a:rPr lang="en-US" dirty="0"/>
              <a:t>. However, all the different bacteria that photosynthesize are rather distantly related to one another. The </a:t>
            </a:r>
            <a:r>
              <a:rPr lang="en-US" dirty="0">
                <a:hlinkClick r:id="rId4"/>
              </a:rPr>
              <a:t>genes</a:t>
            </a:r>
            <a:r>
              <a:rPr lang="en-US" dirty="0"/>
              <a:t> coding for photosynthetic pathways </a:t>
            </a:r>
            <a:r>
              <a:rPr lang="en-US" i="1" dirty="0"/>
              <a:t>seem </a:t>
            </a:r>
            <a:r>
              <a:rPr lang="en-US" dirty="0"/>
              <a:t>homologous, but the lineages bearing them are not closely related enough for a </a:t>
            </a:r>
            <a:r>
              <a:rPr lang="en-US" dirty="0">
                <a:hlinkClick r:id="rId5"/>
              </a:rPr>
              <a:t>common ancestor</a:t>
            </a:r>
            <a:r>
              <a:rPr lang="en-US" dirty="0"/>
              <a:t> to have passed the pathways on to all of them. What's the explanation for this apparent paradox? </a:t>
            </a:r>
            <a:r>
              <a:rPr lang="en-US" dirty="0">
                <a:hlinkClick r:id="rId6"/>
              </a:rPr>
              <a:t>Horizontal transfer</a:t>
            </a:r>
            <a:r>
              <a:rPr lang="en-US" dirty="0"/>
              <a:t>.</a:t>
            </a:r>
          </a:p>
        </p:txBody>
      </p:sp>
    </p:spTree>
    <p:extLst>
      <p:ext uri="{BB962C8B-B14F-4D97-AF65-F5344CB8AC3E}">
        <p14:creationId xmlns:p14="http://schemas.microsoft.com/office/powerpoint/2010/main" val="4170276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 1">
            <a:extLst>
              <a:ext uri="{FF2B5EF4-FFF2-40B4-BE49-F238E27FC236}">
                <a16:creationId xmlns:a16="http://schemas.microsoft.com/office/drawing/2014/main" id="{7A0D0495-E6A7-3A43-9D46-3B3A3753D7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072"/>
          <a:stretch/>
        </p:blipFill>
        <p:spPr bwMode="auto">
          <a:xfrm>
            <a:off x="108721" y="-10624"/>
            <a:ext cx="817678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6225D3-38A1-D442-82A4-D5A4ABAEF58C}"/>
              </a:ext>
            </a:extLst>
          </p:cNvPr>
          <p:cNvSpPr txBox="1"/>
          <p:nvPr/>
        </p:nvSpPr>
        <p:spPr>
          <a:xfrm>
            <a:off x="5751783" y="6282648"/>
            <a:ext cx="5904758" cy="369332"/>
          </a:xfrm>
          <a:prstGeom prst="rect">
            <a:avLst/>
          </a:prstGeom>
          <a:noFill/>
        </p:spPr>
        <p:txBody>
          <a:bodyPr wrap="none" rtlCol="0">
            <a:spAutoFit/>
          </a:bodyPr>
          <a:lstStyle/>
          <a:p>
            <a:r>
              <a:rPr lang="en-US" dirty="0"/>
              <a:t>From: https://</a:t>
            </a:r>
            <a:r>
              <a:rPr lang="en-US" dirty="0" err="1"/>
              <a:t>www.nature.com</a:t>
            </a:r>
            <a:r>
              <a:rPr lang="en-US" dirty="0"/>
              <a:t>/articles/s41467-018-08246-y</a:t>
            </a:r>
          </a:p>
        </p:txBody>
      </p:sp>
      <p:sp>
        <p:nvSpPr>
          <p:cNvPr id="4" name="TextBox 3">
            <a:extLst>
              <a:ext uri="{FF2B5EF4-FFF2-40B4-BE49-F238E27FC236}">
                <a16:creationId xmlns:a16="http://schemas.microsoft.com/office/drawing/2014/main" id="{2E79EAFF-C48C-B749-92E1-959129841F24}"/>
              </a:ext>
            </a:extLst>
          </p:cNvPr>
          <p:cNvSpPr txBox="1"/>
          <p:nvPr/>
        </p:nvSpPr>
        <p:spPr>
          <a:xfrm>
            <a:off x="8835080" y="1793771"/>
            <a:ext cx="2973859" cy="2862322"/>
          </a:xfrm>
          <a:prstGeom prst="rect">
            <a:avLst/>
          </a:prstGeom>
          <a:noFill/>
          <a:ln>
            <a:solidFill>
              <a:srgbClr val="FF0000"/>
            </a:solidFill>
          </a:ln>
        </p:spPr>
        <p:txBody>
          <a:bodyPr wrap="square" rtlCol="0">
            <a:spAutoFit/>
          </a:bodyPr>
          <a:lstStyle/>
          <a:p>
            <a:r>
              <a:rPr lang="en-US" dirty="0"/>
              <a:t>The </a:t>
            </a:r>
            <a:r>
              <a:rPr lang="en-US" dirty="0">
                <a:solidFill>
                  <a:srgbClr val="FF0000"/>
                </a:solidFill>
              </a:rPr>
              <a:t>ancestor of all these groups</a:t>
            </a:r>
            <a:r>
              <a:rPr lang="en-US" dirty="0"/>
              <a:t> may have been an </a:t>
            </a:r>
            <a:r>
              <a:rPr lang="en-US" dirty="0">
                <a:solidFill>
                  <a:schemeClr val="accent1"/>
                </a:solidFill>
              </a:rPr>
              <a:t>anaerobe</a:t>
            </a:r>
            <a:r>
              <a:rPr lang="en-US" dirty="0"/>
              <a:t> in which </a:t>
            </a:r>
            <a:r>
              <a:rPr lang="en-US" dirty="0">
                <a:solidFill>
                  <a:schemeClr val="accent1"/>
                </a:solidFill>
              </a:rPr>
              <a:t>fermentation and H</a:t>
            </a:r>
            <a:r>
              <a:rPr lang="en-US" baseline="-25000" dirty="0">
                <a:solidFill>
                  <a:schemeClr val="accent1"/>
                </a:solidFill>
              </a:rPr>
              <a:t>2</a:t>
            </a:r>
            <a:r>
              <a:rPr lang="en-US" dirty="0">
                <a:solidFill>
                  <a:schemeClr val="accent1"/>
                </a:solidFill>
              </a:rPr>
              <a:t>metabolism </a:t>
            </a:r>
            <a:r>
              <a:rPr lang="en-US" dirty="0"/>
              <a:t>were central metabolic features. The ability to use O</a:t>
            </a:r>
            <a:r>
              <a:rPr lang="en-US" baseline="-25000" dirty="0"/>
              <a:t>2</a:t>
            </a:r>
            <a:r>
              <a:rPr lang="en-US" dirty="0"/>
              <a:t> as a terminal electron acceptor must have been subsequently acquired by these lineages.</a:t>
            </a:r>
          </a:p>
        </p:txBody>
      </p:sp>
      <p:sp>
        <p:nvSpPr>
          <p:cNvPr id="5" name="Donut 4">
            <a:extLst>
              <a:ext uri="{FF2B5EF4-FFF2-40B4-BE49-F238E27FC236}">
                <a16:creationId xmlns:a16="http://schemas.microsoft.com/office/drawing/2014/main" id="{B1A39ED1-2CCD-D740-8A89-863DC7E458AD}"/>
              </a:ext>
            </a:extLst>
          </p:cNvPr>
          <p:cNvSpPr/>
          <p:nvPr/>
        </p:nvSpPr>
        <p:spPr>
          <a:xfrm rot="19962240">
            <a:off x="3253537" y="4184745"/>
            <a:ext cx="844624" cy="1890584"/>
          </a:xfrm>
          <a:prstGeom prst="donut">
            <a:avLst>
              <a:gd name="adj" fmla="val 27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Arrow Connector 6">
            <a:extLst>
              <a:ext uri="{FF2B5EF4-FFF2-40B4-BE49-F238E27FC236}">
                <a16:creationId xmlns:a16="http://schemas.microsoft.com/office/drawing/2014/main" id="{D4C5AA60-E00D-AA44-B842-46FBA74365FB}"/>
              </a:ext>
            </a:extLst>
          </p:cNvPr>
          <p:cNvCxnSpPr>
            <a:cxnSpLocks/>
            <a:stCxn id="4" idx="1"/>
          </p:cNvCxnSpPr>
          <p:nvPr/>
        </p:nvCxnSpPr>
        <p:spPr>
          <a:xfrm flipH="1">
            <a:off x="3175686" y="3224932"/>
            <a:ext cx="5659394" cy="0"/>
          </a:xfrm>
          <a:prstGeom prst="straightConnector1">
            <a:avLst/>
          </a:prstGeom>
          <a:ln w="34925">
            <a:solidFill>
              <a:srgbClr val="FF0000">
                <a:alpha val="5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562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50C28218-2D42-FA42-8A4E-3A0E951F5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08" y="0"/>
            <a:ext cx="5078627" cy="50786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40CB99CC-752E-4D42-B03D-BF098D4A2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903" y="123566"/>
            <a:ext cx="6152875" cy="52309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2CB62D-45F1-0949-AE1F-F76D27C3EDB5}"/>
              </a:ext>
            </a:extLst>
          </p:cNvPr>
          <p:cNvSpPr txBox="1"/>
          <p:nvPr/>
        </p:nvSpPr>
        <p:spPr>
          <a:xfrm>
            <a:off x="840259" y="5844746"/>
            <a:ext cx="6758773" cy="369332"/>
          </a:xfrm>
          <a:prstGeom prst="rect">
            <a:avLst/>
          </a:prstGeom>
          <a:noFill/>
        </p:spPr>
        <p:txBody>
          <a:bodyPr wrap="none" rtlCol="0">
            <a:spAutoFit/>
          </a:bodyPr>
          <a:lstStyle/>
          <a:p>
            <a:r>
              <a:rPr lang="en-US" dirty="0"/>
              <a:t>From Wikipedia (left) and J Deisenhofer and  H Michel’s </a:t>
            </a:r>
            <a:r>
              <a:rPr lang="en-US" dirty="0">
                <a:hlinkClick r:id="rId4"/>
              </a:rPr>
              <a:t>Nobel lecture  </a:t>
            </a:r>
            <a:endParaRPr lang="en-US" dirty="0"/>
          </a:p>
        </p:txBody>
      </p:sp>
    </p:spTree>
    <p:extLst>
      <p:ext uri="{BB962C8B-B14F-4D97-AF65-F5344CB8AC3E}">
        <p14:creationId xmlns:p14="http://schemas.microsoft.com/office/powerpoint/2010/main" val="108828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a:extLst>
              <a:ext uri="{FF2B5EF4-FFF2-40B4-BE49-F238E27FC236}">
                <a16:creationId xmlns:a16="http://schemas.microsoft.com/office/drawing/2014/main" id="{2F87D50A-4B27-A34F-B201-60B502082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023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92A360-516D-4E4C-A61A-D3EDFBA13623}"/>
              </a:ext>
            </a:extLst>
          </p:cNvPr>
          <p:cNvSpPr txBox="1"/>
          <p:nvPr/>
        </p:nvSpPr>
        <p:spPr>
          <a:xfrm>
            <a:off x="8023225" y="383059"/>
            <a:ext cx="4168775" cy="1200329"/>
          </a:xfrm>
          <a:prstGeom prst="rect">
            <a:avLst/>
          </a:prstGeom>
          <a:noFill/>
        </p:spPr>
        <p:txBody>
          <a:bodyPr wrap="square" rtlCol="0">
            <a:spAutoFit/>
          </a:bodyPr>
          <a:lstStyle/>
          <a:p>
            <a:r>
              <a:rPr lang="en-US" dirty="0"/>
              <a:t>Schematic representation of the evolutionary relationships of reaction center proteins based on molecular phylogenies.</a:t>
            </a:r>
          </a:p>
        </p:txBody>
      </p:sp>
      <p:sp>
        <p:nvSpPr>
          <p:cNvPr id="6" name="TextBox 5">
            <a:extLst>
              <a:ext uri="{FF2B5EF4-FFF2-40B4-BE49-F238E27FC236}">
                <a16:creationId xmlns:a16="http://schemas.microsoft.com/office/drawing/2014/main" id="{FBF715E9-6B4F-3843-84E1-2BB814BE5762}"/>
              </a:ext>
            </a:extLst>
          </p:cNvPr>
          <p:cNvSpPr txBox="1"/>
          <p:nvPr/>
        </p:nvSpPr>
        <p:spPr>
          <a:xfrm>
            <a:off x="8221148" y="1912370"/>
            <a:ext cx="3772927" cy="2308324"/>
          </a:xfrm>
          <a:prstGeom prst="rect">
            <a:avLst/>
          </a:prstGeom>
          <a:noFill/>
        </p:spPr>
        <p:txBody>
          <a:bodyPr wrap="square" rtlCol="0">
            <a:spAutoFit/>
          </a:bodyPr>
          <a:lstStyle/>
          <a:p>
            <a:r>
              <a:rPr lang="en-US" dirty="0"/>
              <a:t>Comment: It is curious that the duplication and divergence between the two reaction center proteins is inferred to have happened three times independently.  A more ancient duplication followed by gene conversion seems a more parsimonious explanation.  </a:t>
            </a:r>
          </a:p>
        </p:txBody>
      </p:sp>
    </p:spTree>
    <p:extLst>
      <p:ext uri="{BB962C8B-B14F-4D97-AF65-F5344CB8AC3E}">
        <p14:creationId xmlns:p14="http://schemas.microsoft.com/office/powerpoint/2010/main" val="661663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ubtitle 2">
            <a:extLst>
              <a:ext uri="{FF2B5EF4-FFF2-40B4-BE49-F238E27FC236}">
                <a16:creationId xmlns:a16="http://schemas.microsoft.com/office/drawing/2014/main" id="{257BBEA7-5ADB-C948-8172-C39B211A9A01}"/>
              </a:ext>
            </a:extLst>
          </p:cNvPr>
          <p:cNvSpPr>
            <a:spLocks noGrp="1" noChangeArrowheads="1"/>
          </p:cNvSpPr>
          <p:nvPr>
            <p:ph type="subTitle" idx="1"/>
          </p:nvPr>
        </p:nvSpPr>
        <p:spPr>
          <a:xfrm>
            <a:off x="-1460500" y="2536825"/>
            <a:ext cx="8534400" cy="1752600"/>
          </a:xfrm>
        </p:spPr>
        <p:txBody>
          <a:bodyPr/>
          <a:lstStyle/>
          <a:p>
            <a:endParaRPr lang="en-US" altLang="en-US" dirty="0">
              <a:ea typeface="ＭＳ Ｐゴシック" panose="020B0600070205080204" pitchFamily="34" charset="-128"/>
            </a:endParaRPr>
          </a:p>
        </p:txBody>
      </p:sp>
      <p:sp>
        <p:nvSpPr>
          <p:cNvPr id="4" name="Title 1">
            <a:extLst>
              <a:ext uri="{FF2B5EF4-FFF2-40B4-BE49-F238E27FC236}">
                <a16:creationId xmlns:a16="http://schemas.microsoft.com/office/drawing/2014/main" id="{CAACF588-353D-614B-B429-450F1F40B26D}"/>
              </a:ext>
            </a:extLst>
          </p:cNvPr>
          <p:cNvSpPr txBox="1">
            <a:spLocks/>
          </p:cNvSpPr>
          <p:nvPr/>
        </p:nvSpPr>
        <p:spPr bwMode="auto">
          <a:xfrm>
            <a:off x="-2374900" y="450850"/>
            <a:ext cx="10363200" cy="14700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a:ea typeface="ＭＳ Ｐゴシック" charset="-128"/>
              </a:rPr>
              <a:t>Cladistics </a:t>
            </a:r>
            <a:br>
              <a:rPr kumimoji="0" lang="en-US" sz="4400" b="0" i="0" u="none" strike="noStrike" kern="0" cap="none" spc="0" normalizeH="0" baseline="0" noProof="0" dirty="0">
                <a:ln>
                  <a:noFill/>
                </a:ln>
                <a:solidFill>
                  <a:srgbClr val="000000"/>
                </a:solidFill>
                <a:effectLst/>
                <a:uLnTx/>
                <a:uFillTx/>
                <a:latin typeface="Arial"/>
                <a:ea typeface="ＭＳ Ｐゴシック" charset="-128"/>
              </a:rPr>
            </a:br>
            <a:r>
              <a:rPr kumimoji="0" lang="en-US" sz="4400" b="0" i="0" u="none" strike="noStrike" kern="0" cap="none" spc="0" normalizeH="0" baseline="0" noProof="0" dirty="0">
                <a:ln>
                  <a:noFill/>
                </a:ln>
                <a:solidFill>
                  <a:srgbClr val="000000"/>
                </a:solidFill>
                <a:effectLst/>
                <a:uLnTx/>
                <a:uFillTx/>
                <a:latin typeface="Arial"/>
                <a:ea typeface="ＭＳ Ｐゴシック" charset="-128"/>
              </a:rPr>
              <a:t>A Natural Taxonomy</a:t>
            </a:r>
          </a:p>
        </p:txBody>
      </p:sp>
      <p:pic>
        <p:nvPicPr>
          <p:cNvPr id="76804" name="Picture 2" descr="night_trees2">
            <a:extLst>
              <a:ext uri="{FF2B5EF4-FFF2-40B4-BE49-F238E27FC236}">
                <a16:creationId xmlns:a16="http://schemas.microsoft.com/office/drawing/2014/main" id="{B9A61BDB-DBE2-704E-8687-C9697821E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5013" y="319088"/>
            <a:ext cx="624205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WordArt 7">
            <a:extLst>
              <a:ext uri="{FF2B5EF4-FFF2-40B4-BE49-F238E27FC236}">
                <a16:creationId xmlns:a16="http://schemas.microsoft.com/office/drawing/2014/main" id="{72ED70B1-9C3A-384E-A0BD-EB03BCD4EEEA}"/>
              </a:ext>
            </a:extLst>
          </p:cNvPr>
          <p:cNvSpPr>
            <a:spLocks noChangeArrowheads="1" noChangeShapeType="1" noTextEdit="1"/>
          </p:cNvSpPr>
          <p:nvPr/>
        </p:nvSpPr>
        <p:spPr bwMode="auto">
          <a:xfrm rot="-2824813">
            <a:off x="6395244" y="1472407"/>
            <a:ext cx="2133600" cy="1014412"/>
          </a:xfrm>
          <a:prstGeom prst="rect">
            <a:avLst/>
          </a:prstGeom>
        </p:spPr>
        <p:txBody>
          <a:bodyPr spcFirstLastPara="1" wrap="none" fromWordArt="1">
            <a:prstTxWarp prst="textArchUp">
              <a:avLst>
                <a:gd name="adj" fmla="val 1204890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0" cap="none" spc="0" normalizeH="0" baseline="0" noProof="0">
                <a:ln w="9525">
                  <a:solidFill>
                    <a:srgbClr val="000000"/>
                  </a:solidFill>
                  <a:round/>
                  <a:headEnd/>
                  <a:tailEnd/>
                </a:ln>
                <a:solidFill>
                  <a:srgbClr val="F2F2F2"/>
                </a:solidFill>
                <a:effectLst/>
                <a:uLnTx/>
                <a:uFillTx/>
                <a:latin typeface="Arial Black" panose="020B0604020202020204" pitchFamily="34" charset="0"/>
                <a:ea typeface="ＭＳ Ｐゴシック" panose="020B0600070205080204" pitchFamily="34" charset="-128"/>
                <a:cs typeface="Arial Black" panose="020B0604020202020204" pitchFamily="34" charset="0"/>
              </a:rPr>
              <a:t>Bacteria</a:t>
            </a:r>
          </a:p>
        </p:txBody>
      </p:sp>
      <p:sp>
        <p:nvSpPr>
          <p:cNvPr id="76806" name="WordArt 8">
            <a:extLst>
              <a:ext uri="{FF2B5EF4-FFF2-40B4-BE49-F238E27FC236}">
                <a16:creationId xmlns:a16="http://schemas.microsoft.com/office/drawing/2014/main" id="{85424338-A02C-F94C-BFF0-9E37F4BEC707}"/>
              </a:ext>
            </a:extLst>
          </p:cNvPr>
          <p:cNvSpPr>
            <a:spLocks noChangeArrowheads="1" noChangeShapeType="1" noTextEdit="1"/>
          </p:cNvSpPr>
          <p:nvPr/>
        </p:nvSpPr>
        <p:spPr bwMode="auto">
          <a:xfrm rot="334663">
            <a:off x="8197850" y="836613"/>
            <a:ext cx="2198688" cy="844550"/>
          </a:xfrm>
          <a:prstGeom prst="rect">
            <a:avLst/>
          </a:prstGeom>
        </p:spPr>
        <p:txBody>
          <a:bodyPr spcFirstLastPara="1" wrap="none" fromWordArt="1">
            <a:prstTxWarp prst="textArchUp">
              <a:avLst>
                <a:gd name="adj" fmla="val 1106555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0" cap="none" spc="0" normalizeH="0" baseline="0" noProof="0">
                <a:ln w="9525">
                  <a:solidFill>
                    <a:srgbClr val="000000"/>
                  </a:solidFill>
                  <a:round/>
                  <a:headEnd/>
                  <a:tailEnd/>
                </a:ln>
                <a:solidFill>
                  <a:srgbClr val="F2F2F2"/>
                </a:solidFill>
                <a:effectLst/>
                <a:uLnTx/>
                <a:uFillTx/>
                <a:latin typeface="Arial Black" panose="020B0604020202020204" pitchFamily="34" charset="0"/>
                <a:ea typeface="ＭＳ Ｐゴシック" panose="020B0600070205080204" pitchFamily="34" charset="-128"/>
                <a:cs typeface="Arial Black" panose="020B0604020202020204" pitchFamily="34" charset="0"/>
              </a:rPr>
              <a:t>Eukaryotes</a:t>
            </a:r>
          </a:p>
        </p:txBody>
      </p:sp>
      <p:sp>
        <p:nvSpPr>
          <p:cNvPr id="76807" name="WordArt 9">
            <a:extLst>
              <a:ext uri="{FF2B5EF4-FFF2-40B4-BE49-F238E27FC236}">
                <a16:creationId xmlns:a16="http://schemas.microsoft.com/office/drawing/2014/main" id="{F7ABE783-8D86-D845-95D3-C9D03C48DF64}"/>
              </a:ext>
            </a:extLst>
          </p:cNvPr>
          <p:cNvSpPr>
            <a:spLocks noChangeArrowheads="1" noChangeShapeType="1" noTextEdit="1"/>
          </p:cNvSpPr>
          <p:nvPr/>
        </p:nvSpPr>
        <p:spPr bwMode="auto">
          <a:xfrm rot="1009658">
            <a:off x="9766300" y="1844675"/>
            <a:ext cx="2195513" cy="982663"/>
          </a:xfrm>
          <a:prstGeom prst="rect">
            <a:avLst/>
          </a:prstGeom>
        </p:spPr>
        <p:txBody>
          <a:bodyPr spcFirstLastPara="1" wrap="none" fromWordArt="1">
            <a:prstTxWarp prst="textArchUp">
              <a:avLst>
                <a:gd name="adj" fmla="val 1204811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0" cap="none" spc="0" normalizeH="0" baseline="0" noProof="0">
                <a:ln w="9525">
                  <a:solidFill>
                    <a:srgbClr val="000000"/>
                  </a:solidFill>
                  <a:round/>
                  <a:headEnd/>
                  <a:tailEnd/>
                </a:ln>
                <a:solidFill>
                  <a:srgbClr val="F2F2F2"/>
                </a:solidFill>
                <a:effectLst/>
                <a:uLnTx/>
                <a:uFillTx/>
                <a:latin typeface="Arial Black" panose="020B0604020202020204" pitchFamily="34" charset="0"/>
                <a:ea typeface="ＭＳ Ｐゴシック" panose="020B0600070205080204" pitchFamily="34" charset="-128"/>
                <a:cs typeface="Arial Black" panose="020B0604020202020204" pitchFamily="34" charset="0"/>
              </a:rPr>
              <a:t>Archaea</a:t>
            </a:r>
          </a:p>
        </p:txBody>
      </p:sp>
      <p:sp>
        <p:nvSpPr>
          <p:cNvPr id="76808" name="Rectangle 9">
            <a:extLst>
              <a:ext uri="{FF2B5EF4-FFF2-40B4-BE49-F238E27FC236}">
                <a16:creationId xmlns:a16="http://schemas.microsoft.com/office/drawing/2014/main" id="{705AEBA0-AA4B-034F-BFCB-205B8D7D0105}"/>
              </a:ext>
            </a:extLst>
          </p:cNvPr>
          <p:cNvSpPr>
            <a:spLocks noChangeArrowheads="1"/>
          </p:cNvSpPr>
          <p:nvPr/>
        </p:nvSpPr>
        <p:spPr bwMode="auto">
          <a:xfrm>
            <a:off x="9496425" y="5842000"/>
            <a:ext cx="609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2F2F2"/>
                </a:solidFill>
                <a:effectLst/>
                <a:uLnTx/>
                <a:uFillTx/>
                <a:latin typeface="Arial" panose="020B0604020202020204" pitchFamily="34" charset="0"/>
                <a:ea typeface="ＭＳ Ｐゴシック" panose="020B0600070205080204" pitchFamily="34" charset="-128"/>
                <a:cs typeface="+mn-cs"/>
              </a:rPr>
              <a:t>Cenancestor </a:t>
            </a:r>
            <a:br>
              <a:rPr kumimoji="0" lang="en-US" altLang="en-US" sz="2000" b="0" i="0" u="none" strike="noStrike" kern="1200" cap="none" spc="0" normalizeH="0" baseline="0" noProof="0">
                <a:ln>
                  <a:noFill/>
                </a:ln>
                <a:solidFill>
                  <a:srgbClr val="F2F2F2"/>
                </a:solidFill>
                <a:effectLst/>
                <a:uLnTx/>
                <a:uFillTx/>
                <a:latin typeface="Arial" panose="020B0604020202020204" pitchFamily="34" charset="0"/>
                <a:ea typeface="ＭＳ Ｐゴシック" panose="020B0600070205080204" pitchFamily="34" charset="-128"/>
                <a:cs typeface="+mn-cs"/>
              </a:rPr>
            </a:br>
            <a:r>
              <a:rPr kumimoji="0" lang="en-US" altLang="en-US" sz="2000" b="0" i="0" u="none" strike="noStrike" kern="1200" cap="none" spc="0" normalizeH="0" baseline="0" noProof="0">
                <a:ln>
                  <a:noFill/>
                </a:ln>
                <a:solidFill>
                  <a:srgbClr val="F2F2F2"/>
                </a:solidFill>
                <a:effectLst/>
                <a:uLnTx/>
                <a:uFillTx/>
                <a:latin typeface="Arial" panose="020B0604020202020204" pitchFamily="34" charset="0"/>
                <a:ea typeface="ＭＳ Ｐゴシック" panose="020B0600070205080204" pitchFamily="34" charset="-128"/>
                <a:cs typeface="+mn-cs"/>
              </a:rPr>
              <a:t>(aka LUCA or MRCA) </a:t>
            </a:r>
            <a:br>
              <a:rPr kumimoji="0" lang="en-US" altLang="en-US" sz="2000" b="0" i="0" u="none" strike="noStrike" kern="1200" cap="none" spc="0" normalizeH="0" baseline="0" noProof="0">
                <a:ln>
                  <a:noFill/>
                </a:ln>
                <a:solidFill>
                  <a:srgbClr val="F2F2F2"/>
                </a:solidFill>
                <a:effectLst/>
                <a:uLnTx/>
                <a:uFillTx/>
                <a:latin typeface="Arial" panose="020B0604020202020204" pitchFamily="34" charset="0"/>
                <a:ea typeface="ＭＳ Ｐゴシック" panose="020B0600070205080204" pitchFamily="34" charset="-128"/>
                <a:cs typeface="+mn-cs"/>
              </a:rPr>
            </a:b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72833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ubtitle 2">
            <a:extLst>
              <a:ext uri="{FF2B5EF4-FFF2-40B4-BE49-F238E27FC236}">
                <a16:creationId xmlns:a16="http://schemas.microsoft.com/office/drawing/2014/main" id="{017C3E3B-BBBE-6849-BB57-E4C09419FF87}"/>
              </a:ext>
            </a:extLst>
          </p:cNvPr>
          <p:cNvSpPr>
            <a:spLocks noGrp="1" noChangeArrowheads="1"/>
          </p:cNvSpPr>
          <p:nvPr>
            <p:ph type="subTitle" idx="1"/>
          </p:nvPr>
        </p:nvSpPr>
        <p:spPr>
          <a:xfrm>
            <a:off x="4384675" y="584200"/>
            <a:ext cx="7899400" cy="1752600"/>
          </a:xfrm>
        </p:spPr>
        <p:txBody>
          <a:bodyPr>
            <a:noAutofit/>
          </a:bodyPr>
          <a:lstStyle/>
          <a:p>
            <a:pPr algn="l"/>
            <a:r>
              <a:rPr lang="en-US" altLang="en-US" sz="2800" dirty="0">
                <a:ea typeface="ＭＳ Ｐゴシック" panose="020B0600070205080204" pitchFamily="34" charset="-128"/>
              </a:rPr>
              <a:t>Willi Hennig was the founder of a systematic system based on shared ancestry (aka </a:t>
            </a:r>
            <a:r>
              <a:rPr lang="en-US" altLang="en-US" sz="2800" dirty="0">
                <a:ea typeface="ＭＳ Ｐゴシック" panose="020B0600070205080204" pitchFamily="34" charset="-128"/>
                <a:hlinkClick r:id="rId2"/>
              </a:rPr>
              <a:t>cladistics</a:t>
            </a:r>
            <a:r>
              <a:rPr lang="en-US" altLang="en-US" sz="2800" dirty="0">
                <a:ea typeface="ＭＳ Ｐゴシック" panose="020B0600070205080204" pitchFamily="34" charset="-128"/>
              </a:rPr>
              <a:t>).</a:t>
            </a:r>
          </a:p>
          <a:p>
            <a:pPr algn="l"/>
            <a:endParaRPr lang="en-US" altLang="en-US" sz="2800" dirty="0">
              <a:ea typeface="ＭＳ Ｐゴシック" panose="020B0600070205080204" pitchFamily="34" charset="-128"/>
            </a:endParaRPr>
          </a:p>
          <a:p>
            <a:pPr algn="l"/>
            <a:r>
              <a:rPr lang="en-US" altLang="en-US" sz="2800" dirty="0">
                <a:ea typeface="ＭＳ Ｐゴシック" panose="020B0600070205080204" pitchFamily="34" charset="-128"/>
              </a:rPr>
              <a:t>His area of expertise were insect.</a:t>
            </a:r>
          </a:p>
          <a:p>
            <a:pPr algn="l"/>
            <a:r>
              <a:rPr lang="en-US" altLang="en-US" sz="2800" dirty="0">
                <a:ea typeface="ＭＳ Ｐゴシック" panose="020B0600070205080204" pitchFamily="34" charset="-128"/>
              </a:rPr>
              <a:t>Wings, halteres, hardened fore-wings, the ability to fold wing back, no wings, mouth parts, development includes a pupae ... are excellent characters to classify organisms. </a:t>
            </a:r>
          </a:p>
        </p:txBody>
      </p:sp>
      <p:pic>
        <p:nvPicPr>
          <p:cNvPr id="100355" name="Picture 3">
            <a:extLst>
              <a:ext uri="{FF2B5EF4-FFF2-40B4-BE49-F238E27FC236}">
                <a16:creationId xmlns:a16="http://schemas.microsoft.com/office/drawing/2014/main" id="{61E9BD32-80EE-F342-AC11-0EE169989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488950"/>
            <a:ext cx="37592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Box 4">
            <a:extLst>
              <a:ext uri="{FF2B5EF4-FFF2-40B4-BE49-F238E27FC236}">
                <a16:creationId xmlns:a16="http://schemas.microsoft.com/office/drawing/2014/main" id="{056DEF3D-3DD4-DE4C-A0D2-73D62C6DD968}"/>
              </a:ext>
            </a:extLst>
          </p:cNvPr>
          <p:cNvSpPr txBox="1">
            <a:spLocks noChangeArrowheads="1"/>
          </p:cNvSpPr>
          <p:nvPr/>
        </p:nvSpPr>
        <p:spPr bwMode="auto">
          <a:xfrm>
            <a:off x="277813" y="6264275"/>
            <a:ext cx="8215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From Wikipedia: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https://en.wikipedia.org/wiki/Willi_Hennig</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p>
        </p:txBody>
      </p:sp>
    </p:spTree>
    <p:extLst>
      <p:ext uri="{BB962C8B-B14F-4D97-AF65-F5344CB8AC3E}">
        <p14:creationId xmlns:p14="http://schemas.microsoft.com/office/powerpoint/2010/main" val="2495332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ure 3.">
            <a:extLst>
              <a:ext uri="{FF2B5EF4-FFF2-40B4-BE49-F238E27FC236}">
                <a16:creationId xmlns:a16="http://schemas.microsoft.com/office/drawing/2014/main" id="{834468B7-109E-CE46-A7E6-A2A7875F7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646" y="0"/>
            <a:ext cx="5561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6849BD-9913-524B-BE16-C08DD5602CE7}"/>
              </a:ext>
            </a:extLst>
          </p:cNvPr>
          <p:cNvSpPr txBox="1"/>
          <p:nvPr/>
        </p:nvSpPr>
        <p:spPr>
          <a:xfrm>
            <a:off x="178172" y="5270782"/>
            <a:ext cx="4358952" cy="1200329"/>
          </a:xfrm>
          <a:prstGeom prst="rect">
            <a:avLst/>
          </a:prstGeom>
          <a:noFill/>
        </p:spPr>
        <p:txBody>
          <a:bodyPr wrap="square" rtlCol="0">
            <a:spAutoFit/>
          </a:bodyPr>
          <a:lstStyle/>
          <a:p>
            <a:r>
              <a:rPr lang="en-US" sz="2400" dirty="0"/>
              <a:t>Insect taxonomy based on shared derived characters.  </a:t>
            </a:r>
          </a:p>
          <a:p>
            <a:r>
              <a:rPr lang="en-US" sz="1200" dirty="0"/>
              <a:t>From: </a:t>
            </a:r>
            <a:r>
              <a:rPr lang="en-US" sz="1200" dirty="0">
                <a:hlinkClick r:id="rId4"/>
              </a:rPr>
              <a:t>https://royalsocietypublishing.org/doi/10.1098/rsif.2016.0363</a:t>
            </a:r>
            <a:r>
              <a:rPr lang="en-US" sz="1200" dirty="0"/>
              <a:t> </a:t>
            </a:r>
          </a:p>
        </p:txBody>
      </p:sp>
    </p:spTree>
    <p:extLst>
      <p:ext uri="{BB962C8B-B14F-4D97-AF65-F5344CB8AC3E}">
        <p14:creationId xmlns:p14="http://schemas.microsoft.com/office/powerpoint/2010/main" val="4264815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C65DE01-B92A-5E4D-81A1-DFA006211C8E}"/>
              </a:ext>
            </a:extLst>
          </p:cNvPr>
          <p:cNvCxnSpPr>
            <a:cxnSpLocks noChangeShapeType="1"/>
          </p:cNvCxnSpPr>
          <p:nvPr/>
        </p:nvCxnSpPr>
        <p:spPr bwMode="auto">
          <a:xfrm flipV="1">
            <a:off x="5972518" y="6427788"/>
            <a:ext cx="0" cy="3873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6" name="Straight Connector 5">
            <a:extLst>
              <a:ext uri="{FF2B5EF4-FFF2-40B4-BE49-F238E27FC236}">
                <a16:creationId xmlns:a16="http://schemas.microsoft.com/office/drawing/2014/main" id="{99A6A06F-7E5B-8A4B-9EDB-E094B1679246}"/>
              </a:ext>
            </a:extLst>
          </p:cNvPr>
          <p:cNvCxnSpPr>
            <a:cxnSpLocks noChangeShapeType="1"/>
          </p:cNvCxnSpPr>
          <p:nvPr/>
        </p:nvCxnSpPr>
        <p:spPr bwMode="auto">
          <a:xfrm>
            <a:off x="3351213" y="2601913"/>
            <a:ext cx="2617787" cy="3825875"/>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9" name="Straight Connector 8">
            <a:extLst>
              <a:ext uri="{FF2B5EF4-FFF2-40B4-BE49-F238E27FC236}">
                <a16:creationId xmlns:a16="http://schemas.microsoft.com/office/drawing/2014/main" id="{F85E80DA-02D0-4F44-A0DB-E3061D9C449F}"/>
              </a:ext>
            </a:extLst>
          </p:cNvPr>
          <p:cNvCxnSpPr>
            <a:cxnSpLocks noChangeShapeType="1"/>
          </p:cNvCxnSpPr>
          <p:nvPr/>
        </p:nvCxnSpPr>
        <p:spPr bwMode="auto">
          <a:xfrm flipH="1">
            <a:off x="5969000" y="2725738"/>
            <a:ext cx="3175000" cy="37020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3" name="Straight Connector 12">
            <a:extLst>
              <a:ext uri="{FF2B5EF4-FFF2-40B4-BE49-F238E27FC236}">
                <a16:creationId xmlns:a16="http://schemas.microsoft.com/office/drawing/2014/main" id="{4FBDA3F0-6B01-744E-B66F-970D10EEDE14}"/>
              </a:ext>
            </a:extLst>
          </p:cNvPr>
          <p:cNvCxnSpPr>
            <a:cxnSpLocks noChangeShapeType="1"/>
          </p:cNvCxnSpPr>
          <p:nvPr/>
        </p:nvCxnSpPr>
        <p:spPr bwMode="auto">
          <a:xfrm flipH="1" flipV="1">
            <a:off x="4900613" y="2555875"/>
            <a:ext cx="1611312" cy="3221038"/>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5" name="Straight Connector 14">
            <a:extLst>
              <a:ext uri="{FF2B5EF4-FFF2-40B4-BE49-F238E27FC236}">
                <a16:creationId xmlns:a16="http://schemas.microsoft.com/office/drawing/2014/main" id="{7E61B909-1216-9C4B-93BC-B0F37C35A521}"/>
              </a:ext>
            </a:extLst>
          </p:cNvPr>
          <p:cNvCxnSpPr>
            <a:cxnSpLocks noChangeShapeType="1"/>
          </p:cNvCxnSpPr>
          <p:nvPr/>
        </p:nvCxnSpPr>
        <p:spPr bwMode="auto">
          <a:xfrm flipH="1" flipV="1">
            <a:off x="5891213" y="2633663"/>
            <a:ext cx="1193800" cy="25082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7" name="Straight Connector 16">
            <a:extLst>
              <a:ext uri="{FF2B5EF4-FFF2-40B4-BE49-F238E27FC236}">
                <a16:creationId xmlns:a16="http://schemas.microsoft.com/office/drawing/2014/main" id="{783FEFB2-D347-AD49-89B4-FD1AB0792428}"/>
              </a:ext>
            </a:extLst>
          </p:cNvPr>
          <p:cNvCxnSpPr>
            <a:cxnSpLocks noChangeShapeType="1"/>
            <a:endCxn id="77835" idx="2"/>
          </p:cNvCxnSpPr>
          <p:nvPr/>
        </p:nvCxnSpPr>
        <p:spPr bwMode="auto">
          <a:xfrm flipH="1" flipV="1">
            <a:off x="7259638" y="2536825"/>
            <a:ext cx="654050" cy="1668463"/>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sp>
        <p:nvSpPr>
          <p:cNvPr id="77832" name="TextBox 21">
            <a:extLst>
              <a:ext uri="{FF2B5EF4-FFF2-40B4-BE49-F238E27FC236}">
                <a16:creationId xmlns:a16="http://schemas.microsoft.com/office/drawing/2014/main" id="{4DABDCDE-86D0-4941-ADCE-16BA964ED94A}"/>
              </a:ext>
            </a:extLst>
          </p:cNvPr>
          <p:cNvSpPr txBox="1">
            <a:spLocks noChangeArrowheads="1"/>
          </p:cNvSpPr>
          <p:nvPr/>
        </p:nvSpPr>
        <p:spPr bwMode="auto">
          <a:xfrm>
            <a:off x="3011488" y="201295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a:t>
            </a:r>
          </a:p>
        </p:txBody>
      </p:sp>
      <p:sp>
        <p:nvSpPr>
          <p:cNvPr id="77833" name="TextBox 23">
            <a:extLst>
              <a:ext uri="{FF2B5EF4-FFF2-40B4-BE49-F238E27FC236}">
                <a16:creationId xmlns:a16="http://schemas.microsoft.com/office/drawing/2014/main" id="{53D02FDB-7AB6-2346-BDD5-48DB27AD2D78}"/>
              </a:ext>
            </a:extLst>
          </p:cNvPr>
          <p:cNvSpPr txBox="1">
            <a:spLocks noChangeArrowheads="1"/>
          </p:cNvSpPr>
          <p:nvPr/>
        </p:nvSpPr>
        <p:spPr bwMode="auto">
          <a:xfrm>
            <a:off x="4681538" y="2089150"/>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II</a:t>
            </a:r>
          </a:p>
        </p:txBody>
      </p:sp>
      <p:sp>
        <p:nvSpPr>
          <p:cNvPr id="77834" name="TextBox 24">
            <a:extLst>
              <a:ext uri="{FF2B5EF4-FFF2-40B4-BE49-F238E27FC236}">
                <a16:creationId xmlns:a16="http://schemas.microsoft.com/office/drawing/2014/main" id="{C4E3BF1E-D8B1-0940-AE16-8B611125FC83}"/>
              </a:ext>
            </a:extLst>
          </p:cNvPr>
          <p:cNvSpPr txBox="1">
            <a:spLocks noChangeArrowheads="1"/>
          </p:cNvSpPr>
          <p:nvPr/>
        </p:nvSpPr>
        <p:spPr bwMode="auto">
          <a:xfrm>
            <a:off x="5626100" y="207327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III</a:t>
            </a:r>
          </a:p>
        </p:txBody>
      </p:sp>
      <p:sp>
        <p:nvSpPr>
          <p:cNvPr id="77835" name="TextBox 25">
            <a:extLst>
              <a:ext uri="{FF2B5EF4-FFF2-40B4-BE49-F238E27FC236}">
                <a16:creationId xmlns:a16="http://schemas.microsoft.com/office/drawing/2014/main" id="{5AF24010-B317-1044-A13A-DEA085CD7654}"/>
              </a:ext>
            </a:extLst>
          </p:cNvPr>
          <p:cNvSpPr txBox="1">
            <a:spLocks noChangeArrowheads="1"/>
          </p:cNvSpPr>
          <p:nvPr/>
        </p:nvSpPr>
        <p:spPr bwMode="auto">
          <a:xfrm>
            <a:off x="7023100" y="2074863"/>
            <a:ext cx="47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IV</a:t>
            </a:r>
          </a:p>
        </p:txBody>
      </p:sp>
      <p:sp>
        <p:nvSpPr>
          <p:cNvPr id="77836" name="TextBox 26">
            <a:extLst>
              <a:ext uri="{FF2B5EF4-FFF2-40B4-BE49-F238E27FC236}">
                <a16:creationId xmlns:a16="http://schemas.microsoft.com/office/drawing/2014/main" id="{DB70706B-C343-904A-BB13-015835163AFE}"/>
              </a:ext>
            </a:extLst>
          </p:cNvPr>
          <p:cNvSpPr txBox="1">
            <a:spLocks noChangeArrowheads="1"/>
          </p:cNvSpPr>
          <p:nvPr/>
        </p:nvSpPr>
        <p:spPr bwMode="auto">
          <a:xfrm>
            <a:off x="9020175" y="20748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V</a:t>
            </a:r>
          </a:p>
        </p:txBody>
      </p:sp>
      <p:cxnSp>
        <p:nvCxnSpPr>
          <p:cNvPr id="29" name="Straight Connector 28">
            <a:extLst>
              <a:ext uri="{FF2B5EF4-FFF2-40B4-BE49-F238E27FC236}">
                <a16:creationId xmlns:a16="http://schemas.microsoft.com/office/drawing/2014/main" id="{14D53150-1369-9B4C-A1FE-D6EA218DEDD3}"/>
              </a:ext>
            </a:extLst>
          </p:cNvPr>
          <p:cNvCxnSpPr>
            <a:cxnSpLocks noChangeShapeType="1"/>
          </p:cNvCxnSpPr>
          <p:nvPr/>
        </p:nvCxnSpPr>
        <p:spPr bwMode="auto">
          <a:xfrm>
            <a:off x="6076950" y="6040438"/>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sp>
        <p:nvSpPr>
          <p:cNvPr id="77838" name="TextBox 30">
            <a:extLst>
              <a:ext uri="{FF2B5EF4-FFF2-40B4-BE49-F238E27FC236}">
                <a16:creationId xmlns:a16="http://schemas.microsoft.com/office/drawing/2014/main" id="{A2A4A35D-37CC-CA47-904D-0C50941CAE12}"/>
              </a:ext>
            </a:extLst>
          </p:cNvPr>
          <p:cNvSpPr txBox="1">
            <a:spLocks noChangeArrowheads="1"/>
          </p:cNvSpPr>
          <p:nvPr/>
        </p:nvSpPr>
        <p:spPr bwMode="auto">
          <a:xfrm>
            <a:off x="6619875" y="5994400"/>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 -&gt; a</a:t>
            </a:r>
          </a:p>
        </p:txBody>
      </p:sp>
      <p:cxnSp>
        <p:nvCxnSpPr>
          <p:cNvPr id="32" name="Straight Connector 31">
            <a:extLst>
              <a:ext uri="{FF2B5EF4-FFF2-40B4-BE49-F238E27FC236}">
                <a16:creationId xmlns:a16="http://schemas.microsoft.com/office/drawing/2014/main" id="{71AF04E0-2FF4-5A4C-9EC0-8B83AD34408E}"/>
              </a:ext>
            </a:extLst>
          </p:cNvPr>
          <p:cNvCxnSpPr>
            <a:cxnSpLocks noChangeShapeType="1"/>
          </p:cNvCxnSpPr>
          <p:nvPr/>
        </p:nvCxnSpPr>
        <p:spPr bwMode="auto">
          <a:xfrm>
            <a:off x="6570663" y="54340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cxnSp>
        <p:nvCxnSpPr>
          <p:cNvPr id="33" name="Straight Connector 32">
            <a:extLst>
              <a:ext uri="{FF2B5EF4-FFF2-40B4-BE49-F238E27FC236}">
                <a16:creationId xmlns:a16="http://schemas.microsoft.com/office/drawing/2014/main" id="{0E8A4562-7E4D-7E46-89D4-EA7731AF6070}"/>
              </a:ext>
            </a:extLst>
          </p:cNvPr>
          <p:cNvCxnSpPr>
            <a:cxnSpLocks noChangeShapeType="1"/>
          </p:cNvCxnSpPr>
          <p:nvPr/>
        </p:nvCxnSpPr>
        <p:spPr bwMode="auto">
          <a:xfrm>
            <a:off x="7296150" y="4625975"/>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cxnSp>
        <p:nvCxnSpPr>
          <p:cNvPr id="34" name="Straight Connector 33">
            <a:extLst>
              <a:ext uri="{FF2B5EF4-FFF2-40B4-BE49-F238E27FC236}">
                <a16:creationId xmlns:a16="http://schemas.microsoft.com/office/drawing/2014/main" id="{33669FF0-CF29-0845-96CF-84FBC7E2EC95}"/>
              </a:ext>
            </a:extLst>
          </p:cNvPr>
          <p:cNvCxnSpPr>
            <a:cxnSpLocks noChangeShapeType="1"/>
          </p:cNvCxnSpPr>
          <p:nvPr/>
        </p:nvCxnSpPr>
        <p:spPr bwMode="auto">
          <a:xfrm>
            <a:off x="8253413" y="34782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sp>
        <p:nvSpPr>
          <p:cNvPr id="77842" name="TextBox 34">
            <a:extLst>
              <a:ext uri="{FF2B5EF4-FFF2-40B4-BE49-F238E27FC236}">
                <a16:creationId xmlns:a16="http://schemas.microsoft.com/office/drawing/2014/main" id="{E7EEBFC7-38C0-2D41-A5CE-20DB5B8BD526}"/>
              </a:ext>
            </a:extLst>
          </p:cNvPr>
          <p:cNvSpPr txBox="1">
            <a:spLocks noChangeArrowheads="1"/>
          </p:cNvSpPr>
          <p:nvPr/>
        </p:nvSpPr>
        <p:spPr bwMode="auto">
          <a:xfrm>
            <a:off x="7208838" y="5265738"/>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 -&gt; b</a:t>
            </a:r>
          </a:p>
        </p:txBody>
      </p:sp>
      <p:sp>
        <p:nvSpPr>
          <p:cNvPr id="77843" name="TextBox 35">
            <a:extLst>
              <a:ext uri="{FF2B5EF4-FFF2-40B4-BE49-F238E27FC236}">
                <a16:creationId xmlns:a16="http://schemas.microsoft.com/office/drawing/2014/main" id="{DE010D01-3F1E-2B48-B492-2907E59D3C58}"/>
              </a:ext>
            </a:extLst>
          </p:cNvPr>
          <p:cNvSpPr txBox="1">
            <a:spLocks noChangeArrowheads="1"/>
          </p:cNvSpPr>
          <p:nvPr/>
        </p:nvSpPr>
        <p:spPr bwMode="auto">
          <a:xfrm>
            <a:off x="7905750" y="4430713"/>
            <a:ext cx="1012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 -&gt; c</a:t>
            </a:r>
          </a:p>
        </p:txBody>
      </p:sp>
      <p:sp>
        <p:nvSpPr>
          <p:cNvPr id="77844" name="TextBox 36">
            <a:extLst>
              <a:ext uri="{FF2B5EF4-FFF2-40B4-BE49-F238E27FC236}">
                <a16:creationId xmlns:a16="http://schemas.microsoft.com/office/drawing/2014/main" id="{DD5A2F75-F119-8141-9620-78570EFD70E8}"/>
              </a:ext>
            </a:extLst>
          </p:cNvPr>
          <p:cNvSpPr txBox="1">
            <a:spLocks noChangeArrowheads="1"/>
          </p:cNvSpPr>
          <p:nvPr/>
        </p:nvSpPr>
        <p:spPr bwMode="auto">
          <a:xfrm>
            <a:off x="8896350" y="3268663"/>
            <a:ext cx="103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 -&gt; d</a:t>
            </a:r>
          </a:p>
        </p:txBody>
      </p:sp>
      <p:sp>
        <p:nvSpPr>
          <p:cNvPr id="77845" name="TextBox 37">
            <a:extLst>
              <a:ext uri="{FF2B5EF4-FFF2-40B4-BE49-F238E27FC236}">
                <a16:creationId xmlns:a16="http://schemas.microsoft.com/office/drawing/2014/main" id="{CEC8363A-CF4A-AB41-AD5D-ED520D0F43BA}"/>
              </a:ext>
            </a:extLst>
          </p:cNvPr>
          <p:cNvSpPr txBox="1">
            <a:spLocks noChangeArrowheads="1"/>
          </p:cNvSpPr>
          <p:nvPr/>
        </p:nvSpPr>
        <p:spPr bwMode="auto">
          <a:xfrm>
            <a:off x="2700338" y="1471613"/>
            <a:ext cx="677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                   a         a              a                      a</a:t>
            </a:r>
          </a:p>
        </p:txBody>
      </p:sp>
      <p:sp>
        <p:nvSpPr>
          <p:cNvPr id="77846" name="TextBox 39">
            <a:extLst>
              <a:ext uri="{FF2B5EF4-FFF2-40B4-BE49-F238E27FC236}">
                <a16:creationId xmlns:a16="http://schemas.microsoft.com/office/drawing/2014/main" id="{07200789-D135-5547-BB79-DE1690AE2AC3}"/>
              </a:ext>
            </a:extLst>
          </p:cNvPr>
          <p:cNvSpPr txBox="1">
            <a:spLocks noChangeArrowheads="1"/>
          </p:cNvSpPr>
          <p:nvPr/>
        </p:nvSpPr>
        <p:spPr bwMode="auto">
          <a:xfrm>
            <a:off x="2714625" y="1096963"/>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B                  B         b              b                      b</a:t>
            </a:r>
          </a:p>
        </p:txBody>
      </p:sp>
      <p:sp>
        <p:nvSpPr>
          <p:cNvPr id="77847" name="TextBox 42">
            <a:extLst>
              <a:ext uri="{FF2B5EF4-FFF2-40B4-BE49-F238E27FC236}">
                <a16:creationId xmlns:a16="http://schemas.microsoft.com/office/drawing/2014/main" id="{84F64EBA-59C3-FB43-AE80-45AE01F04FFE}"/>
              </a:ext>
            </a:extLst>
          </p:cNvPr>
          <p:cNvSpPr txBox="1">
            <a:spLocks noChangeArrowheads="1"/>
          </p:cNvSpPr>
          <p:nvPr/>
        </p:nvSpPr>
        <p:spPr bwMode="auto">
          <a:xfrm>
            <a:off x="2716213" y="696913"/>
            <a:ext cx="671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C                   C        C              c                      c </a:t>
            </a:r>
          </a:p>
        </p:txBody>
      </p:sp>
    </p:spTree>
    <p:extLst>
      <p:ext uri="{BB962C8B-B14F-4D97-AF65-F5344CB8AC3E}">
        <p14:creationId xmlns:p14="http://schemas.microsoft.com/office/powerpoint/2010/main" val="141753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ED65205-4985-3D44-B6F6-E0FF6C93C538}"/>
              </a:ext>
            </a:extLst>
          </p:cNvPr>
          <p:cNvCxnSpPr>
            <a:cxnSpLocks noChangeShapeType="1"/>
          </p:cNvCxnSpPr>
          <p:nvPr/>
        </p:nvCxnSpPr>
        <p:spPr bwMode="auto">
          <a:xfrm flipV="1">
            <a:off x="5984875" y="6427788"/>
            <a:ext cx="0" cy="3873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6" name="Straight Connector 5">
            <a:extLst>
              <a:ext uri="{FF2B5EF4-FFF2-40B4-BE49-F238E27FC236}">
                <a16:creationId xmlns:a16="http://schemas.microsoft.com/office/drawing/2014/main" id="{65AAAABA-7BCF-B544-B5D1-5B59C63DD915}"/>
              </a:ext>
            </a:extLst>
          </p:cNvPr>
          <p:cNvCxnSpPr>
            <a:cxnSpLocks noChangeShapeType="1"/>
          </p:cNvCxnSpPr>
          <p:nvPr/>
        </p:nvCxnSpPr>
        <p:spPr bwMode="auto">
          <a:xfrm>
            <a:off x="3351213" y="2601913"/>
            <a:ext cx="2617787" cy="3825875"/>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9" name="Straight Connector 8">
            <a:extLst>
              <a:ext uri="{FF2B5EF4-FFF2-40B4-BE49-F238E27FC236}">
                <a16:creationId xmlns:a16="http://schemas.microsoft.com/office/drawing/2014/main" id="{679524FB-24D6-DA4E-A70F-1F13E9B95920}"/>
              </a:ext>
            </a:extLst>
          </p:cNvPr>
          <p:cNvCxnSpPr>
            <a:cxnSpLocks noChangeShapeType="1"/>
          </p:cNvCxnSpPr>
          <p:nvPr/>
        </p:nvCxnSpPr>
        <p:spPr bwMode="auto">
          <a:xfrm flipH="1">
            <a:off x="5969000" y="2725738"/>
            <a:ext cx="3175000" cy="37020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3" name="Straight Connector 12">
            <a:extLst>
              <a:ext uri="{FF2B5EF4-FFF2-40B4-BE49-F238E27FC236}">
                <a16:creationId xmlns:a16="http://schemas.microsoft.com/office/drawing/2014/main" id="{26679093-3FBD-6F45-9589-AF5EFD1E662B}"/>
              </a:ext>
            </a:extLst>
          </p:cNvPr>
          <p:cNvCxnSpPr>
            <a:cxnSpLocks noChangeShapeType="1"/>
          </p:cNvCxnSpPr>
          <p:nvPr/>
        </p:nvCxnSpPr>
        <p:spPr bwMode="auto">
          <a:xfrm flipH="1" flipV="1">
            <a:off x="4900613" y="2555875"/>
            <a:ext cx="1611312" cy="3221038"/>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5" name="Straight Connector 14">
            <a:extLst>
              <a:ext uri="{FF2B5EF4-FFF2-40B4-BE49-F238E27FC236}">
                <a16:creationId xmlns:a16="http://schemas.microsoft.com/office/drawing/2014/main" id="{212C0C74-0BAD-894E-8157-CF671ABC995F}"/>
              </a:ext>
            </a:extLst>
          </p:cNvPr>
          <p:cNvCxnSpPr>
            <a:cxnSpLocks noChangeShapeType="1"/>
          </p:cNvCxnSpPr>
          <p:nvPr/>
        </p:nvCxnSpPr>
        <p:spPr bwMode="auto">
          <a:xfrm flipH="1" flipV="1">
            <a:off x="5891213" y="2633663"/>
            <a:ext cx="1193800" cy="25082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7" name="Straight Connector 16">
            <a:extLst>
              <a:ext uri="{FF2B5EF4-FFF2-40B4-BE49-F238E27FC236}">
                <a16:creationId xmlns:a16="http://schemas.microsoft.com/office/drawing/2014/main" id="{1A65FDBB-EC1C-D84D-BFBA-705AEDF87039}"/>
              </a:ext>
            </a:extLst>
          </p:cNvPr>
          <p:cNvCxnSpPr>
            <a:cxnSpLocks noChangeShapeType="1"/>
            <a:endCxn id="78859" idx="2"/>
          </p:cNvCxnSpPr>
          <p:nvPr/>
        </p:nvCxnSpPr>
        <p:spPr bwMode="auto">
          <a:xfrm flipH="1" flipV="1">
            <a:off x="7259638" y="2536825"/>
            <a:ext cx="654050" cy="1668463"/>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sp>
        <p:nvSpPr>
          <p:cNvPr id="78856" name="TextBox 21">
            <a:extLst>
              <a:ext uri="{FF2B5EF4-FFF2-40B4-BE49-F238E27FC236}">
                <a16:creationId xmlns:a16="http://schemas.microsoft.com/office/drawing/2014/main" id="{81B04B23-3658-DC46-A248-763742E1E53C}"/>
              </a:ext>
            </a:extLst>
          </p:cNvPr>
          <p:cNvSpPr txBox="1">
            <a:spLocks noChangeArrowheads="1"/>
          </p:cNvSpPr>
          <p:nvPr/>
        </p:nvSpPr>
        <p:spPr bwMode="auto">
          <a:xfrm>
            <a:off x="3011488" y="201295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a:t>
            </a:r>
          </a:p>
        </p:txBody>
      </p:sp>
      <p:sp>
        <p:nvSpPr>
          <p:cNvPr id="78857" name="TextBox 23">
            <a:extLst>
              <a:ext uri="{FF2B5EF4-FFF2-40B4-BE49-F238E27FC236}">
                <a16:creationId xmlns:a16="http://schemas.microsoft.com/office/drawing/2014/main" id="{9C7AC3F7-7416-FF48-8CBE-A2F7941BD11A}"/>
              </a:ext>
            </a:extLst>
          </p:cNvPr>
          <p:cNvSpPr txBox="1">
            <a:spLocks noChangeArrowheads="1"/>
          </p:cNvSpPr>
          <p:nvPr/>
        </p:nvSpPr>
        <p:spPr bwMode="auto">
          <a:xfrm>
            <a:off x="4681538" y="2089150"/>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II</a:t>
            </a:r>
          </a:p>
        </p:txBody>
      </p:sp>
      <p:sp>
        <p:nvSpPr>
          <p:cNvPr id="78858" name="TextBox 24">
            <a:extLst>
              <a:ext uri="{FF2B5EF4-FFF2-40B4-BE49-F238E27FC236}">
                <a16:creationId xmlns:a16="http://schemas.microsoft.com/office/drawing/2014/main" id="{E59EE706-D85A-C34B-8693-E9763F00178A}"/>
              </a:ext>
            </a:extLst>
          </p:cNvPr>
          <p:cNvSpPr txBox="1">
            <a:spLocks noChangeArrowheads="1"/>
          </p:cNvSpPr>
          <p:nvPr/>
        </p:nvSpPr>
        <p:spPr bwMode="auto">
          <a:xfrm>
            <a:off x="5626100" y="207327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III</a:t>
            </a:r>
          </a:p>
        </p:txBody>
      </p:sp>
      <p:sp>
        <p:nvSpPr>
          <p:cNvPr id="78859" name="TextBox 25">
            <a:extLst>
              <a:ext uri="{FF2B5EF4-FFF2-40B4-BE49-F238E27FC236}">
                <a16:creationId xmlns:a16="http://schemas.microsoft.com/office/drawing/2014/main" id="{FBDE42C0-3825-DF43-8E62-C515D4BAC7B7}"/>
              </a:ext>
            </a:extLst>
          </p:cNvPr>
          <p:cNvSpPr txBox="1">
            <a:spLocks noChangeArrowheads="1"/>
          </p:cNvSpPr>
          <p:nvPr/>
        </p:nvSpPr>
        <p:spPr bwMode="auto">
          <a:xfrm>
            <a:off x="7023100" y="2074863"/>
            <a:ext cx="47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IV</a:t>
            </a:r>
          </a:p>
        </p:txBody>
      </p:sp>
      <p:sp>
        <p:nvSpPr>
          <p:cNvPr id="78860" name="TextBox 26">
            <a:extLst>
              <a:ext uri="{FF2B5EF4-FFF2-40B4-BE49-F238E27FC236}">
                <a16:creationId xmlns:a16="http://schemas.microsoft.com/office/drawing/2014/main" id="{7A0A3616-1402-2A4D-BA0E-DFF1FE1C6C2C}"/>
              </a:ext>
            </a:extLst>
          </p:cNvPr>
          <p:cNvSpPr txBox="1">
            <a:spLocks noChangeArrowheads="1"/>
          </p:cNvSpPr>
          <p:nvPr/>
        </p:nvSpPr>
        <p:spPr bwMode="auto">
          <a:xfrm>
            <a:off x="9020175" y="20748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V</a:t>
            </a:r>
          </a:p>
        </p:txBody>
      </p:sp>
      <p:cxnSp>
        <p:nvCxnSpPr>
          <p:cNvPr id="29" name="Straight Connector 28">
            <a:extLst>
              <a:ext uri="{FF2B5EF4-FFF2-40B4-BE49-F238E27FC236}">
                <a16:creationId xmlns:a16="http://schemas.microsoft.com/office/drawing/2014/main" id="{97592E96-A389-124B-9816-17D81CE8223F}"/>
              </a:ext>
            </a:extLst>
          </p:cNvPr>
          <p:cNvCxnSpPr>
            <a:cxnSpLocks noChangeShapeType="1"/>
          </p:cNvCxnSpPr>
          <p:nvPr/>
        </p:nvCxnSpPr>
        <p:spPr bwMode="auto">
          <a:xfrm>
            <a:off x="6076950" y="6040438"/>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sp>
        <p:nvSpPr>
          <p:cNvPr id="78862" name="TextBox 30">
            <a:extLst>
              <a:ext uri="{FF2B5EF4-FFF2-40B4-BE49-F238E27FC236}">
                <a16:creationId xmlns:a16="http://schemas.microsoft.com/office/drawing/2014/main" id="{446F00CE-CBD2-0C48-91D7-0BB2A12FFB6C}"/>
              </a:ext>
            </a:extLst>
          </p:cNvPr>
          <p:cNvSpPr txBox="1">
            <a:spLocks noChangeArrowheads="1"/>
          </p:cNvSpPr>
          <p:nvPr/>
        </p:nvSpPr>
        <p:spPr bwMode="auto">
          <a:xfrm>
            <a:off x="6619875" y="5994400"/>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 -&gt;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a</a:t>
            </a:r>
          </a:p>
        </p:txBody>
      </p:sp>
      <p:cxnSp>
        <p:nvCxnSpPr>
          <p:cNvPr id="32" name="Straight Connector 31">
            <a:extLst>
              <a:ext uri="{FF2B5EF4-FFF2-40B4-BE49-F238E27FC236}">
                <a16:creationId xmlns:a16="http://schemas.microsoft.com/office/drawing/2014/main" id="{CF434CD0-18F1-E549-9B47-EA61CD5D2930}"/>
              </a:ext>
            </a:extLst>
          </p:cNvPr>
          <p:cNvCxnSpPr>
            <a:cxnSpLocks noChangeShapeType="1"/>
          </p:cNvCxnSpPr>
          <p:nvPr/>
        </p:nvCxnSpPr>
        <p:spPr bwMode="auto">
          <a:xfrm>
            <a:off x="6570663" y="54340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cxnSp>
        <p:nvCxnSpPr>
          <p:cNvPr id="33" name="Straight Connector 32">
            <a:extLst>
              <a:ext uri="{FF2B5EF4-FFF2-40B4-BE49-F238E27FC236}">
                <a16:creationId xmlns:a16="http://schemas.microsoft.com/office/drawing/2014/main" id="{B57042E9-4260-C845-8464-5B54AEB99B7A}"/>
              </a:ext>
            </a:extLst>
          </p:cNvPr>
          <p:cNvCxnSpPr>
            <a:cxnSpLocks noChangeShapeType="1"/>
          </p:cNvCxnSpPr>
          <p:nvPr/>
        </p:nvCxnSpPr>
        <p:spPr bwMode="auto">
          <a:xfrm>
            <a:off x="7296150" y="4625975"/>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cxnSp>
        <p:nvCxnSpPr>
          <p:cNvPr id="34" name="Straight Connector 33">
            <a:extLst>
              <a:ext uri="{FF2B5EF4-FFF2-40B4-BE49-F238E27FC236}">
                <a16:creationId xmlns:a16="http://schemas.microsoft.com/office/drawing/2014/main" id="{55B04E60-64EA-134B-AC70-D472CD9B892A}"/>
              </a:ext>
            </a:extLst>
          </p:cNvPr>
          <p:cNvCxnSpPr>
            <a:cxnSpLocks noChangeShapeType="1"/>
          </p:cNvCxnSpPr>
          <p:nvPr/>
        </p:nvCxnSpPr>
        <p:spPr bwMode="auto">
          <a:xfrm>
            <a:off x="8253413" y="34782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sp>
        <p:nvSpPr>
          <p:cNvPr id="78866" name="TextBox 34">
            <a:extLst>
              <a:ext uri="{FF2B5EF4-FFF2-40B4-BE49-F238E27FC236}">
                <a16:creationId xmlns:a16="http://schemas.microsoft.com/office/drawing/2014/main" id="{D7AB76CC-EA05-E943-BEDD-018FC4BD3D2D}"/>
              </a:ext>
            </a:extLst>
          </p:cNvPr>
          <p:cNvSpPr txBox="1">
            <a:spLocks noChangeArrowheads="1"/>
          </p:cNvSpPr>
          <p:nvPr/>
        </p:nvSpPr>
        <p:spPr bwMode="auto">
          <a:xfrm>
            <a:off x="7208838" y="5265738"/>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 -&gt;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b</a:t>
            </a:r>
          </a:p>
        </p:txBody>
      </p:sp>
      <p:sp>
        <p:nvSpPr>
          <p:cNvPr id="78867" name="TextBox 35">
            <a:extLst>
              <a:ext uri="{FF2B5EF4-FFF2-40B4-BE49-F238E27FC236}">
                <a16:creationId xmlns:a16="http://schemas.microsoft.com/office/drawing/2014/main" id="{205A87A8-30DE-214B-8EEA-6C7028B9F486}"/>
              </a:ext>
            </a:extLst>
          </p:cNvPr>
          <p:cNvSpPr txBox="1">
            <a:spLocks noChangeArrowheads="1"/>
          </p:cNvSpPr>
          <p:nvPr/>
        </p:nvSpPr>
        <p:spPr bwMode="auto">
          <a:xfrm>
            <a:off x="7905750" y="4430713"/>
            <a:ext cx="1012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 -&gt;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c</a:t>
            </a:r>
          </a:p>
        </p:txBody>
      </p:sp>
      <p:sp>
        <p:nvSpPr>
          <p:cNvPr id="78868" name="TextBox 36">
            <a:extLst>
              <a:ext uri="{FF2B5EF4-FFF2-40B4-BE49-F238E27FC236}">
                <a16:creationId xmlns:a16="http://schemas.microsoft.com/office/drawing/2014/main" id="{FE785994-09C3-384C-811B-9B23BE1A6224}"/>
              </a:ext>
            </a:extLst>
          </p:cNvPr>
          <p:cNvSpPr txBox="1">
            <a:spLocks noChangeArrowheads="1"/>
          </p:cNvSpPr>
          <p:nvPr/>
        </p:nvSpPr>
        <p:spPr bwMode="auto">
          <a:xfrm>
            <a:off x="8896350" y="3268663"/>
            <a:ext cx="103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 -&gt; d</a:t>
            </a:r>
          </a:p>
        </p:txBody>
      </p:sp>
      <p:sp>
        <p:nvSpPr>
          <p:cNvPr id="78869" name="TextBox 37">
            <a:extLst>
              <a:ext uri="{FF2B5EF4-FFF2-40B4-BE49-F238E27FC236}">
                <a16:creationId xmlns:a16="http://schemas.microsoft.com/office/drawing/2014/main" id="{B1C29B28-0CF9-9B45-95D0-C97750608828}"/>
              </a:ext>
            </a:extLst>
          </p:cNvPr>
          <p:cNvSpPr txBox="1">
            <a:spLocks noChangeArrowheads="1"/>
          </p:cNvSpPr>
          <p:nvPr/>
        </p:nvSpPr>
        <p:spPr bwMode="auto">
          <a:xfrm>
            <a:off x="2700338" y="1471613"/>
            <a:ext cx="677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a         a              a                      a</a:t>
            </a:r>
          </a:p>
        </p:txBody>
      </p:sp>
      <p:sp>
        <p:nvSpPr>
          <p:cNvPr id="78870" name="TextBox 39">
            <a:extLst>
              <a:ext uri="{FF2B5EF4-FFF2-40B4-BE49-F238E27FC236}">
                <a16:creationId xmlns:a16="http://schemas.microsoft.com/office/drawing/2014/main" id="{E11D95A7-6BA0-6344-B554-23AA614726D5}"/>
              </a:ext>
            </a:extLst>
          </p:cNvPr>
          <p:cNvSpPr txBox="1">
            <a:spLocks noChangeArrowheads="1"/>
          </p:cNvSpPr>
          <p:nvPr/>
        </p:nvSpPr>
        <p:spPr bwMode="auto">
          <a:xfrm>
            <a:off x="2714625" y="1096963"/>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B                  B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 b              b                      b</a:t>
            </a:r>
          </a:p>
        </p:txBody>
      </p:sp>
      <p:sp>
        <p:nvSpPr>
          <p:cNvPr id="78871" name="TextBox 42">
            <a:extLst>
              <a:ext uri="{FF2B5EF4-FFF2-40B4-BE49-F238E27FC236}">
                <a16:creationId xmlns:a16="http://schemas.microsoft.com/office/drawing/2014/main" id="{FB7427F6-46DA-F845-9C30-739104EA5DC2}"/>
              </a:ext>
            </a:extLst>
          </p:cNvPr>
          <p:cNvSpPr txBox="1">
            <a:spLocks noChangeArrowheads="1"/>
          </p:cNvSpPr>
          <p:nvPr/>
        </p:nvSpPr>
        <p:spPr bwMode="auto">
          <a:xfrm>
            <a:off x="2716213" y="696913"/>
            <a:ext cx="6853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C                  C        C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c                      c </a:t>
            </a:r>
          </a:p>
        </p:txBody>
      </p:sp>
      <p:sp>
        <p:nvSpPr>
          <p:cNvPr id="78872" name="TextBox 1">
            <a:extLst>
              <a:ext uri="{FF2B5EF4-FFF2-40B4-BE49-F238E27FC236}">
                <a16:creationId xmlns:a16="http://schemas.microsoft.com/office/drawing/2014/main" id="{715C04A0-8E88-6843-864B-E29568E92B22}"/>
              </a:ext>
            </a:extLst>
          </p:cNvPr>
          <p:cNvSpPr txBox="1">
            <a:spLocks noChangeArrowheads="1"/>
          </p:cNvSpPr>
          <p:nvPr/>
        </p:nvSpPr>
        <p:spPr bwMode="auto">
          <a:xfrm>
            <a:off x="1685926" y="3970338"/>
            <a:ext cx="325278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Shared derived characters (aka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synapomorphies</a:t>
            </a:r>
            <a:r>
              <a:rPr kumimoji="0" lang="en-US"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 define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monophyletic</a:t>
            </a:r>
            <a:r>
              <a:rPr kumimoji="0" lang="en-US"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 groups,</a:t>
            </a:r>
          </a:p>
        </p:txBody>
      </p:sp>
      <p:sp>
        <p:nvSpPr>
          <p:cNvPr id="4" name="TextBox 3">
            <a:extLst>
              <a:ext uri="{FF2B5EF4-FFF2-40B4-BE49-F238E27FC236}">
                <a16:creationId xmlns:a16="http://schemas.microsoft.com/office/drawing/2014/main" id="{BCF5ACFE-4A0C-1EF1-5C18-A684EFEB7CD9}"/>
              </a:ext>
            </a:extLst>
          </p:cNvPr>
          <p:cNvSpPr txBox="1"/>
          <p:nvPr/>
        </p:nvSpPr>
        <p:spPr>
          <a:xfrm>
            <a:off x="334160" y="5908616"/>
            <a:ext cx="5053386" cy="923330"/>
          </a:xfrm>
          <a:prstGeom prst="rect">
            <a:avLst/>
          </a:prstGeom>
          <a:noFill/>
        </p:spPr>
        <p:txBody>
          <a:bodyPr wrap="square" rtlCol="0">
            <a:spAutoFit/>
          </a:bodyPr>
          <a:lstStyle/>
          <a:p>
            <a:r>
              <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i.e. groups that have a common ancestor that is only ancestor to the members of the group and not to other organisms</a:t>
            </a:r>
            <a:endParaRPr lang="en-US" dirty="0"/>
          </a:p>
        </p:txBody>
      </p:sp>
    </p:spTree>
    <p:extLst>
      <p:ext uri="{BB962C8B-B14F-4D97-AF65-F5344CB8AC3E}">
        <p14:creationId xmlns:p14="http://schemas.microsoft.com/office/powerpoint/2010/main" val="4197536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B9C0A1F-6082-B546-B08F-D4F43183566F}"/>
              </a:ext>
            </a:extLst>
          </p:cNvPr>
          <p:cNvPicPr>
            <a:picLocks noGrp="1" noChangeAspect="1"/>
          </p:cNvPicPr>
          <p:nvPr>
            <p:ph idx="1"/>
          </p:nvPr>
        </p:nvPicPr>
        <p:blipFill>
          <a:blip r:embed="rId3"/>
          <a:stretch>
            <a:fillRect/>
          </a:stretch>
        </p:blipFill>
        <p:spPr>
          <a:xfrm>
            <a:off x="333839" y="64585"/>
            <a:ext cx="5486194" cy="6728830"/>
          </a:xfrm>
          <a:prstGeom prst="rect">
            <a:avLst/>
          </a:prstGeom>
        </p:spPr>
      </p:pic>
      <p:sp>
        <p:nvSpPr>
          <p:cNvPr id="5" name="TextBox 4">
            <a:extLst>
              <a:ext uri="{FF2B5EF4-FFF2-40B4-BE49-F238E27FC236}">
                <a16:creationId xmlns:a16="http://schemas.microsoft.com/office/drawing/2014/main" id="{2DAE6B82-D800-BB44-B68D-90B90FEE1192}"/>
              </a:ext>
            </a:extLst>
          </p:cNvPr>
          <p:cNvSpPr txBox="1"/>
          <p:nvPr/>
        </p:nvSpPr>
        <p:spPr>
          <a:xfrm>
            <a:off x="5867400" y="1474037"/>
            <a:ext cx="5715000" cy="3416320"/>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While homology is a transitive property, the parts of a protein (or DNA) that  are  homologous  need  to  be  the  same. E.g. 6320016 (V‐ATPase A‐SU  from  Yeast) is  homologous  to  1303679  (V‐ATPase A‐SU  from Acetabularia)  and  to  2507047 (mating  type switching endonuclease from yeast), but different parts of 6320016 give rise to this homology. </a:t>
            </a:r>
          </a:p>
        </p:txBody>
      </p:sp>
    </p:spTree>
    <p:extLst>
      <p:ext uri="{BB962C8B-B14F-4D97-AF65-F5344CB8AC3E}">
        <p14:creationId xmlns:p14="http://schemas.microsoft.com/office/powerpoint/2010/main" val="1545798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8B5FC1B-0CB4-6F4A-897E-FC6115F60AD3}"/>
              </a:ext>
            </a:extLst>
          </p:cNvPr>
          <p:cNvCxnSpPr>
            <a:cxnSpLocks noChangeShapeType="1"/>
          </p:cNvCxnSpPr>
          <p:nvPr/>
        </p:nvCxnSpPr>
        <p:spPr bwMode="auto">
          <a:xfrm flipV="1">
            <a:off x="5984875" y="6427788"/>
            <a:ext cx="0" cy="3873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6" name="Straight Connector 5">
            <a:extLst>
              <a:ext uri="{FF2B5EF4-FFF2-40B4-BE49-F238E27FC236}">
                <a16:creationId xmlns:a16="http://schemas.microsoft.com/office/drawing/2014/main" id="{EA6E66F4-D263-624A-9827-1358DBD6763B}"/>
              </a:ext>
            </a:extLst>
          </p:cNvPr>
          <p:cNvCxnSpPr>
            <a:cxnSpLocks noChangeShapeType="1"/>
          </p:cNvCxnSpPr>
          <p:nvPr/>
        </p:nvCxnSpPr>
        <p:spPr bwMode="auto">
          <a:xfrm>
            <a:off x="3351213" y="2601913"/>
            <a:ext cx="2617787" cy="3825875"/>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9" name="Straight Connector 8">
            <a:extLst>
              <a:ext uri="{FF2B5EF4-FFF2-40B4-BE49-F238E27FC236}">
                <a16:creationId xmlns:a16="http://schemas.microsoft.com/office/drawing/2014/main" id="{6E9F796A-2258-B34B-B5FF-11F8C4468A2B}"/>
              </a:ext>
            </a:extLst>
          </p:cNvPr>
          <p:cNvCxnSpPr>
            <a:cxnSpLocks noChangeShapeType="1"/>
          </p:cNvCxnSpPr>
          <p:nvPr/>
        </p:nvCxnSpPr>
        <p:spPr bwMode="auto">
          <a:xfrm flipH="1">
            <a:off x="5969000" y="2725738"/>
            <a:ext cx="3175000" cy="37020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3" name="Straight Connector 12">
            <a:extLst>
              <a:ext uri="{FF2B5EF4-FFF2-40B4-BE49-F238E27FC236}">
                <a16:creationId xmlns:a16="http://schemas.microsoft.com/office/drawing/2014/main" id="{644184CC-D0B4-E04C-B7AD-2DD9A8E5B07F}"/>
              </a:ext>
            </a:extLst>
          </p:cNvPr>
          <p:cNvCxnSpPr>
            <a:cxnSpLocks noChangeShapeType="1"/>
          </p:cNvCxnSpPr>
          <p:nvPr/>
        </p:nvCxnSpPr>
        <p:spPr bwMode="auto">
          <a:xfrm flipH="1" flipV="1">
            <a:off x="4900613" y="2555875"/>
            <a:ext cx="1611312" cy="3221038"/>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5" name="Straight Connector 14">
            <a:extLst>
              <a:ext uri="{FF2B5EF4-FFF2-40B4-BE49-F238E27FC236}">
                <a16:creationId xmlns:a16="http://schemas.microsoft.com/office/drawing/2014/main" id="{7E6B2FEF-40FA-5C40-92C7-521E79484050}"/>
              </a:ext>
            </a:extLst>
          </p:cNvPr>
          <p:cNvCxnSpPr>
            <a:cxnSpLocks noChangeShapeType="1"/>
          </p:cNvCxnSpPr>
          <p:nvPr/>
        </p:nvCxnSpPr>
        <p:spPr bwMode="auto">
          <a:xfrm flipH="1" flipV="1">
            <a:off x="5891213" y="2633663"/>
            <a:ext cx="1193800" cy="25082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7" name="Straight Connector 16">
            <a:extLst>
              <a:ext uri="{FF2B5EF4-FFF2-40B4-BE49-F238E27FC236}">
                <a16:creationId xmlns:a16="http://schemas.microsoft.com/office/drawing/2014/main" id="{E24604AF-47CE-8649-9F48-828BF749D1F4}"/>
              </a:ext>
            </a:extLst>
          </p:cNvPr>
          <p:cNvCxnSpPr>
            <a:cxnSpLocks noChangeShapeType="1"/>
            <a:endCxn id="79883" idx="2"/>
          </p:cNvCxnSpPr>
          <p:nvPr/>
        </p:nvCxnSpPr>
        <p:spPr bwMode="auto">
          <a:xfrm flipH="1" flipV="1">
            <a:off x="7259638" y="2536825"/>
            <a:ext cx="654050" cy="1668463"/>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sp>
        <p:nvSpPr>
          <p:cNvPr id="79880" name="TextBox 21">
            <a:extLst>
              <a:ext uri="{FF2B5EF4-FFF2-40B4-BE49-F238E27FC236}">
                <a16:creationId xmlns:a16="http://schemas.microsoft.com/office/drawing/2014/main" id="{011416FD-C6AD-9A44-90FD-25BEE8BC83D2}"/>
              </a:ext>
            </a:extLst>
          </p:cNvPr>
          <p:cNvSpPr txBox="1">
            <a:spLocks noChangeArrowheads="1"/>
          </p:cNvSpPr>
          <p:nvPr/>
        </p:nvSpPr>
        <p:spPr bwMode="auto">
          <a:xfrm>
            <a:off x="3011488" y="201295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a:t>
            </a:r>
          </a:p>
        </p:txBody>
      </p:sp>
      <p:sp>
        <p:nvSpPr>
          <p:cNvPr id="79881" name="TextBox 23">
            <a:extLst>
              <a:ext uri="{FF2B5EF4-FFF2-40B4-BE49-F238E27FC236}">
                <a16:creationId xmlns:a16="http://schemas.microsoft.com/office/drawing/2014/main" id="{89C8BEDC-6D19-DD4D-B1B4-1161AB9C0F9C}"/>
              </a:ext>
            </a:extLst>
          </p:cNvPr>
          <p:cNvSpPr txBox="1">
            <a:spLocks noChangeArrowheads="1"/>
          </p:cNvSpPr>
          <p:nvPr/>
        </p:nvSpPr>
        <p:spPr bwMode="auto">
          <a:xfrm>
            <a:off x="4681538" y="2089150"/>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II</a:t>
            </a:r>
          </a:p>
        </p:txBody>
      </p:sp>
      <p:sp>
        <p:nvSpPr>
          <p:cNvPr id="79882" name="TextBox 24">
            <a:extLst>
              <a:ext uri="{FF2B5EF4-FFF2-40B4-BE49-F238E27FC236}">
                <a16:creationId xmlns:a16="http://schemas.microsoft.com/office/drawing/2014/main" id="{7349BADC-17DF-224A-B856-81BB4043E4A7}"/>
              </a:ext>
            </a:extLst>
          </p:cNvPr>
          <p:cNvSpPr txBox="1">
            <a:spLocks noChangeArrowheads="1"/>
          </p:cNvSpPr>
          <p:nvPr/>
        </p:nvSpPr>
        <p:spPr bwMode="auto">
          <a:xfrm>
            <a:off x="5626100" y="207327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III</a:t>
            </a:r>
          </a:p>
        </p:txBody>
      </p:sp>
      <p:sp>
        <p:nvSpPr>
          <p:cNvPr id="79883" name="TextBox 25">
            <a:extLst>
              <a:ext uri="{FF2B5EF4-FFF2-40B4-BE49-F238E27FC236}">
                <a16:creationId xmlns:a16="http://schemas.microsoft.com/office/drawing/2014/main" id="{82AB1D9E-CE0A-5643-BE61-A21E9EDE9770}"/>
              </a:ext>
            </a:extLst>
          </p:cNvPr>
          <p:cNvSpPr txBox="1">
            <a:spLocks noChangeArrowheads="1"/>
          </p:cNvSpPr>
          <p:nvPr/>
        </p:nvSpPr>
        <p:spPr bwMode="auto">
          <a:xfrm>
            <a:off x="7023100" y="2074863"/>
            <a:ext cx="47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IV</a:t>
            </a:r>
          </a:p>
        </p:txBody>
      </p:sp>
      <p:sp>
        <p:nvSpPr>
          <p:cNvPr id="79884" name="TextBox 26">
            <a:extLst>
              <a:ext uri="{FF2B5EF4-FFF2-40B4-BE49-F238E27FC236}">
                <a16:creationId xmlns:a16="http://schemas.microsoft.com/office/drawing/2014/main" id="{28E1C77C-AF02-464D-99AA-24950D4FC666}"/>
              </a:ext>
            </a:extLst>
          </p:cNvPr>
          <p:cNvSpPr txBox="1">
            <a:spLocks noChangeArrowheads="1"/>
          </p:cNvSpPr>
          <p:nvPr/>
        </p:nvSpPr>
        <p:spPr bwMode="auto">
          <a:xfrm>
            <a:off x="9020175" y="20748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V</a:t>
            </a:r>
          </a:p>
        </p:txBody>
      </p:sp>
      <p:cxnSp>
        <p:nvCxnSpPr>
          <p:cNvPr id="29" name="Straight Connector 28">
            <a:extLst>
              <a:ext uri="{FF2B5EF4-FFF2-40B4-BE49-F238E27FC236}">
                <a16:creationId xmlns:a16="http://schemas.microsoft.com/office/drawing/2014/main" id="{ACADD26E-DF2F-1B43-A2E1-D9C3E7B9B10F}"/>
              </a:ext>
            </a:extLst>
          </p:cNvPr>
          <p:cNvCxnSpPr>
            <a:cxnSpLocks noChangeShapeType="1"/>
          </p:cNvCxnSpPr>
          <p:nvPr/>
        </p:nvCxnSpPr>
        <p:spPr bwMode="auto">
          <a:xfrm>
            <a:off x="6076950" y="6040438"/>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sp>
        <p:nvSpPr>
          <p:cNvPr id="79886" name="TextBox 30">
            <a:extLst>
              <a:ext uri="{FF2B5EF4-FFF2-40B4-BE49-F238E27FC236}">
                <a16:creationId xmlns:a16="http://schemas.microsoft.com/office/drawing/2014/main" id="{627D8A37-D5AF-6340-8681-EED9701E3CD9}"/>
              </a:ext>
            </a:extLst>
          </p:cNvPr>
          <p:cNvSpPr txBox="1">
            <a:spLocks noChangeArrowheads="1"/>
          </p:cNvSpPr>
          <p:nvPr/>
        </p:nvSpPr>
        <p:spPr bwMode="auto">
          <a:xfrm>
            <a:off x="6619875" y="5994400"/>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 -&gt; a</a:t>
            </a:r>
          </a:p>
        </p:txBody>
      </p:sp>
      <p:cxnSp>
        <p:nvCxnSpPr>
          <p:cNvPr id="32" name="Straight Connector 31">
            <a:extLst>
              <a:ext uri="{FF2B5EF4-FFF2-40B4-BE49-F238E27FC236}">
                <a16:creationId xmlns:a16="http://schemas.microsoft.com/office/drawing/2014/main" id="{4DACA410-BC60-4244-820C-8E748C7554AF}"/>
              </a:ext>
            </a:extLst>
          </p:cNvPr>
          <p:cNvCxnSpPr>
            <a:cxnSpLocks noChangeShapeType="1"/>
          </p:cNvCxnSpPr>
          <p:nvPr/>
        </p:nvCxnSpPr>
        <p:spPr bwMode="auto">
          <a:xfrm>
            <a:off x="6570663" y="54340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cxnSp>
        <p:nvCxnSpPr>
          <p:cNvPr id="33" name="Straight Connector 32">
            <a:extLst>
              <a:ext uri="{FF2B5EF4-FFF2-40B4-BE49-F238E27FC236}">
                <a16:creationId xmlns:a16="http://schemas.microsoft.com/office/drawing/2014/main" id="{702727E5-955A-3E4B-B51B-29F6FC90B2D4}"/>
              </a:ext>
            </a:extLst>
          </p:cNvPr>
          <p:cNvCxnSpPr>
            <a:cxnSpLocks noChangeShapeType="1"/>
          </p:cNvCxnSpPr>
          <p:nvPr/>
        </p:nvCxnSpPr>
        <p:spPr bwMode="auto">
          <a:xfrm>
            <a:off x="7296150" y="4625975"/>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cxnSp>
        <p:nvCxnSpPr>
          <p:cNvPr id="34" name="Straight Connector 33">
            <a:extLst>
              <a:ext uri="{FF2B5EF4-FFF2-40B4-BE49-F238E27FC236}">
                <a16:creationId xmlns:a16="http://schemas.microsoft.com/office/drawing/2014/main" id="{82C9C33A-52BC-734F-B948-E595458A04CC}"/>
              </a:ext>
            </a:extLst>
          </p:cNvPr>
          <p:cNvCxnSpPr>
            <a:cxnSpLocks noChangeShapeType="1"/>
          </p:cNvCxnSpPr>
          <p:nvPr/>
        </p:nvCxnSpPr>
        <p:spPr bwMode="auto">
          <a:xfrm>
            <a:off x="8253413" y="34782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sp>
        <p:nvSpPr>
          <p:cNvPr id="79890" name="TextBox 34">
            <a:extLst>
              <a:ext uri="{FF2B5EF4-FFF2-40B4-BE49-F238E27FC236}">
                <a16:creationId xmlns:a16="http://schemas.microsoft.com/office/drawing/2014/main" id="{CAB1B611-73EC-A64B-889F-29AC9405C194}"/>
              </a:ext>
            </a:extLst>
          </p:cNvPr>
          <p:cNvSpPr txBox="1">
            <a:spLocks noChangeArrowheads="1"/>
          </p:cNvSpPr>
          <p:nvPr/>
        </p:nvSpPr>
        <p:spPr bwMode="auto">
          <a:xfrm>
            <a:off x="7208838" y="5265738"/>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 -&gt; b</a:t>
            </a:r>
          </a:p>
        </p:txBody>
      </p:sp>
      <p:sp>
        <p:nvSpPr>
          <p:cNvPr id="79891" name="TextBox 35">
            <a:extLst>
              <a:ext uri="{FF2B5EF4-FFF2-40B4-BE49-F238E27FC236}">
                <a16:creationId xmlns:a16="http://schemas.microsoft.com/office/drawing/2014/main" id="{F7180BEE-F11D-104D-804F-C231FA472EB6}"/>
              </a:ext>
            </a:extLst>
          </p:cNvPr>
          <p:cNvSpPr txBox="1">
            <a:spLocks noChangeArrowheads="1"/>
          </p:cNvSpPr>
          <p:nvPr/>
        </p:nvSpPr>
        <p:spPr bwMode="auto">
          <a:xfrm>
            <a:off x="7905750" y="4430713"/>
            <a:ext cx="1012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 -&gt; c</a:t>
            </a:r>
          </a:p>
        </p:txBody>
      </p:sp>
      <p:sp>
        <p:nvSpPr>
          <p:cNvPr id="79892" name="TextBox 36">
            <a:extLst>
              <a:ext uri="{FF2B5EF4-FFF2-40B4-BE49-F238E27FC236}">
                <a16:creationId xmlns:a16="http://schemas.microsoft.com/office/drawing/2014/main" id="{C93B874A-AE0A-D145-AF65-25EBB2388AF3}"/>
              </a:ext>
            </a:extLst>
          </p:cNvPr>
          <p:cNvSpPr txBox="1">
            <a:spLocks noChangeArrowheads="1"/>
          </p:cNvSpPr>
          <p:nvPr/>
        </p:nvSpPr>
        <p:spPr bwMode="auto">
          <a:xfrm>
            <a:off x="8896350" y="3268663"/>
            <a:ext cx="103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 -&gt; d</a:t>
            </a:r>
          </a:p>
        </p:txBody>
      </p:sp>
      <p:sp>
        <p:nvSpPr>
          <p:cNvPr id="79893" name="TextBox 39">
            <a:extLst>
              <a:ext uri="{FF2B5EF4-FFF2-40B4-BE49-F238E27FC236}">
                <a16:creationId xmlns:a16="http://schemas.microsoft.com/office/drawing/2014/main" id="{501ADE86-6006-7A45-BEEB-3421E5AE4101}"/>
              </a:ext>
            </a:extLst>
          </p:cNvPr>
          <p:cNvSpPr txBox="1">
            <a:spLocks noChangeArrowheads="1"/>
          </p:cNvSpPr>
          <p:nvPr/>
        </p:nvSpPr>
        <p:spPr bwMode="auto">
          <a:xfrm>
            <a:off x="2714625" y="1344613"/>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B                  B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b              b                      b</a:t>
            </a:r>
          </a:p>
        </p:txBody>
      </p:sp>
      <p:sp>
        <p:nvSpPr>
          <p:cNvPr id="79894" name="TextBox 42">
            <a:extLst>
              <a:ext uri="{FF2B5EF4-FFF2-40B4-BE49-F238E27FC236}">
                <a16:creationId xmlns:a16="http://schemas.microsoft.com/office/drawing/2014/main" id="{B3F3A9F9-B229-6B4E-AF7C-9E5F3BF51BE1}"/>
              </a:ext>
            </a:extLst>
          </p:cNvPr>
          <p:cNvSpPr txBox="1">
            <a:spLocks noChangeArrowheads="1"/>
          </p:cNvSpPr>
          <p:nvPr/>
        </p:nvSpPr>
        <p:spPr bwMode="auto">
          <a:xfrm>
            <a:off x="2778125" y="944563"/>
            <a:ext cx="671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C                  C         C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                      c </a:t>
            </a:r>
          </a:p>
        </p:txBody>
      </p:sp>
      <p:sp>
        <p:nvSpPr>
          <p:cNvPr id="79895" name="TextBox 27">
            <a:extLst>
              <a:ext uri="{FF2B5EF4-FFF2-40B4-BE49-F238E27FC236}">
                <a16:creationId xmlns:a16="http://schemas.microsoft.com/office/drawing/2014/main" id="{FB1BCDAE-8322-C941-B810-52F91726B788}"/>
              </a:ext>
            </a:extLst>
          </p:cNvPr>
          <p:cNvSpPr txBox="1">
            <a:spLocks noChangeArrowheads="1"/>
          </p:cNvSpPr>
          <p:nvPr/>
        </p:nvSpPr>
        <p:spPr bwMode="auto">
          <a:xfrm>
            <a:off x="2776538" y="569913"/>
            <a:ext cx="671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D                  D         D             D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a:t>
            </a:r>
          </a:p>
        </p:txBody>
      </p:sp>
      <p:sp>
        <p:nvSpPr>
          <p:cNvPr id="79896" name="TextBox 38">
            <a:extLst>
              <a:ext uri="{FF2B5EF4-FFF2-40B4-BE49-F238E27FC236}">
                <a16:creationId xmlns:a16="http://schemas.microsoft.com/office/drawing/2014/main" id="{165E0456-BED2-C04C-A062-13BB030129C5}"/>
              </a:ext>
            </a:extLst>
          </p:cNvPr>
          <p:cNvSpPr txBox="1">
            <a:spLocks noChangeArrowheads="1"/>
          </p:cNvSpPr>
          <p:nvPr/>
        </p:nvSpPr>
        <p:spPr bwMode="auto">
          <a:xfrm>
            <a:off x="1087395" y="3907139"/>
            <a:ext cx="383941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Shared primitive characters (aka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34" charset="-128"/>
                <a:cs typeface="+mn-cs"/>
              </a:rPr>
              <a:t>symplesiomorphies</a:t>
            </a:r>
            <a:r>
              <a:rPr kumimoji="0" lang="en-US"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 define paraphyletic groups</a:t>
            </a:r>
          </a:p>
        </p:txBody>
      </p:sp>
      <p:sp>
        <p:nvSpPr>
          <p:cNvPr id="2" name="TextBox 1">
            <a:extLst>
              <a:ext uri="{FF2B5EF4-FFF2-40B4-BE49-F238E27FC236}">
                <a16:creationId xmlns:a16="http://schemas.microsoft.com/office/drawing/2014/main" id="{08B24C88-BA4C-9329-6995-8D34DFBEF2BC}"/>
              </a:ext>
            </a:extLst>
          </p:cNvPr>
          <p:cNvSpPr txBox="1"/>
          <p:nvPr/>
        </p:nvSpPr>
        <p:spPr>
          <a:xfrm>
            <a:off x="840259" y="5770605"/>
            <a:ext cx="4344516" cy="923330"/>
          </a:xfrm>
          <a:prstGeom prst="rect">
            <a:avLst/>
          </a:prstGeom>
          <a:noFill/>
        </p:spPr>
        <p:txBody>
          <a:bodyPr wrap="square" rtlCol="0">
            <a:spAutoFit/>
          </a:bodyPr>
          <a:lstStyle/>
          <a:p>
            <a:r>
              <a:rPr lang="en-US" dirty="0">
                <a:solidFill>
                  <a:srgbClr val="FF0000"/>
                </a:solidFill>
              </a:rPr>
              <a:t>i.e., the common ancestor of this group is also the ancestor of organisms not belonging to this group</a:t>
            </a:r>
          </a:p>
        </p:txBody>
      </p:sp>
    </p:spTree>
    <p:extLst>
      <p:ext uri="{BB962C8B-B14F-4D97-AF65-F5344CB8AC3E}">
        <p14:creationId xmlns:p14="http://schemas.microsoft.com/office/powerpoint/2010/main" val="258877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888DC31-DC41-E947-8147-E78232F46E48}"/>
              </a:ext>
            </a:extLst>
          </p:cNvPr>
          <p:cNvCxnSpPr>
            <a:cxnSpLocks noChangeShapeType="1"/>
          </p:cNvCxnSpPr>
          <p:nvPr/>
        </p:nvCxnSpPr>
        <p:spPr bwMode="auto">
          <a:xfrm flipV="1">
            <a:off x="5984875" y="6427788"/>
            <a:ext cx="0" cy="3873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6" name="Straight Connector 5">
            <a:extLst>
              <a:ext uri="{FF2B5EF4-FFF2-40B4-BE49-F238E27FC236}">
                <a16:creationId xmlns:a16="http://schemas.microsoft.com/office/drawing/2014/main" id="{C89AE638-7230-0746-8532-F0BB258DEB38}"/>
              </a:ext>
            </a:extLst>
          </p:cNvPr>
          <p:cNvCxnSpPr>
            <a:cxnSpLocks noChangeShapeType="1"/>
          </p:cNvCxnSpPr>
          <p:nvPr/>
        </p:nvCxnSpPr>
        <p:spPr bwMode="auto">
          <a:xfrm>
            <a:off x="3351213" y="2601913"/>
            <a:ext cx="2617787" cy="3825875"/>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9" name="Straight Connector 8">
            <a:extLst>
              <a:ext uri="{FF2B5EF4-FFF2-40B4-BE49-F238E27FC236}">
                <a16:creationId xmlns:a16="http://schemas.microsoft.com/office/drawing/2014/main" id="{5B614D14-23E4-7543-9EBE-A7073269A609}"/>
              </a:ext>
            </a:extLst>
          </p:cNvPr>
          <p:cNvCxnSpPr>
            <a:cxnSpLocks noChangeShapeType="1"/>
          </p:cNvCxnSpPr>
          <p:nvPr/>
        </p:nvCxnSpPr>
        <p:spPr bwMode="auto">
          <a:xfrm flipH="1">
            <a:off x="5969000" y="2725738"/>
            <a:ext cx="3175000" cy="37020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3" name="Straight Connector 12">
            <a:extLst>
              <a:ext uri="{FF2B5EF4-FFF2-40B4-BE49-F238E27FC236}">
                <a16:creationId xmlns:a16="http://schemas.microsoft.com/office/drawing/2014/main" id="{C23B5940-0C88-8A49-9FFE-A09AE4603312}"/>
              </a:ext>
            </a:extLst>
          </p:cNvPr>
          <p:cNvCxnSpPr>
            <a:cxnSpLocks noChangeShapeType="1"/>
          </p:cNvCxnSpPr>
          <p:nvPr/>
        </p:nvCxnSpPr>
        <p:spPr bwMode="auto">
          <a:xfrm flipH="1" flipV="1">
            <a:off x="4900613" y="2555875"/>
            <a:ext cx="1611312" cy="3221038"/>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5" name="Straight Connector 14">
            <a:extLst>
              <a:ext uri="{FF2B5EF4-FFF2-40B4-BE49-F238E27FC236}">
                <a16:creationId xmlns:a16="http://schemas.microsoft.com/office/drawing/2014/main" id="{4DB5EDB9-2A61-EF4B-8558-0DB181A05A44}"/>
              </a:ext>
            </a:extLst>
          </p:cNvPr>
          <p:cNvCxnSpPr>
            <a:cxnSpLocks noChangeShapeType="1"/>
          </p:cNvCxnSpPr>
          <p:nvPr/>
        </p:nvCxnSpPr>
        <p:spPr bwMode="auto">
          <a:xfrm flipH="1" flipV="1">
            <a:off x="5891213" y="2633663"/>
            <a:ext cx="1193800" cy="2508250"/>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cxnSp>
        <p:nvCxnSpPr>
          <p:cNvPr id="17" name="Straight Connector 16">
            <a:extLst>
              <a:ext uri="{FF2B5EF4-FFF2-40B4-BE49-F238E27FC236}">
                <a16:creationId xmlns:a16="http://schemas.microsoft.com/office/drawing/2014/main" id="{E0FE6BC3-0817-7848-928B-DE97C2E5E8E0}"/>
              </a:ext>
            </a:extLst>
          </p:cNvPr>
          <p:cNvCxnSpPr>
            <a:cxnSpLocks noChangeShapeType="1"/>
            <a:endCxn id="80907" idx="2"/>
          </p:cNvCxnSpPr>
          <p:nvPr/>
        </p:nvCxnSpPr>
        <p:spPr bwMode="auto">
          <a:xfrm flipH="1" flipV="1">
            <a:off x="7259638" y="2536825"/>
            <a:ext cx="654050" cy="1668463"/>
          </a:xfrm>
          <a:prstGeom prst="line">
            <a:avLst/>
          </a:prstGeom>
          <a:noFill/>
          <a:ln w="38100">
            <a:solidFill>
              <a:schemeClr val="tx1"/>
            </a:solidFill>
            <a:round/>
            <a:headEnd/>
            <a:tailEnd/>
          </a:ln>
          <a:effectLst>
            <a:outerShdw blurRad="40000" dist="23000" dir="5400000" rotWithShape="0">
              <a:srgbClr val="808080">
                <a:alpha val="34999"/>
              </a:srgbClr>
            </a:outerShdw>
          </a:effectLst>
        </p:spPr>
      </p:cxnSp>
      <p:sp>
        <p:nvSpPr>
          <p:cNvPr id="80904" name="TextBox 21">
            <a:extLst>
              <a:ext uri="{FF2B5EF4-FFF2-40B4-BE49-F238E27FC236}">
                <a16:creationId xmlns:a16="http://schemas.microsoft.com/office/drawing/2014/main" id="{BD91A5CA-9B51-BA43-8FCC-4B0FD515CAE7}"/>
              </a:ext>
            </a:extLst>
          </p:cNvPr>
          <p:cNvSpPr txBox="1">
            <a:spLocks noChangeArrowheads="1"/>
          </p:cNvSpPr>
          <p:nvPr/>
        </p:nvSpPr>
        <p:spPr bwMode="auto">
          <a:xfrm>
            <a:off x="3011488" y="201295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a:t>
            </a:r>
          </a:p>
        </p:txBody>
      </p:sp>
      <p:sp>
        <p:nvSpPr>
          <p:cNvPr id="80905" name="TextBox 23">
            <a:extLst>
              <a:ext uri="{FF2B5EF4-FFF2-40B4-BE49-F238E27FC236}">
                <a16:creationId xmlns:a16="http://schemas.microsoft.com/office/drawing/2014/main" id="{750690E3-846A-274E-BA36-FA8AFBD0DDD7}"/>
              </a:ext>
            </a:extLst>
          </p:cNvPr>
          <p:cNvSpPr txBox="1">
            <a:spLocks noChangeArrowheads="1"/>
          </p:cNvSpPr>
          <p:nvPr/>
        </p:nvSpPr>
        <p:spPr bwMode="auto">
          <a:xfrm>
            <a:off x="4681538" y="2089150"/>
            <a:ext cx="35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II</a:t>
            </a:r>
          </a:p>
        </p:txBody>
      </p:sp>
      <p:sp>
        <p:nvSpPr>
          <p:cNvPr id="80906" name="TextBox 24">
            <a:extLst>
              <a:ext uri="{FF2B5EF4-FFF2-40B4-BE49-F238E27FC236}">
                <a16:creationId xmlns:a16="http://schemas.microsoft.com/office/drawing/2014/main" id="{F626DAF3-5A03-E744-87A3-FCC43ADC329C}"/>
              </a:ext>
            </a:extLst>
          </p:cNvPr>
          <p:cNvSpPr txBox="1">
            <a:spLocks noChangeArrowheads="1"/>
          </p:cNvSpPr>
          <p:nvPr/>
        </p:nvSpPr>
        <p:spPr bwMode="auto">
          <a:xfrm>
            <a:off x="5626100" y="2073275"/>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III</a:t>
            </a:r>
          </a:p>
        </p:txBody>
      </p:sp>
      <p:sp>
        <p:nvSpPr>
          <p:cNvPr id="80907" name="TextBox 25">
            <a:extLst>
              <a:ext uri="{FF2B5EF4-FFF2-40B4-BE49-F238E27FC236}">
                <a16:creationId xmlns:a16="http://schemas.microsoft.com/office/drawing/2014/main" id="{97FC0394-6C86-C84E-8035-7379DB1E7443}"/>
              </a:ext>
            </a:extLst>
          </p:cNvPr>
          <p:cNvSpPr txBox="1">
            <a:spLocks noChangeArrowheads="1"/>
          </p:cNvSpPr>
          <p:nvPr/>
        </p:nvSpPr>
        <p:spPr bwMode="auto">
          <a:xfrm>
            <a:off x="7023100" y="2074863"/>
            <a:ext cx="474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IV</a:t>
            </a:r>
          </a:p>
        </p:txBody>
      </p:sp>
      <p:sp>
        <p:nvSpPr>
          <p:cNvPr id="80908" name="TextBox 26">
            <a:extLst>
              <a:ext uri="{FF2B5EF4-FFF2-40B4-BE49-F238E27FC236}">
                <a16:creationId xmlns:a16="http://schemas.microsoft.com/office/drawing/2014/main" id="{CDACA6CE-9C2E-994C-9E81-E7374EBDC873}"/>
              </a:ext>
            </a:extLst>
          </p:cNvPr>
          <p:cNvSpPr txBox="1">
            <a:spLocks noChangeArrowheads="1"/>
          </p:cNvSpPr>
          <p:nvPr/>
        </p:nvSpPr>
        <p:spPr bwMode="auto">
          <a:xfrm>
            <a:off x="9020175" y="2074863"/>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V</a:t>
            </a:r>
          </a:p>
        </p:txBody>
      </p:sp>
      <p:cxnSp>
        <p:nvCxnSpPr>
          <p:cNvPr id="29" name="Straight Connector 28">
            <a:extLst>
              <a:ext uri="{FF2B5EF4-FFF2-40B4-BE49-F238E27FC236}">
                <a16:creationId xmlns:a16="http://schemas.microsoft.com/office/drawing/2014/main" id="{7FB92CE7-C3B6-D645-AEF0-C27E19F21AFE}"/>
              </a:ext>
            </a:extLst>
          </p:cNvPr>
          <p:cNvCxnSpPr>
            <a:cxnSpLocks noChangeShapeType="1"/>
          </p:cNvCxnSpPr>
          <p:nvPr/>
        </p:nvCxnSpPr>
        <p:spPr bwMode="auto">
          <a:xfrm>
            <a:off x="6076950" y="6040438"/>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sp>
        <p:nvSpPr>
          <p:cNvPr id="80910" name="TextBox 30">
            <a:extLst>
              <a:ext uri="{FF2B5EF4-FFF2-40B4-BE49-F238E27FC236}">
                <a16:creationId xmlns:a16="http://schemas.microsoft.com/office/drawing/2014/main" id="{1AC9B86B-14F0-B44D-A226-BEB32D5290D0}"/>
              </a:ext>
            </a:extLst>
          </p:cNvPr>
          <p:cNvSpPr txBox="1">
            <a:spLocks noChangeArrowheads="1"/>
          </p:cNvSpPr>
          <p:nvPr/>
        </p:nvSpPr>
        <p:spPr bwMode="auto">
          <a:xfrm>
            <a:off x="6619875" y="5994400"/>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 -&gt; a</a:t>
            </a:r>
          </a:p>
        </p:txBody>
      </p:sp>
      <p:cxnSp>
        <p:nvCxnSpPr>
          <p:cNvPr id="32" name="Straight Connector 31">
            <a:extLst>
              <a:ext uri="{FF2B5EF4-FFF2-40B4-BE49-F238E27FC236}">
                <a16:creationId xmlns:a16="http://schemas.microsoft.com/office/drawing/2014/main" id="{468D4A06-8602-934D-B6C4-8EC6ED1F5B0B}"/>
              </a:ext>
            </a:extLst>
          </p:cNvPr>
          <p:cNvCxnSpPr>
            <a:cxnSpLocks noChangeShapeType="1"/>
          </p:cNvCxnSpPr>
          <p:nvPr/>
        </p:nvCxnSpPr>
        <p:spPr bwMode="auto">
          <a:xfrm>
            <a:off x="6570663" y="54340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cxnSp>
        <p:nvCxnSpPr>
          <p:cNvPr id="33" name="Straight Connector 32">
            <a:extLst>
              <a:ext uri="{FF2B5EF4-FFF2-40B4-BE49-F238E27FC236}">
                <a16:creationId xmlns:a16="http://schemas.microsoft.com/office/drawing/2014/main" id="{780AB9AB-E390-FB49-A99E-53C404298229}"/>
              </a:ext>
            </a:extLst>
          </p:cNvPr>
          <p:cNvCxnSpPr>
            <a:cxnSpLocks noChangeShapeType="1"/>
          </p:cNvCxnSpPr>
          <p:nvPr/>
        </p:nvCxnSpPr>
        <p:spPr bwMode="auto">
          <a:xfrm>
            <a:off x="7296150" y="4625975"/>
            <a:ext cx="465138"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cxnSp>
        <p:nvCxnSpPr>
          <p:cNvPr id="34" name="Straight Connector 33">
            <a:extLst>
              <a:ext uri="{FF2B5EF4-FFF2-40B4-BE49-F238E27FC236}">
                <a16:creationId xmlns:a16="http://schemas.microsoft.com/office/drawing/2014/main" id="{86F6F0F2-BF45-1B42-91FE-19DABEB32C0E}"/>
              </a:ext>
            </a:extLst>
          </p:cNvPr>
          <p:cNvCxnSpPr>
            <a:cxnSpLocks noChangeShapeType="1"/>
          </p:cNvCxnSpPr>
          <p:nvPr/>
        </p:nvCxnSpPr>
        <p:spPr bwMode="auto">
          <a:xfrm>
            <a:off x="8253413" y="3478213"/>
            <a:ext cx="465137" cy="0"/>
          </a:xfrm>
          <a:prstGeom prst="line">
            <a:avLst/>
          </a:prstGeom>
          <a:noFill/>
          <a:ln w="38100">
            <a:solidFill>
              <a:srgbClr val="005CE7"/>
            </a:solidFill>
            <a:round/>
            <a:headEnd/>
            <a:tailEnd/>
          </a:ln>
          <a:effectLst>
            <a:outerShdw blurRad="40000" dist="23000" dir="5400000" rotWithShape="0">
              <a:srgbClr val="808080">
                <a:alpha val="34999"/>
              </a:srgbClr>
            </a:outerShdw>
          </a:effectLst>
        </p:spPr>
      </p:cxnSp>
      <p:sp>
        <p:nvSpPr>
          <p:cNvPr id="80914" name="TextBox 34">
            <a:extLst>
              <a:ext uri="{FF2B5EF4-FFF2-40B4-BE49-F238E27FC236}">
                <a16:creationId xmlns:a16="http://schemas.microsoft.com/office/drawing/2014/main" id="{4ECDDE27-A0B2-FA40-B5D9-EE007EE5546F}"/>
              </a:ext>
            </a:extLst>
          </p:cNvPr>
          <p:cNvSpPr txBox="1">
            <a:spLocks noChangeArrowheads="1"/>
          </p:cNvSpPr>
          <p:nvPr/>
        </p:nvSpPr>
        <p:spPr bwMode="auto">
          <a:xfrm>
            <a:off x="7208838" y="5265738"/>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 -&gt; b</a:t>
            </a:r>
          </a:p>
        </p:txBody>
      </p:sp>
      <p:sp>
        <p:nvSpPr>
          <p:cNvPr id="80915" name="TextBox 35">
            <a:extLst>
              <a:ext uri="{FF2B5EF4-FFF2-40B4-BE49-F238E27FC236}">
                <a16:creationId xmlns:a16="http://schemas.microsoft.com/office/drawing/2014/main" id="{CBEBB871-BD0E-1548-B3B0-BDB34E39A4D5}"/>
              </a:ext>
            </a:extLst>
          </p:cNvPr>
          <p:cNvSpPr txBox="1">
            <a:spLocks noChangeArrowheads="1"/>
          </p:cNvSpPr>
          <p:nvPr/>
        </p:nvSpPr>
        <p:spPr bwMode="auto">
          <a:xfrm>
            <a:off x="7905750" y="4430713"/>
            <a:ext cx="1012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 -&gt; c</a:t>
            </a:r>
          </a:p>
        </p:txBody>
      </p:sp>
      <p:sp>
        <p:nvSpPr>
          <p:cNvPr id="80916" name="TextBox 36">
            <a:extLst>
              <a:ext uri="{FF2B5EF4-FFF2-40B4-BE49-F238E27FC236}">
                <a16:creationId xmlns:a16="http://schemas.microsoft.com/office/drawing/2014/main" id="{14262F42-225D-ED47-81E2-D0A8203D2798}"/>
              </a:ext>
            </a:extLst>
          </p:cNvPr>
          <p:cNvSpPr txBox="1">
            <a:spLocks noChangeArrowheads="1"/>
          </p:cNvSpPr>
          <p:nvPr/>
        </p:nvSpPr>
        <p:spPr bwMode="auto">
          <a:xfrm>
            <a:off x="8896350" y="3268663"/>
            <a:ext cx="103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D -&gt; d</a:t>
            </a:r>
          </a:p>
        </p:txBody>
      </p:sp>
      <p:sp>
        <p:nvSpPr>
          <p:cNvPr id="80917" name="TextBox 37">
            <a:extLst>
              <a:ext uri="{FF2B5EF4-FFF2-40B4-BE49-F238E27FC236}">
                <a16:creationId xmlns:a16="http://schemas.microsoft.com/office/drawing/2014/main" id="{3B93EA61-C7FB-4847-85A9-4E0F6672E95D}"/>
              </a:ext>
            </a:extLst>
          </p:cNvPr>
          <p:cNvSpPr txBox="1">
            <a:spLocks noChangeArrowheads="1"/>
          </p:cNvSpPr>
          <p:nvPr/>
        </p:nvSpPr>
        <p:spPr bwMode="auto">
          <a:xfrm>
            <a:off x="2700338" y="1471613"/>
            <a:ext cx="677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00B050"/>
                </a:solidFill>
                <a:effectLst/>
                <a:uLnTx/>
                <a:uFillTx/>
                <a:latin typeface="Arial" panose="020B0604020202020204" pitchFamily="34" charset="0"/>
                <a:ea typeface="ＭＳ Ｐゴシック" panose="020B0600070205080204" pitchFamily="34" charset="-128"/>
                <a:cs typeface="+mn-cs"/>
              </a:rPr>
              <a:t>A</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         a              a                      a</a:t>
            </a:r>
          </a:p>
        </p:txBody>
      </p:sp>
      <p:sp>
        <p:nvSpPr>
          <p:cNvPr id="80918" name="TextBox 39">
            <a:extLst>
              <a:ext uri="{FF2B5EF4-FFF2-40B4-BE49-F238E27FC236}">
                <a16:creationId xmlns:a16="http://schemas.microsoft.com/office/drawing/2014/main" id="{43F23F49-0718-B843-8040-7C1E5EA3C528}"/>
              </a:ext>
            </a:extLst>
          </p:cNvPr>
          <p:cNvSpPr txBox="1">
            <a:spLocks noChangeArrowheads="1"/>
          </p:cNvSpPr>
          <p:nvPr/>
        </p:nvSpPr>
        <p:spPr bwMode="auto">
          <a:xfrm>
            <a:off x="2714625" y="1096963"/>
            <a:ext cx="676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B                  B         b              b                      b</a:t>
            </a:r>
          </a:p>
        </p:txBody>
      </p:sp>
      <p:sp>
        <p:nvSpPr>
          <p:cNvPr id="80919" name="TextBox 42">
            <a:extLst>
              <a:ext uri="{FF2B5EF4-FFF2-40B4-BE49-F238E27FC236}">
                <a16:creationId xmlns:a16="http://schemas.microsoft.com/office/drawing/2014/main" id="{7A0E407A-0020-414D-A8D7-2F5C6AE751FB}"/>
              </a:ext>
            </a:extLst>
          </p:cNvPr>
          <p:cNvSpPr txBox="1">
            <a:spLocks noChangeArrowheads="1"/>
          </p:cNvSpPr>
          <p:nvPr/>
        </p:nvSpPr>
        <p:spPr bwMode="auto">
          <a:xfrm>
            <a:off x="2716213" y="696913"/>
            <a:ext cx="6853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C                  C        C              c                      c </a:t>
            </a:r>
          </a:p>
        </p:txBody>
      </p:sp>
      <p:sp>
        <p:nvSpPr>
          <p:cNvPr id="80920" name="TextBox 27">
            <a:extLst>
              <a:ext uri="{FF2B5EF4-FFF2-40B4-BE49-F238E27FC236}">
                <a16:creationId xmlns:a16="http://schemas.microsoft.com/office/drawing/2014/main" id="{C91D4F96-7422-D741-9CAB-506ACDC6C918}"/>
              </a:ext>
            </a:extLst>
          </p:cNvPr>
          <p:cNvSpPr txBox="1">
            <a:spLocks noChangeArrowheads="1"/>
          </p:cNvSpPr>
          <p:nvPr/>
        </p:nvSpPr>
        <p:spPr bwMode="auto">
          <a:xfrm>
            <a:off x="2744788" y="322263"/>
            <a:ext cx="671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D                  D        D             D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d</a:t>
            </a:r>
          </a:p>
        </p:txBody>
      </p:sp>
      <p:sp>
        <p:nvSpPr>
          <p:cNvPr id="80921" name="TextBox 1">
            <a:extLst>
              <a:ext uri="{FF2B5EF4-FFF2-40B4-BE49-F238E27FC236}">
                <a16:creationId xmlns:a16="http://schemas.microsoft.com/office/drawing/2014/main" id="{346A321A-DAA0-B04C-882A-0E771AE4E1DD}"/>
              </a:ext>
            </a:extLst>
          </p:cNvPr>
          <p:cNvSpPr txBox="1">
            <a:spLocks noChangeArrowheads="1"/>
          </p:cNvSpPr>
          <p:nvPr/>
        </p:nvSpPr>
        <p:spPr bwMode="auto">
          <a:xfrm>
            <a:off x="360363" y="4287838"/>
            <a:ext cx="39147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Derived characters </a:t>
            </a:r>
            <a:b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b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that are not shared </a:t>
            </a:r>
            <a:b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b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(as the autapomorphy d) do not provide phylogenetic information.</a:t>
            </a:r>
          </a:p>
        </p:txBody>
      </p:sp>
      <p:sp>
        <p:nvSpPr>
          <p:cNvPr id="2" name="TextBox 1">
            <a:extLst>
              <a:ext uri="{FF2B5EF4-FFF2-40B4-BE49-F238E27FC236}">
                <a16:creationId xmlns:a16="http://schemas.microsoft.com/office/drawing/2014/main" id="{EDA02D84-0F3B-8D44-8CF3-1FEBED6058AD}"/>
              </a:ext>
            </a:extLst>
          </p:cNvPr>
          <p:cNvSpPr txBox="1"/>
          <p:nvPr/>
        </p:nvSpPr>
        <p:spPr>
          <a:xfrm>
            <a:off x="9317038" y="4933950"/>
            <a:ext cx="2289175" cy="2122488"/>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5CE7"/>
                </a:solidFill>
                <a:effectLst/>
                <a:uLnTx/>
                <a:uFillTx/>
                <a:latin typeface="Arial" charset="0"/>
                <a:ea typeface="ＭＳ Ｐゴシック" charset="0"/>
                <a:cs typeface="ＭＳ Ｐゴシック" charset="0"/>
              </a:rPr>
              <a:t>(question: If one </a:t>
            </a:r>
            <a:br>
              <a:rPr kumimoji="0" lang="en-US" sz="1800" b="0" i="0" u="none" strike="noStrike" kern="1200" cap="none" spc="0" normalizeH="0" baseline="0" noProof="0" dirty="0">
                <a:ln>
                  <a:noFill/>
                </a:ln>
                <a:solidFill>
                  <a:srgbClr val="005CE7"/>
                </a:solidFill>
                <a:effectLst/>
                <a:uLnTx/>
                <a:uFillTx/>
                <a:latin typeface="Arial" charset="0"/>
                <a:ea typeface="ＭＳ Ｐゴシック" charset="0"/>
                <a:cs typeface="ＭＳ Ｐゴシック" charset="0"/>
              </a:rPr>
            </a:br>
            <a:r>
              <a:rPr kumimoji="0" lang="en-US" sz="1800" b="0" i="0" u="none" strike="noStrike" kern="1200" cap="none" spc="0" normalizeH="0" baseline="0" noProof="0" dirty="0">
                <a:ln>
                  <a:noFill/>
                </a:ln>
                <a:solidFill>
                  <a:srgbClr val="005CE7"/>
                </a:solidFill>
                <a:effectLst/>
                <a:uLnTx/>
                <a:uFillTx/>
                <a:latin typeface="Arial" charset="0"/>
                <a:ea typeface="ＭＳ Ｐゴシック" charset="0"/>
                <a:cs typeface="ＭＳ Ｐゴシック" charset="0"/>
              </a:rPr>
              <a:t>would know that </a:t>
            </a:r>
            <a:r>
              <a:rPr kumimoji="0" lang="en-US" sz="1800" b="0" i="0" u="none" strike="noStrike" kern="1200" cap="none" spc="0" normalizeH="0" baseline="0" noProof="0" dirty="0">
                <a:ln>
                  <a:noFill/>
                </a:ln>
                <a:solidFill>
                  <a:srgbClr val="00B050"/>
                </a:solidFill>
                <a:effectLst/>
                <a:uLnTx/>
                <a:uFillTx/>
                <a:latin typeface="Arial" charset="0"/>
                <a:ea typeface="ＭＳ Ｐゴシック" charset="0"/>
                <a:cs typeface="ＭＳ Ｐゴシック" charset="0"/>
              </a:rPr>
              <a:t>A</a:t>
            </a:r>
            <a:r>
              <a:rPr kumimoji="0" lang="en-US" sz="1800" b="0"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 </a:t>
            </a:r>
            <a:r>
              <a:rPr kumimoji="0" lang="en-US" sz="1800" b="0" i="0" u="none" strike="noStrike" kern="1200" cap="none" spc="0" normalizeH="0" baseline="0" noProof="0" dirty="0">
                <a:ln>
                  <a:noFill/>
                </a:ln>
                <a:solidFill>
                  <a:srgbClr val="005CE7"/>
                </a:solidFill>
                <a:effectLst/>
                <a:uLnTx/>
                <a:uFillTx/>
                <a:latin typeface="Arial" charset="0"/>
                <a:ea typeface="ＭＳ Ｐゴシック" charset="0"/>
                <a:cs typeface="ＭＳ Ｐゴシック" charset="0"/>
              </a:rPr>
              <a:t>is primitive, would this provide useful phylogenetic information?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53939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82BBE-39CD-BA9A-2CBF-22D78C8343FE}"/>
              </a:ext>
            </a:extLst>
          </p:cNvPr>
          <p:cNvSpPr>
            <a:spLocks noGrp="1"/>
          </p:cNvSpPr>
          <p:nvPr>
            <p:ph type="title"/>
          </p:nvPr>
        </p:nvSpPr>
        <p:spPr>
          <a:xfrm>
            <a:off x="630382" y="268143"/>
            <a:ext cx="10515600" cy="895639"/>
          </a:xfrm>
        </p:spPr>
        <p:txBody>
          <a:bodyPr/>
          <a:lstStyle/>
          <a:p>
            <a:r>
              <a:rPr lang="en-US" dirty="0"/>
              <a:t>Terminology</a:t>
            </a:r>
          </a:p>
        </p:txBody>
      </p:sp>
      <p:sp>
        <p:nvSpPr>
          <p:cNvPr id="3" name="TextBox 2">
            <a:extLst>
              <a:ext uri="{FF2B5EF4-FFF2-40B4-BE49-F238E27FC236}">
                <a16:creationId xmlns:a16="http://schemas.microsoft.com/office/drawing/2014/main" id="{56DC8DCB-5306-6E09-92F3-FDA970181775}"/>
              </a:ext>
            </a:extLst>
          </p:cNvPr>
          <p:cNvSpPr txBox="1"/>
          <p:nvPr/>
        </p:nvSpPr>
        <p:spPr>
          <a:xfrm>
            <a:off x="630382" y="1260764"/>
            <a:ext cx="11159836" cy="5909310"/>
          </a:xfrm>
          <a:prstGeom prst="rect">
            <a:avLst/>
          </a:prstGeom>
          <a:noFill/>
        </p:spPr>
        <p:txBody>
          <a:bodyPr wrap="square" rtlCol="0">
            <a:spAutoFit/>
          </a:bodyPr>
          <a:lstStyle/>
          <a:p>
            <a:r>
              <a:rPr lang="en-US" sz="2400" dirty="0"/>
              <a:t>The goal of cladistics is to have a </a:t>
            </a:r>
            <a:r>
              <a:rPr lang="en-US" sz="2400" b="1" dirty="0"/>
              <a:t>natural taxonomic system </a:t>
            </a:r>
            <a:r>
              <a:rPr lang="en-US" sz="2400" dirty="0"/>
              <a:t>that is based on </a:t>
            </a:r>
            <a:r>
              <a:rPr lang="en-US" sz="2400" b="1" dirty="0"/>
              <a:t>shared ancestry</a:t>
            </a:r>
            <a:r>
              <a:rPr lang="en-US" sz="2400" dirty="0"/>
              <a:t>.  Every group is defined by an ancestor that only is an ancestor to this group.  </a:t>
            </a:r>
          </a:p>
          <a:p>
            <a:endParaRPr lang="en-US" sz="2400" dirty="0"/>
          </a:p>
          <a:p>
            <a:r>
              <a:rPr lang="en-US" sz="2400" dirty="0"/>
              <a:t>In molecular phylogenies, we usually cannot distinguish between derived and primitive characters.  Most phylogenetic reconstruction results in </a:t>
            </a:r>
            <a:r>
              <a:rPr lang="en-US" sz="2400" b="1" dirty="0"/>
              <a:t>unrooted</a:t>
            </a:r>
            <a:r>
              <a:rPr lang="en-US" sz="2400" dirty="0"/>
              <a:t> trees, as if you look at a tree from the top, and you do not know where the trunk is.  </a:t>
            </a:r>
          </a:p>
          <a:p>
            <a:endParaRPr lang="en-US" sz="2400" dirty="0"/>
          </a:p>
          <a:p>
            <a:r>
              <a:rPr lang="en-US" sz="2400" dirty="0"/>
              <a:t>The tip of the branches often are called </a:t>
            </a:r>
            <a:r>
              <a:rPr lang="en-US" sz="2400" b="1" dirty="0"/>
              <a:t>leaves</a:t>
            </a:r>
            <a:r>
              <a:rPr lang="en-US" sz="2400" dirty="0"/>
              <a:t> or </a:t>
            </a:r>
            <a:r>
              <a:rPr lang="en-US" sz="2400" b="1" dirty="0"/>
              <a:t>Operational Taxonomic Units</a:t>
            </a:r>
            <a:r>
              <a:rPr lang="en-US" sz="2400" dirty="0"/>
              <a:t>.</a:t>
            </a:r>
          </a:p>
          <a:p>
            <a:endParaRPr lang="en-US" sz="2400" dirty="0"/>
          </a:p>
          <a:p>
            <a:r>
              <a:rPr lang="en-US" sz="2400" dirty="0"/>
              <a:t>In a phylogenetic tree the line connecting two nodes is know as a </a:t>
            </a:r>
            <a:r>
              <a:rPr lang="en-US" sz="2400" b="1" dirty="0"/>
              <a:t>split</a:t>
            </a:r>
            <a:r>
              <a:rPr lang="en-US" sz="2400" dirty="0"/>
              <a:t> or </a:t>
            </a:r>
            <a:r>
              <a:rPr lang="en-US" sz="2400" b="1" dirty="0"/>
              <a:t>bipartition</a:t>
            </a:r>
            <a:r>
              <a:rPr lang="en-US" sz="2400" dirty="0"/>
              <a:t>.  If one removes the line, the leaves fall into two groups.  </a:t>
            </a:r>
          </a:p>
          <a:p>
            <a:endParaRPr lang="en-US" sz="2400" dirty="0"/>
          </a:p>
          <a:p>
            <a:r>
              <a:rPr lang="en-US" sz="2400" dirty="0"/>
              <a:t>In a rooted tree, each node defines the descendants as a </a:t>
            </a:r>
            <a:r>
              <a:rPr lang="en-US" sz="2400" b="1" dirty="0"/>
              <a:t>clade</a:t>
            </a:r>
            <a:r>
              <a:rPr lang="en-US" sz="2400" dirty="0"/>
              <a:t>.  In unrooted trees a group connected to a single node is called a </a:t>
            </a:r>
            <a:r>
              <a:rPr lang="en-US" sz="2400" b="1" dirty="0"/>
              <a:t>clan</a:t>
            </a:r>
            <a:r>
              <a:rPr lang="en-US" sz="2400" dirty="0"/>
              <a:t>.  </a:t>
            </a:r>
          </a:p>
          <a:p>
            <a:endParaRPr lang="en-US" sz="2400" dirty="0"/>
          </a:p>
          <a:p>
            <a:endParaRPr lang="en-US" dirty="0"/>
          </a:p>
        </p:txBody>
      </p:sp>
    </p:spTree>
    <p:extLst>
      <p:ext uri="{BB962C8B-B14F-4D97-AF65-F5344CB8AC3E}">
        <p14:creationId xmlns:p14="http://schemas.microsoft.com/office/powerpoint/2010/main" val="1103111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a:extLst>
              <a:ext uri="{FF2B5EF4-FFF2-40B4-BE49-F238E27FC236}">
                <a16:creationId xmlns:a16="http://schemas.microsoft.com/office/drawing/2014/main" id="{F9D20979-17B2-4346-ACE4-FF2BC10B8232}"/>
              </a:ext>
            </a:extLst>
          </p:cNvPr>
          <p:cNvSpPr>
            <a:spLocks noGrp="1" noChangeArrowheads="1"/>
          </p:cNvSpPr>
          <p:nvPr>
            <p:ph type="title"/>
          </p:nvPr>
        </p:nvSpPr>
        <p:spPr>
          <a:xfrm>
            <a:off x="330200" y="154264"/>
            <a:ext cx="7772400" cy="533400"/>
          </a:xfrm>
        </p:spPr>
        <p:txBody>
          <a:bodyPr>
            <a:normAutofit fontScale="90000"/>
          </a:bodyPr>
          <a:lstStyle/>
          <a:p>
            <a:pPr eaLnBrk="1" hangingPunct="1"/>
            <a:r>
              <a:rPr lang="en-US" altLang="en-US" dirty="0">
                <a:ea typeface="ＭＳ Ｐゴシック" panose="020B0600070205080204" pitchFamily="34" charset="-128"/>
              </a:rPr>
              <a:t>Terminology for trees</a:t>
            </a:r>
          </a:p>
        </p:txBody>
      </p:sp>
      <p:sp>
        <p:nvSpPr>
          <p:cNvPr id="81924" name="Text Box 4">
            <a:extLst>
              <a:ext uri="{FF2B5EF4-FFF2-40B4-BE49-F238E27FC236}">
                <a16:creationId xmlns:a16="http://schemas.microsoft.com/office/drawing/2014/main" id="{689D8E21-332A-D746-A6F8-6ED9E2438E66}"/>
              </a:ext>
            </a:extLst>
          </p:cNvPr>
          <p:cNvSpPr txBox="1">
            <a:spLocks noChangeArrowheads="1"/>
          </p:cNvSpPr>
          <p:nvPr/>
        </p:nvSpPr>
        <p:spPr bwMode="auto">
          <a:xfrm>
            <a:off x="330200" y="1038602"/>
            <a:ext cx="11861800" cy="527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500"/>
              </a:spcBef>
              <a:spcAft>
                <a:spcPts val="500"/>
              </a:spcAft>
              <a:buFontTx/>
              <a:buNone/>
            </a:pPr>
            <a:r>
              <a:rPr lang="en-US" altLang="en-US" sz="2400" dirty="0">
                <a:latin typeface="+mj-lt"/>
              </a:rPr>
              <a:t>The term </a:t>
            </a:r>
            <a:r>
              <a:rPr lang="en-US" altLang="en-US" sz="2400" b="1" dirty="0">
                <a:latin typeface="+mj-lt"/>
              </a:rPr>
              <a:t>cladogram</a:t>
            </a:r>
            <a:r>
              <a:rPr lang="en-US" altLang="en-US" sz="2400" dirty="0">
                <a:latin typeface="+mj-lt"/>
              </a:rPr>
              <a:t> refers to a strictly bifurcating diagram, where each clade is defined by a common ancestor that only gives rise to members of this clade. I.e., a clade is </a:t>
            </a:r>
            <a:r>
              <a:rPr lang="en-US" altLang="en-US" sz="2400" dirty="0">
                <a:solidFill>
                  <a:srgbClr val="CC0033"/>
                </a:solidFill>
                <a:latin typeface="+mj-lt"/>
              </a:rPr>
              <a:t>monophyletic</a:t>
            </a:r>
            <a:r>
              <a:rPr lang="en-US" altLang="en-US" sz="2400" dirty="0">
                <a:latin typeface="+mj-lt"/>
              </a:rPr>
              <a:t> (derived from one ancestor) as opposed to a </a:t>
            </a:r>
            <a:r>
              <a:rPr lang="en-US" altLang="en-US" sz="2400" dirty="0">
                <a:solidFill>
                  <a:srgbClr val="CC0033"/>
                </a:solidFill>
                <a:latin typeface="+mj-lt"/>
              </a:rPr>
              <a:t>polyphyletic</a:t>
            </a:r>
            <a:r>
              <a:rPr lang="en-US" altLang="en-US" sz="2400" dirty="0">
                <a:latin typeface="+mj-lt"/>
              </a:rPr>
              <a:t> group (derived from many ancestors).  </a:t>
            </a:r>
            <a:r>
              <a:rPr lang="en-US" altLang="en-US" sz="2400" b="1" dirty="0">
                <a:latin typeface="+mj-lt"/>
              </a:rPr>
              <a:t>Note</a:t>
            </a:r>
            <a:r>
              <a:rPr lang="en-US" altLang="en-US" sz="2400" dirty="0">
                <a:latin typeface="+mj-lt"/>
              </a:rPr>
              <a:t>: you need to know where the root is!  If one does not know the root, but one wants to denote a group that groups together, one can use the term </a:t>
            </a:r>
            <a:r>
              <a:rPr lang="en-US" altLang="en-US" sz="2400" dirty="0">
                <a:solidFill>
                  <a:srgbClr val="FF0000"/>
                </a:solidFill>
                <a:latin typeface="+mj-lt"/>
              </a:rPr>
              <a:t>clan</a:t>
            </a:r>
            <a:r>
              <a:rPr lang="en-US" altLang="en-US" sz="2400" dirty="0">
                <a:latin typeface="+mj-lt"/>
              </a:rPr>
              <a:t>.</a:t>
            </a:r>
          </a:p>
          <a:p>
            <a:pPr eaLnBrk="1" hangingPunct="1">
              <a:spcBef>
                <a:spcPts val="500"/>
              </a:spcBef>
              <a:spcAft>
                <a:spcPts val="500"/>
              </a:spcAft>
              <a:buFontTx/>
              <a:buNone/>
            </a:pPr>
            <a:r>
              <a:rPr lang="en-US" altLang="en-US" sz="2400" dirty="0">
                <a:latin typeface="+mj-lt"/>
              </a:rPr>
              <a:t>Branches in cladograms are not scaled with respect to time or substation events</a:t>
            </a:r>
          </a:p>
          <a:p>
            <a:pPr eaLnBrk="1" hangingPunct="1">
              <a:spcBef>
                <a:spcPts val="500"/>
              </a:spcBef>
              <a:spcAft>
                <a:spcPts val="500"/>
              </a:spcAft>
              <a:buFontTx/>
              <a:buNone/>
            </a:pPr>
            <a:r>
              <a:rPr lang="en-US" altLang="en-US" sz="2400" dirty="0">
                <a:latin typeface="+mj-lt"/>
              </a:rPr>
              <a:t>A clade is recognized and defined by </a:t>
            </a:r>
            <a:r>
              <a:rPr lang="en-US" altLang="en-US" sz="2400" dirty="0">
                <a:solidFill>
                  <a:srgbClr val="0000FF"/>
                </a:solidFill>
                <a:latin typeface="+mj-lt"/>
              </a:rPr>
              <a:t>shared derived characters </a:t>
            </a:r>
            <a:r>
              <a:rPr lang="en-US" altLang="en-US" sz="2400" dirty="0">
                <a:latin typeface="+mj-lt"/>
              </a:rPr>
              <a:t>(=</a:t>
            </a:r>
            <a:r>
              <a:rPr lang="en-US" altLang="en-US" sz="2400" dirty="0">
                <a:solidFill>
                  <a:srgbClr val="CC0033"/>
                </a:solidFill>
                <a:latin typeface="+mj-lt"/>
              </a:rPr>
              <a:t> synapomorphies</a:t>
            </a:r>
            <a:r>
              <a:rPr lang="en-US" altLang="en-US" sz="2400" dirty="0">
                <a:latin typeface="+mj-lt"/>
              </a:rPr>
              <a:t>). </a:t>
            </a:r>
            <a:r>
              <a:rPr lang="en-US" altLang="en-US" sz="2400" dirty="0">
                <a:solidFill>
                  <a:srgbClr val="0000FF"/>
                </a:solidFill>
                <a:latin typeface="+mj-lt"/>
              </a:rPr>
              <a:t>Shared primitive characters</a:t>
            </a:r>
            <a:r>
              <a:rPr lang="en-US" altLang="en-US" sz="2400" dirty="0">
                <a:latin typeface="+mj-lt"/>
              </a:rPr>
              <a:t> (= </a:t>
            </a:r>
            <a:r>
              <a:rPr lang="en-US" altLang="en-US" sz="2400" dirty="0" err="1">
                <a:solidFill>
                  <a:srgbClr val="CC0033"/>
                </a:solidFill>
                <a:latin typeface="+mj-lt"/>
              </a:rPr>
              <a:t>sympleisiomorphies</a:t>
            </a:r>
            <a:r>
              <a:rPr lang="en-US" altLang="en-US" sz="2400" dirty="0">
                <a:solidFill>
                  <a:srgbClr val="CC0033"/>
                </a:solidFill>
                <a:latin typeface="+mj-lt"/>
              </a:rPr>
              <a:t> , </a:t>
            </a:r>
            <a:r>
              <a:rPr lang="en-US" altLang="en-US" sz="2400" dirty="0" err="1">
                <a:solidFill>
                  <a:srgbClr val="333333"/>
                </a:solidFill>
                <a:latin typeface="+mj-lt"/>
              </a:rPr>
              <a:t>alternativie</a:t>
            </a:r>
            <a:r>
              <a:rPr lang="en-US" altLang="en-US" sz="2400" dirty="0">
                <a:solidFill>
                  <a:srgbClr val="333333"/>
                </a:solidFill>
                <a:latin typeface="+mj-lt"/>
              </a:rPr>
              <a:t> spelling is </a:t>
            </a:r>
            <a:r>
              <a:rPr lang="en-US" altLang="en-US" sz="2400" dirty="0" err="1">
                <a:solidFill>
                  <a:srgbClr val="333333"/>
                </a:solidFill>
                <a:latin typeface="+mj-lt"/>
              </a:rPr>
              <a:t>symplesiomorphies</a:t>
            </a:r>
            <a:r>
              <a:rPr lang="en-US" altLang="en-US" sz="2400" dirty="0">
                <a:latin typeface="+mj-lt"/>
              </a:rPr>
              <a:t>) do not define a clade. (See in example drawing ala Hennig). </a:t>
            </a:r>
          </a:p>
          <a:p>
            <a:pPr eaLnBrk="1" hangingPunct="1">
              <a:spcBef>
                <a:spcPts val="500"/>
              </a:spcBef>
              <a:spcAft>
                <a:spcPts val="500"/>
              </a:spcAft>
              <a:buFontTx/>
              <a:buNone/>
            </a:pPr>
            <a:r>
              <a:rPr lang="en-US" altLang="en-US" sz="2400" dirty="0">
                <a:latin typeface="+mj-lt"/>
              </a:rPr>
              <a:t>To use these terms you need to have </a:t>
            </a:r>
            <a:r>
              <a:rPr lang="en-US" altLang="en-US" sz="2400" dirty="0">
                <a:solidFill>
                  <a:srgbClr val="CC0033"/>
                </a:solidFill>
                <a:latin typeface="+mj-lt"/>
              </a:rPr>
              <a:t>polarized characters</a:t>
            </a:r>
            <a:r>
              <a:rPr lang="en-US" altLang="en-US" sz="2400" dirty="0">
                <a:latin typeface="+mj-lt"/>
              </a:rPr>
              <a:t>; for most molecular characters you don't know which state is primitive and which is derived (exceptions: ?). </a:t>
            </a:r>
            <a:br>
              <a:rPr lang="en-US" altLang="en-US" sz="2400" b="1" dirty="0">
                <a:latin typeface="+mj-lt"/>
              </a:rPr>
            </a:br>
            <a:br>
              <a:rPr lang="en-US" altLang="en-US" sz="2400" b="1" dirty="0">
                <a:latin typeface="+mj-lt"/>
              </a:rPr>
            </a:br>
            <a:endParaRPr lang="en-US" altLang="en-US" sz="2400" b="1" dirty="0">
              <a:latin typeface="+mj-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E4F6-A7CC-1C43-A62B-1A2A756AF56F}"/>
              </a:ext>
            </a:extLst>
          </p:cNvPr>
          <p:cNvSpPr>
            <a:spLocks noGrp="1"/>
          </p:cNvSpPr>
          <p:nvPr>
            <p:ph type="title"/>
          </p:nvPr>
        </p:nvSpPr>
        <p:spPr>
          <a:xfrm>
            <a:off x="336483" y="294267"/>
            <a:ext cx="9074426" cy="571500"/>
          </a:xfrm>
        </p:spPr>
        <p:txBody>
          <a:bodyPr>
            <a:normAutofit fontScale="90000"/>
          </a:bodyPr>
          <a:lstStyle/>
          <a:p>
            <a:r>
              <a:rPr lang="en-US" sz="2400" dirty="0"/>
              <a:t>Trees often are rearranged and can become misleading to the non-expert:</a:t>
            </a:r>
          </a:p>
        </p:txBody>
      </p:sp>
      <p:sp>
        <p:nvSpPr>
          <p:cNvPr id="7" name="TextBox 6">
            <a:extLst>
              <a:ext uri="{FF2B5EF4-FFF2-40B4-BE49-F238E27FC236}">
                <a16:creationId xmlns:a16="http://schemas.microsoft.com/office/drawing/2014/main" id="{91DCAFCC-1F61-6B42-AF2E-73422E0CD64B}"/>
              </a:ext>
            </a:extLst>
          </p:cNvPr>
          <p:cNvSpPr txBox="1"/>
          <p:nvPr/>
        </p:nvSpPr>
        <p:spPr>
          <a:xfrm>
            <a:off x="336483" y="5690695"/>
            <a:ext cx="11697862" cy="830997"/>
          </a:xfrm>
          <a:prstGeom prst="rect">
            <a:avLst/>
          </a:prstGeom>
          <a:noFill/>
        </p:spPr>
        <p:txBody>
          <a:bodyPr wrap="square" rtlCol="0">
            <a:spAutoFit/>
          </a:bodyPr>
          <a:lstStyle/>
          <a:p>
            <a:r>
              <a:rPr lang="en-US" dirty="0"/>
              <a:t>The two trees are identical, the fact that one depicts humans on top does not reflect us being more advanced, it just is one of many possible ways to draw a tree.  </a:t>
            </a:r>
          </a:p>
        </p:txBody>
      </p:sp>
      <p:pic>
        <p:nvPicPr>
          <p:cNvPr id="14" name="Picture 13">
            <a:extLst>
              <a:ext uri="{FF2B5EF4-FFF2-40B4-BE49-F238E27FC236}">
                <a16:creationId xmlns:a16="http://schemas.microsoft.com/office/drawing/2014/main" id="{A32506EA-D346-1047-A6D7-7239F08AC3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5414" y="968923"/>
            <a:ext cx="4429006" cy="4362450"/>
          </a:xfrm>
          <a:prstGeom prst="rect">
            <a:avLst/>
          </a:prstGeom>
        </p:spPr>
      </p:pic>
      <p:pic>
        <p:nvPicPr>
          <p:cNvPr id="16" name="Picture 15">
            <a:extLst>
              <a:ext uri="{FF2B5EF4-FFF2-40B4-BE49-F238E27FC236}">
                <a16:creationId xmlns:a16="http://schemas.microsoft.com/office/drawing/2014/main" id="{5227A288-9DFA-024F-B5FD-5ED29E1AA7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6429" y="968923"/>
            <a:ext cx="4429006" cy="4362450"/>
          </a:xfrm>
          <a:prstGeom prst="rect">
            <a:avLst/>
          </a:prstGeom>
        </p:spPr>
      </p:pic>
    </p:spTree>
    <p:extLst>
      <p:ext uri="{BB962C8B-B14F-4D97-AF65-F5344CB8AC3E}">
        <p14:creationId xmlns:p14="http://schemas.microsoft.com/office/powerpoint/2010/main" val="4218900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309F1707-2B12-0D44-BE2C-C750A848B1B8}"/>
              </a:ext>
            </a:extLst>
          </p:cNvPr>
          <p:cNvSpPr>
            <a:spLocks noGrp="1" noChangeArrowheads="1"/>
          </p:cNvSpPr>
          <p:nvPr>
            <p:ph type="title"/>
          </p:nvPr>
        </p:nvSpPr>
        <p:spPr>
          <a:xfrm>
            <a:off x="1968500" y="284163"/>
            <a:ext cx="7772400" cy="533400"/>
          </a:xfrm>
        </p:spPr>
        <p:txBody>
          <a:bodyPr>
            <a:normAutofit fontScale="90000"/>
          </a:bodyPr>
          <a:lstStyle/>
          <a:p>
            <a:pPr eaLnBrk="1" hangingPunct="1"/>
            <a:r>
              <a:rPr lang="en-US" altLang="en-US" dirty="0">
                <a:ea typeface="ＭＳ Ｐゴシック" panose="020B0600070205080204" pitchFamily="34" charset="-128"/>
              </a:rPr>
              <a:t>Terminology</a:t>
            </a:r>
          </a:p>
        </p:txBody>
      </p:sp>
      <p:sp>
        <p:nvSpPr>
          <p:cNvPr id="86019" name="Text Box 3">
            <a:extLst>
              <a:ext uri="{FF2B5EF4-FFF2-40B4-BE49-F238E27FC236}">
                <a16:creationId xmlns:a16="http://schemas.microsoft.com/office/drawing/2014/main" id="{9C0D296C-FC1D-B248-8A70-1F18239C0694}"/>
              </a:ext>
            </a:extLst>
          </p:cNvPr>
          <p:cNvSpPr txBox="1">
            <a:spLocks noChangeArrowheads="1"/>
          </p:cNvSpPr>
          <p:nvPr/>
        </p:nvSpPr>
        <p:spPr bwMode="auto">
          <a:xfrm>
            <a:off x="238125" y="995363"/>
            <a:ext cx="1171575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Related terms: </a:t>
            </a:r>
            <a:br>
              <a:rPr kumimoji="0" lang="en-US" altLang="en-US" sz="2400" b="1"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br>
            <a:r>
              <a:rPr kumimoji="0" lang="en-US" altLang="en-US" sz="2400" b="1" i="0" u="none" strike="noStrike" kern="1200" cap="none" spc="0" normalizeH="0" baseline="0" noProof="0" dirty="0">
                <a:ln>
                  <a:noFill/>
                </a:ln>
                <a:solidFill>
                  <a:srgbClr val="CC0033"/>
                </a:solidFill>
                <a:effectLst/>
                <a:uLnTx/>
                <a:uFillTx/>
                <a:latin typeface="Times" pitchFamily="2" charset="0"/>
                <a:ea typeface="ＭＳ Ｐゴシック" panose="020B0600070205080204" pitchFamily="34" charset="-128"/>
                <a:cs typeface="+mn-cs"/>
              </a:rPr>
              <a:t>autapomorphy</a:t>
            </a:r>
            <a:r>
              <a:rPr kumimoji="0" lang="en-US" altLang="en-US" sz="2400" b="1"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 = a derived character that is only present in one group; an autapomorphic character does not tell us anything about the relationship of the group that has this character </a:t>
            </a:r>
            <a:r>
              <a:rPr kumimoji="0" lang="en-US" altLang="en-US" sz="2400" b="1" i="0" u="none" strike="noStrike" kern="1200" cap="none" spc="0" normalizeH="0" baseline="0" noProof="0" dirty="0" err="1">
                <a:ln>
                  <a:noFill/>
                </a:ln>
                <a:solidFill>
                  <a:srgbClr val="000000"/>
                </a:solidFill>
                <a:effectLst/>
                <a:uLnTx/>
                <a:uFillTx/>
                <a:latin typeface="Times" pitchFamily="2" charset="0"/>
                <a:ea typeface="ＭＳ Ｐゴシック" panose="020B0600070205080204" pitchFamily="34" charset="-128"/>
                <a:cs typeface="+mn-cs"/>
              </a:rPr>
              <a:t>ot</a:t>
            </a:r>
            <a:r>
              <a:rPr kumimoji="0" lang="en-US" altLang="en-US" sz="2400" b="1"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 other groups.</a:t>
            </a:r>
            <a:r>
              <a:rPr kumimoji="0" lang="en-US" altLang="en-US" sz="2400" b="1" i="0" u="none" strike="noStrike" kern="1200" cap="none" spc="0" normalizeH="0" baseline="0" noProof="0" dirty="0">
                <a:ln>
                  <a:noFill/>
                </a:ln>
                <a:solidFill>
                  <a:srgbClr val="CC0033"/>
                </a:solidFill>
                <a:effectLst/>
                <a:uLnTx/>
                <a:uFillTx/>
                <a:latin typeface="Times" pitchFamily="2"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1" i="0" u="none" strike="noStrike" kern="1200" cap="none" spc="0" normalizeH="0" baseline="0" noProof="0" dirty="0">
                <a:ln>
                  <a:noFill/>
                </a:ln>
                <a:solidFill>
                  <a:srgbClr val="CC0033"/>
                </a:solidFill>
                <a:effectLst/>
                <a:uLnTx/>
                <a:uFillTx/>
                <a:latin typeface="Times" pitchFamily="2" charset="0"/>
                <a:ea typeface="ＭＳ Ｐゴシック" panose="020B0600070205080204" pitchFamily="34" charset="-128"/>
                <a:cs typeface="+mn-cs"/>
              </a:rPr>
              <a:t>homoplasy</a:t>
            </a:r>
            <a:r>
              <a:rPr kumimoji="0" lang="en-US" altLang="en-US" sz="2400" b="1"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 = a derived character that was derived twice independently (convergent evolution). </a:t>
            </a:r>
            <a:r>
              <a:rPr kumimoji="0" lang="en-US" altLang="en-US" sz="2400" b="1" i="1"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Note that the characters in question might still be homologous (e.g. a position in a sequence alignment, </a:t>
            </a:r>
            <a:r>
              <a:rPr kumimoji="0" lang="en-US" altLang="en-US" sz="2400" b="1" i="1" u="none" strike="noStrike" kern="1200" cap="none" spc="0" normalizeH="0" baseline="0" noProof="0" dirty="0" err="1">
                <a:ln>
                  <a:noFill/>
                </a:ln>
                <a:solidFill>
                  <a:srgbClr val="000000"/>
                </a:solidFill>
                <a:effectLst/>
                <a:uLnTx/>
                <a:uFillTx/>
                <a:latin typeface="Times" pitchFamily="2" charset="0"/>
                <a:ea typeface="ＭＳ Ｐゴシック" panose="020B0600070205080204" pitchFamily="34" charset="-128"/>
                <a:cs typeface="+mn-cs"/>
              </a:rPr>
              <a:t>frontlimbs</a:t>
            </a:r>
            <a:r>
              <a:rPr kumimoji="0" lang="en-US" altLang="en-US" sz="2400" b="1" i="1"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 turned into wings in birds and bats). </a:t>
            </a:r>
            <a:endParaRPr kumimoji="0" lang="en-US" altLang="en-US" sz="2400" b="1" i="0" u="none" strike="noStrike" kern="1200" cap="none" spc="0" normalizeH="0" baseline="0" noProof="0" dirty="0">
              <a:ln>
                <a:noFill/>
              </a:ln>
              <a:solidFill>
                <a:srgbClr val="CC0033"/>
              </a:solidFill>
              <a:effectLst/>
              <a:uLnTx/>
              <a:uFillTx/>
              <a:latin typeface="Times" pitchFamily="2"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1" i="0" u="none" strike="noStrike" kern="1200" cap="none" spc="0" normalizeH="0" baseline="0" noProof="0" dirty="0">
                <a:ln>
                  <a:noFill/>
                </a:ln>
                <a:solidFill>
                  <a:srgbClr val="CC0033"/>
                </a:solidFill>
                <a:effectLst/>
                <a:uLnTx/>
                <a:uFillTx/>
                <a:latin typeface="Times" pitchFamily="2" charset="0"/>
                <a:ea typeface="ＭＳ Ｐゴシック" panose="020B0600070205080204" pitchFamily="34" charset="-128"/>
                <a:cs typeface="+mn-cs"/>
              </a:rPr>
              <a:t>paraphyletic</a:t>
            </a:r>
            <a:r>
              <a:rPr kumimoji="0" lang="en-US" altLang="en-US" sz="2400" b="1"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 = a taxonomic group that is defined by a common ancestor, however, the common ancestor of this group also has </a:t>
            </a:r>
            <a:r>
              <a:rPr kumimoji="0" lang="en-US" altLang="en-US" sz="2400" b="1" i="0" u="none" strike="noStrike" kern="1200" cap="none" spc="0" normalizeH="0" baseline="0" noProof="0" dirty="0" err="1">
                <a:ln>
                  <a:noFill/>
                </a:ln>
                <a:solidFill>
                  <a:srgbClr val="000000"/>
                </a:solidFill>
                <a:effectLst/>
                <a:uLnTx/>
                <a:uFillTx/>
                <a:latin typeface="Times" pitchFamily="2" charset="0"/>
                <a:ea typeface="ＭＳ Ｐゴシック" panose="020B0600070205080204" pitchFamily="34" charset="-128"/>
                <a:cs typeface="+mn-cs"/>
              </a:rPr>
              <a:t>decendants</a:t>
            </a:r>
            <a:r>
              <a:rPr kumimoji="0" lang="en-US" altLang="en-US" sz="2400" b="1"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 that do not belong to this taxonomic group. Many systematists despise paraphyletic groups (and consider them to be polyphyletic). Examples for paraphyletic groups are reptiles and protists. Many consider the archaea to be paraphyletic as well.</a:t>
            </a:r>
            <a:endParaRPr kumimoji="0" lang="en-US" altLang="en-US" sz="2400" b="1" i="0" u="none" strike="noStrike" kern="1200" cap="none" spc="0" normalizeH="0" baseline="0" noProof="0" dirty="0">
              <a:ln>
                <a:noFill/>
              </a:ln>
              <a:solidFill>
                <a:srgbClr val="CC0033"/>
              </a:solidFill>
              <a:effectLst/>
              <a:uLnTx/>
              <a:uFillTx/>
              <a:latin typeface="Times" pitchFamily="2"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1" i="0" u="none" strike="noStrike" kern="1200" cap="none" spc="0" normalizeH="0" baseline="0" noProof="0" dirty="0">
                <a:ln>
                  <a:noFill/>
                </a:ln>
                <a:solidFill>
                  <a:srgbClr val="CC0033"/>
                </a:solidFill>
                <a:effectLst/>
                <a:uLnTx/>
                <a:uFillTx/>
                <a:latin typeface="Times" pitchFamily="2" charset="0"/>
                <a:ea typeface="ＭＳ Ｐゴシック" panose="020B0600070205080204" pitchFamily="34" charset="-128"/>
                <a:cs typeface="+mn-cs"/>
              </a:rPr>
              <a:t>holophyletic</a:t>
            </a:r>
            <a:r>
              <a:rPr kumimoji="0" lang="en-US" altLang="en-US" sz="2400" b="1"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rPr>
              <a:t> = same as above, but the common ancestor gave rise only to members of the group. </a:t>
            </a:r>
            <a:endParaRPr kumimoji="0" lang="en-US" altLang="en-US" sz="2400" b="0"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16390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1708EA3B-F198-5744-8ABF-A4B8FB537598}"/>
              </a:ext>
            </a:extLst>
          </p:cNvPr>
          <p:cNvSpPr>
            <a:spLocks noChangeArrowheads="1"/>
          </p:cNvSpPr>
          <p:nvPr/>
        </p:nvSpPr>
        <p:spPr bwMode="auto">
          <a:xfrm>
            <a:off x="596900" y="977900"/>
            <a:ext cx="8585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Branches, splits, bipartitions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Leaves, or OTUs (operational taxonomic units)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In a rooted tree: </a:t>
            </a:r>
            <a:r>
              <a:rPr kumimoji="0" lang="en-US" altLang="en-US" sz="2400" b="0" i="0" u="none" strike="noStrike" kern="1200" cap="none" spc="0" normalizeH="0" baseline="0" noProof="0">
                <a:ln>
                  <a:noFill/>
                </a:ln>
                <a:solidFill>
                  <a:srgbClr val="FF0000"/>
                </a:solidFill>
                <a:effectLst/>
                <a:uLnTx/>
                <a:uFillTx/>
                <a:latin typeface="Times" pitchFamily="2" charset="0"/>
                <a:ea typeface="ＭＳ Ｐゴシック" panose="020B0600070205080204" pitchFamily="34" charset="-128"/>
                <a:cs typeface="+mn-cs"/>
              </a:rPr>
              <a:t>clade</a:t>
            </a:r>
            <a:r>
              <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s (else clans)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Mono-, Para-, polyphyletic groups, cladists and a natural taxonomy</a:t>
            </a:r>
          </a:p>
        </p:txBody>
      </p:sp>
      <p:sp>
        <p:nvSpPr>
          <p:cNvPr id="81923" name="Rectangle 3">
            <a:extLst>
              <a:ext uri="{FF2B5EF4-FFF2-40B4-BE49-F238E27FC236}">
                <a16:creationId xmlns:a16="http://schemas.microsoft.com/office/drawing/2014/main" id="{F9D20979-17B2-4346-ACE4-FF2BC10B8232}"/>
              </a:ext>
            </a:extLst>
          </p:cNvPr>
          <p:cNvSpPr>
            <a:spLocks noGrp="1" noChangeArrowheads="1"/>
          </p:cNvSpPr>
          <p:nvPr>
            <p:ph type="title"/>
          </p:nvPr>
        </p:nvSpPr>
        <p:spPr>
          <a:xfrm>
            <a:off x="1928813" y="223838"/>
            <a:ext cx="7772400" cy="533400"/>
          </a:xfrm>
        </p:spPr>
        <p:txBody>
          <a:bodyPr>
            <a:normAutofit fontScale="90000"/>
          </a:bodyPr>
          <a:lstStyle/>
          <a:p>
            <a:pPr eaLnBrk="1" hangingPunct="1"/>
            <a:r>
              <a:rPr lang="en-US" altLang="en-US" dirty="0">
                <a:ea typeface="ＭＳ Ｐゴシック" panose="020B0600070205080204" pitchFamily="34" charset="-128"/>
              </a:rPr>
              <a:t>Terminology</a:t>
            </a:r>
          </a:p>
        </p:txBody>
      </p:sp>
      <p:sp>
        <p:nvSpPr>
          <p:cNvPr id="81924" name="Text Box 4">
            <a:extLst>
              <a:ext uri="{FF2B5EF4-FFF2-40B4-BE49-F238E27FC236}">
                <a16:creationId xmlns:a16="http://schemas.microsoft.com/office/drawing/2014/main" id="{689D8E21-332A-D746-A6F8-6ED9E2438E66}"/>
              </a:ext>
            </a:extLst>
          </p:cNvPr>
          <p:cNvSpPr txBox="1">
            <a:spLocks noChangeArrowheads="1"/>
          </p:cNvSpPr>
          <p:nvPr/>
        </p:nvSpPr>
        <p:spPr bwMode="auto">
          <a:xfrm>
            <a:off x="165100" y="2754313"/>
            <a:ext cx="1186180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The term cladogram refers to a strictly bifurcating diagram, where each clade is defined by a common ancestor that only gives rise to members of this clade. I.e., a clade is </a:t>
            </a:r>
            <a:r>
              <a:rPr kumimoji="0" lang="en-US" altLang="en-US" sz="2000" b="1" i="0" u="none" strike="noStrike" kern="1200" cap="none" spc="0" normalizeH="0" baseline="0" noProof="0">
                <a:ln>
                  <a:noFill/>
                </a:ln>
                <a:solidFill>
                  <a:srgbClr val="CC0033"/>
                </a:solidFill>
                <a:effectLst/>
                <a:uLnTx/>
                <a:uFillTx/>
                <a:latin typeface="Times" pitchFamily="2" charset="0"/>
                <a:ea typeface="ＭＳ Ｐゴシック" panose="020B0600070205080204" pitchFamily="34" charset="-128"/>
                <a:cs typeface="+mn-cs"/>
              </a:rPr>
              <a:t>monophyletic</a:t>
            </a: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 (derived from one ancestor) as opposed to a </a:t>
            </a:r>
            <a:r>
              <a:rPr kumimoji="0" lang="en-US" altLang="en-US" sz="2000" b="1" i="0" u="none" strike="noStrike" kern="1200" cap="none" spc="0" normalizeH="0" baseline="0" noProof="0">
                <a:ln>
                  <a:noFill/>
                </a:ln>
                <a:solidFill>
                  <a:srgbClr val="CC0033"/>
                </a:solidFill>
                <a:effectLst/>
                <a:uLnTx/>
                <a:uFillTx/>
                <a:latin typeface="Times" pitchFamily="2" charset="0"/>
                <a:ea typeface="ＭＳ Ｐゴシック" panose="020B0600070205080204" pitchFamily="34" charset="-128"/>
                <a:cs typeface="+mn-cs"/>
              </a:rPr>
              <a:t>polyphyletic</a:t>
            </a: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 group (derived from many ancestors).  (Note: you need to know where the root is!  If one does not know the root, but one wants to denote a group that groups together, one can use the term </a:t>
            </a:r>
            <a:r>
              <a:rPr kumimoji="0" lang="en-US" altLang="en-US" sz="2000" b="1" i="0" u="none" strike="noStrike" kern="1200" cap="none" spc="0" normalizeH="0" baseline="0" noProof="0">
                <a:ln>
                  <a:noFill/>
                </a:ln>
                <a:solidFill>
                  <a:srgbClr val="FF0000"/>
                </a:solidFill>
                <a:effectLst/>
                <a:uLnTx/>
                <a:uFillTx/>
                <a:latin typeface="Times" pitchFamily="2" charset="0"/>
                <a:ea typeface="ＭＳ Ｐゴシック" panose="020B0600070205080204" pitchFamily="34" charset="-128"/>
                <a:cs typeface="+mn-cs"/>
              </a:rPr>
              <a:t>clan</a:t>
            </a: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a:t>
            </a:r>
            <a:endParaRPr kumimoji="0" lang="en-US" altLang="en-US" sz="20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A clade is recognized and defined by </a:t>
            </a:r>
            <a:r>
              <a:rPr kumimoji="0" lang="en-US" altLang="en-US" sz="2000" b="1" i="0" u="none" strike="noStrike" kern="1200" cap="none" spc="0" normalizeH="0" baseline="0" noProof="0">
                <a:ln>
                  <a:noFill/>
                </a:ln>
                <a:solidFill>
                  <a:srgbClr val="0000FF"/>
                </a:solidFill>
                <a:effectLst/>
                <a:uLnTx/>
                <a:uFillTx/>
                <a:latin typeface="Times" pitchFamily="2" charset="0"/>
                <a:ea typeface="ＭＳ Ｐゴシック" panose="020B0600070205080204" pitchFamily="34" charset="-128"/>
                <a:cs typeface="+mn-cs"/>
              </a:rPr>
              <a:t>shared derived characters </a:t>
            </a: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a:t>
            </a:r>
            <a:r>
              <a:rPr kumimoji="0" lang="en-US" altLang="en-US" sz="2000" b="1" i="0" u="none" strike="noStrike" kern="1200" cap="none" spc="0" normalizeH="0" baseline="0" noProof="0">
                <a:ln>
                  <a:noFill/>
                </a:ln>
                <a:solidFill>
                  <a:srgbClr val="CC0033"/>
                </a:solidFill>
                <a:effectLst/>
                <a:uLnTx/>
                <a:uFillTx/>
                <a:latin typeface="Times" pitchFamily="2" charset="0"/>
                <a:ea typeface="ＭＳ Ｐゴシック" panose="020B0600070205080204" pitchFamily="34" charset="-128"/>
                <a:cs typeface="+mn-cs"/>
              </a:rPr>
              <a:t> synapomorphies</a:t>
            </a: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0000FF"/>
                </a:solidFill>
                <a:effectLst/>
                <a:uLnTx/>
                <a:uFillTx/>
                <a:latin typeface="Times" pitchFamily="2" charset="0"/>
                <a:ea typeface="ＭＳ Ｐゴシック" panose="020B0600070205080204" pitchFamily="34" charset="-128"/>
                <a:cs typeface="+mn-cs"/>
              </a:rPr>
              <a:t>Shared primitive characters</a:t>
            </a: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 (= </a:t>
            </a:r>
            <a:r>
              <a:rPr kumimoji="0" lang="en-US" altLang="en-US" sz="2000" b="1" i="0" u="none" strike="noStrike" kern="1200" cap="none" spc="0" normalizeH="0" baseline="0" noProof="0">
                <a:ln>
                  <a:noFill/>
                </a:ln>
                <a:solidFill>
                  <a:srgbClr val="CC0033"/>
                </a:solidFill>
                <a:effectLst/>
                <a:uLnTx/>
                <a:uFillTx/>
                <a:latin typeface="Times" pitchFamily="2" charset="0"/>
                <a:ea typeface="ＭＳ Ｐゴシック" panose="020B0600070205080204" pitchFamily="34" charset="-128"/>
                <a:cs typeface="+mn-cs"/>
              </a:rPr>
              <a:t>sympleisiomorphies , </a:t>
            </a:r>
            <a:r>
              <a:rPr kumimoji="0" lang="en-US" altLang="en-US" sz="2000" b="1" i="0" u="none" strike="noStrike" kern="1200" cap="none" spc="0" normalizeH="0" baseline="0" noProof="0">
                <a:ln>
                  <a:noFill/>
                </a:ln>
                <a:solidFill>
                  <a:srgbClr val="333333"/>
                </a:solidFill>
                <a:effectLst/>
                <a:uLnTx/>
                <a:uFillTx/>
                <a:latin typeface="Times" pitchFamily="2" charset="0"/>
                <a:ea typeface="ＭＳ Ｐゴシック" panose="020B0600070205080204" pitchFamily="34" charset="-128"/>
                <a:cs typeface="+mn-cs"/>
              </a:rPr>
              <a:t>alternativie spelling is symplesiomorphies</a:t>
            </a:r>
            <a:r>
              <a:rPr kumimoji="0" lang="en-US" altLang="en-US" sz="20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 do not define a clade. (See in example drawing ala Hennig). </a:t>
            </a:r>
            <a:endParaRPr kumimoji="0" lang="en-US" altLang="en-US" sz="20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To use these terms you need to have </a:t>
            </a:r>
            <a:r>
              <a:rPr kumimoji="0" lang="en-US" altLang="en-US" sz="2400" b="1" i="0" u="none" strike="noStrike" kern="1200" cap="none" spc="0" normalizeH="0" baseline="0" noProof="0">
                <a:ln>
                  <a:noFill/>
                </a:ln>
                <a:solidFill>
                  <a:srgbClr val="CC0033"/>
                </a:solidFill>
                <a:effectLst/>
                <a:uLnTx/>
                <a:uFillTx/>
                <a:latin typeface="Times" pitchFamily="2" charset="0"/>
                <a:ea typeface="ＭＳ Ｐゴシック" panose="020B0600070205080204" pitchFamily="34" charset="-128"/>
                <a:cs typeface="+mn-cs"/>
              </a:rPr>
              <a:t>polarized characters</a:t>
            </a:r>
            <a:r>
              <a:rPr kumimoji="0" lang="en-US" altLang="en-US" sz="24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t>; for most molecular characters you don't know which state is primitive and which is derived (exceptions:....). </a:t>
            </a:r>
            <a:br>
              <a:rPr kumimoji="0" lang="en-US" altLang="en-US" sz="18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br>
            <a:br>
              <a:rPr kumimoji="0" lang="en-US" altLang="en-US" sz="1800" b="1"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br>
            <a:endPar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8457993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2AAF8241-96B7-BD45-ACF3-6B1101BAF071}"/>
              </a:ext>
            </a:extLst>
          </p:cNvPr>
          <p:cNvSpPr>
            <a:spLocks noGrp="1" noChangeArrowheads="1"/>
          </p:cNvSpPr>
          <p:nvPr>
            <p:ph type="title"/>
          </p:nvPr>
        </p:nvSpPr>
        <p:spPr>
          <a:xfrm>
            <a:off x="914400" y="227013"/>
            <a:ext cx="10363200" cy="811212"/>
          </a:xfrm>
        </p:spPr>
        <p:txBody>
          <a:bodyPr/>
          <a:lstStyle/>
          <a:p>
            <a:r>
              <a:rPr lang="en-US" altLang="en-US">
                <a:ea typeface="ＭＳ Ｐゴシック" panose="020B0600070205080204" pitchFamily="34" charset="-128"/>
              </a:rPr>
              <a:t>Complications and Controversies</a:t>
            </a:r>
          </a:p>
        </p:txBody>
      </p:sp>
      <p:sp>
        <p:nvSpPr>
          <p:cNvPr id="3" name="TextBox 2">
            <a:extLst>
              <a:ext uri="{FF2B5EF4-FFF2-40B4-BE49-F238E27FC236}">
                <a16:creationId xmlns:a16="http://schemas.microsoft.com/office/drawing/2014/main" id="{3F1FB39D-B5E8-DB4A-9E6E-57343992B784}"/>
              </a:ext>
            </a:extLst>
          </p:cNvPr>
          <p:cNvSpPr txBox="1"/>
          <p:nvPr/>
        </p:nvSpPr>
        <p:spPr>
          <a:xfrm>
            <a:off x="615950" y="1173163"/>
            <a:ext cx="11242675" cy="5262562"/>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According to Hennig: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Shared derived characters define monophyletic groups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Shared primitive characters define paraphyletic groups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homoplasies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characters that evolved independently define polyphyletic groups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According to Ernst Ashlock (and Ernst Mayr and </a:t>
            </a:r>
            <a:r>
              <a:rPr lang="en-US" sz="2400" dirty="0">
                <a:solidFill>
                  <a:srgbClr val="000000"/>
                </a:solidFill>
                <a:latin typeface="Arial" panose="020B0604020202020204" pitchFamily="34" charset="0"/>
                <a:ea typeface="ＭＳ Ｐゴシック" panose="020B0600070205080204" pitchFamily="34" charset="-128"/>
              </a:rPr>
              <a:t>a few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others)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Both, shared derived characters and shared primitive characters define monophyletic groups – they go back to a common ancestor, and they deserve a name (e.g., prokaryotes, reptiles)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Shared derived characters define holophyletic groups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Homoplasies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define polyphyletic groups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59678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Box 2">
            <a:extLst>
              <a:ext uri="{FF2B5EF4-FFF2-40B4-BE49-F238E27FC236}">
                <a16:creationId xmlns:a16="http://schemas.microsoft.com/office/drawing/2014/main" id="{B3AD98C6-B4DB-E64B-9BF4-5FEFEDDA557E}"/>
              </a:ext>
            </a:extLst>
          </p:cNvPr>
          <p:cNvSpPr txBox="1">
            <a:spLocks noChangeArrowheads="1"/>
          </p:cNvSpPr>
          <p:nvPr/>
        </p:nvSpPr>
        <p:spPr bwMode="auto">
          <a:xfrm>
            <a:off x="230188" y="4748213"/>
            <a:ext cx="1981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According to </a:t>
            </a:r>
            <a:b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Ashlock </a:t>
            </a:r>
          </a:p>
        </p:txBody>
      </p:sp>
      <p:sp>
        <p:nvSpPr>
          <p:cNvPr id="104451" name="TextBox 3">
            <a:extLst>
              <a:ext uri="{FF2B5EF4-FFF2-40B4-BE49-F238E27FC236}">
                <a16:creationId xmlns:a16="http://schemas.microsoft.com/office/drawing/2014/main" id="{5F98953E-D126-824E-9B9E-F0853FB8FD96}"/>
              </a:ext>
            </a:extLst>
          </p:cNvPr>
          <p:cNvSpPr txBox="1">
            <a:spLocks noChangeArrowheads="1"/>
          </p:cNvSpPr>
          <p:nvPr/>
        </p:nvSpPr>
        <p:spPr bwMode="auto">
          <a:xfrm>
            <a:off x="230188" y="3041650"/>
            <a:ext cx="198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According to </a:t>
            </a:r>
            <a:b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Hennig </a:t>
            </a:r>
          </a:p>
        </p:txBody>
      </p:sp>
      <p:sp>
        <p:nvSpPr>
          <p:cNvPr id="104452" name="TextBox 6">
            <a:extLst>
              <a:ext uri="{FF2B5EF4-FFF2-40B4-BE49-F238E27FC236}">
                <a16:creationId xmlns:a16="http://schemas.microsoft.com/office/drawing/2014/main" id="{C8C22214-3BEE-E94D-A473-FFA1870256D1}"/>
              </a:ext>
            </a:extLst>
          </p:cNvPr>
          <p:cNvSpPr txBox="1">
            <a:spLocks noChangeArrowheads="1"/>
          </p:cNvSpPr>
          <p:nvPr/>
        </p:nvSpPr>
        <p:spPr bwMode="auto">
          <a:xfrm>
            <a:off x="7958138" y="1803400"/>
            <a:ext cx="24114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Shared Derived </a:t>
            </a:r>
            <a:b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Characters</a:t>
            </a:r>
          </a:p>
        </p:txBody>
      </p:sp>
      <p:sp>
        <p:nvSpPr>
          <p:cNvPr id="104453" name="TextBox 7">
            <a:extLst>
              <a:ext uri="{FF2B5EF4-FFF2-40B4-BE49-F238E27FC236}">
                <a16:creationId xmlns:a16="http://schemas.microsoft.com/office/drawing/2014/main" id="{C1FBA3F6-4C06-EC49-9661-1132D1B43CA4}"/>
              </a:ext>
            </a:extLst>
          </p:cNvPr>
          <p:cNvSpPr txBox="1">
            <a:spLocks noChangeArrowheads="1"/>
          </p:cNvSpPr>
          <p:nvPr/>
        </p:nvSpPr>
        <p:spPr bwMode="auto">
          <a:xfrm>
            <a:off x="4802188" y="1803400"/>
            <a:ext cx="2581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Shared primitive  </a:t>
            </a:r>
            <a:b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Characters</a:t>
            </a:r>
          </a:p>
        </p:txBody>
      </p:sp>
      <p:sp>
        <p:nvSpPr>
          <p:cNvPr id="104454" name="TextBox 9">
            <a:extLst>
              <a:ext uri="{FF2B5EF4-FFF2-40B4-BE49-F238E27FC236}">
                <a16:creationId xmlns:a16="http://schemas.microsoft.com/office/drawing/2014/main" id="{92842778-4E59-8F45-AEA5-5D105B55E266}"/>
              </a:ext>
            </a:extLst>
          </p:cNvPr>
          <p:cNvSpPr txBox="1">
            <a:spLocks noChangeArrowheads="1"/>
          </p:cNvSpPr>
          <p:nvPr/>
        </p:nvSpPr>
        <p:spPr bwMode="auto">
          <a:xfrm>
            <a:off x="2260600" y="1989138"/>
            <a:ext cx="196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Homoplasies</a:t>
            </a:r>
          </a:p>
        </p:txBody>
      </p:sp>
      <p:sp>
        <p:nvSpPr>
          <p:cNvPr id="104455" name="TextBox 10">
            <a:extLst>
              <a:ext uri="{FF2B5EF4-FFF2-40B4-BE49-F238E27FC236}">
                <a16:creationId xmlns:a16="http://schemas.microsoft.com/office/drawing/2014/main" id="{D8516077-955C-A144-9B6C-32C6D8041DDB}"/>
              </a:ext>
            </a:extLst>
          </p:cNvPr>
          <p:cNvSpPr txBox="1">
            <a:spLocks noChangeArrowheads="1"/>
          </p:cNvSpPr>
          <p:nvPr/>
        </p:nvSpPr>
        <p:spPr bwMode="auto">
          <a:xfrm>
            <a:off x="2260600" y="4992688"/>
            <a:ext cx="1914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Polyphyletic </a:t>
            </a:r>
          </a:p>
        </p:txBody>
      </p:sp>
      <p:sp>
        <p:nvSpPr>
          <p:cNvPr id="104456" name="TextBox 11">
            <a:extLst>
              <a:ext uri="{FF2B5EF4-FFF2-40B4-BE49-F238E27FC236}">
                <a16:creationId xmlns:a16="http://schemas.microsoft.com/office/drawing/2014/main" id="{865E39E4-F948-8A45-8A0E-742AD1CA1E25}"/>
              </a:ext>
            </a:extLst>
          </p:cNvPr>
          <p:cNvSpPr txBox="1">
            <a:spLocks noChangeArrowheads="1"/>
          </p:cNvSpPr>
          <p:nvPr/>
        </p:nvSpPr>
        <p:spPr bwMode="auto">
          <a:xfrm>
            <a:off x="4868863" y="3409950"/>
            <a:ext cx="196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Paraphyletic </a:t>
            </a:r>
          </a:p>
        </p:txBody>
      </p:sp>
      <p:sp>
        <p:nvSpPr>
          <p:cNvPr id="104457" name="TextBox 12">
            <a:extLst>
              <a:ext uri="{FF2B5EF4-FFF2-40B4-BE49-F238E27FC236}">
                <a16:creationId xmlns:a16="http://schemas.microsoft.com/office/drawing/2014/main" id="{68BD3110-B87B-2646-BBB3-8A9D459CB2AC}"/>
              </a:ext>
            </a:extLst>
          </p:cNvPr>
          <p:cNvSpPr txBox="1">
            <a:spLocks noChangeArrowheads="1"/>
          </p:cNvSpPr>
          <p:nvPr/>
        </p:nvSpPr>
        <p:spPr bwMode="auto">
          <a:xfrm>
            <a:off x="7978775" y="3409950"/>
            <a:ext cx="2001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Monophyletic</a:t>
            </a:r>
          </a:p>
        </p:txBody>
      </p:sp>
      <p:sp>
        <p:nvSpPr>
          <p:cNvPr id="104458" name="TextBox 14">
            <a:extLst>
              <a:ext uri="{FF2B5EF4-FFF2-40B4-BE49-F238E27FC236}">
                <a16:creationId xmlns:a16="http://schemas.microsoft.com/office/drawing/2014/main" id="{685785D4-4D65-B348-ACA4-77CF0C3A7CCE}"/>
              </a:ext>
            </a:extLst>
          </p:cNvPr>
          <p:cNvSpPr txBox="1">
            <a:spLocks noChangeArrowheads="1"/>
          </p:cNvSpPr>
          <p:nvPr/>
        </p:nvSpPr>
        <p:spPr bwMode="auto">
          <a:xfrm>
            <a:off x="2260600" y="3402013"/>
            <a:ext cx="1914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Polyphyletic </a:t>
            </a:r>
          </a:p>
        </p:txBody>
      </p:sp>
      <p:sp>
        <p:nvSpPr>
          <p:cNvPr id="104459" name="Left Brace 17">
            <a:extLst>
              <a:ext uri="{FF2B5EF4-FFF2-40B4-BE49-F238E27FC236}">
                <a16:creationId xmlns:a16="http://schemas.microsoft.com/office/drawing/2014/main" id="{BADA9F82-75B8-2441-822E-FBAF5A8D68E0}"/>
              </a:ext>
            </a:extLst>
          </p:cNvPr>
          <p:cNvSpPr>
            <a:spLocks/>
          </p:cNvSpPr>
          <p:nvPr/>
        </p:nvSpPr>
        <p:spPr bwMode="auto">
          <a:xfrm rot="-5400000">
            <a:off x="7477919" y="2413794"/>
            <a:ext cx="534988" cy="6330950"/>
          </a:xfrm>
          <a:prstGeom prst="leftBrace">
            <a:avLst>
              <a:gd name="adj1" fmla="val 8328"/>
              <a:gd name="adj2" fmla="val 50000"/>
            </a:avLst>
          </a:prstGeom>
          <a:solidFill>
            <a:schemeClr val="bg1"/>
          </a:solidFill>
          <a:ln w="9525" algn="ctr">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460" name="TextBox 20">
            <a:extLst>
              <a:ext uri="{FF2B5EF4-FFF2-40B4-BE49-F238E27FC236}">
                <a16:creationId xmlns:a16="http://schemas.microsoft.com/office/drawing/2014/main" id="{2110DBD0-A861-FC45-9FE4-369B64619A95}"/>
              </a:ext>
            </a:extLst>
          </p:cNvPr>
          <p:cNvSpPr txBox="1">
            <a:spLocks noChangeArrowheads="1"/>
          </p:cNvSpPr>
          <p:nvPr/>
        </p:nvSpPr>
        <p:spPr bwMode="auto">
          <a:xfrm>
            <a:off x="6553200" y="5973763"/>
            <a:ext cx="2000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Monophyletic</a:t>
            </a:r>
          </a:p>
        </p:txBody>
      </p:sp>
      <p:sp>
        <p:nvSpPr>
          <p:cNvPr id="104461" name="TextBox 21">
            <a:extLst>
              <a:ext uri="{FF2B5EF4-FFF2-40B4-BE49-F238E27FC236}">
                <a16:creationId xmlns:a16="http://schemas.microsoft.com/office/drawing/2014/main" id="{52C37FCE-A1F1-6249-8D0B-7C80E404C288}"/>
              </a:ext>
            </a:extLst>
          </p:cNvPr>
          <p:cNvSpPr txBox="1">
            <a:spLocks noChangeArrowheads="1"/>
          </p:cNvSpPr>
          <p:nvPr/>
        </p:nvSpPr>
        <p:spPr bwMode="auto">
          <a:xfrm>
            <a:off x="1077913" y="393700"/>
            <a:ext cx="5475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Which characters define which groups:</a:t>
            </a:r>
          </a:p>
        </p:txBody>
      </p:sp>
      <p:sp>
        <p:nvSpPr>
          <p:cNvPr id="104462" name="TextBox 16">
            <a:extLst>
              <a:ext uri="{FF2B5EF4-FFF2-40B4-BE49-F238E27FC236}">
                <a16:creationId xmlns:a16="http://schemas.microsoft.com/office/drawing/2014/main" id="{3E5F7C33-A8BB-1B47-BD4B-8243C63AFB66}"/>
              </a:ext>
            </a:extLst>
          </p:cNvPr>
          <p:cNvSpPr txBox="1">
            <a:spLocks noChangeArrowheads="1"/>
          </p:cNvSpPr>
          <p:nvPr/>
        </p:nvSpPr>
        <p:spPr bwMode="auto">
          <a:xfrm>
            <a:off x="7986713" y="4954588"/>
            <a:ext cx="186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Holophyletic</a:t>
            </a:r>
          </a:p>
        </p:txBody>
      </p:sp>
      <p:cxnSp>
        <p:nvCxnSpPr>
          <p:cNvPr id="24" name="Straight Connector 23">
            <a:extLst>
              <a:ext uri="{FF2B5EF4-FFF2-40B4-BE49-F238E27FC236}">
                <a16:creationId xmlns:a16="http://schemas.microsoft.com/office/drawing/2014/main" id="{E61B29ED-9828-7243-A897-19EE5BC7F124}"/>
              </a:ext>
            </a:extLst>
          </p:cNvPr>
          <p:cNvCxnSpPr>
            <a:cxnSpLocks/>
          </p:cNvCxnSpPr>
          <p:nvPr/>
        </p:nvCxnSpPr>
        <p:spPr bwMode="auto">
          <a:xfrm>
            <a:off x="358775" y="4349750"/>
            <a:ext cx="10552113"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2BF88AB3-E63C-464A-844C-42F7D7A9991A}"/>
              </a:ext>
            </a:extLst>
          </p:cNvPr>
          <p:cNvCxnSpPr>
            <a:cxnSpLocks/>
          </p:cNvCxnSpPr>
          <p:nvPr/>
        </p:nvCxnSpPr>
        <p:spPr bwMode="auto">
          <a:xfrm flipV="1">
            <a:off x="2211388" y="1590675"/>
            <a:ext cx="0" cy="484505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7F11DBDD-DD0C-9749-ABDB-6E37D5F1117D}"/>
              </a:ext>
            </a:extLst>
          </p:cNvPr>
          <p:cNvCxnSpPr>
            <a:cxnSpLocks/>
          </p:cNvCxnSpPr>
          <p:nvPr/>
        </p:nvCxnSpPr>
        <p:spPr bwMode="auto">
          <a:xfrm flipV="1">
            <a:off x="4546600" y="1528763"/>
            <a:ext cx="0" cy="484505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5A19AFB0-A27F-1140-B5CC-13E656D6E8FF}"/>
              </a:ext>
            </a:extLst>
          </p:cNvPr>
          <p:cNvCxnSpPr>
            <a:cxnSpLocks/>
          </p:cNvCxnSpPr>
          <p:nvPr/>
        </p:nvCxnSpPr>
        <p:spPr bwMode="auto">
          <a:xfrm flipV="1">
            <a:off x="7696200" y="1601788"/>
            <a:ext cx="15875" cy="3709987"/>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85899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5204F2-0AC2-E94D-A994-2944644F67EC}"/>
              </a:ext>
            </a:extLst>
          </p:cNvPr>
          <p:cNvSpPr txBox="1"/>
          <p:nvPr/>
        </p:nvSpPr>
        <p:spPr>
          <a:xfrm>
            <a:off x="266371" y="1483383"/>
            <a:ext cx="11425238" cy="5755422"/>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According to Willi Hennig (a view accepted by most taxonomist that do not need to teach undergraduate students)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reptiles,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fish,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protists,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algae,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green algae,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prokaryotes,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and many others</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are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not proper taxonomic groups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because the ancestor of these groups was also ancestor to organisms that are not part of this group.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A2711C89-E3BA-C04F-9E04-E3EFA52D6F14}"/>
              </a:ext>
            </a:extLst>
          </p:cNvPr>
          <p:cNvSpPr txBox="1"/>
          <p:nvPr/>
        </p:nvSpPr>
        <p:spPr>
          <a:xfrm>
            <a:off x="3551338" y="357351"/>
            <a:ext cx="4855304" cy="76944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Light" panose="020F0302020204030204" pitchFamily="34" charset="0"/>
                <a:ea typeface="ＭＳ Ｐゴシック" panose="020B0600070205080204" pitchFamily="34" charset="-128"/>
                <a:cs typeface="Calibri Light" panose="020F0302020204030204" pitchFamily="34" charset="0"/>
              </a:rPr>
              <a:t>Why Fish don’t exist </a:t>
            </a:r>
          </a:p>
        </p:txBody>
      </p:sp>
    </p:spTree>
    <p:extLst>
      <p:ext uri="{BB962C8B-B14F-4D97-AF65-F5344CB8AC3E}">
        <p14:creationId xmlns:p14="http://schemas.microsoft.com/office/powerpoint/2010/main" val="3335437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E58A3-CB9E-6142-9C2E-DED6DDA9D50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9284AD2-C560-0A4C-9405-C5E75103C3D9}"/>
              </a:ext>
            </a:extLst>
          </p:cNvPr>
          <p:cNvPicPr>
            <a:picLocks noChangeAspect="1"/>
          </p:cNvPicPr>
          <p:nvPr/>
        </p:nvPicPr>
        <p:blipFill>
          <a:blip r:embed="rId2"/>
          <a:stretch>
            <a:fillRect/>
          </a:stretch>
        </p:blipFill>
        <p:spPr>
          <a:xfrm>
            <a:off x="609600" y="0"/>
            <a:ext cx="10829544" cy="5918079"/>
          </a:xfrm>
          <a:prstGeom prst="rect">
            <a:avLst/>
          </a:prstGeom>
        </p:spPr>
      </p:pic>
      <p:sp>
        <p:nvSpPr>
          <p:cNvPr id="5" name="TextBox 4">
            <a:extLst>
              <a:ext uri="{FF2B5EF4-FFF2-40B4-BE49-F238E27FC236}">
                <a16:creationId xmlns:a16="http://schemas.microsoft.com/office/drawing/2014/main" id="{162CE704-7C51-1F44-A487-0490DD30CEF3}"/>
              </a:ext>
            </a:extLst>
          </p:cNvPr>
          <p:cNvSpPr txBox="1"/>
          <p:nvPr/>
        </p:nvSpPr>
        <p:spPr>
          <a:xfrm>
            <a:off x="530352" y="5918079"/>
            <a:ext cx="6060826" cy="369332"/>
          </a:xfrm>
          <a:prstGeom prst="rect">
            <a:avLst/>
          </a:prstGeom>
          <a:noFill/>
        </p:spPr>
        <p:txBody>
          <a:bodyPr wrap="none" rtlCol="0">
            <a:spAutoFit/>
          </a:bodyPr>
          <a:lstStyle/>
          <a:p>
            <a:r>
              <a:rPr lang="en-US" dirty="0" err="1"/>
              <a:t>Dotplot</a:t>
            </a:r>
            <a:r>
              <a:rPr lang="en-US" dirty="0"/>
              <a:t> in </a:t>
            </a:r>
            <a:r>
              <a:rPr lang="en-US" dirty="0" err="1"/>
              <a:t>Gephard</a:t>
            </a:r>
            <a:r>
              <a:rPr lang="en-US" dirty="0"/>
              <a:t>:  Yeast vs </a:t>
            </a:r>
            <a:r>
              <a:rPr lang="en-US" dirty="0" err="1"/>
              <a:t>Neurosora</a:t>
            </a:r>
            <a:r>
              <a:rPr lang="en-US" dirty="0"/>
              <a:t> V-ATPase A-subunit.    </a:t>
            </a:r>
          </a:p>
        </p:txBody>
      </p:sp>
      <p:sp>
        <p:nvSpPr>
          <p:cNvPr id="6" name="TextBox 5">
            <a:extLst>
              <a:ext uri="{FF2B5EF4-FFF2-40B4-BE49-F238E27FC236}">
                <a16:creationId xmlns:a16="http://schemas.microsoft.com/office/drawing/2014/main" id="{DC9CD7CE-CDAC-C842-947D-3D679A69B15F}"/>
              </a:ext>
            </a:extLst>
          </p:cNvPr>
          <p:cNvSpPr txBox="1"/>
          <p:nvPr/>
        </p:nvSpPr>
        <p:spPr>
          <a:xfrm>
            <a:off x="609600" y="6287411"/>
            <a:ext cx="11287321" cy="369332"/>
          </a:xfrm>
          <a:prstGeom prst="rect">
            <a:avLst/>
          </a:prstGeom>
          <a:noFill/>
        </p:spPr>
        <p:txBody>
          <a:bodyPr wrap="none" rtlCol="0">
            <a:spAutoFit/>
          </a:bodyPr>
          <a:lstStyle/>
          <a:p>
            <a:r>
              <a:rPr lang="en-US" dirty="0"/>
              <a:t>Note:  while the match ends at position 283, the diagonal extends a little beyond this.  The first aa of the intein is the C</a:t>
            </a:r>
          </a:p>
        </p:txBody>
      </p:sp>
    </p:spTree>
    <p:extLst>
      <p:ext uri="{BB962C8B-B14F-4D97-AF65-F5344CB8AC3E}">
        <p14:creationId xmlns:p14="http://schemas.microsoft.com/office/powerpoint/2010/main" val="3555329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711C89-E3BA-C04F-9E04-E3EFA52D6F14}"/>
              </a:ext>
            </a:extLst>
          </p:cNvPr>
          <p:cNvSpPr txBox="1"/>
          <p:nvPr/>
        </p:nvSpPr>
        <p:spPr>
          <a:xfrm>
            <a:off x="154413" y="269144"/>
            <a:ext cx="4442242"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Why Fish don’t exist </a:t>
            </a:r>
          </a:p>
        </p:txBody>
      </p:sp>
      <p:sp>
        <p:nvSpPr>
          <p:cNvPr id="5" name="TextBox 4">
            <a:extLst>
              <a:ext uri="{FF2B5EF4-FFF2-40B4-BE49-F238E27FC236}">
                <a16:creationId xmlns:a16="http://schemas.microsoft.com/office/drawing/2014/main" id="{F9E2A555-6F13-9149-88AE-70D87E0F78BD}"/>
              </a:ext>
            </a:extLst>
          </p:cNvPr>
          <p:cNvSpPr txBox="1"/>
          <p:nvPr/>
        </p:nvSpPr>
        <p:spPr>
          <a:xfrm>
            <a:off x="144099" y="1385816"/>
            <a:ext cx="3634328"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Link to an npr interview</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11688490-C55F-6D4D-A16E-FDC137664466}"/>
              </a:ext>
            </a:extLst>
          </p:cNvPr>
          <p:cNvSpPr txBox="1"/>
          <p:nvPr/>
        </p:nvSpPr>
        <p:spPr>
          <a:xfrm>
            <a:off x="131788" y="2317822"/>
            <a:ext cx="5663730" cy="156966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David Starr Jordan on Wikipedia</a:t>
            </a:r>
            <a:b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b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Taxonomist, eugenicist,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first president of Stanford,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and possible murderer of Jane Stanford</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TextBox 6">
            <a:extLst>
              <a:ext uri="{FF2B5EF4-FFF2-40B4-BE49-F238E27FC236}">
                <a16:creationId xmlns:a16="http://schemas.microsoft.com/office/drawing/2014/main" id="{EEBEB321-8207-2D48-BFC0-BB112F8EFD9B}"/>
              </a:ext>
            </a:extLst>
          </p:cNvPr>
          <p:cNvSpPr txBox="1"/>
          <p:nvPr/>
        </p:nvSpPr>
        <p:spPr>
          <a:xfrm>
            <a:off x="100854" y="4544080"/>
            <a:ext cx="6422527"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You tube video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of virtual event with Lulu Miller</a:t>
            </a:r>
          </a:p>
        </p:txBody>
      </p:sp>
      <p:pic>
        <p:nvPicPr>
          <p:cNvPr id="1026" name="Picture 2" descr="Why Fish Don't Exist">
            <a:extLst>
              <a:ext uri="{FF2B5EF4-FFF2-40B4-BE49-F238E27FC236}">
                <a16:creationId xmlns:a16="http://schemas.microsoft.com/office/drawing/2014/main" id="{61ECB221-62CE-7A4D-AD74-FD4A39B0A4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5346" y="0"/>
            <a:ext cx="449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A9A0355-A7CD-884C-ADDB-6D78D6F4AA51}"/>
              </a:ext>
            </a:extLst>
          </p:cNvPr>
          <p:cNvSpPr txBox="1"/>
          <p:nvPr/>
        </p:nvSpPr>
        <p:spPr>
          <a:xfrm>
            <a:off x="154413" y="5402317"/>
            <a:ext cx="1930337"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7"/>
              </a:rPr>
              <a:t>Link to book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69087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610BB-0E3F-7E16-E4AB-EF0FF7A74FAB}"/>
              </a:ext>
            </a:extLst>
          </p:cNvPr>
          <p:cNvSpPr>
            <a:spLocks noGrp="1"/>
          </p:cNvSpPr>
          <p:nvPr>
            <p:ph type="title"/>
          </p:nvPr>
        </p:nvSpPr>
        <p:spPr>
          <a:xfrm>
            <a:off x="400594" y="-104852"/>
            <a:ext cx="11390812" cy="1325563"/>
          </a:xfrm>
        </p:spPr>
        <p:txBody>
          <a:bodyPr>
            <a:normAutofit/>
          </a:bodyPr>
          <a:lstStyle/>
          <a:p>
            <a:r>
              <a:rPr lang="en-US" sz="4000" dirty="0"/>
              <a:t>Why might it be correct to say that “Fish don’t exist”?</a:t>
            </a:r>
          </a:p>
        </p:txBody>
      </p:sp>
      <p:sp>
        <p:nvSpPr>
          <p:cNvPr id="3" name="Content Placeholder 2">
            <a:extLst>
              <a:ext uri="{FF2B5EF4-FFF2-40B4-BE49-F238E27FC236}">
                <a16:creationId xmlns:a16="http://schemas.microsoft.com/office/drawing/2014/main" id="{7ECE796D-4049-98B2-D7F0-E4B886473901}"/>
              </a:ext>
            </a:extLst>
          </p:cNvPr>
          <p:cNvSpPr>
            <a:spLocks noGrp="1"/>
          </p:cNvSpPr>
          <p:nvPr>
            <p:ph idx="1"/>
          </p:nvPr>
        </p:nvSpPr>
        <p:spPr>
          <a:xfrm>
            <a:off x="142870" y="1220711"/>
            <a:ext cx="7994955" cy="3211075"/>
          </a:xfrm>
        </p:spPr>
        <p:txBody>
          <a:bodyPr>
            <a:normAutofit/>
          </a:bodyPr>
          <a:lstStyle/>
          <a:p>
            <a:pPr marL="0" indent="0">
              <a:lnSpc>
                <a:spcPct val="110000"/>
              </a:lnSpc>
              <a:buNone/>
            </a:pPr>
            <a:r>
              <a:rPr lang="en-US" dirty="0">
                <a:latin typeface="+mj-lt"/>
              </a:rPr>
              <a:t>The distinction between holophyletic and monophyletic that Mayr and Ashlock propose abandons a taxonomy based on natural groups.  </a:t>
            </a:r>
            <a:br>
              <a:rPr lang="en-US" dirty="0">
                <a:latin typeface="+mj-lt"/>
              </a:rPr>
            </a:br>
            <a:r>
              <a:rPr lang="en-US" dirty="0">
                <a:latin typeface="+mj-lt"/>
              </a:rPr>
              <a:t>Discuss the advantages and disadvantages of a strict cladistic approach that does not allow groups based on </a:t>
            </a:r>
            <a:r>
              <a:rPr lang="en-US" dirty="0" err="1">
                <a:latin typeface="+mj-lt"/>
              </a:rPr>
              <a:t>symplesiomorphies</a:t>
            </a:r>
            <a:r>
              <a:rPr lang="en-US" dirty="0">
                <a:latin typeface="+mj-lt"/>
              </a:rPr>
              <a:t> (shared primitive characters).  </a:t>
            </a:r>
          </a:p>
        </p:txBody>
      </p:sp>
      <p:pic>
        <p:nvPicPr>
          <p:cNvPr id="4" name="Picture 2" descr="Why Fish Don't Exist">
            <a:extLst>
              <a:ext uri="{FF2B5EF4-FFF2-40B4-BE49-F238E27FC236}">
                <a16:creationId xmlns:a16="http://schemas.microsoft.com/office/drawing/2014/main" id="{2582F870-133E-C903-B724-A1ABC02CB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4278" y="1095477"/>
            <a:ext cx="3144852" cy="47972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601E2B-3674-F640-B623-C56755303279}"/>
              </a:ext>
            </a:extLst>
          </p:cNvPr>
          <p:cNvSpPr txBox="1"/>
          <p:nvPr/>
        </p:nvSpPr>
        <p:spPr>
          <a:xfrm>
            <a:off x="8501448" y="5892710"/>
            <a:ext cx="3690552" cy="1200329"/>
          </a:xfrm>
          <a:prstGeom prst="rect">
            <a:avLst/>
          </a:prstGeom>
          <a:noFill/>
        </p:spPr>
        <p:txBody>
          <a:bodyPr wrap="square" rtlCol="0">
            <a:spAutoFit/>
          </a:bodyPr>
          <a:lstStyle/>
          <a:p>
            <a:r>
              <a:rPr lang="en-US" dirty="0"/>
              <a:t>Note: Willi Henning’s cladistics is at odds with Ernst Mayr’s understanding of taxonomic groups.  </a:t>
            </a:r>
          </a:p>
          <a:p>
            <a:endParaRPr lang="en-US" dirty="0"/>
          </a:p>
        </p:txBody>
      </p:sp>
      <p:sp>
        <p:nvSpPr>
          <p:cNvPr id="6" name="TextBox 5">
            <a:extLst>
              <a:ext uri="{FF2B5EF4-FFF2-40B4-BE49-F238E27FC236}">
                <a16:creationId xmlns:a16="http://schemas.microsoft.com/office/drawing/2014/main" id="{B7E7613E-030C-400A-4CB3-43FD862F524A}"/>
              </a:ext>
            </a:extLst>
          </p:cNvPr>
          <p:cNvSpPr txBox="1"/>
          <p:nvPr/>
        </p:nvSpPr>
        <p:spPr>
          <a:xfrm>
            <a:off x="142870" y="5089530"/>
            <a:ext cx="7994955" cy="803179"/>
          </a:xfrm>
          <a:prstGeom prst="rect">
            <a:avLst/>
          </a:prstGeom>
        </p:spPr>
        <p:txBody>
          <a:bodyPr vert="horz" lIns="91440" tIns="45720" rIns="91440" bIns="45720" rtlCol="0">
            <a:noAutofit/>
          </a:bodyPr>
          <a:lstStyle>
            <a:lvl1pPr indent="0">
              <a:lnSpc>
                <a:spcPct val="110000"/>
              </a:lnSpc>
              <a:spcBef>
                <a:spcPts val="1000"/>
              </a:spcBef>
              <a:buFont typeface="Arial" panose="020B0604020202020204" pitchFamily="34" charset="0"/>
              <a:buNone/>
              <a:defRPr sz="2800">
                <a:latin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List a few groups of organisms that represent paraphyletic groups </a:t>
            </a:r>
          </a:p>
        </p:txBody>
      </p:sp>
    </p:spTree>
    <p:extLst>
      <p:ext uri="{BB962C8B-B14F-4D97-AF65-F5344CB8AC3E}">
        <p14:creationId xmlns:p14="http://schemas.microsoft.com/office/powerpoint/2010/main" val="2875033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5204F2-0AC2-E94D-A994-2944644F67EC}"/>
              </a:ext>
            </a:extLst>
          </p:cNvPr>
          <p:cNvSpPr txBox="1"/>
          <p:nvPr/>
        </p:nvSpPr>
        <p:spPr>
          <a:xfrm>
            <a:off x="383381" y="947279"/>
            <a:ext cx="11425238" cy="4708981"/>
          </a:xfrm>
          <a:prstGeom prst="rect">
            <a:avLst/>
          </a:prstGeom>
          <a:noFill/>
        </p:spPr>
        <p:txBody>
          <a:bodyPr>
            <a:spAutoFit/>
          </a:bodyPr>
          <a:lstStyle/>
          <a:p>
            <a:pPr eaLnBrk="1" hangingPunct="1">
              <a:defRPr/>
            </a:pPr>
            <a:r>
              <a:rPr lang="en-US" sz="2000" dirty="0"/>
              <a:t>According to Willi Hennig (a view accepted by most taxonomist that do not need to teach undergraduate students) </a:t>
            </a:r>
          </a:p>
          <a:p>
            <a:pPr eaLnBrk="1" hangingPunct="1">
              <a:defRPr/>
            </a:pPr>
            <a:endParaRPr lang="en-US" sz="2000" dirty="0"/>
          </a:p>
          <a:p>
            <a:pPr lvl="1" eaLnBrk="1" hangingPunct="1">
              <a:defRPr/>
            </a:pPr>
            <a:r>
              <a:rPr lang="en-US" sz="2000" dirty="0"/>
              <a:t>reptiles, </a:t>
            </a:r>
          </a:p>
          <a:p>
            <a:pPr lvl="1" eaLnBrk="1" hangingPunct="1">
              <a:defRPr/>
            </a:pPr>
            <a:r>
              <a:rPr lang="en-US" sz="2000" dirty="0"/>
              <a:t>fish, </a:t>
            </a:r>
          </a:p>
          <a:p>
            <a:pPr lvl="1" eaLnBrk="1" hangingPunct="1">
              <a:defRPr/>
            </a:pPr>
            <a:r>
              <a:rPr lang="en-US" sz="2000" dirty="0"/>
              <a:t>protists, </a:t>
            </a:r>
          </a:p>
          <a:p>
            <a:pPr lvl="1" eaLnBrk="1" hangingPunct="1">
              <a:defRPr/>
            </a:pPr>
            <a:r>
              <a:rPr lang="en-US" sz="2000" dirty="0"/>
              <a:t>algae, </a:t>
            </a:r>
          </a:p>
          <a:p>
            <a:pPr lvl="1" eaLnBrk="1" hangingPunct="1">
              <a:defRPr/>
            </a:pPr>
            <a:r>
              <a:rPr lang="en-US" sz="2000" dirty="0"/>
              <a:t>green algae, </a:t>
            </a:r>
          </a:p>
          <a:p>
            <a:pPr lvl="1" eaLnBrk="1" hangingPunct="1">
              <a:defRPr/>
            </a:pPr>
            <a:r>
              <a:rPr lang="en-US" sz="2000" dirty="0"/>
              <a:t>prokaryotes, </a:t>
            </a:r>
          </a:p>
          <a:p>
            <a:pPr lvl="1" eaLnBrk="1" hangingPunct="1">
              <a:defRPr/>
            </a:pPr>
            <a:r>
              <a:rPr lang="en-US" sz="2000" dirty="0"/>
              <a:t>and many others</a:t>
            </a:r>
          </a:p>
          <a:p>
            <a:pPr lvl="1" eaLnBrk="1" hangingPunct="1">
              <a:defRPr/>
            </a:pPr>
            <a:r>
              <a:rPr lang="en-US" sz="2000" dirty="0"/>
              <a:t> </a:t>
            </a:r>
          </a:p>
          <a:p>
            <a:pPr eaLnBrk="1" hangingPunct="1">
              <a:defRPr/>
            </a:pPr>
            <a:r>
              <a:rPr lang="en-US" sz="2000" dirty="0"/>
              <a:t>are not proper taxonomic groups, because the ancestor of these groups was also ancestor to organisms that are not part of this group. </a:t>
            </a:r>
          </a:p>
          <a:p>
            <a:pPr eaLnBrk="1" hangingPunct="1">
              <a:defRPr/>
            </a:pPr>
            <a:endParaRPr lang="en-US" sz="2000" dirty="0"/>
          </a:p>
          <a:p>
            <a:pPr eaLnBrk="1" hangingPunct="1">
              <a:defRPr/>
            </a:pPr>
            <a:endParaRPr lang="en-US" sz="2000" dirty="0"/>
          </a:p>
        </p:txBody>
      </p:sp>
      <p:sp>
        <p:nvSpPr>
          <p:cNvPr id="2" name="TextBox 1">
            <a:extLst>
              <a:ext uri="{FF2B5EF4-FFF2-40B4-BE49-F238E27FC236}">
                <a16:creationId xmlns:a16="http://schemas.microsoft.com/office/drawing/2014/main" id="{A2711C89-E3BA-C04F-9E04-E3EFA52D6F14}"/>
              </a:ext>
            </a:extLst>
          </p:cNvPr>
          <p:cNvSpPr txBox="1"/>
          <p:nvPr/>
        </p:nvSpPr>
        <p:spPr>
          <a:xfrm>
            <a:off x="3471825" y="177838"/>
            <a:ext cx="4855304" cy="769441"/>
          </a:xfrm>
          <a:prstGeom prst="rect">
            <a:avLst/>
          </a:prstGeom>
          <a:noFill/>
        </p:spPr>
        <p:txBody>
          <a:bodyPr wrap="none" rtlCol="0">
            <a:spAutoFit/>
          </a:bodyPr>
          <a:lstStyle/>
          <a:p>
            <a:r>
              <a:rPr lang="en-US" sz="4400" b="1" dirty="0">
                <a:latin typeface="Calibri Light" panose="020F0302020204030204" pitchFamily="34" charset="0"/>
                <a:cs typeface="Calibri Light" panose="020F0302020204030204" pitchFamily="34" charset="0"/>
              </a:rPr>
              <a:t>Why Fish don’t exist </a:t>
            </a:r>
          </a:p>
        </p:txBody>
      </p:sp>
      <p:sp>
        <p:nvSpPr>
          <p:cNvPr id="6" name="TextBox 5">
            <a:extLst>
              <a:ext uri="{FF2B5EF4-FFF2-40B4-BE49-F238E27FC236}">
                <a16:creationId xmlns:a16="http://schemas.microsoft.com/office/drawing/2014/main" id="{F7612438-AA96-DD9F-6B02-AD26179EE0A4}"/>
              </a:ext>
            </a:extLst>
          </p:cNvPr>
          <p:cNvSpPr txBox="1"/>
          <p:nvPr/>
        </p:nvSpPr>
        <p:spPr>
          <a:xfrm>
            <a:off x="4847743" y="2396836"/>
            <a:ext cx="5087355" cy="400110"/>
          </a:xfrm>
          <a:prstGeom prst="rect">
            <a:avLst/>
          </a:prstGeom>
          <a:noFill/>
        </p:spPr>
        <p:txBody>
          <a:bodyPr wrap="none" rtlCol="0">
            <a:spAutoFit/>
          </a:bodyPr>
          <a:lstStyle/>
          <a:p>
            <a:r>
              <a:rPr lang="en-US" sz="2000" dirty="0">
                <a:solidFill>
                  <a:srgbClr val="00B050"/>
                </a:solidFill>
              </a:rPr>
              <a:t>Which groups derive from the same ancestors?</a:t>
            </a:r>
          </a:p>
        </p:txBody>
      </p:sp>
    </p:spTree>
    <p:extLst>
      <p:ext uri="{BB962C8B-B14F-4D97-AF65-F5344CB8AC3E}">
        <p14:creationId xmlns:p14="http://schemas.microsoft.com/office/powerpoint/2010/main" val="1603246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5204F2-0AC2-E94D-A994-2944644F67EC}"/>
              </a:ext>
            </a:extLst>
          </p:cNvPr>
          <p:cNvSpPr txBox="1"/>
          <p:nvPr/>
        </p:nvSpPr>
        <p:spPr>
          <a:xfrm>
            <a:off x="383381" y="947279"/>
            <a:ext cx="11425238" cy="4708981"/>
          </a:xfrm>
          <a:prstGeom prst="rect">
            <a:avLst/>
          </a:prstGeom>
          <a:noFill/>
        </p:spPr>
        <p:txBody>
          <a:bodyPr>
            <a:spAutoFit/>
          </a:bodyPr>
          <a:lstStyle/>
          <a:p>
            <a:pPr eaLnBrk="1" hangingPunct="1">
              <a:defRPr/>
            </a:pPr>
            <a:r>
              <a:rPr lang="en-US" sz="2000" dirty="0"/>
              <a:t>According to Willi Hennig (a view accepted by most taxonomist that do not need to teach undergraduate students) </a:t>
            </a:r>
          </a:p>
          <a:p>
            <a:pPr eaLnBrk="1" hangingPunct="1">
              <a:defRPr/>
            </a:pPr>
            <a:endParaRPr lang="en-US" sz="2000" dirty="0"/>
          </a:p>
          <a:p>
            <a:pPr lvl="1" eaLnBrk="1" hangingPunct="1">
              <a:defRPr/>
            </a:pPr>
            <a:r>
              <a:rPr lang="en-US" sz="2000" dirty="0"/>
              <a:t>reptiles, </a:t>
            </a:r>
          </a:p>
          <a:p>
            <a:pPr lvl="1" eaLnBrk="1" hangingPunct="1">
              <a:defRPr/>
            </a:pPr>
            <a:r>
              <a:rPr lang="en-US" sz="2000" dirty="0"/>
              <a:t>fish, </a:t>
            </a:r>
          </a:p>
          <a:p>
            <a:pPr lvl="1" eaLnBrk="1" hangingPunct="1">
              <a:defRPr/>
            </a:pPr>
            <a:r>
              <a:rPr lang="en-US" sz="2000" dirty="0"/>
              <a:t>protists, </a:t>
            </a:r>
          </a:p>
          <a:p>
            <a:pPr lvl="1" eaLnBrk="1" hangingPunct="1">
              <a:defRPr/>
            </a:pPr>
            <a:r>
              <a:rPr lang="en-US" sz="2000" dirty="0"/>
              <a:t>algae, </a:t>
            </a:r>
          </a:p>
          <a:p>
            <a:pPr lvl="1" eaLnBrk="1" hangingPunct="1">
              <a:defRPr/>
            </a:pPr>
            <a:r>
              <a:rPr lang="en-US" sz="2000" dirty="0"/>
              <a:t>green algae, </a:t>
            </a:r>
          </a:p>
          <a:p>
            <a:pPr lvl="1" eaLnBrk="1" hangingPunct="1">
              <a:defRPr/>
            </a:pPr>
            <a:r>
              <a:rPr lang="en-US" sz="2000" dirty="0"/>
              <a:t>prokaryotes, </a:t>
            </a:r>
          </a:p>
          <a:p>
            <a:pPr lvl="1" eaLnBrk="1" hangingPunct="1">
              <a:defRPr/>
            </a:pPr>
            <a:r>
              <a:rPr lang="en-US" sz="2000" dirty="0"/>
              <a:t>and many others</a:t>
            </a:r>
          </a:p>
          <a:p>
            <a:pPr lvl="1" eaLnBrk="1" hangingPunct="1">
              <a:defRPr/>
            </a:pPr>
            <a:r>
              <a:rPr lang="en-US" sz="2000" dirty="0"/>
              <a:t> </a:t>
            </a:r>
          </a:p>
          <a:p>
            <a:pPr eaLnBrk="1" hangingPunct="1">
              <a:defRPr/>
            </a:pPr>
            <a:r>
              <a:rPr lang="en-US" sz="2000" dirty="0"/>
              <a:t>are not proper taxonomic groups, because the ancestor of these groups was also ancestor to organisms that are not part of this group. </a:t>
            </a:r>
          </a:p>
          <a:p>
            <a:pPr eaLnBrk="1" hangingPunct="1">
              <a:defRPr/>
            </a:pPr>
            <a:endParaRPr lang="en-US" sz="2000" dirty="0"/>
          </a:p>
          <a:p>
            <a:pPr eaLnBrk="1" hangingPunct="1">
              <a:defRPr/>
            </a:pPr>
            <a:endParaRPr lang="en-US" sz="2000" dirty="0"/>
          </a:p>
        </p:txBody>
      </p:sp>
      <p:sp>
        <p:nvSpPr>
          <p:cNvPr id="2" name="TextBox 1">
            <a:extLst>
              <a:ext uri="{FF2B5EF4-FFF2-40B4-BE49-F238E27FC236}">
                <a16:creationId xmlns:a16="http://schemas.microsoft.com/office/drawing/2014/main" id="{A2711C89-E3BA-C04F-9E04-E3EFA52D6F14}"/>
              </a:ext>
            </a:extLst>
          </p:cNvPr>
          <p:cNvSpPr txBox="1"/>
          <p:nvPr/>
        </p:nvSpPr>
        <p:spPr>
          <a:xfrm>
            <a:off x="3471825" y="177838"/>
            <a:ext cx="4855304" cy="769441"/>
          </a:xfrm>
          <a:prstGeom prst="rect">
            <a:avLst/>
          </a:prstGeom>
          <a:noFill/>
        </p:spPr>
        <p:txBody>
          <a:bodyPr wrap="none" rtlCol="0">
            <a:spAutoFit/>
          </a:bodyPr>
          <a:lstStyle/>
          <a:p>
            <a:r>
              <a:rPr lang="en-US" sz="4400" b="1" dirty="0">
                <a:latin typeface="Calibri Light" panose="020F0302020204030204" pitchFamily="34" charset="0"/>
                <a:cs typeface="Calibri Light" panose="020F0302020204030204" pitchFamily="34" charset="0"/>
              </a:rPr>
              <a:t>Why Fish don’t exist </a:t>
            </a:r>
          </a:p>
        </p:txBody>
      </p:sp>
      <p:sp>
        <p:nvSpPr>
          <p:cNvPr id="4" name="TextBox 3">
            <a:extLst>
              <a:ext uri="{FF2B5EF4-FFF2-40B4-BE49-F238E27FC236}">
                <a16:creationId xmlns:a16="http://schemas.microsoft.com/office/drawing/2014/main" id="{D1DB2294-344D-41F6-067E-04AF922AEC0B}"/>
              </a:ext>
            </a:extLst>
          </p:cNvPr>
          <p:cNvSpPr txBox="1"/>
          <p:nvPr/>
        </p:nvSpPr>
        <p:spPr>
          <a:xfrm>
            <a:off x="383381" y="6056369"/>
            <a:ext cx="9551717" cy="369332"/>
          </a:xfrm>
          <a:prstGeom prst="rect">
            <a:avLst/>
          </a:prstGeom>
          <a:noFill/>
        </p:spPr>
        <p:txBody>
          <a:bodyPr wrap="none" rtlCol="0">
            <a:spAutoFit/>
          </a:bodyPr>
          <a:lstStyle/>
          <a:p>
            <a:r>
              <a:rPr lang="en-US" dirty="0"/>
              <a:t>Prokaryotes are not a monophyletic group, because their ancestor is also ancestor to the Eukaryotes </a:t>
            </a:r>
          </a:p>
        </p:txBody>
      </p:sp>
      <p:sp>
        <p:nvSpPr>
          <p:cNvPr id="5" name="TextBox 4">
            <a:extLst>
              <a:ext uri="{FF2B5EF4-FFF2-40B4-BE49-F238E27FC236}">
                <a16:creationId xmlns:a16="http://schemas.microsoft.com/office/drawing/2014/main" id="{6493F81E-1A71-750A-82BE-98CC018BD50F}"/>
              </a:ext>
            </a:extLst>
          </p:cNvPr>
          <p:cNvSpPr txBox="1"/>
          <p:nvPr/>
        </p:nvSpPr>
        <p:spPr>
          <a:xfrm>
            <a:off x="383381" y="5558849"/>
            <a:ext cx="8698984" cy="369332"/>
          </a:xfrm>
          <a:prstGeom prst="rect">
            <a:avLst/>
          </a:prstGeom>
          <a:noFill/>
        </p:spPr>
        <p:txBody>
          <a:bodyPr wrap="none" rtlCol="0">
            <a:spAutoFit/>
          </a:bodyPr>
          <a:lstStyle/>
          <a:p>
            <a:r>
              <a:rPr lang="en-US" dirty="0"/>
              <a:t>Fish are not a monophyletic group, because their ancestor is also ancestor to the </a:t>
            </a:r>
            <a:r>
              <a:rPr lang="en-US" dirty="0" err="1"/>
              <a:t>tetrapods</a:t>
            </a:r>
            <a:endParaRPr lang="en-US" dirty="0"/>
          </a:p>
        </p:txBody>
      </p:sp>
      <p:sp>
        <p:nvSpPr>
          <p:cNvPr id="6" name="TextBox 5">
            <a:extLst>
              <a:ext uri="{FF2B5EF4-FFF2-40B4-BE49-F238E27FC236}">
                <a16:creationId xmlns:a16="http://schemas.microsoft.com/office/drawing/2014/main" id="{F7612438-AA96-DD9F-6B02-AD26179EE0A4}"/>
              </a:ext>
            </a:extLst>
          </p:cNvPr>
          <p:cNvSpPr txBox="1"/>
          <p:nvPr/>
        </p:nvSpPr>
        <p:spPr>
          <a:xfrm>
            <a:off x="4847743" y="2396836"/>
            <a:ext cx="5087355" cy="400110"/>
          </a:xfrm>
          <a:prstGeom prst="rect">
            <a:avLst/>
          </a:prstGeom>
          <a:noFill/>
        </p:spPr>
        <p:txBody>
          <a:bodyPr wrap="none" rtlCol="0">
            <a:spAutoFit/>
          </a:bodyPr>
          <a:lstStyle/>
          <a:p>
            <a:r>
              <a:rPr lang="en-US" sz="2000" dirty="0">
                <a:solidFill>
                  <a:srgbClr val="00B050"/>
                </a:solidFill>
              </a:rPr>
              <a:t>Which groups derive from the same ancestors?</a:t>
            </a:r>
          </a:p>
        </p:txBody>
      </p:sp>
    </p:spTree>
    <p:extLst>
      <p:ext uri="{BB962C8B-B14F-4D97-AF65-F5344CB8AC3E}">
        <p14:creationId xmlns:p14="http://schemas.microsoft.com/office/powerpoint/2010/main" val="1368209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5E61814-A80B-BEAA-F726-C2754FF08788}"/>
              </a:ext>
            </a:extLst>
          </p:cNvPr>
          <p:cNvSpPr txBox="1"/>
          <p:nvPr/>
        </p:nvSpPr>
        <p:spPr>
          <a:xfrm>
            <a:off x="164107" y="5740616"/>
            <a:ext cx="10465904" cy="830997"/>
          </a:xfrm>
          <a:prstGeom prst="rect">
            <a:avLst/>
          </a:prstGeom>
          <a:noFill/>
        </p:spPr>
        <p:txBody>
          <a:bodyPr wrap="square" rtlCol="0">
            <a:spAutoFit/>
          </a:bodyPr>
          <a:lstStyle/>
          <a:p>
            <a:r>
              <a:rPr lang="en-US" sz="2400" dirty="0"/>
              <a:t>In an ironic twist, the recent discovery and sequencing of new archaeal species, reveals that the Archaea themselves likely are a paraphyletic group  -&gt;</a:t>
            </a:r>
          </a:p>
        </p:txBody>
      </p:sp>
      <p:sp>
        <p:nvSpPr>
          <p:cNvPr id="11" name="TextBox 10">
            <a:extLst>
              <a:ext uri="{FF2B5EF4-FFF2-40B4-BE49-F238E27FC236}">
                <a16:creationId xmlns:a16="http://schemas.microsoft.com/office/drawing/2014/main" id="{CB632DDD-40FE-B404-D494-FF3DBAD8B393}"/>
              </a:ext>
            </a:extLst>
          </p:cNvPr>
          <p:cNvSpPr txBox="1"/>
          <p:nvPr/>
        </p:nvSpPr>
        <p:spPr>
          <a:xfrm>
            <a:off x="277020" y="2782669"/>
            <a:ext cx="2185819" cy="400110"/>
          </a:xfrm>
          <a:prstGeom prst="rect">
            <a:avLst/>
          </a:prstGeom>
          <a:noFill/>
        </p:spPr>
        <p:txBody>
          <a:bodyPr wrap="square" rtlCol="0">
            <a:spAutoFit/>
          </a:bodyPr>
          <a:lstStyle/>
          <a:p>
            <a:r>
              <a:rPr lang="en-US" sz="2000" strike="sngStrike" dirty="0"/>
              <a:t>Prokaryotes</a:t>
            </a:r>
            <a:r>
              <a:rPr lang="en-US" sz="2000" dirty="0"/>
              <a:t> </a:t>
            </a:r>
          </a:p>
        </p:txBody>
      </p:sp>
      <p:sp>
        <p:nvSpPr>
          <p:cNvPr id="14" name="TextBox 13">
            <a:extLst>
              <a:ext uri="{FF2B5EF4-FFF2-40B4-BE49-F238E27FC236}">
                <a16:creationId xmlns:a16="http://schemas.microsoft.com/office/drawing/2014/main" id="{8D56F9B4-1FFB-C98B-F39C-8DB3919B2965}"/>
              </a:ext>
            </a:extLst>
          </p:cNvPr>
          <p:cNvSpPr txBox="1"/>
          <p:nvPr/>
        </p:nvSpPr>
        <p:spPr>
          <a:xfrm>
            <a:off x="2971800" y="749300"/>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051F5080-E173-EEEB-A910-8A679F09AFDF}"/>
              </a:ext>
            </a:extLst>
          </p:cNvPr>
          <p:cNvPicPr>
            <a:picLocks noChangeAspect="1"/>
          </p:cNvPicPr>
          <p:nvPr/>
        </p:nvPicPr>
        <p:blipFill>
          <a:blip r:embed="rId2"/>
          <a:stretch>
            <a:fillRect/>
          </a:stretch>
        </p:blipFill>
        <p:spPr>
          <a:xfrm>
            <a:off x="7146235" y="102969"/>
            <a:ext cx="4191000" cy="5359400"/>
          </a:xfrm>
          <a:prstGeom prst="rect">
            <a:avLst/>
          </a:prstGeom>
        </p:spPr>
      </p:pic>
      <p:sp>
        <p:nvSpPr>
          <p:cNvPr id="2" name="TextBox 1">
            <a:extLst>
              <a:ext uri="{FF2B5EF4-FFF2-40B4-BE49-F238E27FC236}">
                <a16:creationId xmlns:a16="http://schemas.microsoft.com/office/drawing/2014/main" id="{237A39B6-FD69-C247-7F71-93B12728CC77}"/>
              </a:ext>
            </a:extLst>
          </p:cNvPr>
          <p:cNvSpPr txBox="1"/>
          <p:nvPr/>
        </p:nvSpPr>
        <p:spPr>
          <a:xfrm>
            <a:off x="277020" y="796715"/>
            <a:ext cx="7052035" cy="1015663"/>
          </a:xfrm>
          <a:prstGeom prst="rect">
            <a:avLst/>
          </a:prstGeom>
          <a:noFill/>
        </p:spPr>
        <p:txBody>
          <a:bodyPr wrap="square" rtlCol="0">
            <a:spAutoFit/>
          </a:bodyPr>
          <a:lstStyle/>
          <a:p>
            <a:r>
              <a:rPr lang="en-US" sz="2000" dirty="0"/>
              <a:t>Norman R. Pace:  </a:t>
            </a:r>
            <a:br>
              <a:rPr lang="en-US" sz="2000" dirty="0"/>
            </a:br>
            <a:r>
              <a:rPr lang="en-US" sz="2000" dirty="0"/>
              <a:t>Time for a change, </a:t>
            </a:r>
            <a:r>
              <a:rPr lang="en-US" sz="2000" b="0" i="1" dirty="0">
                <a:solidFill>
                  <a:srgbClr val="006699"/>
                </a:solidFill>
                <a:effectLst/>
                <a:latin typeface="-apple-system"/>
                <a:hlinkClick r:id="rId3"/>
              </a:rPr>
              <a:t>Nature</a:t>
            </a:r>
            <a:r>
              <a:rPr lang="en-US" sz="2000" b="0" i="0" dirty="0">
                <a:solidFill>
                  <a:srgbClr val="222222"/>
                </a:solidFill>
                <a:effectLst/>
                <a:latin typeface="-apple-system"/>
              </a:rPr>
              <a:t> </a:t>
            </a:r>
            <a:r>
              <a:rPr lang="en-US" sz="2000" b="1" i="0" dirty="0">
                <a:solidFill>
                  <a:srgbClr val="222222"/>
                </a:solidFill>
                <a:effectLst/>
                <a:latin typeface="-apple-system"/>
              </a:rPr>
              <a:t>volume 441</a:t>
            </a:r>
            <a:r>
              <a:rPr lang="en-US" sz="2000" b="0" i="0" dirty="0">
                <a:solidFill>
                  <a:srgbClr val="222222"/>
                </a:solidFill>
                <a:effectLst/>
                <a:latin typeface="-apple-system"/>
              </a:rPr>
              <a:t>, page289 (2006)</a:t>
            </a:r>
            <a:endParaRPr lang="en-US" sz="2000" dirty="0"/>
          </a:p>
          <a:p>
            <a:endParaRPr lang="en-US" sz="2000" dirty="0"/>
          </a:p>
        </p:txBody>
      </p:sp>
      <p:sp>
        <p:nvSpPr>
          <p:cNvPr id="3" name="TextBox 2">
            <a:extLst>
              <a:ext uri="{FF2B5EF4-FFF2-40B4-BE49-F238E27FC236}">
                <a16:creationId xmlns:a16="http://schemas.microsoft.com/office/drawing/2014/main" id="{9A90FA6B-01C6-0A46-3011-37693E8F6B0B}"/>
              </a:ext>
            </a:extLst>
          </p:cNvPr>
          <p:cNvSpPr txBox="1"/>
          <p:nvPr/>
        </p:nvSpPr>
        <p:spPr>
          <a:xfrm>
            <a:off x="299084" y="1673999"/>
            <a:ext cx="5336263" cy="707886"/>
          </a:xfrm>
          <a:prstGeom prst="rect">
            <a:avLst/>
          </a:prstGeom>
          <a:noFill/>
        </p:spPr>
        <p:txBody>
          <a:bodyPr wrap="square" rtlCol="0">
            <a:spAutoFit/>
          </a:bodyPr>
          <a:lstStyle/>
          <a:p>
            <a:r>
              <a:rPr lang="en-US" sz="2000" dirty="0"/>
              <a:t>Argues that the term prokaryote is obsolete, because it denotes a paraphyletic group.</a:t>
            </a:r>
          </a:p>
        </p:txBody>
      </p:sp>
    </p:spTree>
    <p:extLst>
      <p:ext uri="{BB962C8B-B14F-4D97-AF65-F5344CB8AC3E}">
        <p14:creationId xmlns:p14="http://schemas.microsoft.com/office/powerpoint/2010/main" val="1872691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217F92-AB9E-BF7F-2A86-AEC4AF273118}"/>
              </a:ext>
            </a:extLst>
          </p:cNvPr>
          <p:cNvPicPr>
            <a:picLocks noChangeAspect="1"/>
          </p:cNvPicPr>
          <p:nvPr/>
        </p:nvPicPr>
        <p:blipFill>
          <a:blip r:embed="rId2"/>
          <a:stretch>
            <a:fillRect/>
          </a:stretch>
        </p:blipFill>
        <p:spPr>
          <a:xfrm>
            <a:off x="4419600" y="350632"/>
            <a:ext cx="7772400" cy="6397357"/>
          </a:xfrm>
          <a:prstGeom prst="rect">
            <a:avLst/>
          </a:prstGeom>
        </p:spPr>
      </p:pic>
      <p:sp>
        <p:nvSpPr>
          <p:cNvPr id="10" name="TextBox 9">
            <a:extLst>
              <a:ext uri="{FF2B5EF4-FFF2-40B4-BE49-F238E27FC236}">
                <a16:creationId xmlns:a16="http://schemas.microsoft.com/office/drawing/2014/main" id="{85E61814-A80B-BEAA-F726-C2754FF08788}"/>
              </a:ext>
            </a:extLst>
          </p:cNvPr>
          <p:cNvSpPr txBox="1"/>
          <p:nvPr/>
        </p:nvSpPr>
        <p:spPr>
          <a:xfrm>
            <a:off x="349825" y="1214430"/>
            <a:ext cx="4511802" cy="5324535"/>
          </a:xfrm>
          <a:prstGeom prst="rect">
            <a:avLst/>
          </a:prstGeom>
          <a:noFill/>
        </p:spPr>
        <p:txBody>
          <a:bodyPr wrap="square" rtlCol="0">
            <a:spAutoFit/>
          </a:bodyPr>
          <a:lstStyle/>
          <a:p>
            <a:r>
              <a:rPr lang="en-US" sz="2000" dirty="0"/>
              <a:t>The recent discovery and sequencing of archaeal species, reveals that the Archaea themselves likely are a paraphyletic group.</a:t>
            </a:r>
          </a:p>
          <a:p>
            <a:endParaRPr lang="en-US" sz="2000" dirty="0"/>
          </a:p>
          <a:p>
            <a:r>
              <a:rPr lang="en-US" sz="2000" dirty="0"/>
              <a:t>E.g., Spang et al. Complex archaea that bridge the gap between prokaryotes and eukaryotes  </a:t>
            </a:r>
            <a:r>
              <a:rPr lang="en-US" sz="2000" i="1" dirty="0">
                <a:effectLst/>
                <a:latin typeface="Times"/>
              </a:rPr>
              <a:t>Nature</a:t>
            </a:r>
            <a:r>
              <a:rPr lang="en-US" sz="2000" dirty="0">
                <a:effectLst/>
                <a:latin typeface="Times"/>
              </a:rPr>
              <a:t>. 2015 May 14; 521(7551): 173–179. </a:t>
            </a:r>
            <a:r>
              <a:rPr lang="en-US" sz="2000" dirty="0">
                <a:effectLst/>
                <a:latin typeface="Times"/>
                <a:hlinkClick r:id="rId3"/>
              </a:rPr>
              <a:t>doi:10.1038/nature14447</a:t>
            </a:r>
            <a:r>
              <a:rPr lang="en-US" sz="2000" dirty="0">
                <a:effectLst/>
                <a:latin typeface="Times"/>
              </a:rPr>
              <a:t>. </a:t>
            </a:r>
            <a:endParaRPr lang="en-US" sz="2000" dirty="0"/>
          </a:p>
          <a:p>
            <a:endParaRPr lang="en-US" sz="2000" dirty="0"/>
          </a:p>
          <a:p>
            <a:r>
              <a:rPr lang="en-US" sz="2000" dirty="0"/>
              <a:t>However, see Da Cunha et al., </a:t>
            </a:r>
            <a:r>
              <a:rPr lang="en-US" sz="2000" dirty="0" err="1"/>
              <a:t>Asgard</a:t>
            </a:r>
            <a:r>
              <a:rPr lang="en-US" sz="2000" dirty="0"/>
              <a:t> archaea do not close the debate about the universal tree of life topology, </a:t>
            </a:r>
            <a:r>
              <a:rPr lang="en-US" sz="2000" dirty="0" err="1"/>
              <a:t>PLoS</a:t>
            </a:r>
            <a:r>
              <a:rPr lang="en-US" sz="2000" dirty="0"/>
              <a:t> Genet 14(3): e1007215. </a:t>
            </a:r>
            <a:r>
              <a:rPr lang="en-US" sz="2000" dirty="0">
                <a:hlinkClick r:id="rId4">
                  <a:extLst>
                    <a:ext uri="{A12FA001-AC4F-418D-AE19-62706E023703}">
                      <ahyp:hlinkClr xmlns:ahyp="http://schemas.microsoft.com/office/drawing/2018/hyperlinkcolor" val="tx"/>
                    </a:ext>
                  </a:extLst>
                </a:hlinkClick>
              </a:rPr>
              <a:t>https://</a:t>
            </a:r>
            <a:r>
              <a:rPr lang="en-US" sz="2000" dirty="0" err="1">
                <a:hlinkClick r:id="rId4">
                  <a:extLst>
                    <a:ext uri="{A12FA001-AC4F-418D-AE19-62706E023703}">
                      <ahyp:hlinkClr xmlns:ahyp="http://schemas.microsoft.com/office/drawing/2018/hyperlinkcolor" val="tx"/>
                    </a:ext>
                  </a:extLst>
                </a:hlinkClick>
              </a:rPr>
              <a:t>doi.org</a:t>
            </a:r>
            <a:r>
              <a:rPr lang="en-US" sz="2000" dirty="0">
                <a:hlinkClick r:id="rId4">
                  <a:extLst>
                    <a:ext uri="{A12FA001-AC4F-418D-AE19-62706E023703}">
                      <ahyp:hlinkClr xmlns:ahyp="http://schemas.microsoft.com/office/drawing/2018/hyperlinkcolor" val="tx"/>
                    </a:ext>
                  </a:extLst>
                </a:hlinkClick>
              </a:rPr>
              <a:t>/10.1371/ journal.pgen.1007215 </a:t>
            </a:r>
            <a:endParaRPr lang="en-US" sz="2000" dirty="0"/>
          </a:p>
        </p:txBody>
      </p:sp>
      <p:sp>
        <p:nvSpPr>
          <p:cNvPr id="11" name="TextBox 10">
            <a:extLst>
              <a:ext uri="{FF2B5EF4-FFF2-40B4-BE49-F238E27FC236}">
                <a16:creationId xmlns:a16="http://schemas.microsoft.com/office/drawing/2014/main" id="{CB632DDD-40FE-B404-D494-FF3DBAD8B393}"/>
              </a:ext>
            </a:extLst>
          </p:cNvPr>
          <p:cNvSpPr txBox="1"/>
          <p:nvPr/>
        </p:nvSpPr>
        <p:spPr>
          <a:xfrm>
            <a:off x="439757" y="319035"/>
            <a:ext cx="1425262" cy="707886"/>
          </a:xfrm>
          <a:prstGeom prst="rect">
            <a:avLst/>
          </a:prstGeom>
          <a:noFill/>
        </p:spPr>
        <p:txBody>
          <a:bodyPr wrap="none" rtlCol="0">
            <a:spAutoFit/>
          </a:bodyPr>
          <a:lstStyle/>
          <a:p>
            <a:r>
              <a:rPr lang="en-US" sz="2000" strike="sngStrike" dirty="0"/>
              <a:t>Prokaryotes</a:t>
            </a:r>
          </a:p>
          <a:p>
            <a:r>
              <a:rPr lang="en-US" sz="2000" strike="sngStrike" dirty="0"/>
              <a:t>Archaea</a:t>
            </a:r>
            <a:r>
              <a:rPr lang="en-US" sz="2000" dirty="0"/>
              <a:t> </a:t>
            </a:r>
          </a:p>
        </p:txBody>
      </p:sp>
    </p:spTree>
    <p:extLst>
      <p:ext uri="{BB962C8B-B14F-4D97-AF65-F5344CB8AC3E}">
        <p14:creationId xmlns:p14="http://schemas.microsoft.com/office/powerpoint/2010/main" val="24920962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C03AC6-98E0-8833-8C9A-52750E6A58D2}"/>
              </a:ext>
            </a:extLst>
          </p:cNvPr>
          <p:cNvSpPr txBox="1"/>
          <p:nvPr/>
        </p:nvSpPr>
        <p:spPr>
          <a:xfrm>
            <a:off x="393731" y="245579"/>
            <a:ext cx="1572866" cy="461665"/>
          </a:xfrm>
          <a:prstGeom prst="rect">
            <a:avLst/>
          </a:prstGeom>
          <a:noFill/>
        </p:spPr>
        <p:txBody>
          <a:bodyPr wrap="none" rtlCol="0">
            <a:spAutoFit/>
          </a:bodyPr>
          <a:lstStyle/>
          <a:p>
            <a:r>
              <a:rPr lang="en-US" sz="2400" dirty="0"/>
              <a:t>Discussion:</a:t>
            </a:r>
          </a:p>
        </p:txBody>
      </p:sp>
      <p:sp>
        <p:nvSpPr>
          <p:cNvPr id="3" name="TextBox 2">
            <a:extLst>
              <a:ext uri="{FF2B5EF4-FFF2-40B4-BE49-F238E27FC236}">
                <a16:creationId xmlns:a16="http://schemas.microsoft.com/office/drawing/2014/main" id="{6C3E0F60-1ED7-3F2D-A8FC-A33768CA06D2}"/>
              </a:ext>
            </a:extLst>
          </p:cNvPr>
          <p:cNvSpPr txBox="1"/>
          <p:nvPr/>
        </p:nvSpPr>
        <p:spPr>
          <a:xfrm>
            <a:off x="393731" y="1128959"/>
            <a:ext cx="5211939" cy="923330"/>
          </a:xfrm>
          <a:prstGeom prst="rect">
            <a:avLst/>
          </a:prstGeom>
          <a:noFill/>
        </p:spPr>
        <p:txBody>
          <a:bodyPr wrap="square" rtlCol="0">
            <a:spAutoFit/>
          </a:bodyPr>
          <a:lstStyle/>
          <a:p>
            <a:r>
              <a:rPr lang="en-US" dirty="0"/>
              <a:t>What might be misleading about some of the images depicting evolution? </a:t>
            </a:r>
            <a:br>
              <a:rPr lang="en-US" dirty="0"/>
            </a:br>
            <a:r>
              <a:rPr lang="en-US" dirty="0"/>
              <a:t>E.g., Ernst Haeckel’s famous tree.</a:t>
            </a:r>
          </a:p>
        </p:txBody>
      </p:sp>
      <p:pic>
        <p:nvPicPr>
          <p:cNvPr id="1026" name="Picture 2" descr="Figure 23">
            <a:extLst>
              <a:ext uri="{FF2B5EF4-FFF2-40B4-BE49-F238E27FC236}">
                <a16:creationId xmlns:a16="http://schemas.microsoft.com/office/drawing/2014/main" id="{4B63E74A-7B58-0C18-C81A-7372B00A9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1530" y="0"/>
            <a:ext cx="44148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368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D1AB8548-3C10-D545-768E-99494AD796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771" t="3096" r="36563" b="1"/>
          <a:stretch/>
        </p:blipFill>
        <p:spPr bwMode="auto">
          <a:xfrm>
            <a:off x="1385888" y="192304"/>
            <a:ext cx="4157663" cy="69456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BF24A4-F6D9-0EB1-ED12-BC39C84C7E05}"/>
              </a:ext>
            </a:extLst>
          </p:cNvPr>
          <p:cNvSpPr txBox="1"/>
          <p:nvPr/>
        </p:nvSpPr>
        <p:spPr>
          <a:xfrm>
            <a:off x="5418005" y="1371780"/>
            <a:ext cx="4643436" cy="646331"/>
          </a:xfrm>
          <a:prstGeom prst="rect">
            <a:avLst/>
          </a:prstGeom>
          <a:noFill/>
        </p:spPr>
        <p:txBody>
          <a:bodyPr wrap="square">
            <a:spAutoFit/>
          </a:bodyPr>
          <a:lstStyle/>
          <a:p>
            <a:r>
              <a:rPr lang="en-US" dirty="0">
                <a:latin typeface="Inter"/>
              </a:rPr>
              <a:t>Ernst Haeckel 1868  Stem-tree of human species and races.  </a:t>
            </a:r>
            <a:endParaRPr lang="en-US" dirty="0"/>
          </a:p>
        </p:txBody>
      </p:sp>
      <p:sp>
        <p:nvSpPr>
          <p:cNvPr id="5" name="Donut 4">
            <a:extLst>
              <a:ext uri="{FF2B5EF4-FFF2-40B4-BE49-F238E27FC236}">
                <a16:creationId xmlns:a16="http://schemas.microsoft.com/office/drawing/2014/main" id="{0D654385-067F-562D-5A10-0F7BC98801F3}"/>
              </a:ext>
            </a:extLst>
          </p:cNvPr>
          <p:cNvSpPr/>
          <p:nvPr/>
        </p:nvSpPr>
        <p:spPr>
          <a:xfrm rot="2419857">
            <a:off x="1724118" y="2153987"/>
            <a:ext cx="1416246" cy="1138517"/>
          </a:xfrm>
          <a:prstGeom prst="donut">
            <a:avLst>
              <a:gd name="adj" fmla="val 20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Donut 5">
            <a:extLst>
              <a:ext uri="{FF2B5EF4-FFF2-40B4-BE49-F238E27FC236}">
                <a16:creationId xmlns:a16="http://schemas.microsoft.com/office/drawing/2014/main" id="{1AA30DF5-FBC5-9B10-439C-47C30C3C6255}"/>
              </a:ext>
            </a:extLst>
          </p:cNvPr>
          <p:cNvSpPr/>
          <p:nvPr/>
        </p:nvSpPr>
        <p:spPr>
          <a:xfrm rot="1215230">
            <a:off x="1925444" y="1246104"/>
            <a:ext cx="728702" cy="521415"/>
          </a:xfrm>
          <a:prstGeom prst="donut">
            <a:avLst>
              <a:gd name="adj" fmla="val 2021"/>
            </a:avLst>
          </a:prstGeom>
          <a:solidFill>
            <a:srgbClr val="FF00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8" name="TextBox 7">
            <a:extLst>
              <a:ext uri="{FF2B5EF4-FFF2-40B4-BE49-F238E27FC236}">
                <a16:creationId xmlns:a16="http://schemas.microsoft.com/office/drawing/2014/main" id="{DAEEFC9C-0AAE-8247-9C32-6ACE112DA2BF}"/>
              </a:ext>
            </a:extLst>
          </p:cNvPr>
          <p:cNvSpPr txBox="1"/>
          <p:nvPr/>
        </p:nvSpPr>
        <p:spPr>
          <a:xfrm>
            <a:off x="5441084" y="87192"/>
            <a:ext cx="5210922" cy="646331"/>
          </a:xfrm>
          <a:prstGeom prst="rect">
            <a:avLst/>
          </a:prstGeom>
          <a:noFill/>
        </p:spPr>
        <p:txBody>
          <a:bodyPr wrap="square" rtlCol="0">
            <a:spAutoFit/>
          </a:bodyPr>
          <a:lstStyle/>
          <a:p>
            <a:r>
              <a:rPr lang="en-US" dirty="0">
                <a:latin typeface="+mj-lt"/>
              </a:rPr>
              <a:t>These biases become even more painfully obvious in Haeckel’s depictions of human evolution</a:t>
            </a:r>
            <a:r>
              <a:rPr lang="en-US" dirty="0"/>
              <a:t>.</a:t>
            </a:r>
          </a:p>
        </p:txBody>
      </p:sp>
      <p:sp>
        <p:nvSpPr>
          <p:cNvPr id="9" name="TextBox 8">
            <a:extLst>
              <a:ext uri="{FF2B5EF4-FFF2-40B4-BE49-F238E27FC236}">
                <a16:creationId xmlns:a16="http://schemas.microsoft.com/office/drawing/2014/main" id="{50DE2106-D703-12C7-3114-B52D561875FE}"/>
              </a:ext>
            </a:extLst>
          </p:cNvPr>
          <p:cNvSpPr txBox="1"/>
          <p:nvPr/>
        </p:nvSpPr>
        <p:spPr>
          <a:xfrm>
            <a:off x="5418006" y="2287036"/>
            <a:ext cx="2013115" cy="1015663"/>
          </a:xfrm>
          <a:prstGeom prst="rect">
            <a:avLst/>
          </a:prstGeom>
          <a:noFill/>
        </p:spPr>
        <p:txBody>
          <a:bodyPr wrap="none" rtlCol="0">
            <a:spAutoFit/>
          </a:bodyPr>
          <a:lstStyle/>
          <a:p>
            <a:r>
              <a:rPr lang="en-US" sz="2000" dirty="0">
                <a:solidFill>
                  <a:srgbClr val="0070C0"/>
                </a:solidFill>
              </a:rPr>
              <a:t>Native Americans</a:t>
            </a:r>
          </a:p>
          <a:p>
            <a:r>
              <a:rPr lang="en-US" sz="2000" dirty="0">
                <a:solidFill>
                  <a:srgbClr val="FF0000"/>
                </a:solidFill>
              </a:rPr>
              <a:t>Japanese</a:t>
            </a:r>
          </a:p>
          <a:p>
            <a:r>
              <a:rPr lang="en-US" sz="2000" dirty="0">
                <a:solidFill>
                  <a:srgbClr val="FFC000"/>
                </a:solidFill>
              </a:rPr>
              <a:t>Germanic</a:t>
            </a:r>
          </a:p>
        </p:txBody>
      </p:sp>
      <p:sp>
        <p:nvSpPr>
          <p:cNvPr id="10" name="Donut 9">
            <a:extLst>
              <a:ext uri="{FF2B5EF4-FFF2-40B4-BE49-F238E27FC236}">
                <a16:creationId xmlns:a16="http://schemas.microsoft.com/office/drawing/2014/main" id="{567B49DA-C8B5-6378-EBC1-8C9843303E98}"/>
              </a:ext>
            </a:extLst>
          </p:cNvPr>
          <p:cNvSpPr/>
          <p:nvPr/>
        </p:nvSpPr>
        <p:spPr>
          <a:xfrm>
            <a:off x="3175774" y="430307"/>
            <a:ext cx="2076982" cy="941473"/>
          </a:xfrm>
          <a:prstGeom prst="donut">
            <a:avLst>
              <a:gd name="adj" fmla="val 2021"/>
            </a:avLst>
          </a:prstGeom>
          <a:solidFill>
            <a:srgbClr val="FFC000">
              <a:alpha val="67885"/>
            </a:srgbClr>
          </a:solidFill>
          <a:ln w="9525">
            <a:solidFill>
              <a:srgbClr val="FFC000">
                <a:alpha val="37209"/>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a:extLst>
              <a:ext uri="{FF2B5EF4-FFF2-40B4-BE49-F238E27FC236}">
                <a16:creationId xmlns:a16="http://schemas.microsoft.com/office/drawing/2014/main" id="{5658FF2C-2752-E65B-A828-F1D01E2C20BA}"/>
              </a:ext>
            </a:extLst>
          </p:cNvPr>
          <p:cNvSpPr txBox="1"/>
          <p:nvPr/>
        </p:nvSpPr>
        <p:spPr>
          <a:xfrm>
            <a:off x="5418006" y="3491713"/>
            <a:ext cx="5145741" cy="1938992"/>
          </a:xfrm>
          <a:prstGeom prst="rect">
            <a:avLst/>
          </a:prstGeom>
          <a:noFill/>
        </p:spPr>
        <p:txBody>
          <a:bodyPr wrap="square" rtlCol="0">
            <a:spAutoFit/>
          </a:bodyPr>
          <a:lstStyle/>
          <a:p>
            <a:r>
              <a:rPr lang="en-US" sz="2000" dirty="0">
                <a:latin typeface="+mj-lt"/>
              </a:rPr>
              <a:t>The point of this and the following slides is not that Ernst Haeckel was a racist (he was, and so were most other scientists at the time, including Charles Darwin); rather they are to illustrate the arbitrariness in which leaves sometimes are arranged in cladograms.</a:t>
            </a:r>
          </a:p>
        </p:txBody>
      </p:sp>
      <p:sp>
        <p:nvSpPr>
          <p:cNvPr id="13" name="TextBox 12">
            <a:extLst>
              <a:ext uri="{FF2B5EF4-FFF2-40B4-BE49-F238E27FC236}">
                <a16:creationId xmlns:a16="http://schemas.microsoft.com/office/drawing/2014/main" id="{AD27D8C4-C55C-D7B2-6EBE-DA72A67E419F}"/>
              </a:ext>
            </a:extLst>
          </p:cNvPr>
          <p:cNvSpPr txBox="1"/>
          <p:nvPr/>
        </p:nvSpPr>
        <p:spPr>
          <a:xfrm>
            <a:off x="5405185" y="5529471"/>
            <a:ext cx="5210923" cy="1538883"/>
          </a:xfrm>
          <a:prstGeom prst="rect">
            <a:avLst/>
          </a:prstGeom>
          <a:noFill/>
        </p:spPr>
        <p:txBody>
          <a:bodyPr wrap="square" rtlCol="0">
            <a:spAutoFit/>
          </a:bodyPr>
          <a:lstStyle/>
          <a:p>
            <a:r>
              <a:rPr lang="en-US" sz="1900" dirty="0">
                <a:latin typeface="+mj-lt"/>
              </a:rPr>
              <a:t>Adapted from:  Robert J. Richards, The tragic sense of life,  Ernst Haeckel and the struggle over evolutionary thought, University of Chicago Press 2008</a:t>
            </a:r>
          </a:p>
          <a:p>
            <a:endParaRPr lang="en-US" dirty="0"/>
          </a:p>
        </p:txBody>
      </p:sp>
    </p:spTree>
    <p:extLst>
      <p:ext uri="{BB962C8B-B14F-4D97-AF65-F5344CB8AC3E}">
        <p14:creationId xmlns:p14="http://schemas.microsoft.com/office/powerpoint/2010/main" val="1490885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E15CA-EB72-67C1-A80E-87D3A6922825}"/>
              </a:ext>
            </a:extLst>
          </p:cNvPr>
          <p:cNvPicPr>
            <a:picLocks noChangeAspect="1"/>
          </p:cNvPicPr>
          <p:nvPr/>
        </p:nvPicPr>
        <p:blipFill>
          <a:blip r:embed="rId2"/>
          <a:stretch>
            <a:fillRect/>
          </a:stretch>
        </p:blipFill>
        <p:spPr>
          <a:xfrm>
            <a:off x="1722960" y="0"/>
            <a:ext cx="4193741" cy="6858000"/>
          </a:xfrm>
          <a:prstGeom prst="rect">
            <a:avLst/>
          </a:prstGeom>
        </p:spPr>
      </p:pic>
      <p:sp>
        <p:nvSpPr>
          <p:cNvPr id="4" name="Donut 3">
            <a:extLst>
              <a:ext uri="{FF2B5EF4-FFF2-40B4-BE49-F238E27FC236}">
                <a16:creationId xmlns:a16="http://schemas.microsoft.com/office/drawing/2014/main" id="{3A22B7BF-A6E4-7B0C-BD86-599B7C0E9A50}"/>
              </a:ext>
            </a:extLst>
          </p:cNvPr>
          <p:cNvSpPr/>
          <p:nvPr/>
        </p:nvSpPr>
        <p:spPr>
          <a:xfrm>
            <a:off x="1994797" y="591672"/>
            <a:ext cx="838045" cy="367553"/>
          </a:xfrm>
          <a:prstGeom prst="donut">
            <a:avLst>
              <a:gd name="adj" fmla="val 20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Donut 4">
            <a:extLst>
              <a:ext uri="{FF2B5EF4-FFF2-40B4-BE49-F238E27FC236}">
                <a16:creationId xmlns:a16="http://schemas.microsoft.com/office/drawing/2014/main" id="{62A85084-0887-BBA6-9134-48F69F63FEAB}"/>
              </a:ext>
            </a:extLst>
          </p:cNvPr>
          <p:cNvSpPr/>
          <p:nvPr/>
        </p:nvSpPr>
        <p:spPr>
          <a:xfrm>
            <a:off x="1994796" y="2351894"/>
            <a:ext cx="728702" cy="367553"/>
          </a:xfrm>
          <a:prstGeom prst="donut">
            <a:avLst>
              <a:gd name="adj" fmla="val 2021"/>
            </a:avLst>
          </a:prstGeom>
          <a:solidFill>
            <a:srgbClr val="FF00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6" name="TextBox 5">
            <a:extLst>
              <a:ext uri="{FF2B5EF4-FFF2-40B4-BE49-F238E27FC236}">
                <a16:creationId xmlns:a16="http://schemas.microsoft.com/office/drawing/2014/main" id="{D264BCDD-E7FB-8306-7402-102E72313809}"/>
              </a:ext>
            </a:extLst>
          </p:cNvPr>
          <p:cNvSpPr txBox="1"/>
          <p:nvPr/>
        </p:nvSpPr>
        <p:spPr>
          <a:xfrm>
            <a:off x="6216771" y="712774"/>
            <a:ext cx="4308987" cy="1200329"/>
          </a:xfrm>
          <a:prstGeom prst="rect">
            <a:avLst/>
          </a:prstGeom>
          <a:noFill/>
        </p:spPr>
        <p:txBody>
          <a:bodyPr wrap="square" rtlCol="0">
            <a:spAutoFit/>
          </a:bodyPr>
          <a:lstStyle/>
          <a:p>
            <a:r>
              <a:rPr lang="en-US" dirty="0"/>
              <a:t>Due to Karl May (popular German author) the idea of the “noble savage”  had become popular in Germany and associated mainly with native Americans.</a:t>
            </a:r>
          </a:p>
        </p:txBody>
      </p:sp>
      <p:sp>
        <p:nvSpPr>
          <p:cNvPr id="7" name="Donut 6">
            <a:extLst>
              <a:ext uri="{FF2B5EF4-FFF2-40B4-BE49-F238E27FC236}">
                <a16:creationId xmlns:a16="http://schemas.microsoft.com/office/drawing/2014/main" id="{C1B56C25-7D75-E03D-9F09-DAA1F159582B}"/>
              </a:ext>
            </a:extLst>
          </p:cNvPr>
          <p:cNvSpPr/>
          <p:nvPr/>
        </p:nvSpPr>
        <p:spPr>
          <a:xfrm>
            <a:off x="3839718" y="304711"/>
            <a:ext cx="2076982" cy="941473"/>
          </a:xfrm>
          <a:prstGeom prst="donut">
            <a:avLst>
              <a:gd name="adj" fmla="val 2021"/>
            </a:avLst>
          </a:prstGeom>
          <a:solidFill>
            <a:srgbClr val="FFC000">
              <a:alpha val="65657"/>
            </a:srgbClr>
          </a:solid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FD087902-FBAF-5B49-A2F2-1AB014592824}"/>
              </a:ext>
            </a:extLst>
          </p:cNvPr>
          <p:cNvSpPr txBox="1"/>
          <p:nvPr/>
        </p:nvSpPr>
        <p:spPr>
          <a:xfrm>
            <a:off x="6096001" y="4984377"/>
            <a:ext cx="4429757" cy="1200329"/>
          </a:xfrm>
          <a:prstGeom prst="rect">
            <a:avLst/>
          </a:prstGeom>
          <a:noFill/>
        </p:spPr>
        <p:txBody>
          <a:bodyPr wrap="square" rtlCol="0">
            <a:spAutoFit/>
          </a:bodyPr>
          <a:lstStyle/>
          <a:p>
            <a:r>
              <a:rPr lang="en-US" dirty="0">
                <a:latin typeface="Inter"/>
              </a:rPr>
              <a:t>Ernst Haeckel 1870-79:  Stem-tree of human species and races. (2</a:t>
            </a:r>
            <a:r>
              <a:rPr lang="en-US" baseline="30000" dirty="0">
                <a:latin typeface="Inter"/>
              </a:rPr>
              <a:t>nd</a:t>
            </a:r>
            <a:r>
              <a:rPr lang="en-US" dirty="0">
                <a:latin typeface="Inter"/>
              </a:rPr>
              <a:t> to 7</a:t>
            </a:r>
            <a:r>
              <a:rPr lang="en-US" baseline="30000" dirty="0">
                <a:latin typeface="Inter"/>
              </a:rPr>
              <a:t>th</a:t>
            </a:r>
            <a:r>
              <a:rPr lang="en-US" dirty="0">
                <a:latin typeface="Inter"/>
              </a:rPr>
              <a:t> edition of </a:t>
            </a:r>
            <a:r>
              <a:rPr lang="en-US" dirty="0" err="1">
                <a:latin typeface="Inter"/>
              </a:rPr>
              <a:t>Natürliche</a:t>
            </a:r>
            <a:r>
              <a:rPr lang="en-US" dirty="0">
                <a:latin typeface="Inter"/>
              </a:rPr>
              <a:t> </a:t>
            </a:r>
            <a:r>
              <a:rPr lang="en-US" dirty="0" err="1">
                <a:latin typeface="Inter"/>
              </a:rPr>
              <a:t>Schöpfungsgeschichte</a:t>
            </a:r>
            <a:r>
              <a:rPr lang="en-US" dirty="0">
                <a:latin typeface="Inter"/>
              </a:rPr>
              <a:t>) </a:t>
            </a:r>
            <a:endParaRPr lang="en-US" dirty="0"/>
          </a:p>
          <a:p>
            <a:endParaRPr lang="en-US" dirty="0"/>
          </a:p>
        </p:txBody>
      </p:sp>
      <p:sp>
        <p:nvSpPr>
          <p:cNvPr id="9" name="TextBox 8">
            <a:extLst>
              <a:ext uri="{FF2B5EF4-FFF2-40B4-BE49-F238E27FC236}">
                <a16:creationId xmlns:a16="http://schemas.microsoft.com/office/drawing/2014/main" id="{7F1F64A0-AB97-E7B8-D14E-0AD52222C59B}"/>
              </a:ext>
            </a:extLst>
          </p:cNvPr>
          <p:cNvSpPr txBox="1"/>
          <p:nvPr/>
        </p:nvSpPr>
        <p:spPr>
          <a:xfrm>
            <a:off x="6454590" y="3402572"/>
            <a:ext cx="1826269" cy="923330"/>
          </a:xfrm>
          <a:prstGeom prst="rect">
            <a:avLst/>
          </a:prstGeom>
          <a:noFill/>
        </p:spPr>
        <p:txBody>
          <a:bodyPr wrap="none" rtlCol="0">
            <a:spAutoFit/>
          </a:bodyPr>
          <a:lstStyle/>
          <a:p>
            <a:r>
              <a:rPr lang="en-US" dirty="0">
                <a:solidFill>
                  <a:srgbClr val="0070C0"/>
                </a:solidFill>
              </a:rPr>
              <a:t>Native Americans</a:t>
            </a:r>
          </a:p>
          <a:p>
            <a:r>
              <a:rPr lang="en-US" dirty="0">
                <a:solidFill>
                  <a:srgbClr val="FF0000"/>
                </a:solidFill>
              </a:rPr>
              <a:t>Japanese</a:t>
            </a:r>
          </a:p>
          <a:p>
            <a:r>
              <a:rPr lang="en-US" dirty="0">
                <a:solidFill>
                  <a:srgbClr val="FFC000"/>
                </a:solidFill>
              </a:rPr>
              <a:t>Germanic</a:t>
            </a:r>
          </a:p>
        </p:txBody>
      </p:sp>
    </p:spTree>
    <p:extLst>
      <p:ext uri="{BB962C8B-B14F-4D97-AF65-F5344CB8AC3E}">
        <p14:creationId xmlns:p14="http://schemas.microsoft.com/office/powerpoint/2010/main" val="241696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 5">
            <a:extLst>
              <a:ext uri="{FF2B5EF4-FFF2-40B4-BE49-F238E27FC236}">
                <a16:creationId xmlns:a16="http://schemas.microsoft.com/office/drawing/2014/main" id="{9ACE2C0F-704A-4D29-7C95-64AA3A433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690" y="1002448"/>
            <a:ext cx="3457525" cy="5453270"/>
          </a:xfrm>
          <a:prstGeom prst="rect">
            <a:avLst/>
          </a:prstGeom>
          <a:noFill/>
          <a:extLst>
            <a:ext uri="{909E8E84-426E-40DD-AFC4-6F175D3DCCD1}">
              <a14:hiddenFill xmlns:a14="http://schemas.microsoft.com/office/drawing/2010/main">
                <a:solidFill>
                  <a:srgbClr val="FFFFFF"/>
                </a:solidFill>
              </a14:hiddenFill>
            </a:ext>
          </a:extLst>
        </p:spPr>
      </p:pic>
      <p:sp>
        <p:nvSpPr>
          <p:cNvPr id="3" name="Donut 2">
            <a:extLst>
              <a:ext uri="{FF2B5EF4-FFF2-40B4-BE49-F238E27FC236}">
                <a16:creationId xmlns:a16="http://schemas.microsoft.com/office/drawing/2014/main" id="{187FBCDE-F308-2B4C-C2FC-2904027BA49F}"/>
              </a:ext>
            </a:extLst>
          </p:cNvPr>
          <p:cNvSpPr/>
          <p:nvPr/>
        </p:nvSpPr>
        <p:spPr>
          <a:xfrm>
            <a:off x="1573940" y="3015223"/>
            <a:ext cx="570795" cy="390465"/>
          </a:xfrm>
          <a:prstGeom prst="donut">
            <a:avLst>
              <a:gd name="adj" fmla="val 2021"/>
            </a:avLst>
          </a:prstGeom>
          <a:solidFill>
            <a:srgbClr val="FF00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4" name="TextBox 3">
            <a:extLst>
              <a:ext uri="{FF2B5EF4-FFF2-40B4-BE49-F238E27FC236}">
                <a16:creationId xmlns:a16="http://schemas.microsoft.com/office/drawing/2014/main" id="{371CFB02-EB99-8C61-0873-E382D2D61D8E}"/>
              </a:ext>
            </a:extLst>
          </p:cNvPr>
          <p:cNvSpPr txBox="1"/>
          <p:nvPr/>
        </p:nvSpPr>
        <p:spPr>
          <a:xfrm>
            <a:off x="5441576" y="3210454"/>
            <a:ext cx="4643436" cy="923330"/>
          </a:xfrm>
          <a:prstGeom prst="rect">
            <a:avLst/>
          </a:prstGeom>
          <a:noFill/>
        </p:spPr>
        <p:txBody>
          <a:bodyPr wrap="square">
            <a:spAutoFit/>
          </a:bodyPr>
          <a:lstStyle/>
          <a:p>
            <a:r>
              <a:rPr lang="en-US" dirty="0">
                <a:latin typeface="Inter"/>
              </a:rPr>
              <a:t>Ernst Haeckel 1870-79  Stem-tree of human species and races. (2</a:t>
            </a:r>
            <a:r>
              <a:rPr lang="en-US" baseline="30000" dirty="0">
                <a:latin typeface="Inter"/>
              </a:rPr>
              <a:t>nd</a:t>
            </a:r>
            <a:r>
              <a:rPr lang="en-US" dirty="0">
                <a:latin typeface="Inter"/>
              </a:rPr>
              <a:t> to 7</a:t>
            </a:r>
            <a:r>
              <a:rPr lang="en-US" baseline="30000" dirty="0">
                <a:latin typeface="Inter"/>
              </a:rPr>
              <a:t>th</a:t>
            </a:r>
            <a:r>
              <a:rPr lang="en-US" dirty="0">
                <a:latin typeface="Inter"/>
              </a:rPr>
              <a:t> edition of </a:t>
            </a:r>
            <a:r>
              <a:rPr lang="en-US" dirty="0" err="1">
                <a:latin typeface="Inter"/>
              </a:rPr>
              <a:t>Natürliche</a:t>
            </a:r>
            <a:r>
              <a:rPr lang="en-US" dirty="0">
                <a:latin typeface="Inter"/>
              </a:rPr>
              <a:t> </a:t>
            </a:r>
            <a:r>
              <a:rPr lang="en-US" dirty="0" err="1">
                <a:latin typeface="Inter"/>
              </a:rPr>
              <a:t>Schöppfungsgeschichte</a:t>
            </a:r>
            <a:r>
              <a:rPr lang="en-US" dirty="0">
                <a:latin typeface="Inter"/>
              </a:rPr>
              <a:t>) </a:t>
            </a:r>
            <a:endParaRPr lang="en-US" dirty="0"/>
          </a:p>
        </p:txBody>
      </p:sp>
      <p:sp>
        <p:nvSpPr>
          <p:cNvPr id="5" name="TextBox 4">
            <a:extLst>
              <a:ext uri="{FF2B5EF4-FFF2-40B4-BE49-F238E27FC236}">
                <a16:creationId xmlns:a16="http://schemas.microsoft.com/office/drawing/2014/main" id="{83546CE5-0A29-C64B-2183-AEBA79117B3F}"/>
              </a:ext>
            </a:extLst>
          </p:cNvPr>
          <p:cNvSpPr txBox="1"/>
          <p:nvPr/>
        </p:nvSpPr>
        <p:spPr>
          <a:xfrm>
            <a:off x="5513295" y="5051570"/>
            <a:ext cx="1826269" cy="923330"/>
          </a:xfrm>
          <a:prstGeom prst="rect">
            <a:avLst/>
          </a:prstGeom>
          <a:noFill/>
        </p:spPr>
        <p:txBody>
          <a:bodyPr wrap="none" rtlCol="0">
            <a:spAutoFit/>
          </a:bodyPr>
          <a:lstStyle/>
          <a:p>
            <a:r>
              <a:rPr lang="en-US" dirty="0">
                <a:solidFill>
                  <a:srgbClr val="0070C0"/>
                </a:solidFill>
              </a:rPr>
              <a:t>Native Americans</a:t>
            </a:r>
          </a:p>
          <a:p>
            <a:r>
              <a:rPr lang="en-US" dirty="0">
                <a:solidFill>
                  <a:srgbClr val="FF0000"/>
                </a:solidFill>
              </a:rPr>
              <a:t>Japanese</a:t>
            </a:r>
          </a:p>
          <a:p>
            <a:r>
              <a:rPr lang="en-US" dirty="0">
                <a:solidFill>
                  <a:srgbClr val="FFC000"/>
                </a:solidFill>
              </a:rPr>
              <a:t>Germanic</a:t>
            </a:r>
          </a:p>
        </p:txBody>
      </p:sp>
      <p:sp>
        <p:nvSpPr>
          <p:cNvPr id="6" name="Donut 5">
            <a:extLst>
              <a:ext uri="{FF2B5EF4-FFF2-40B4-BE49-F238E27FC236}">
                <a16:creationId xmlns:a16="http://schemas.microsoft.com/office/drawing/2014/main" id="{A325A44E-ABF8-AFFB-A7A5-C315E747D1E1}"/>
              </a:ext>
            </a:extLst>
          </p:cNvPr>
          <p:cNvSpPr/>
          <p:nvPr/>
        </p:nvSpPr>
        <p:spPr>
          <a:xfrm>
            <a:off x="1524000" y="1240811"/>
            <a:ext cx="1007896" cy="404583"/>
          </a:xfrm>
          <a:prstGeom prst="donut">
            <a:avLst>
              <a:gd name="adj" fmla="val 20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DA0E16F6-1ADF-2C94-8B8F-A89E0F8BF0EB}"/>
              </a:ext>
            </a:extLst>
          </p:cNvPr>
          <p:cNvSpPr/>
          <p:nvPr/>
        </p:nvSpPr>
        <p:spPr>
          <a:xfrm>
            <a:off x="3659869" y="1129553"/>
            <a:ext cx="1663035" cy="784284"/>
          </a:xfrm>
          <a:prstGeom prst="donut">
            <a:avLst>
              <a:gd name="adj" fmla="val 2021"/>
            </a:avLst>
          </a:prstGeom>
          <a:gradFill>
            <a:gsLst>
              <a:gs pos="0">
                <a:srgbClr val="FFC000"/>
              </a:gs>
              <a:gs pos="100000">
                <a:schemeClr val="accent1">
                  <a:tint val="50000"/>
                  <a:shade val="100000"/>
                  <a:satMod val="350000"/>
                </a:schemeClr>
              </a:gs>
            </a:gsLst>
          </a:gra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074DD7B6-7CA9-1F27-7929-425151B48BD8}"/>
              </a:ext>
            </a:extLst>
          </p:cNvPr>
          <p:cNvSpPr txBox="1"/>
          <p:nvPr/>
        </p:nvSpPr>
        <p:spPr>
          <a:xfrm>
            <a:off x="5513295" y="859976"/>
            <a:ext cx="4831977" cy="1015663"/>
          </a:xfrm>
          <a:prstGeom prst="rect">
            <a:avLst/>
          </a:prstGeom>
          <a:noFill/>
        </p:spPr>
        <p:txBody>
          <a:bodyPr wrap="square" rtlCol="0">
            <a:spAutoFit/>
          </a:bodyPr>
          <a:lstStyle/>
          <a:p>
            <a:r>
              <a:rPr lang="en-US" sz="2000" dirty="0"/>
              <a:t>Due to Karl May the idea of the “noble savage”  had become popular in Germany and associated mainly with native Americans</a:t>
            </a:r>
          </a:p>
        </p:txBody>
      </p:sp>
    </p:spTree>
    <p:extLst>
      <p:ext uri="{BB962C8B-B14F-4D97-AF65-F5344CB8AC3E}">
        <p14:creationId xmlns:p14="http://schemas.microsoft.com/office/powerpoint/2010/main" val="3276486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6DC96-74EA-3C41-8D34-EAEEC78551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3EE273-1E30-5942-8148-A74D3B766F5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EBA979A-4E8E-7343-9BC4-02D36D68DBFA}"/>
              </a:ext>
            </a:extLst>
          </p:cNvPr>
          <p:cNvPicPr>
            <a:picLocks noChangeAspect="1"/>
          </p:cNvPicPr>
          <p:nvPr/>
        </p:nvPicPr>
        <p:blipFill>
          <a:blip r:embed="rId2"/>
          <a:stretch>
            <a:fillRect/>
          </a:stretch>
        </p:blipFill>
        <p:spPr>
          <a:xfrm>
            <a:off x="878774" y="108045"/>
            <a:ext cx="11313226" cy="6163175"/>
          </a:xfrm>
          <a:prstGeom prst="rect">
            <a:avLst/>
          </a:prstGeom>
        </p:spPr>
      </p:pic>
      <p:sp>
        <p:nvSpPr>
          <p:cNvPr id="7" name="TextBox 6">
            <a:extLst>
              <a:ext uri="{FF2B5EF4-FFF2-40B4-BE49-F238E27FC236}">
                <a16:creationId xmlns:a16="http://schemas.microsoft.com/office/drawing/2014/main" id="{0D7C241D-D9A4-E841-8AFA-A87FE017C70B}"/>
              </a:ext>
            </a:extLst>
          </p:cNvPr>
          <p:cNvSpPr txBox="1"/>
          <p:nvPr/>
        </p:nvSpPr>
        <p:spPr>
          <a:xfrm>
            <a:off x="2743200" y="6437376"/>
            <a:ext cx="3289106" cy="369332"/>
          </a:xfrm>
          <a:prstGeom prst="rect">
            <a:avLst/>
          </a:prstGeom>
          <a:noFill/>
        </p:spPr>
        <p:txBody>
          <a:bodyPr wrap="none" rtlCol="0">
            <a:spAutoFit/>
          </a:bodyPr>
          <a:lstStyle/>
          <a:p>
            <a:r>
              <a:rPr lang="en-US" dirty="0"/>
              <a:t>The last aa of the inteins are HN </a:t>
            </a:r>
          </a:p>
        </p:txBody>
      </p:sp>
    </p:spTree>
    <p:extLst>
      <p:ext uri="{BB962C8B-B14F-4D97-AF65-F5344CB8AC3E}">
        <p14:creationId xmlns:p14="http://schemas.microsoft.com/office/powerpoint/2010/main" val="2157750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283803-4DB3-A35B-8B96-DA453F6DFFDF}"/>
              </a:ext>
            </a:extLst>
          </p:cNvPr>
          <p:cNvSpPr txBox="1"/>
          <p:nvPr/>
        </p:nvSpPr>
        <p:spPr>
          <a:xfrm>
            <a:off x="1680323" y="6396335"/>
            <a:ext cx="5291833" cy="369332"/>
          </a:xfrm>
          <a:prstGeom prst="rect">
            <a:avLst/>
          </a:prstGeom>
          <a:noFill/>
        </p:spPr>
        <p:txBody>
          <a:bodyPr wrap="none" rtlCol="0">
            <a:spAutoFit/>
          </a:bodyPr>
          <a:lstStyle/>
          <a:p>
            <a:r>
              <a:rPr lang="en-US" dirty="0">
                <a:solidFill>
                  <a:srgbClr val="333333"/>
                </a:solidFill>
                <a:latin typeface="Georgia" panose="02040502050405020303" pitchFamily="18" charset="0"/>
              </a:rPr>
              <a:t>The History of Creation, 8</a:t>
            </a:r>
            <a:r>
              <a:rPr lang="en-US" baseline="30000" dirty="0">
                <a:solidFill>
                  <a:srgbClr val="333333"/>
                </a:solidFill>
                <a:latin typeface="Georgia" panose="02040502050405020303" pitchFamily="18" charset="0"/>
              </a:rPr>
              <a:t>th</a:t>
            </a:r>
            <a:r>
              <a:rPr lang="en-US" dirty="0">
                <a:solidFill>
                  <a:srgbClr val="333333"/>
                </a:solidFill>
                <a:latin typeface="Georgia" panose="02040502050405020303" pitchFamily="18" charset="0"/>
              </a:rPr>
              <a:t> (+) edition 1889-1920</a:t>
            </a:r>
            <a:endParaRPr lang="en-US" dirty="0"/>
          </a:p>
        </p:txBody>
      </p:sp>
      <p:pic>
        <p:nvPicPr>
          <p:cNvPr id="2052" name="Picture 4" descr="Fig. 6">
            <a:extLst>
              <a:ext uri="{FF2B5EF4-FFF2-40B4-BE49-F238E27FC236}">
                <a16:creationId xmlns:a16="http://schemas.microsoft.com/office/drawing/2014/main" id="{46B91292-5B39-7437-8947-B3A4E9E5D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322" y="222519"/>
            <a:ext cx="3779500" cy="5926475"/>
          </a:xfrm>
          <a:prstGeom prst="rect">
            <a:avLst/>
          </a:prstGeom>
          <a:noFill/>
          <a:extLst>
            <a:ext uri="{909E8E84-426E-40DD-AFC4-6F175D3DCCD1}">
              <a14:hiddenFill xmlns:a14="http://schemas.microsoft.com/office/drawing/2010/main">
                <a:solidFill>
                  <a:srgbClr val="FFFFFF"/>
                </a:solidFill>
              </a14:hiddenFill>
            </a:ext>
          </a:extLst>
        </p:spPr>
      </p:pic>
      <p:sp>
        <p:nvSpPr>
          <p:cNvPr id="7" name="Donut 6">
            <a:extLst>
              <a:ext uri="{FF2B5EF4-FFF2-40B4-BE49-F238E27FC236}">
                <a16:creationId xmlns:a16="http://schemas.microsoft.com/office/drawing/2014/main" id="{74BDED13-AACE-205D-30BC-B6EB8144C5B4}"/>
              </a:ext>
            </a:extLst>
          </p:cNvPr>
          <p:cNvSpPr/>
          <p:nvPr/>
        </p:nvSpPr>
        <p:spPr>
          <a:xfrm>
            <a:off x="2395173" y="1743511"/>
            <a:ext cx="984848" cy="363324"/>
          </a:xfrm>
          <a:prstGeom prst="donut">
            <a:avLst>
              <a:gd name="adj" fmla="val 20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Donut 8">
            <a:extLst>
              <a:ext uri="{FF2B5EF4-FFF2-40B4-BE49-F238E27FC236}">
                <a16:creationId xmlns:a16="http://schemas.microsoft.com/office/drawing/2014/main" id="{A41A71D7-A1B9-75B4-8D8E-2E4FDB7E850A}"/>
              </a:ext>
            </a:extLst>
          </p:cNvPr>
          <p:cNvSpPr/>
          <p:nvPr/>
        </p:nvSpPr>
        <p:spPr>
          <a:xfrm>
            <a:off x="2999278" y="410413"/>
            <a:ext cx="570795" cy="298595"/>
          </a:xfrm>
          <a:prstGeom prst="donut">
            <a:avLst>
              <a:gd name="adj" fmla="val 2021"/>
            </a:avLst>
          </a:prstGeom>
          <a:solidFill>
            <a:srgbClr val="FF00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1" name="TextBox 10">
            <a:extLst>
              <a:ext uri="{FF2B5EF4-FFF2-40B4-BE49-F238E27FC236}">
                <a16:creationId xmlns:a16="http://schemas.microsoft.com/office/drawing/2014/main" id="{57752CCF-F49A-A6FE-B2B7-6E8F965C6A10}"/>
              </a:ext>
            </a:extLst>
          </p:cNvPr>
          <p:cNvSpPr txBox="1"/>
          <p:nvPr/>
        </p:nvSpPr>
        <p:spPr>
          <a:xfrm>
            <a:off x="5746377" y="4692713"/>
            <a:ext cx="1826269" cy="923330"/>
          </a:xfrm>
          <a:prstGeom prst="rect">
            <a:avLst/>
          </a:prstGeom>
          <a:noFill/>
        </p:spPr>
        <p:txBody>
          <a:bodyPr wrap="none" rtlCol="0">
            <a:spAutoFit/>
          </a:bodyPr>
          <a:lstStyle/>
          <a:p>
            <a:r>
              <a:rPr lang="en-US" dirty="0">
                <a:solidFill>
                  <a:srgbClr val="0070C0"/>
                </a:solidFill>
              </a:rPr>
              <a:t>Native Americans</a:t>
            </a:r>
          </a:p>
          <a:p>
            <a:r>
              <a:rPr lang="en-US" dirty="0">
                <a:solidFill>
                  <a:srgbClr val="FF0000"/>
                </a:solidFill>
              </a:rPr>
              <a:t>Japanese</a:t>
            </a:r>
          </a:p>
          <a:p>
            <a:r>
              <a:rPr lang="en-US" dirty="0">
                <a:solidFill>
                  <a:srgbClr val="FFC000"/>
                </a:solidFill>
              </a:rPr>
              <a:t>Germanic</a:t>
            </a:r>
          </a:p>
        </p:txBody>
      </p:sp>
      <p:sp>
        <p:nvSpPr>
          <p:cNvPr id="12" name="Donut 11">
            <a:extLst>
              <a:ext uri="{FF2B5EF4-FFF2-40B4-BE49-F238E27FC236}">
                <a16:creationId xmlns:a16="http://schemas.microsoft.com/office/drawing/2014/main" id="{CCEB20F5-646D-2E98-0C2A-293D1375FC5B}"/>
              </a:ext>
            </a:extLst>
          </p:cNvPr>
          <p:cNvSpPr/>
          <p:nvPr/>
        </p:nvSpPr>
        <p:spPr>
          <a:xfrm>
            <a:off x="3901180" y="316865"/>
            <a:ext cx="1486609" cy="784284"/>
          </a:xfrm>
          <a:prstGeom prst="donut">
            <a:avLst>
              <a:gd name="adj" fmla="val 2021"/>
            </a:avLst>
          </a:prstGeom>
          <a:gradFill>
            <a:gsLst>
              <a:gs pos="0">
                <a:srgbClr val="FFC000"/>
              </a:gs>
              <a:gs pos="100000">
                <a:schemeClr val="accent1">
                  <a:tint val="50000"/>
                  <a:shade val="100000"/>
                  <a:satMod val="350000"/>
                </a:schemeClr>
              </a:gs>
            </a:gsLst>
          </a:gra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D551FACB-1885-A79D-958F-CA422E4C3DC3}"/>
              </a:ext>
            </a:extLst>
          </p:cNvPr>
          <p:cNvSpPr txBox="1"/>
          <p:nvPr/>
        </p:nvSpPr>
        <p:spPr>
          <a:xfrm>
            <a:off x="5746377" y="773101"/>
            <a:ext cx="4849905" cy="1754326"/>
          </a:xfrm>
          <a:prstGeom prst="rect">
            <a:avLst/>
          </a:prstGeom>
          <a:noFill/>
        </p:spPr>
        <p:txBody>
          <a:bodyPr wrap="square" rtlCol="0">
            <a:spAutoFit/>
          </a:bodyPr>
          <a:lstStyle/>
          <a:p>
            <a:r>
              <a:rPr lang="en-US" dirty="0">
                <a:hlinkClick r:id="rId3"/>
              </a:rPr>
              <a:t>Buffalo Bill Western Shows </a:t>
            </a:r>
            <a:r>
              <a:rPr lang="en-US" dirty="0"/>
              <a:t>depicted native Americans as savages killing innocent families had become popular entertainment in Europe.</a:t>
            </a:r>
          </a:p>
          <a:p>
            <a:endParaRPr lang="en-US" dirty="0"/>
          </a:p>
          <a:p>
            <a:r>
              <a:rPr lang="en-US" dirty="0"/>
              <a:t>Also, Haeckel’s books were translated into Japanese in 1882 and 1889.</a:t>
            </a:r>
          </a:p>
        </p:txBody>
      </p:sp>
    </p:spTree>
    <p:extLst>
      <p:ext uri="{BB962C8B-B14F-4D97-AF65-F5344CB8AC3E}">
        <p14:creationId xmlns:p14="http://schemas.microsoft.com/office/powerpoint/2010/main" val="6202334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E5DDD9AA-5434-454F-8CAB-8782F79FBC36}"/>
              </a:ext>
            </a:extLst>
          </p:cNvPr>
          <p:cNvSpPr>
            <a:spLocks noGrp="1" noChangeArrowheads="1"/>
          </p:cNvSpPr>
          <p:nvPr>
            <p:ph type="title"/>
          </p:nvPr>
        </p:nvSpPr>
        <p:spPr>
          <a:xfrm>
            <a:off x="1958975" y="101600"/>
            <a:ext cx="8274050" cy="577850"/>
          </a:xfrm>
        </p:spPr>
        <p:txBody>
          <a:bodyPr>
            <a:normAutofit fontScale="90000"/>
          </a:bodyPr>
          <a:lstStyle/>
          <a:p>
            <a:r>
              <a:rPr lang="en-US" altLang="en-US" sz="3600">
                <a:ea typeface="ＭＳ Ｐゴシック" panose="020B0600070205080204" pitchFamily="34" charset="-128"/>
              </a:rPr>
              <a:t>Trees in </a:t>
            </a:r>
            <a:r>
              <a:rPr lang="en-US" altLang="en-US" sz="3600">
                <a:ea typeface="ＭＳ Ｐゴシック" panose="020B0600070205080204" pitchFamily="34" charset="-128"/>
                <a:hlinkClick r:id="rId2"/>
              </a:rPr>
              <a:t>Newick </a:t>
            </a:r>
            <a:r>
              <a:rPr lang="en-US" altLang="en-US" sz="3600">
                <a:ea typeface="ＭＳ Ｐゴシック" panose="020B0600070205080204" pitchFamily="34" charset="-128"/>
              </a:rPr>
              <a:t>or parenthesis format </a:t>
            </a:r>
          </a:p>
        </p:txBody>
      </p:sp>
      <p:sp>
        <p:nvSpPr>
          <p:cNvPr id="88066" name="TextBox 2">
            <a:extLst>
              <a:ext uri="{FF2B5EF4-FFF2-40B4-BE49-F238E27FC236}">
                <a16:creationId xmlns:a16="http://schemas.microsoft.com/office/drawing/2014/main" id="{C4F176D1-0430-CE43-BD52-299C04849E31}"/>
              </a:ext>
            </a:extLst>
          </p:cNvPr>
          <p:cNvSpPr txBox="1">
            <a:spLocks noChangeArrowheads="1"/>
          </p:cNvSpPr>
          <p:nvPr/>
        </p:nvSpPr>
        <p:spPr bwMode="auto">
          <a:xfrm>
            <a:off x="2125663" y="1771650"/>
            <a:ext cx="2541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 B), (C, D), E)</a:t>
            </a:r>
          </a:p>
        </p:txBody>
      </p:sp>
      <p:sp>
        <p:nvSpPr>
          <p:cNvPr id="88067" name="TextBox 3">
            <a:extLst>
              <a:ext uri="{FF2B5EF4-FFF2-40B4-BE49-F238E27FC236}">
                <a16:creationId xmlns:a16="http://schemas.microsoft.com/office/drawing/2014/main" id="{0AF9ECA8-A7B1-6F4E-B8EF-3FBC22068B00}"/>
              </a:ext>
            </a:extLst>
          </p:cNvPr>
          <p:cNvSpPr txBox="1">
            <a:spLocks noChangeArrowheads="1"/>
          </p:cNvSpPr>
          <p:nvPr/>
        </p:nvSpPr>
        <p:spPr bwMode="auto">
          <a:xfrm>
            <a:off x="2095500" y="949325"/>
            <a:ext cx="2884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Trees rooted on a node (basal trifurcation) are usually considered as unrooted </a:t>
            </a:r>
          </a:p>
        </p:txBody>
      </p:sp>
      <p:cxnSp>
        <p:nvCxnSpPr>
          <p:cNvPr id="88068" name="Straight Connector 5">
            <a:extLst>
              <a:ext uri="{FF2B5EF4-FFF2-40B4-BE49-F238E27FC236}">
                <a16:creationId xmlns:a16="http://schemas.microsoft.com/office/drawing/2014/main" id="{679C3FE3-181B-834C-9819-E739F296BAA1}"/>
              </a:ext>
            </a:extLst>
          </p:cNvPr>
          <p:cNvCxnSpPr>
            <a:cxnSpLocks noChangeShapeType="1"/>
          </p:cNvCxnSpPr>
          <p:nvPr/>
        </p:nvCxnSpPr>
        <p:spPr bwMode="auto">
          <a:xfrm>
            <a:off x="2527300" y="2351088"/>
            <a:ext cx="223838" cy="4619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69" name="Straight Connector 6">
            <a:extLst>
              <a:ext uri="{FF2B5EF4-FFF2-40B4-BE49-F238E27FC236}">
                <a16:creationId xmlns:a16="http://schemas.microsoft.com/office/drawing/2014/main" id="{3AF82E9B-4537-9944-8F34-4EABD3C564DA}"/>
              </a:ext>
            </a:extLst>
          </p:cNvPr>
          <p:cNvCxnSpPr>
            <a:cxnSpLocks noChangeShapeType="1"/>
          </p:cNvCxnSpPr>
          <p:nvPr/>
        </p:nvCxnSpPr>
        <p:spPr bwMode="auto">
          <a:xfrm flipH="1">
            <a:off x="2751138" y="2328863"/>
            <a:ext cx="134937" cy="4841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70" name="Straight Connector 9">
            <a:extLst>
              <a:ext uri="{FF2B5EF4-FFF2-40B4-BE49-F238E27FC236}">
                <a16:creationId xmlns:a16="http://schemas.microsoft.com/office/drawing/2014/main" id="{72E08D69-0D9B-D045-BFE9-68C6CE01AE07}"/>
              </a:ext>
            </a:extLst>
          </p:cNvPr>
          <p:cNvCxnSpPr>
            <a:cxnSpLocks noChangeShapeType="1"/>
          </p:cNvCxnSpPr>
          <p:nvPr/>
        </p:nvCxnSpPr>
        <p:spPr bwMode="auto">
          <a:xfrm>
            <a:off x="3500438" y="2266950"/>
            <a:ext cx="127000" cy="482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71" name="Straight Connector 10">
            <a:extLst>
              <a:ext uri="{FF2B5EF4-FFF2-40B4-BE49-F238E27FC236}">
                <a16:creationId xmlns:a16="http://schemas.microsoft.com/office/drawing/2014/main" id="{42323541-D223-134E-B226-3D73549EC522}"/>
              </a:ext>
            </a:extLst>
          </p:cNvPr>
          <p:cNvCxnSpPr>
            <a:cxnSpLocks noChangeShapeType="1"/>
          </p:cNvCxnSpPr>
          <p:nvPr/>
        </p:nvCxnSpPr>
        <p:spPr bwMode="auto">
          <a:xfrm flipH="1">
            <a:off x="3627438" y="2287588"/>
            <a:ext cx="198437" cy="4619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72" name="Straight Connector 11">
            <a:extLst>
              <a:ext uri="{FF2B5EF4-FFF2-40B4-BE49-F238E27FC236}">
                <a16:creationId xmlns:a16="http://schemas.microsoft.com/office/drawing/2014/main" id="{5917AE37-74EA-7A42-92E2-4E4AC6208F61}"/>
              </a:ext>
            </a:extLst>
          </p:cNvPr>
          <p:cNvCxnSpPr>
            <a:cxnSpLocks noChangeShapeType="1"/>
          </p:cNvCxnSpPr>
          <p:nvPr/>
        </p:nvCxnSpPr>
        <p:spPr bwMode="auto">
          <a:xfrm flipH="1">
            <a:off x="3173413" y="2243138"/>
            <a:ext cx="1150937" cy="15684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73" name="Straight Connector 12">
            <a:extLst>
              <a:ext uri="{FF2B5EF4-FFF2-40B4-BE49-F238E27FC236}">
                <a16:creationId xmlns:a16="http://schemas.microsoft.com/office/drawing/2014/main" id="{9DF1B829-C2F1-EC43-9402-AE2EB9836315}"/>
              </a:ext>
            </a:extLst>
          </p:cNvPr>
          <p:cNvCxnSpPr>
            <a:cxnSpLocks noChangeShapeType="1"/>
          </p:cNvCxnSpPr>
          <p:nvPr/>
        </p:nvCxnSpPr>
        <p:spPr bwMode="auto">
          <a:xfrm flipH="1">
            <a:off x="3173413" y="2749550"/>
            <a:ext cx="446087" cy="106203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74" name="Straight Connector 13">
            <a:extLst>
              <a:ext uri="{FF2B5EF4-FFF2-40B4-BE49-F238E27FC236}">
                <a16:creationId xmlns:a16="http://schemas.microsoft.com/office/drawing/2014/main" id="{9FAB4150-199D-2840-8597-BE2B0DCC6EB1}"/>
              </a:ext>
            </a:extLst>
          </p:cNvPr>
          <p:cNvCxnSpPr>
            <a:cxnSpLocks noChangeShapeType="1"/>
          </p:cNvCxnSpPr>
          <p:nvPr/>
        </p:nvCxnSpPr>
        <p:spPr bwMode="auto">
          <a:xfrm>
            <a:off x="2749550" y="2790825"/>
            <a:ext cx="423863" cy="10207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8075" name="TextBox 21">
            <a:extLst>
              <a:ext uri="{FF2B5EF4-FFF2-40B4-BE49-F238E27FC236}">
                <a16:creationId xmlns:a16="http://schemas.microsoft.com/office/drawing/2014/main" id="{6B7E2237-1DCB-144B-9A70-2F59CF259EFB}"/>
              </a:ext>
            </a:extLst>
          </p:cNvPr>
          <p:cNvSpPr txBox="1">
            <a:spLocks noChangeArrowheads="1"/>
          </p:cNvSpPr>
          <p:nvPr/>
        </p:nvSpPr>
        <p:spPr bwMode="auto">
          <a:xfrm>
            <a:off x="6191250" y="949325"/>
            <a:ext cx="27066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Trees rooted on a branch are usually considered as rooted </a:t>
            </a:r>
          </a:p>
        </p:txBody>
      </p:sp>
      <p:sp>
        <p:nvSpPr>
          <p:cNvPr id="88076" name="TextBox 32">
            <a:extLst>
              <a:ext uri="{FF2B5EF4-FFF2-40B4-BE49-F238E27FC236}">
                <a16:creationId xmlns:a16="http://schemas.microsoft.com/office/drawing/2014/main" id="{64D6831F-BEF3-2948-9B83-027EFF317957}"/>
              </a:ext>
            </a:extLst>
          </p:cNvPr>
          <p:cNvSpPr txBox="1">
            <a:spLocks noChangeArrowheads="1"/>
          </p:cNvSpPr>
          <p:nvPr/>
        </p:nvSpPr>
        <p:spPr bwMode="auto">
          <a:xfrm>
            <a:off x="6191250" y="1782763"/>
            <a:ext cx="2746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 B), (C, D)), E)</a:t>
            </a:r>
          </a:p>
        </p:txBody>
      </p:sp>
      <p:cxnSp>
        <p:nvCxnSpPr>
          <p:cNvPr id="88077" name="Straight Connector 33">
            <a:extLst>
              <a:ext uri="{FF2B5EF4-FFF2-40B4-BE49-F238E27FC236}">
                <a16:creationId xmlns:a16="http://schemas.microsoft.com/office/drawing/2014/main" id="{1B211291-C3BF-3646-9DD7-B80E4DB14D99}"/>
              </a:ext>
            </a:extLst>
          </p:cNvPr>
          <p:cNvCxnSpPr>
            <a:cxnSpLocks noChangeShapeType="1"/>
          </p:cNvCxnSpPr>
          <p:nvPr/>
        </p:nvCxnSpPr>
        <p:spPr bwMode="auto">
          <a:xfrm>
            <a:off x="6713538" y="2360613"/>
            <a:ext cx="223837" cy="4619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78" name="Straight Connector 34">
            <a:extLst>
              <a:ext uri="{FF2B5EF4-FFF2-40B4-BE49-F238E27FC236}">
                <a16:creationId xmlns:a16="http://schemas.microsoft.com/office/drawing/2014/main" id="{DC662C9F-B40F-F14B-A7D4-9D81B8720A76}"/>
              </a:ext>
            </a:extLst>
          </p:cNvPr>
          <p:cNvCxnSpPr>
            <a:cxnSpLocks noChangeShapeType="1"/>
          </p:cNvCxnSpPr>
          <p:nvPr/>
        </p:nvCxnSpPr>
        <p:spPr bwMode="auto">
          <a:xfrm flipH="1">
            <a:off x="6937375" y="2338388"/>
            <a:ext cx="134938" cy="4841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79" name="Straight Connector 35">
            <a:extLst>
              <a:ext uri="{FF2B5EF4-FFF2-40B4-BE49-F238E27FC236}">
                <a16:creationId xmlns:a16="http://schemas.microsoft.com/office/drawing/2014/main" id="{E3869CB2-E72D-2043-9433-D41411AB1340}"/>
              </a:ext>
            </a:extLst>
          </p:cNvPr>
          <p:cNvCxnSpPr>
            <a:cxnSpLocks noChangeShapeType="1"/>
          </p:cNvCxnSpPr>
          <p:nvPr/>
        </p:nvCxnSpPr>
        <p:spPr bwMode="auto">
          <a:xfrm>
            <a:off x="7686675" y="2278063"/>
            <a:ext cx="127000" cy="4810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80" name="Straight Connector 36">
            <a:extLst>
              <a:ext uri="{FF2B5EF4-FFF2-40B4-BE49-F238E27FC236}">
                <a16:creationId xmlns:a16="http://schemas.microsoft.com/office/drawing/2014/main" id="{705155B9-D16A-8E4C-BBB0-FD653693940D}"/>
              </a:ext>
            </a:extLst>
          </p:cNvPr>
          <p:cNvCxnSpPr>
            <a:cxnSpLocks noChangeShapeType="1"/>
          </p:cNvCxnSpPr>
          <p:nvPr/>
        </p:nvCxnSpPr>
        <p:spPr bwMode="auto">
          <a:xfrm flipH="1">
            <a:off x="7813675" y="2297113"/>
            <a:ext cx="198438" cy="4619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81" name="Straight Connector 37">
            <a:extLst>
              <a:ext uri="{FF2B5EF4-FFF2-40B4-BE49-F238E27FC236}">
                <a16:creationId xmlns:a16="http://schemas.microsoft.com/office/drawing/2014/main" id="{64C1E1A5-7D64-3549-903F-77A7DB933639}"/>
              </a:ext>
            </a:extLst>
          </p:cNvPr>
          <p:cNvCxnSpPr>
            <a:cxnSpLocks noChangeShapeType="1"/>
          </p:cNvCxnSpPr>
          <p:nvPr/>
        </p:nvCxnSpPr>
        <p:spPr bwMode="auto">
          <a:xfrm flipH="1">
            <a:off x="7312025" y="2749550"/>
            <a:ext cx="501650" cy="652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82" name="Straight Connector 38">
            <a:extLst>
              <a:ext uri="{FF2B5EF4-FFF2-40B4-BE49-F238E27FC236}">
                <a16:creationId xmlns:a16="http://schemas.microsoft.com/office/drawing/2014/main" id="{9685CA95-4A87-FF41-AB63-A5889056FB83}"/>
              </a:ext>
            </a:extLst>
          </p:cNvPr>
          <p:cNvCxnSpPr>
            <a:cxnSpLocks noChangeShapeType="1"/>
          </p:cNvCxnSpPr>
          <p:nvPr/>
        </p:nvCxnSpPr>
        <p:spPr bwMode="auto">
          <a:xfrm>
            <a:off x="6943725" y="2822575"/>
            <a:ext cx="371475" cy="59213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83" name="Straight Connector 47">
            <a:extLst>
              <a:ext uri="{FF2B5EF4-FFF2-40B4-BE49-F238E27FC236}">
                <a16:creationId xmlns:a16="http://schemas.microsoft.com/office/drawing/2014/main" id="{CD2DBD25-1497-AE4A-86DB-277C93F30691}"/>
              </a:ext>
            </a:extLst>
          </p:cNvPr>
          <p:cNvCxnSpPr>
            <a:cxnSpLocks noChangeShapeType="1"/>
          </p:cNvCxnSpPr>
          <p:nvPr/>
        </p:nvCxnSpPr>
        <p:spPr bwMode="auto">
          <a:xfrm flipH="1">
            <a:off x="7540625" y="2278063"/>
            <a:ext cx="1052513" cy="16319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8084" name="Straight Connector 49">
            <a:extLst>
              <a:ext uri="{FF2B5EF4-FFF2-40B4-BE49-F238E27FC236}">
                <a16:creationId xmlns:a16="http://schemas.microsoft.com/office/drawing/2014/main" id="{A6EC1C6A-9245-3940-8FC7-C7014C9DB7EB}"/>
              </a:ext>
            </a:extLst>
          </p:cNvPr>
          <p:cNvCxnSpPr>
            <a:cxnSpLocks noChangeShapeType="1"/>
          </p:cNvCxnSpPr>
          <p:nvPr/>
        </p:nvCxnSpPr>
        <p:spPr bwMode="auto">
          <a:xfrm>
            <a:off x="7312025" y="3402013"/>
            <a:ext cx="228600" cy="50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8085" name="TextBox 52">
            <a:extLst>
              <a:ext uri="{FF2B5EF4-FFF2-40B4-BE49-F238E27FC236}">
                <a16:creationId xmlns:a16="http://schemas.microsoft.com/office/drawing/2014/main" id="{21885ECF-3F29-9D4E-B56A-184BF4CF89F0}"/>
              </a:ext>
            </a:extLst>
          </p:cNvPr>
          <p:cNvSpPr txBox="1">
            <a:spLocks noChangeArrowheads="1"/>
          </p:cNvSpPr>
          <p:nvPr/>
        </p:nvSpPr>
        <p:spPr bwMode="auto">
          <a:xfrm>
            <a:off x="2079625" y="4087813"/>
            <a:ext cx="26606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Arbitrarily rooted in a node </a:t>
            </a:r>
            <a:r>
              <a:rPr kumimoji="0" lang="mr-IN"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While displayed as rooted in a node, the tree should be considered as unrooted  </a:t>
            </a:r>
          </a:p>
        </p:txBody>
      </p:sp>
      <p:sp>
        <p:nvSpPr>
          <p:cNvPr id="88086" name="TextBox 53">
            <a:extLst>
              <a:ext uri="{FF2B5EF4-FFF2-40B4-BE49-F238E27FC236}">
                <a16:creationId xmlns:a16="http://schemas.microsoft.com/office/drawing/2014/main" id="{B84261CF-2573-4B44-9151-39BD020DCA61}"/>
              </a:ext>
            </a:extLst>
          </p:cNvPr>
          <p:cNvSpPr txBox="1">
            <a:spLocks noChangeArrowheads="1"/>
          </p:cNvSpPr>
          <p:nvPr/>
        </p:nvSpPr>
        <p:spPr bwMode="auto">
          <a:xfrm>
            <a:off x="6303963" y="4103688"/>
            <a:ext cx="33305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Strictly bifurcating </a:t>
            </a:r>
            <a:r>
              <a:rPr kumimoji="0" lang="mr-IN"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The root is located on the branch leading to E </a:t>
            </a:r>
          </a:p>
        </p:txBody>
      </p:sp>
      <p:sp>
        <p:nvSpPr>
          <p:cNvPr id="88087" name="TextBox 54">
            <a:extLst>
              <a:ext uri="{FF2B5EF4-FFF2-40B4-BE49-F238E27FC236}">
                <a16:creationId xmlns:a16="http://schemas.microsoft.com/office/drawing/2014/main" id="{76A9A364-1DFA-5047-A2A4-31C34379C172}"/>
              </a:ext>
            </a:extLst>
          </p:cNvPr>
          <p:cNvSpPr txBox="1">
            <a:spLocks noChangeArrowheads="1"/>
          </p:cNvSpPr>
          <p:nvPr/>
        </p:nvSpPr>
        <p:spPr bwMode="auto">
          <a:xfrm>
            <a:off x="2111375" y="6264275"/>
            <a:ext cx="4894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More links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here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and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here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and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here</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620946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69" name="Rectangle 3">
            <a:extLst>
              <a:ext uri="{FF2B5EF4-FFF2-40B4-BE49-F238E27FC236}">
                <a16:creationId xmlns:a16="http://schemas.microsoft.com/office/drawing/2014/main" id="{A8CE47D7-00F1-8948-88CF-44F92E754FAD}"/>
              </a:ext>
            </a:extLst>
          </p:cNvPr>
          <p:cNvSpPr>
            <a:spLocks noChangeArrowheads="1"/>
          </p:cNvSpPr>
          <p:nvPr/>
        </p:nvSpPr>
        <p:spPr bwMode="auto">
          <a:xfrm>
            <a:off x="430736" y="74612"/>
            <a:ext cx="11515725" cy="670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455613">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What is in a tree?</a:t>
            </a:r>
            <a:endParaRPr kumimoji="0" lang="en-US" altLang="en-US" sz="18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en-US" altLang="en-US" sz="18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Trees form molecular data are usually calculated as </a:t>
            </a:r>
            <a:r>
              <a:rPr kumimoji="0" lang="en-US" altLang="en-US" sz="1900" b="1"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unrooted</a:t>
            </a: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 trees (at least th</a:t>
            </a:r>
            <a:r>
              <a:rPr kumimoji="0" lang="en-US" altLang="en-US" sz="1900" b="0" i="0" u="none" strike="noStrike" kern="1200" cap="none" spc="0" normalizeH="0" baseline="0" noProof="0" dirty="0">
                <a:ln>
                  <a:noFill/>
                </a:ln>
                <a:solidFill>
                  <a:srgbClr val="FF28C2"/>
                </a:solidFill>
                <a:effectLst/>
                <a:uLnTx/>
                <a:uFillTx/>
                <a:latin typeface="Helvetica Neue" panose="02000503000000020004" pitchFamily="2" charset="0"/>
                <a:ea typeface="ＭＳ Ｐゴシック" panose="020B0600070205080204" pitchFamily="34" charset="-128"/>
                <a:cs typeface="+mn-cs"/>
              </a:rPr>
              <a:t>ey should be -</a:t>
            </a: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 if they are not this is usually a mistake).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To root a tree you either can assume a </a:t>
            </a:r>
            <a:r>
              <a:rPr kumimoji="0" lang="en-US" altLang="en-US" sz="1900" b="0" i="0" u="none" strike="noStrike" kern="1200" cap="none" spc="0" normalizeH="0" baseline="0" noProof="0" dirty="0">
                <a:ln>
                  <a:noFill/>
                </a:ln>
                <a:solidFill>
                  <a:srgbClr val="FF0066"/>
                </a:solidFill>
                <a:effectLst/>
                <a:uLnTx/>
                <a:uFillTx/>
                <a:latin typeface="Helvetica Neue" panose="02000503000000020004" pitchFamily="2" charset="0"/>
                <a:ea typeface="ＭＳ Ｐゴシック" panose="020B0600070205080204" pitchFamily="34" charset="-128"/>
                <a:cs typeface="+mn-cs"/>
              </a:rPr>
              <a:t>molecular clock</a:t>
            </a: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 (substitutions occur at a constant rate, again this assumption is usually not warranted and needs to be tested),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or you can use an </a:t>
            </a:r>
            <a:r>
              <a:rPr kumimoji="0" lang="en-US" altLang="en-US" sz="1900" b="1" i="0" u="none" strike="noStrike" kern="1200" cap="none" spc="0" normalizeH="0" baseline="0" noProof="0" dirty="0">
                <a:ln>
                  <a:noFill/>
                </a:ln>
                <a:solidFill>
                  <a:srgbClr val="FF0066"/>
                </a:solidFill>
                <a:effectLst/>
                <a:uLnTx/>
                <a:uFillTx/>
                <a:latin typeface="Helvetica Neue" panose="02000503000000020004" pitchFamily="2" charset="0"/>
                <a:ea typeface="ＭＳ Ｐゴシック" panose="020B0600070205080204" pitchFamily="34" charset="-128"/>
                <a:cs typeface="+mn-cs"/>
              </a:rPr>
              <a:t>outgroup</a:t>
            </a: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 (i.e. something that you know forms the deepest branch), or you need to be able to decide, which state of a character is primitive – this might work for wings, but usually not for A, G, T, and Cs.</a:t>
            </a:r>
            <a:b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b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For example, to root a phylogeny of birds, you could use the homologous characters from a reptile as outgroup; to find the root in a tree depicting the relations between different human mitochondria, you could use the mitochondria from chimpanzees or from Neanderthals as an outgroup; to root a phylogeny of alpha </a:t>
            </a:r>
            <a:r>
              <a:rPr kumimoji="0" lang="en-US" altLang="en-US" sz="1900" b="0" i="0" u="none" strike="noStrike" kern="1200" cap="none" spc="0" normalizeH="0" baseline="0" noProof="0" dirty="0" err="1">
                <a:ln>
                  <a:noFill/>
                </a:ln>
                <a:solidFill>
                  <a:srgbClr val="000000"/>
                </a:solidFill>
                <a:effectLst/>
                <a:uLnTx/>
                <a:uFillTx/>
                <a:latin typeface="Helvetica Neue" panose="02000503000000020004" pitchFamily="2" charset="0"/>
                <a:ea typeface="ＭＳ Ｐゴシック" panose="020B0600070205080204" pitchFamily="34" charset="-128"/>
                <a:cs typeface="+mn-cs"/>
              </a:rPr>
              <a:t>hemoglobins</a:t>
            </a: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 you could use a beta hemoglobin sequence, or a myoglobin sequence as outgroup.   </a:t>
            </a:r>
            <a:b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br>
            <a:r>
              <a:rPr kumimoji="0" lang="en-US" altLang="en-US" sz="1900" b="0" i="0" u="none" strike="noStrike" kern="1200" cap="none" spc="0" normalizeH="0" baseline="0" noProof="0" dirty="0">
                <a:ln>
                  <a:noFill/>
                </a:ln>
                <a:solidFill>
                  <a:srgbClr val="FF0000"/>
                </a:solidFill>
                <a:effectLst/>
                <a:uLnTx/>
                <a:uFillTx/>
                <a:latin typeface="Helvetica Neue" panose="02000503000000020004" pitchFamily="2" charset="0"/>
                <a:ea typeface="ＭＳ Ｐゴシック" panose="020B0600070205080204" pitchFamily="34" charset="-128"/>
                <a:cs typeface="+mn-cs"/>
              </a:rPr>
              <a:t>What could be the outgroup for the Tree-of-Life?   </a:t>
            </a:r>
          </a:p>
          <a:p>
            <a:pPr marL="455613" marR="0" lvl="1" indent="0" algn="l" defTabSz="914400" rtl="0" eaLnBrk="1" fontAlgn="base" latinLnBrk="0" hangingPunct="1">
              <a:lnSpc>
                <a:spcPct val="100000"/>
              </a:lnSpc>
              <a:spcBef>
                <a:spcPct val="0"/>
              </a:spcBef>
              <a:spcAft>
                <a:spcPct val="0"/>
              </a:spcAft>
              <a:buClrTx/>
              <a:buSzTx/>
              <a:buFontTx/>
              <a:buNone/>
              <a:tabLst/>
              <a:defRPr/>
            </a:pPr>
            <a:endPar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Trees have a branching pattern (also called the </a:t>
            </a:r>
            <a:r>
              <a:rPr kumimoji="0" lang="en-US" altLang="en-US" sz="1900" b="1"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topology</a:t>
            </a: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 and </a:t>
            </a:r>
            <a:r>
              <a:rPr kumimoji="0" lang="en-US" altLang="en-US" sz="1900" b="1"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branch lengths</a:t>
            </a: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Often the branch lengths are ignored in depicting trees (these trees often are referred to as cladograms - note that cladograms should be considered rooted).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000000"/>
                </a:solidFill>
                <a:effectLst/>
                <a:uLnTx/>
                <a:uFillTx/>
                <a:latin typeface="Helvetica Neue" panose="02000503000000020004" pitchFamily="2" charset="0"/>
                <a:ea typeface="ＭＳ Ｐゴシック" panose="020B0600070205080204" pitchFamily="34" charset="-128"/>
                <a:cs typeface="+mn-cs"/>
              </a:rPr>
              <a:t>You can swap branches attached to a node, and in an unrooted you can depict the tree as rooted in any branch you like without changing the tree.</a:t>
            </a:r>
          </a:p>
        </p:txBody>
      </p:sp>
    </p:spTree>
    <p:extLst>
      <p:ext uri="{BB962C8B-B14F-4D97-AF65-F5344CB8AC3E}">
        <p14:creationId xmlns:p14="http://schemas.microsoft.com/office/powerpoint/2010/main" val="1347590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7B809C-FB1F-2647-A202-6742F8ACB73E}"/>
              </a:ext>
            </a:extLst>
          </p:cNvPr>
          <p:cNvSpPr txBox="1"/>
          <p:nvPr/>
        </p:nvSpPr>
        <p:spPr>
          <a:xfrm>
            <a:off x="283464" y="6382512"/>
            <a:ext cx="3717684" cy="369332"/>
          </a:xfrm>
          <a:prstGeom prst="rect">
            <a:avLst/>
          </a:prstGeom>
          <a:noFill/>
        </p:spPr>
        <p:txBody>
          <a:bodyPr wrap="none" rtlCol="0">
            <a:spAutoFit/>
          </a:bodyPr>
          <a:lstStyle/>
          <a:p>
            <a:r>
              <a:rPr lang="en-US" dirty="0"/>
              <a:t>Adjusting which windows to display.   </a:t>
            </a:r>
          </a:p>
        </p:txBody>
      </p:sp>
      <p:pic>
        <p:nvPicPr>
          <p:cNvPr id="5" name="Picture 4">
            <a:extLst>
              <a:ext uri="{FF2B5EF4-FFF2-40B4-BE49-F238E27FC236}">
                <a16:creationId xmlns:a16="http://schemas.microsoft.com/office/drawing/2014/main" id="{60CC6583-377C-CC41-9B39-92D8511D64D0}"/>
              </a:ext>
            </a:extLst>
          </p:cNvPr>
          <p:cNvPicPr>
            <a:picLocks noChangeAspect="1"/>
          </p:cNvPicPr>
          <p:nvPr/>
        </p:nvPicPr>
        <p:blipFill>
          <a:blip r:embed="rId2"/>
          <a:stretch>
            <a:fillRect/>
          </a:stretch>
        </p:blipFill>
        <p:spPr>
          <a:xfrm>
            <a:off x="0" y="105292"/>
            <a:ext cx="10917936" cy="5952761"/>
          </a:xfrm>
          <a:prstGeom prst="rect">
            <a:avLst/>
          </a:prstGeom>
        </p:spPr>
      </p:pic>
    </p:spTree>
    <p:extLst>
      <p:ext uri="{BB962C8B-B14F-4D97-AF65-F5344CB8AC3E}">
        <p14:creationId xmlns:p14="http://schemas.microsoft.com/office/powerpoint/2010/main" val="2108991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AE749-E20C-3D4D-ABD5-5DDC9C3DF56E}"/>
              </a:ext>
            </a:extLst>
          </p:cNvPr>
          <p:cNvSpPr>
            <a:spLocks noGrp="1"/>
          </p:cNvSpPr>
          <p:nvPr>
            <p:ph type="title"/>
          </p:nvPr>
        </p:nvSpPr>
        <p:spPr>
          <a:xfrm>
            <a:off x="890338" y="640080"/>
            <a:ext cx="3734014" cy="3566160"/>
          </a:xfrm>
        </p:spPr>
        <p:txBody>
          <a:bodyPr vert="horz" lIns="91440" tIns="45720" rIns="91440" bIns="45720" rtlCol="0" anchor="b">
            <a:normAutofit/>
          </a:bodyPr>
          <a:lstStyle/>
          <a:p>
            <a:pPr algn="l" defTabSz="914400" eaLnBrk="1" hangingPunct="1">
              <a:lnSpc>
                <a:spcPct val="90000"/>
              </a:lnSpc>
            </a:pPr>
            <a:r>
              <a:rPr lang="en-US" dirty="0">
                <a:solidFill>
                  <a:srgbClr val="334DF9"/>
                </a:solidFill>
                <a:ea typeface="+mj-ea"/>
                <a:cs typeface="+mj-cs"/>
              </a:rPr>
              <a:t>Distant View of </a:t>
            </a:r>
            <a:r>
              <a:rPr lang="en-US" dirty="0" err="1">
                <a:solidFill>
                  <a:srgbClr val="334DF9"/>
                </a:solidFill>
                <a:ea typeface="+mj-ea"/>
                <a:cs typeface="+mj-cs"/>
              </a:rPr>
              <a:t>Atake</a:t>
            </a:r>
            <a:r>
              <a:rPr lang="en-US" dirty="0">
                <a:solidFill>
                  <a:srgbClr val="334DF9"/>
                </a:solidFill>
                <a:ea typeface="+mj-ea"/>
                <a:cs typeface="+mj-cs"/>
              </a:rPr>
              <a:t> in Evening Shower</a:t>
            </a:r>
          </a:p>
        </p:txBody>
      </p:sp>
      <p:pic>
        <p:nvPicPr>
          <p:cNvPr id="4" name="Picture 3">
            <a:extLst>
              <a:ext uri="{FF2B5EF4-FFF2-40B4-BE49-F238E27FC236}">
                <a16:creationId xmlns:a16="http://schemas.microsoft.com/office/drawing/2014/main" id="{3D294719-9B5C-6D4A-AC7F-9AB6A68C9F2E}"/>
              </a:ext>
            </a:extLst>
          </p:cNvPr>
          <p:cNvPicPr>
            <a:picLocks noChangeAspect="1"/>
          </p:cNvPicPr>
          <p:nvPr/>
        </p:nvPicPr>
        <p:blipFill rotWithShape="1">
          <a:blip r:embed="rId3"/>
          <a:srcRect t="20420" b="1402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CECFE69A-F273-204F-DAA5-27E5165F4B71}"/>
              </a:ext>
            </a:extLst>
          </p:cNvPr>
          <p:cNvSpPr txBox="1"/>
          <p:nvPr/>
        </p:nvSpPr>
        <p:spPr>
          <a:xfrm>
            <a:off x="345990" y="5721178"/>
            <a:ext cx="3855308" cy="923330"/>
          </a:xfrm>
          <a:prstGeom prst="rect">
            <a:avLst/>
          </a:prstGeom>
          <a:noFill/>
        </p:spPr>
        <p:txBody>
          <a:bodyPr wrap="square" rtlCol="0">
            <a:spAutoFit/>
          </a:bodyPr>
          <a:lstStyle/>
          <a:p>
            <a:r>
              <a:rPr lang="en-US" dirty="0">
                <a:hlinkClick r:id="rId4"/>
              </a:rPr>
              <a:t>https://</a:t>
            </a:r>
            <a:r>
              <a:rPr lang="en-US" dirty="0" err="1">
                <a:hlinkClick r:id="rId4"/>
              </a:rPr>
              <a:t>en.wikipedia.org</a:t>
            </a:r>
            <a:r>
              <a:rPr lang="en-US" dirty="0">
                <a:hlinkClick r:id="rId4"/>
              </a:rPr>
              <a:t>/wiki/</a:t>
            </a:r>
            <a:r>
              <a:rPr lang="en-US" dirty="0" err="1">
                <a:hlinkClick r:id="rId4"/>
              </a:rPr>
              <a:t>Sudden_Shower_over_Shin-Ōhashi_Bridge_and_Atake</a:t>
            </a:r>
            <a:r>
              <a:rPr lang="en-US" dirty="0">
                <a:hlinkClick r:id="rId4"/>
              </a:rPr>
              <a:t> </a:t>
            </a:r>
            <a:endParaRPr lang="en-US" dirty="0"/>
          </a:p>
        </p:txBody>
      </p:sp>
    </p:spTree>
    <p:extLst>
      <p:ext uri="{BB962C8B-B14F-4D97-AF65-F5344CB8AC3E}">
        <p14:creationId xmlns:p14="http://schemas.microsoft.com/office/powerpoint/2010/main" val="1620274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130A1-503F-CE44-AB70-AB5B5CF7422C}"/>
              </a:ext>
            </a:extLst>
          </p:cNvPr>
          <p:cNvPicPr>
            <a:picLocks noChangeAspect="1"/>
          </p:cNvPicPr>
          <p:nvPr/>
        </p:nvPicPr>
        <p:blipFill>
          <a:blip r:embed="rId2"/>
          <a:stretch>
            <a:fillRect/>
          </a:stretch>
        </p:blipFill>
        <p:spPr>
          <a:xfrm>
            <a:off x="492301" y="0"/>
            <a:ext cx="10915928" cy="5950438"/>
          </a:xfrm>
          <a:prstGeom prst="rect">
            <a:avLst/>
          </a:prstGeom>
        </p:spPr>
      </p:pic>
      <p:sp>
        <p:nvSpPr>
          <p:cNvPr id="5" name="TextBox 4">
            <a:extLst>
              <a:ext uri="{FF2B5EF4-FFF2-40B4-BE49-F238E27FC236}">
                <a16:creationId xmlns:a16="http://schemas.microsoft.com/office/drawing/2014/main" id="{D19C390F-07DE-F244-8435-3F0A4F29E861}"/>
              </a:ext>
            </a:extLst>
          </p:cNvPr>
          <p:cNvSpPr txBox="1"/>
          <p:nvPr/>
        </p:nvSpPr>
        <p:spPr>
          <a:xfrm>
            <a:off x="273132" y="6448301"/>
            <a:ext cx="11785214" cy="369332"/>
          </a:xfrm>
          <a:prstGeom prst="rect">
            <a:avLst/>
          </a:prstGeom>
          <a:noFill/>
        </p:spPr>
        <p:txBody>
          <a:bodyPr wrap="none" rtlCol="0">
            <a:spAutoFit/>
          </a:bodyPr>
          <a:lstStyle/>
          <a:p>
            <a:r>
              <a:rPr lang="en-US"/>
              <a:t>This works moderately well for divergent sequences – one could increase the window size and decrease the lower color limit</a:t>
            </a:r>
            <a:endParaRPr lang="en-US" dirty="0"/>
          </a:p>
        </p:txBody>
      </p:sp>
    </p:spTree>
    <p:extLst>
      <p:ext uri="{BB962C8B-B14F-4D97-AF65-F5344CB8AC3E}">
        <p14:creationId xmlns:p14="http://schemas.microsoft.com/office/powerpoint/2010/main" val="1523925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DC93E-951A-444E-FD10-C77E079636B8}"/>
              </a:ext>
            </a:extLst>
          </p:cNvPr>
          <p:cNvSpPr>
            <a:spLocks noGrp="1"/>
          </p:cNvSpPr>
          <p:nvPr>
            <p:ph type="title"/>
          </p:nvPr>
        </p:nvSpPr>
        <p:spPr>
          <a:xfrm>
            <a:off x="751703" y="179773"/>
            <a:ext cx="10515600" cy="1325563"/>
          </a:xfrm>
        </p:spPr>
        <p:txBody>
          <a:bodyPr/>
          <a:lstStyle/>
          <a:p>
            <a:r>
              <a:rPr lang="en-US" dirty="0"/>
              <a:t>This also works well in pairwise blast</a:t>
            </a:r>
          </a:p>
        </p:txBody>
      </p:sp>
      <p:pic>
        <p:nvPicPr>
          <p:cNvPr id="4" name="Content Placeholder 3">
            <a:extLst>
              <a:ext uri="{FF2B5EF4-FFF2-40B4-BE49-F238E27FC236}">
                <a16:creationId xmlns:a16="http://schemas.microsoft.com/office/drawing/2014/main" id="{60E74522-C7DD-36D4-CB85-3F1E52682783}"/>
              </a:ext>
            </a:extLst>
          </p:cNvPr>
          <p:cNvPicPr>
            <a:picLocks noGrp="1" noChangeAspect="1"/>
          </p:cNvPicPr>
          <p:nvPr>
            <p:ph idx="1"/>
          </p:nvPr>
        </p:nvPicPr>
        <p:blipFill>
          <a:blip r:embed="rId3"/>
          <a:stretch>
            <a:fillRect/>
          </a:stretch>
        </p:blipFill>
        <p:spPr>
          <a:xfrm>
            <a:off x="1507524" y="1246462"/>
            <a:ext cx="8212292" cy="4930501"/>
          </a:xfrm>
          <a:prstGeom prst="rect">
            <a:avLst/>
          </a:prstGeom>
        </p:spPr>
      </p:pic>
      <p:sp>
        <p:nvSpPr>
          <p:cNvPr id="5" name="TextBox 4">
            <a:extLst>
              <a:ext uri="{FF2B5EF4-FFF2-40B4-BE49-F238E27FC236}">
                <a16:creationId xmlns:a16="http://schemas.microsoft.com/office/drawing/2014/main" id="{930056D0-AB4A-1C50-5AD3-F7630BD3EA4E}"/>
              </a:ext>
            </a:extLst>
          </p:cNvPr>
          <p:cNvSpPr txBox="1"/>
          <p:nvPr/>
        </p:nvSpPr>
        <p:spPr>
          <a:xfrm>
            <a:off x="4644069" y="5683533"/>
            <a:ext cx="2493311" cy="369332"/>
          </a:xfrm>
          <a:prstGeom prst="rect">
            <a:avLst/>
          </a:prstGeom>
          <a:noFill/>
        </p:spPr>
        <p:txBody>
          <a:bodyPr wrap="none" rtlCol="0">
            <a:spAutoFit/>
          </a:bodyPr>
          <a:lstStyle/>
          <a:p>
            <a:r>
              <a:rPr lang="en-US" dirty="0"/>
              <a:t>Yeast  vma1 (with intein)</a:t>
            </a:r>
          </a:p>
        </p:txBody>
      </p:sp>
      <p:sp>
        <p:nvSpPr>
          <p:cNvPr id="6" name="TextBox 5">
            <a:extLst>
              <a:ext uri="{FF2B5EF4-FFF2-40B4-BE49-F238E27FC236}">
                <a16:creationId xmlns:a16="http://schemas.microsoft.com/office/drawing/2014/main" id="{ECED4C1F-28FA-B5C5-9AC4-117F1EF2CDD4}"/>
              </a:ext>
            </a:extLst>
          </p:cNvPr>
          <p:cNvSpPr txBox="1"/>
          <p:nvPr/>
        </p:nvSpPr>
        <p:spPr>
          <a:xfrm rot="16200000">
            <a:off x="-135924" y="3855308"/>
            <a:ext cx="4025782" cy="369332"/>
          </a:xfrm>
          <a:prstGeom prst="rect">
            <a:avLst/>
          </a:prstGeom>
          <a:noFill/>
        </p:spPr>
        <p:txBody>
          <a:bodyPr wrap="none" rtlCol="0">
            <a:spAutoFit/>
          </a:bodyPr>
          <a:lstStyle/>
          <a:p>
            <a:r>
              <a:rPr lang="en-US" dirty="0"/>
              <a:t>HO- mating type switching endonuclease</a:t>
            </a:r>
          </a:p>
        </p:txBody>
      </p:sp>
    </p:spTree>
    <p:extLst>
      <p:ext uri="{BB962C8B-B14F-4D97-AF65-F5344CB8AC3E}">
        <p14:creationId xmlns:p14="http://schemas.microsoft.com/office/powerpoint/2010/main" val="188218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4221</TotalTime>
  <Words>3588</Words>
  <Application>Microsoft Macintosh PowerPoint</Application>
  <PresentationFormat>Widescreen</PresentationFormat>
  <Paragraphs>337</Paragraphs>
  <Slides>52</Slides>
  <Notes>19</Notes>
  <HiddenSlides>4</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52</vt:i4>
      </vt:variant>
    </vt:vector>
  </HeadingPairs>
  <TitlesOfParts>
    <vt:vector size="69" baseType="lpstr">
      <vt:lpstr>ＭＳ Ｐゴシック</vt:lpstr>
      <vt:lpstr>-apple-system</vt:lpstr>
      <vt:lpstr>-webkit-standard</vt:lpstr>
      <vt:lpstr>Arial</vt:lpstr>
      <vt:lpstr>Arial Black</vt:lpstr>
      <vt:lpstr>Calibri</vt:lpstr>
      <vt:lpstr>Calibri Light</vt:lpstr>
      <vt:lpstr>Cambria</vt:lpstr>
      <vt:lpstr>Comic Sans MS</vt:lpstr>
      <vt:lpstr>Georgia</vt:lpstr>
      <vt:lpstr>Helvetica Neue</vt:lpstr>
      <vt:lpstr>Inter</vt:lpstr>
      <vt:lpstr>Symbol</vt:lpstr>
      <vt:lpstr>Times</vt:lpstr>
      <vt:lpstr>Times New Roman</vt:lpstr>
      <vt:lpstr>Wingdings</vt:lpstr>
      <vt:lpstr>Office Theme</vt:lpstr>
      <vt:lpstr>Class 13</vt:lpstr>
      <vt:lpstr>Exception to the transitive property of homology  </vt:lpstr>
      <vt:lpstr>PowerPoint Presentation</vt:lpstr>
      <vt:lpstr>PowerPoint Presentation</vt:lpstr>
      <vt:lpstr>PowerPoint Presentation</vt:lpstr>
      <vt:lpstr>PowerPoint Presentation</vt:lpstr>
      <vt:lpstr>Distant View of Atake in Evening Shower</vt:lpstr>
      <vt:lpstr>PowerPoint Presentation</vt:lpstr>
      <vt:lpstr>This also works well in pairwise blast</vt:lpstr>
      <vt:lpstr>dotplot</vt:lpstr>
      <vt:lpstr>PowerPoint Presentation</vt:lpstr>
      <vt:lpstr>The same with  less stringency:</vt:lpstr>
      <vt:lpstr>PowerPoint Presentation</vt:lpstr>
      <vt:lpstr>The same pairwise comparison on blastp:</vt:lpstr>
      <vt:lpstr>The problem persists if non-identical sequences are compared</vt:lpstr>
      <vt:lpstr>The same in dotlet and Gepard: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Terminology</vt:lpstr>
      <vt:lpstr>Terminology for trees</vt:lpstr>
      <vt:lpstr>Trees often are rearranged and can become misleading to the non-expert:</vt:lpstr>
      <vt:lpstr>Terminology</vt:lpstr>
      <vt:lpstr>Terminology</vt:lpstr>
      <vt:lpstr>Complications and Controversies</vt:lpstr>
      <vt:lpstr>PowerPoint Presentation</vt:lpstr>
      <vt:lpstr>PowerPoint Presentation</vt:lpstr>
      <vt:lpstr>PowerPoint Presentation</vt:lpstr>
      <vt:lpstr>Why might it be correct to say that “Fish don’t exist”?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Trees in Newick or parenthesis format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Gogarten, J. Peter</dc:creator>
  <cp:lastModifiedBy>Gogarten, J. Peter</cp:lastModifiedBy>
  <cp:revision>30</cp:revision>
  <dcterms:created xsi:type="dcterms:W3CDTF">2020-10-07T17:26:26Z</dcterms:created>
  <dcterms:modified xsi:type="dcterms:W3CDTF">2024-10-13T21:41:31Z</dcterms:modified>
</cp:coreProperties>
</file>