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920" r:id="rId1"/>
    <p:sldMasterId id="2147484932" r:id="rId2"/>
    <p:sldMasterId id="2147485016" r:id="rId3"/>
    <p:sldMasterId id="2147485028" r:id="rId4"/>
  </p:sldMasterIdLst>
  <p:notesMasterIdLst>
    <p:notesMasterId r:id="rId67"/>
  </p:notesMasterIdLst>
  <p:handoutMasterIdLst>
    <p:handoutMasterId r:id="rId68"/>
  </p:handoutMasterIdLst>
  <p:sldIdLst>
    <p:sldId id="935" r:id="rId5"/>
    <p:sldId id="927" r:id="rId6"/>
    <p:sldId id="928" r:id="rId7"/>
    <p:sldId id="448" r:id="rId8"/>
    <p:sldId id="449" r:id="rId9"/>
    <p:sldId id="450" r:id="rId10"/>
    <p:sldId id="451" r:id="rId11"/>
    <p:sldId id="452" r:id="rId12"/>
    <p:sldId id="929" r:id="rId13"/>
    <p:sldId id="453" r:id="rId14"/>
    <p:sldId id="930" r:id="rId15"/>
    <p:sldId id="931" r:id="rId16"/>
    <p:sldId id="775" r:id="rId17"/>
    <p:sldId id="933" r:id="rId18"/>
    <p:sldId id="256" r:id="rId19"/>
    <p:sldId id="919" r:id="rId20"/>
    <p:sldId id="923" r:id="rId21"/>
    <p:sldId id="817" r:id="rId22"/>
    <p:sldId id="819" r:id="rId23"/>
    <p:sldId id="820" r:id="rId24"/>
    <p:sldId id="922" r:id="rId25"/>
    <p:sldId id="924" r:id="rId26"/>
    <p:sldId id="936" r:id="rId27"/>
    <p:sldId id="937" r:id="rId28"/>
    <p:sldId id="816" r:id="rId29"/>
    <p:sldId id="938" r:id="rId30"/>
    <p:sldId id="814" r:id="rId31"/>
    <p:sldId id="943" r:id="rId32"/>
    <p:sldId id="944" r:id="rId33"/>
    <p:sldId id="945" r:id="rId34"/>
    <p:sldId id="276" r:id="rId35"/>
    <p:sldId id="268" r:id="rId36"/>
    <p:sldId id="312" r:id="rId37"/>
    <p:sldId id="258" r:id="rId38"/>
    <p:sldId id="277" r:id="rId39"/>
    <p:sldId id="278" r:id="rId40"/>
    <p:sldId id="317" r:id="rId41"/>
    <p:sldId id="279" r:id="rId42"/>
    <p:sldId id="257" r:id="rId43"/>
    <p:sldId id="280" r:id="rId44"/>
    <p:sldId id="281" r:id="rId45"/>
    <p:sldId id="259" r:id="rId46"/>
    <p:sldId id="260" r:id="rId47"/>
    <p:sldId id="274" r:id="rId48"/>
    <p:sldId id="316" r:id="rId49"/>
    <p:sldId id="297" r:id="rId50"/>
    <p:sldId id="275" r:id="rId51"/>
    <p:sldId id="672" r:id="rId52"/>
    <p:sldId id="777" r:id="rId53"/>
    <p:sldId id="763" r:id="rId54"/>
    <p:sldId id="761" r:id="rId55"/>
    <p:sldId id="764" r:id="rId56"/>
    <p:sldId id="778" r:id="rId57"/>
    <p:sldId id="776" r:id="rId58"/>
    <p:sldId id="697" r:id="rId59"/>
    <p:sldId id="674" r:id="rId60"/>
    <p:sldId id="675" r:id="rId61"/>
    <p:sldId id="676" r:id="rId62"/>
    <p:sldId id="726" r:id="rId63"/>
    <p:sldId id="780" r:id="rId64"/>
    <p:sldId id="678" r:id="rId65"/>
    <p:sldId id="757" r:id="rId6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5613" indent="1588" algn="l"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2813" indent="1588" algn="l"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0013" indent="1588" algn="l"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7213" indent="1588" algn="l"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974" userDrawn="1">
          <p15:clr>
            <a:srgbClr val="A4A3A4"/>
          </p15:clr>
        </p15:guide>
        <p15:guide id="2" pos="429"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FF"/>
    <a:srgbClr val="FFCC66"/>
    <a:srgbClr val="008000"/>
    <a:srgbClr val="FFFFFF"/>
    <a:srgbClr val="FF0000"/>
    <a:srgbClr val="00002E"/>
    <a:srgbClr val="24255E"/>
    <a:srgbClr val="35378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84094E-113E-684E-9762-67952A494BEA}" v="5" dt="2024-10-22T20:47:09.2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guide orient="horz" pos="1974"/>
        <p:guide pos="429"/>
      </p:guideLst>
    </p:cSldViewPr>
  </p:slideViewPr>
  <p:notesTextViewPr>
    <p:cViewPr>
      <p:scale>
        <a:sx n="1" d="1"/>
        <a:sy n="1" d="1"/>
      </p:scale>
      <p:origin x="0" y="0"/>
    </p:cViewPr>
  </p:notesTextViewPr>
  <p:sorterViewPr>
    <p:cViewPr>
      <p:scale>
        <a:sx n="1" d="1"/>
        <a:sy n="1" d="1"/>
      </p:scale>
      <p:origin x="0" y="0"/>
    </p:cViewPr>
  </p:sorter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microsoft.com/office/2015/10/relationships/revisionInfo" Target="revisionInfo.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71"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Users\petergogarten\Desktop\mcb3421_2020\labs\lab6\blast.top_h.txt"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petergogarten\Desktop\mcb3421_2020\labs\lab6\blast.top_h.txt"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petergogarten\Desktop\mcb3421_2020\labs\lab6\blast.top_h.txt"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uconn-my.sharepoint.com/personal/gogarten_uconn_edu/Documents/MCB3421/mcb3421_2023/lab8/Borrelia_Haloferax.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uconn-my.sharepoint.com/personal/gogarten_uconn_edu/Documents/MCB3421/mcb3421_2023/lab8/Borrelia_Haloferax.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petergogarten\Desktop\mcb3421_2020\labs\lab6\blast.top_h.txt"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petergogarten\Desktop\mcb3421_2020\labs\lab6\blast.top_h.txt"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all hits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2099631197561376E-2"/>
          <c:y val="0.16068888655721775"/>
          <c:w val="0.89684015760334423"/>
          <c:h val="0.76985814653991858"/>
        </c:manualLayout>
      </c:layout>
      <c:barChart>
        <c:barDir val="col"/>
        <c:grouping val="clustered"/>
        <c:varyColors val="0"/>
        <c:ser>
          <c:idx val="0"/>
          <c:order val="0"/>
          <c:spPr>
            <a:solidFill>
              <a:schemeClr val="accent1"/>
            </a:solidFill>
            <a:ln>
              <a:noFill/>
            </a:ln>
            <a:effectLst/>
          </c:spPr>
          <c:invertIfNegative val="0"/>
          <c:cat>
            <c:numRef>
              <c:f>Sheet1!$A$2:$A$21</c:f>
              <c:numCache>
                <c:formatCode>General</c:formatCode>
                <c:ptCount val="20"/>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numCache>
            </c:numRef>
          </c:cat>
          <c:val>
            <c:numRef>
              <c:f>Sheet1!$B$2:$B$21</c:f>
              <c:numCache>
                <c:formatCode>General</c:formatCode>
                <c:ptCount val="20"/>
                <c:pt idx="0">
                  <c:v>0</c:v>
                </c:pt>
                <c:pt idx="1">
                  <c:v>0</c:v>
                </c:pt>
                <c:pt idx="2">
                  <c:v>0</c:v>
                </c:pt>
                <c:pt idx="3">
                  <c:v>10</c:v>
                </c:pt>
                <c:pt idx="4">
                  <c:v>279</c:v>
                </c:pt>
                <c:pt idx="5">
                  <c:v>956</c:v>
                </c:pt>
                <c:pt idx="6">
                  <c:v>949</c:v>
                </c:pt>
                <c:pt idx="7">
                  <c:v>656</c:v>
                </c:pt>
                <c:pt idx="8">
                  <c:v>297</c:v>
                </c:pt>
                <c:pt idx="9">
                  <c:v>172</c:v>
                </c:pt>
                <c:pt idx="10">
                  <c:v>53</c:v>
                </c:pt>
                <c:pt idx="11">
                  <c:v>40</c:v>
                </c:pt>
                <c:pt idx="12">
                  <c:v>10</c:v>
                </c:pt>
                <c:pt idx="13">
                  <c:v>5</c:v>
                </c:pt>
                <c:pt idx="14">
                  <c:v>0</c:v>
                </c:pt>
                <c:pt idx="15">
                  <c:v>0</c:v>
                </c:pt>
                <c:pt idx="16">
                  <c:v>1</c:v>
                </c:pt>
                <c:pt idx="17">
                  <c:v>0</c:v>
                </c:pt>
                <c:pt idx="18">
                  <c:v>0</c:v>
                </c:pt>
                <c:pt idx="19">
                  <c:v>0</c:v>
                </c:pt>
              </c:numCache>
            </c:numRef>
          </c:val>
          <c:extLst>
            <c:ext xmlns:c16="http://schemas.microsoft.com/office/drawing/2014/chart" uri="{C3380CC4-5D6E-409C-BE32-E72D297353CC}">
              <c16:uniqueId val="{00000000-A734-6745-9703-F690ACF6D3E0}"/>
            </c:ext>
          </c:extLst>
        </c:ser>
        <c:dLbls>
          <c:showLegendKey val="0"/>
          <c:showVal val="0"/>
          <c:showCatName val="0"/>
          <c:showSerName val="0"/>
          <c:showPercent val="0"/>
          <c:showBubbleSize val="0"/>
        </c:dLbls>
        <c:gapWidth val="219"/>
        <c:overlap val="-27"/>
        <c:axId val="1427051376"/>
        <c:axId val="1427053008"/>
      </c:barChart>
      <c:catAx>
        <c:axId val="1427051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27053008"/>
        <c:crosses val="autoZero"/>
        <c:auto val="1"/>
        <c:lblAlgn val="ctr"/>
        <c:lblOffset val="100"/>
        <c:noMultiLvlLbl val="0"/>
      </c:catAx>
      <c:valAx>
        <c:axId val="14270530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270513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Significant hits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numRef>
              <c:f>Sheet2!$A$2:$A$21</c:f>
              <c:numCache>
                <c:formatCode>General</c:formatCode>
                <c:ptCount val="20"/>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numCache>
            </c:numRef>
          </c:cat>
          <c:val>
            <c:numRef>
              <c:f>Sheet2!$B$2:$B$21</c:f>
              <c:numCache>
                <c:formatCode>General</c:formatCode>
                <c:ptCount val="20"/>
                <c:pt idx="0">
                  <c:v>0</c:v>
                </c:pt>
                <c:pt idx="1">
                  <c:v>0</c:v>
                </c:pt>
                <c:pt idx="2">
                  <c:v>0</c:v>
                </c:pt>
                <c:pt idx="3">
                  <c:v>0</c:v>
                </c:pt>
                <c:pt idx="4">
                  <c:v>95</c:v>
                </c:pt>
                <c:pt idx="5">
                  <c:v>329</c:v>
                </c:pt>
                <c:pt idx="6">
                  <c:v>324</c:v>
                </c:pt>
                <c:pt idx="7">
                  <c:v>192</c:v>
                </c:pt>
                <c:pt idx="8">
                  <c:v>106</c:v>
                </c:pt>
                <c:pt idx="9">
                  <c:v>54</c:v>
                </c:pt>
                <c:pt idx="10">
                  <c:v>19</c:v>
                </c:pt>
                <c:pt idx="11">
                  <c:v>12</c:v>
                </c:pt>
                <c:pt idx="12">
                  <c:v>1</c:v>
                </c:pt>
                <c:pt idx="13">
                  <c:v>1</c:v>
                </c:pt>
                <c:pt idx="14">
                  <c:v>0</c:v>
                </c:pt>
                <c:pt idx="15">
                  <c:v>0</c:v>
                </c:pt>
                <c:pt idx="16">
                  <c:v>0</c:v>
                </c:pt>
                <c:pt idx="17">
                  <c:v>0</c:v>
                </c:pt>
                <c:pt idx="18">
                  <c:v>0</c:v>
                </c:pt>
                <c:pt idx="19">
                  <c:v>0</c:v>
                </c:pt>
              </c:numCache>
            </c:numRef>
          </c:val>
          <c:extLst>
            <c:ext xmlns:c16="http://schemas.microsoft.com/office/drawing/2014/chart" uri="{C3380CC4-5D6E-409C-BE32-E72D297353CC}">
              <c16:uniqueId val="{00000000-E3FE-BB44-B5C2-8691F3CF976F}"/>
            </c:ext>
          </c:extLst>
        </c:ser>
        <c:dLbls>
          <c:showLegendKey val="0"/>
          <c:showVal val="0"/>
          <c:showCatName val="0"/>
          <c:showSerName val="0"/>
          <c:showPercent val="0"/>
          <c:showBubbleSize val="0"/>
        </c:dLbls>
        <c:gapWidth val="219"/>
        <c:overlap val="-27"/>
        <c:axId val="1427597904"/>
        <c:axId val="1427600832"/>
      </c:barChart>
      <c:catAx>
        <c:axId val="142759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27600832"/>
        <c:crosses val="autoZero"/>
        <c:auto val="1"/>
        <c:lblAlgn val="ctr"/>
        <c:lblOffset val="100"/>
        <c:noMultiLvlLbl val="0"/>
      </c:catAx>
      <c:valAx>
        <c:axId val="1427600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275979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Insignifiant hits (E&gt;.5)</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4639393984670324E-2"/>
          <c:y val="1.7102803738317757E-2"/>
          <c:w val="0.92500007470603174"/>
          <c:h val="0.8122272916819977"/>
        </c:manualLayout>
      </c:layout>
      <c:barChart>
        <c:barDir val="col"/>
        <c:grouping val="clustered"/>
        <c:varyColors val="0"/>
        <c:ser>
          <c:idx val="0"/>
          <c:order val="0"/>
          <c:tx>
            <c:strRef>
              <c:f>Sheet4!$B$1</c:f>
              <c:strCache>
                <c:ptCount val="1"/>
                <c:pt idx="0">
                  <c:v>Frequency</c:v>
                </c:pt>
              </c:strCache>
            </c:strRef>
          </c:tx>
          <c:spPr>
            <a:solidFill>
              <a:schemeClr val="accent1"/>
            </a:solidFill>
            <a:ln>
              <a:noFill/>
            </a:ln>
            <a:effectLst/>
          </c:spPr>
          <c:invertIfNegative val="0"/>
          <c:cat>
            <c:numRef>
              <c:f>Sheet4!$A$2:$A$21</c:f>
              <c:numCache>
                <c:formatCode>General</c:formatCode>
                <c:ptCount val="20"/>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numCache>
            </c:numRef>
          </c:cat>
          <c:val>
            <c:numRef>
              <c:f>Sheet4!$B$2:$B$21</c:f>
              <c:numCache>
                <c:formatCode>General</c:formatCode>
                <c:ptCount val="20"/>
                <c:pt idx="0">
                  <c:v>0</c:v>
                </c:pt>
                <c:pt idx="1">
                  <c:v>0</c:v>
                </c:pt>
                <c:pt idx="2">
                  <c:v>0</c:v>
                </c:pt>
                <c:pt idx="3">
                  <c:v>5</c:v>
                </c:pt>
                <c:pt idx="4">
                  <c:v>71</c:v>
                </c:pt>
                <c:pt idx="5">
                  <c:v>277</c:v>
                </c:pt>
                <c:pt idx="6">
                  <c:v>298</c:v>
                </c:pt>
                <c:pt idx="7">
                  <c:v>261</c:v>
                </c:pt>
                <c:pt idx="8">
                  <c:v>112</c:v>
                </c:pt>
                <c:pt idx="9">
                  <c:v>81</c:v>
                </c:pt>
                <c:pt idx="10">
                  <c:v>20</c:v>
                </c:pt>
                <c:pt idx="11">
                  <c:v>23</c:v>
                </c:pt>
                <c:pt idx="12">
                  <c:v>6</c:v>
                </c:pt>
                <c:pt idx="13">
                  <c:v>5</c:v>
                </c:pt>
                <c:pt idx="14">
                  <c:v>0</c:v>
                </c:pt>
                <c:pt idx="15">
                  <c:v>0</c:v>
                </c:pt>
                <c:pt idx="16">
                  <c:v>1</c:v>
                </c:pt>
                <c:pt idx="17">
                  <c:v>0</c:v>
                </c:pt>
                <c:pt idx="18">
                  <c:v>0</c:v>
                </c:pt>
                <c:pt idx="19">
                  <c:v>0</c:v>
                </c:pt>
              </c:numCache>
            </c:numRef>
          </c:val>
          <c:extLst>
            <c:ext xmlns:c16="http://schemas.microsoft.com/office/drawing/2014/chart" uri="{C3380CC4-5D6E-409C-BE32-E72D297353CC}">
              <c16:uniqueId val="{00000000-DEA4-EC4C-9228-F4B2577CB6BD}"/>
            </c:ext>
          </c:extLst>
        </c:ser>
        <c:dLbls>
          <c:showLegendKey val="0"/>
          <c:showVal val="0"/>
          <c:showCatName val="0"/>
          <c:showSerName val="0"/>
          <c:showPercent val="0"/>
          <c:showBubbleSize val="0"/>
        </c:dLbls>
        <c:gapWidth val="219"/>
        <c:overlap val="-27"/>
        <c:axId val="1880070976"/>
        <c:axId val="1880037712"/>
      </c:barChart>
      <c:catAx>
        <c:axId val="1880070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80037712"/>
        <c:crosses val="autoZero"/>
        <c:auto val="1"/>
        <c:lblAlgn val="ctr"/>
        <c:lblOffset val="100"/>
        <c:noMultiLvlLbl val="0"/>
      </c:catAx>
      <c:valAx>
        <c:axId val="1880037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800709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a:t>Histogram of % identity</a:t>
            </a:r>
            <a:r>
              <a:rPr lang="en-US" sz="2000" baseline="0"/>
              <a:t>, different E-values </a:t>
            </a:r>
            <a:endParaRPr lang="en-US" sz="2000"/>
          </a:p>
        </c:rich>
      </c:tx>
      <c:layout>
        <c:manualLayout>
          <c:xMode val="edge"/>
          <c:yMode val="edge"/>
          <c:x val="0.18305290448352049"/>
          <c:y val="2.770542371846053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681494325216443E-2"/>
          <c:y val="0.11996278795582453"/>
          <c:w val="0.92120650468289322"/>
          <c:h val="0.82404147232875369"/>
        </c:manualLayout>
      </c:layout>
      <c:barChart>
        <c:barDir val="col"/>
        <c:grouping val="clustered"/>
        <c:varyColors val="0"/>
        <c:ser>
          <c:idx val="0"/>
          <c:order val="0"/>
          <c:tx>
            <c:strRef>
              <c:f>'One Plot'!$B$1</c:f>
              <c:strCache>
                <c:ptCount val="1"/>
                <c:pt idx="0">
                  <c:v>all</c:v>
                </c:pt>
              </c:strCache>
            </c:strRef>
          </c:tx>
          <c:spPr>
            <a:solidFill>
              <a:schemeClr val="accent1"/>
            </a:solidFill>
            <a:ln>
              <a:noFill/>
            </a:ln>
            <a:effectLst/>
          </c:spPr>
          <c:invertIfNegative val="0"/>
          <c:cat>
            <c:strRef>
              <c:f>'One Plot'!$A$2:$A$23</c:f>
              <c:strCache>
                <c:ptCount val="22"/>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pt idx="21">
                  <c:v>More</c:v>
                </c:pt>
              </c:strCache>
            </c:strRef>
          </c:cat>
          <c:val>
            <c:numRef>
              <c:f>'One Plot'!$B$2:$B$23</c:f>
              <c:numCache>
                <c:formatCode>General</c:formatCode>
                <c:ptCount val="22"/>
                <c:pt idx="0">
                  <c:v>0</c:v>
                </c:pt>
                <c:pt idx="1">
                  <c:v>0</c:v>
                </c:pt>
                <c:pt idx="2">
                  <c:v>0</c:v>
                </c:pt>
                <c:pt idx="3">
                  <c:v>1</c:v>
                </c:pt>
                <c:pt idx="4">
                  <c:v>91</c:v>
                </c:pt>
                <c:pt idx="5">
                  <c:v>687</c:v>
                </c:pt>
                <c:pt idx="6">
                  <c:v>1065</c:v>
                </c:pt>
                <c:pt idx="7">
                  <c:v>856</c:v>
                </c:pt>
                <c:pt idx="8">
                  <c:v>552</c:v>
                </c:pt>
                <c:pt idx="9">
                  <c:v>261</c:v>
                </c:pt>
                <c:pt idx="10">
                  <c:v>173</c:v>
                </c:pt>
                <c:pt idx="11">
                  <c:v>48</c:v>
                </c:pt>
                <c:pt idx="12">
                  <c:v>46</c:v>
                </c:pt>
                <c:pt idx="13">
                  <c:v>18</c:v>
                </c:pt>
                <c:pt idx="14">
                  <c:v>9</c:v>
                </c:pt>
                <c:pt idx="15">
                  <c:v>5</c:v>
                </c:pt>
                <c:pt idx="16">
                  <c:v>1</c:v>
                </c:pt>
                <c:pt idx="17">
                  <c:v>0</c:v>
                </c:pt>
                <c:pt idx="18">
                  <c:v>1</c:v>
                </c:pt>
                <c:pt idx="19">
                  <c:v>0</c:v>
                </c:pt>
                <c:pt idx="20">
                  <c:v>0</c:v>
                </c:pt>
                <c:pt idx="21">
                  <c:v>0</c:v>
                </c:pt>
              </c:numCache>
            </c:numRef>
          </c:val>
          <c:extLst>
            <c:ext xmlns:c16="http://schemas.microsoft.com/office/drawing/2014/chart" uri="{C3380CC4-5D6E-409C-BE32-E72D297353CC}">
              <c16:uniqueId val="{00000000-7EC0-B149-9AAB-00EDC46AFD9B}"/>
            </c:ext>
          </c:extLst>
        </c:ser>
        <c:ser>
          <c:idx val="1"/>
          <c:order val="1"/>
          <c:tx>
            <c:strRef>
              <c:f>'One Plot'!$C$1</c:f>
              <c:strCache>
                <c:ptCount val="1"/>
                <c:pt idx="0">
                  <c:v>&lt;0.1</c:v>
                </c:pt>
              </c:strCache>
            </c:strRef>
          </c:tx>
          <c:spPr>
            <a:solidFill>
              <a:schemeClr val="accent2"/>
            </a:solidFill>
            <a:ln>
              <a:noFill/>
            </a:ln>
            <a:effectLst/>
          </c:spPr>
          <c:invertIfNegative val="0"/>
          <c:cat>
            <c:strRef>
              <c:f>'One Plot'!$A$2:$A$23</c:f>
              <c:strCache>
                <c:ptCount val="22"/>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pt idx="21">
                  <c:v>More</c:v>
                </c:pt>
              </c:strCache>
            </c:strRef>
          </c:cat>
          <c:val>
            <c:numRef>
              <c:f>'One Plot'!$C$2:$C$23</c:f>
              <c:numCache>
                <c:formatCode>General</c:formatCode>
                <c:ptCount val="22"/>
                <c:pt idx="0">
                  <c:v>0</c:v>
                </c:pt>
                <c:pt idx="1">
                  <c:v>0</c:v>
                </c:pt>
                <c:pt idx="2">
                  <c:v>0</c:v>
                </c:pt>
                <c:pt idx="3">
                  <c:v>0</c:v>
                </c:pt>
                <c:pt idx="4">
                  <c:v>36</c:v>
                </c:pt>
                <c:pt idx="5">
                  <c:v>243</c:v>
                </c:pt>
                <c:pt idx="6">
                  <c:v>312</c:v>
                </c:pt>
                <c:pt idx="7">
                  <c:v>201</c:v>
                </c:pt>
                <c:pt idx="8">
                  <c:v>98</c:v>
                </c:pt>
                <c:pt idx="9">
                  <c:v>65</c:v>
                </c:pt>
                <c:pt idx="10">
                  <c:v>24</c:v>
                </c:pt>
                <c:pt idx="11">
                  <c:v>8</c:v>
                </c:pt>
                <c:pt idx="12">
                  <c:v>4</c:v>
                </c:pt>
                <c:pt idx="13">
                  <c:v>2</c:v>
                </c:pt>
                <c:pt idx="14">
                  <c:v>0</c:v>
                </c:pt>
                <c:pt idx="15">
                  <c:v>0</c:v>
                </c:pt>
                <c:pt idx="16">
                  <c:v>0</c:v>
                </c:pt>
                <c:pt idx="17">
                  <c:v>0</c:v>
                </c:pt>
                <c:pt idx="18">
                  <c:v>0</c:v>
                </c:pt>
                <c:pt idx="19">
                  <c:v>0</c:v>
                </c:pt>
                <c:pt idx="20">
                  <c:v>0</c:v>
                </c:pt>
                <c:pt idx="21">
                  <c:v>0</c:v>
                </c:pt>
              </c:numCache>
            </c:numRef>
          </c:val>
          <c:extLst>
            <c:ext xmlns:c16="http://schemas.microsoft.com/office/drawing/2014/chart" uri="{C3380CC4-5D6E-409C-BE32-E72D297353CC}">
              <c16:uniqueId val="{00000001-7EC0-B149-9AAB-00EDC46AFD9B}"/>
            </c:ext>
          </c:extLst>
        </c:ser>
        <c:ser>
          <c:idx val="2"/>
          <c:order val="2"/>
          <c:tx>
            <c:strRef>
              <c:f>'One Plot'!$D$1</c:f>
              <c:strCache>
                <c:ptCount val="1"/>
                <c:pt idx="0">
                  <c:v>&lt;.00000001</c:v>
                </c:pt>
              </c:strCache>
            </c:strRef>
          </c:tx>
          <c:spPr>
            <a:solidFill>
              <a:schemeClr val="accent3"/>
            </a:solidFill>
            <a:ln>
              <a:noFill/>
            </a:ln>
            <a:effectLst/>
          </c:spPr>
          <c:invertIfNegative val="0"/>
          <c:cat>
            <c:strRef>
              <c:f>'One Plot'!$A$2:$A$23</c:f>
              <c:strCache>
                <c:ptCount val="22"/>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pt idx="21">
                  <c:v>More</c:v>
                </c:pt>
              </c:strCache>
            </c:strRef>
          </c:cat>
          <c:val>
            <c:numRef>
              <c:f>'One Plot'!$D$2:$D$23</c:f>
              <c:numCache>
                <c:formatCode>General</c:formatCode>
                <c:ptCount val="22"/>
                <c:pt idx="0">
                  <c:v>0</c:v>
                </c:pt>
                <c:pt idx="1">
                  <c:v>0</c:v>
                </c:pt>
                <c:pt idx="2">
                  <c:v>0</c:v>
                </c:pt>
                <c:pt idx="3">
                  <c:v>0</c:v>
                </c:pt>
                <c:pt idx="4">
                  <c:v>6</c:v>
                </c:pt>
                <c:pt idx="5">
                  <c:v>78</c:v>
                </c:pt>
                <c:pt idx="6">
                  <c:v>147</c:v>
                </c:pt>
                <c:pt idx="7">
                  <c:v>102</c:v>
                </c:pt>
                <c:pt idx="8">
                  <c:v>57</c:v>
                </c:pt>
                <c:pt idx="9">
                  <c:v>40</c:v>
                </c:pt>
                <c:pt idx="10">
                  <c:v>14</c:v>
                </c:pt>
                <c:pt idx="11">
                  <c:v>7</c:v>
                </c:pt>
                <c:pt idx="12">
                  <c:v>2</c:v>
                </c:pt>
                <c:pt idx="13">
                  <c:v>0</c:v>
                </c:pt>
                <c:pt idx="14">
                  <c:v>0</c:v>
                </c:pt>
                <c:pt idx="15">
                  <c:v>0</c:v>
                </c:pt>
                <c:pt idx="16">
                  <c:v>0</c:v>
                </c:pt>
                <c:pt idx="17">
                  <c:v>0</c:v>
                </c:pt>
                <c:pt idx="18">
                  <c:v>0</c:v>
                </c:pt>
                <c:pt idx="19">
                  <c:v>0</c:v>
                </c:pt>
                <c:pt idx="20">
                  <c:v>0</c:v>
                </c:pt>
                <c:pt idx="21">
                  <c:v>0</c:v>
                </c:pt>
              </c:numCache>
            </c:numRef>
          </c:val>
          <c:extLst>
            <c:ext xmlns:c16="http://schemas.microsoft.com/office/drawing/2014/chart" uri="{C3380CC4-5D6E-409C-BE32-E72D297353CC}">
              <c16:uniqueId val="{00000002-7EC0-B149-9AAB-00EDC46AFD9B}"/>
            </c:ext>
          </c:extLst>
        </c:ser>
        <c:dLbls>
          <c:showLegendKey val="0"/>
          <c:showVal val="0"/>
          <c:showCatName val="0"/>
          <c:showSerName val="0"/>
          <c:showPercent val="0"/>
          <c:showBubbleSize val="0"/>
        </c:dLbls>
        <c:gapWidth val="219"/>
        <c:overlap val="-27"/>
        <c:axId val="766094512"/>
        <c:axId val="766096240"/>
      </c:barChart>
      <c:catAx>
        <c:axId val="766094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6096240"/>
        <c:crosses val="autoZero"/>
        <c:auto val="1"/>
        <c:lblAlgn val="ctr"/>
        <c:lblOffset val="100"/>
        <c:noMultiLvlLbl val="0"/>
      </c:catAx>
      <c:valAx>
        <c:axId val="7660962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60945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738589081702069E-2"/>
          <c:y val="0.17995535924227765"/>
          <c:w val="0.9047147160532748"/>
          <c:h val="0.69991730226729787"/>
        </c:manualLayout>
      </c:layout>
      <c:barChart>
        <c:barDir val="col"/>
        <c:grouping val="clustered"/>
        <c:varyColors val="0"/>
        <c:ser>
          <c:idx val="0"/>
          <c:order val="0"/>
          <c:tx>
            <c:strRef>
              <c:f>'One Plot'!$B$1</c:f>
              <c:strCache>
                <c:ptCount val="1"/>
                <c:pt idx="0">
                  <c:v>all</c:v>
                </c:pt>
              </c:strCache>
            </c:strRef>
          </c:tx>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invertIfNegative val="0"/>
          <c:cat>
            <c:strRef>
              <c:f>'One Plot'!$A$2:$A$23</c:f>
              <c:strCache>
                <c:ptCount val="22"/>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pt idx="21">
                  <c:v>More</c:v>
                </c:pt>
              </c:strCache>
            </c:strRef>
          </c:cat>
          <c:val>
            <c:numRef>
              <c:f>'One Plot'!$B$2:$B$23</c:f>
              <c:numCache>
                <c:formatCode>General</c:formatCode>
                <c:ptCount val="22"/>
                <c:pt idx="0">
                  <c:v>0</c:v>
                </c:pt>
                <c:pt idx="1">
                  <c:v>0</c:v>
                </c:pt>
                <c:pt idx="2">
                  <c:v>0</c:v>
                </c:pt>
                <c:pt idx="3">
                  <c:v>1</c:v>
                </c:pt>
                <c:pt idx="4">
                  <c:v>91</c:v>
                </c:pt>
                <c:pt idx="5">
                  <c:v>687</c:v>
                </c:pt>
                <c:pt idx="6">
                  <c:v>1065</c:v>
                </c:pt>
                <c:pt idx="7">
                  <c:v>856</c:v>
                </c:pt>
                <c:pt idx="8">
                  <c:v>552</c:v>
                </c:pt>
                <c:pt idx="9">
                  <c:v>261</c:v>
                </c:pt>
                <c:pt idx="10">
                  <c:v>173</c:v>
                </c:pt>
                <c:pt idx="11">
                  <c:v>48</c:v>
                </c:pt>
                <c:pt idx="12">
                  <c:v>46</c:v>
                </c:pt>
                <c:pt idx="13">
                  <c:v>18</c:v>
                </c:pt>
                <c:pt idx="14">
                  <c:v>9</c:v>
                </c:pt>
                <c:pt idx="15">
                  <c:v>5</c:v>
                </c:pt>
                <c:pt idx="16">
                  <c:v>1</c:v>
                </c:pt>
                <c:pt idx="17">
                  <c:v>0</c:v>
                </c:pt>
                <c:pt idx="18">
                  <c:v>1</c:v>
                </c:pt>
                <c:pt idx="19">
                  <c:v>0</c:v>
                </c:pt>
                <c:pt idx="20">
                  <c:v>0</c:v>
                </c:pt>
                <c:pt idx="21">
                  <c:v>0</c:v>
                </c:pt>
              </c:numCache>
            </c:numRef>
          </c:val>
          <c:extLst>
            <c:ext xmlns:c16="http://schemas.microsoft.com/office/drawing/2014/chart" uri="{C3380CC4-5D6E-409C-BE32-E72D297353CC}">
              <c16:uniqueId val="{00000000-4AC5-DB47-9E62-76387E5C8123}"/>
            </c:ext>
          </c:extLst>
        </c:ser>
        <c:ser>
          <c:idx val="1"/>
          <c:order val="1"/>
          <c:tx>
            <c:strRef>
              <c:f>'One Plot'!$C$1</c:f>
              <c:strCache>
                <c:ptCount val="1"/>
                <c:pt idx="0">
                  <c:v>&lt;0.1</c:v>
                </c:pt>
              </c:strCache>
            </c:strRef>
          </c:tx>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solidFill>
                <a:schemeClr val="accent2">
                  <a:shade val="95000"/>
                </a:schemeClr>
              </a:solidFill>
              <a:round/>
            </a:ln>
            <a:effectLst/>
          </c:spPr>
          <c:invertIfNegative val="0"/>
          <c:cat>
            <c:strRef>
              <c:f>'One Plot'!$A$2:$A$23</c:f>
              <c:strCache>
                <c:ptCount val="22"/>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pt idx="21">
                  <c:v>More</c:v>
                </c:pt>
              </c:strCache>
            </c:strRef>
          </c:cat>
          <c:val>
            <c:numRef>
              <c:f>'One Plot'!$C$2:$C$23</c:f>
              <c:numCache>
                <c:formatCode>General</c:formatCode>
                <c:ptCount val="22"/>
                <c:pt idx="0">
                  <c:v>0</c:v>
                </c:pt>
                <c:pt idx="1">
                  <c:v>0</c:v>
                </c:pt>
                <c:pt idx="2">
                  <c:v>0</c:v>
                </c:pt>
                <c:pt idx="3">
                  <c:v>0</c:v>
                </c:pt>
                <c:pt idx="4">
                  <c:v>36</c:v>
                </c:pt>
                <c:pt idx="5">
                  <c:v>243</c:v>
                </c:pt>
                <c:pt idx="6">
                  <c:v>312</c:v>
                </c:pt>
                <c:pt idx="7">
                  <c:v>201</c:v>
                </c:pt>
                <c:pt idx="8">
                  <c:v>98</c:v>
                </c:pt>
                <c:pt idx="9">
                  <c:v>65</c:v>
                </c:pt>
                <c:pt idx="10">
                  <c:v>24</c:v>
                </c:pt>
                <c:pt idx="11">
                  <c:v>8</c:v>
                </c:pt>
                <c:pt idx="12">
                  <c:v>4</c:v>
                </c:pt>
                <c:pt idx="13">
                  <c:v>2</c:v>
                </c:pt>
                <c:pt idx="14">
                  <c:v>0</c:v>
                </c:pt>
                <c:pt idx="15">
                  <c:v>0</c:v>
                </c:pt>
                <c:pt idx="16">
                  <c:v>0</c:v>
                </c:pt>
                <c:pt idx="17">
                  <c:v>0</c:v>
                </c:pt>
                <c:pt idx="18">
                  <c:v>0</c:v>
                </c:pt>
                <c:pt idx="19">
                  <c:v>0</c:v>
                </c:pt>
                <c:pt idx="20">
                  <c:v>0</c:v>
                </c:pt>
                <c:pt idx="21">
                  <c:v>0</c:v>
                </c:pt>
              </c:numCache>
            </c:numRef>
          </c:val>
          <c:extLst>
            <c:ext xmlns:c16="http://schemas.microsoft.com/office/drawing/2014/chart" uri="{C3380CC4-5D6E-409C-BE32-E72D297353CC}">
              <c16:uniqueId val="{00000001-4AC5-DB47-9E62-76387E5C8123}"/>
            </c:ext>
          </c:extLst>
        </c:ser>
        <c:ser>
          <c:idx val="2"/>
          <c:order val="2"/>
          <c:tx>
            <c:strRef>
              <c:f>'One Plot'!$D$1</c:f>
              <c:strCache>
                <c:ptCount val="1"/>
                <c:pt idx="0">
                  <c:v>&lt;.00000001</c:v>
                </c:pt>
              </c:strCache>
            </c:strRef>
          </c:tx>
          <c:spPr>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9525" cap="flat" cmpd="sng" algn="ctr">
              <a:solidFill>
                <a:schemeClr val="accent3">
                  <a:shade val="95000"/>
                </a:schemeClr>
              </a:solidFill>
              <a:round/>
            </a:ln>
            <a:effectLst/>
          </c:spPr>
          <c:invertIfNegative val="0"/>
          <c:cat>
            <c:strRef>
              <c:f>'One Plot'!$A$2:$A$23</c:f>
              <c:strCache>
                <c:ptCount val="22"/>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pt idx="21">
                  <c:v>More</c:v>
                </c:pt>
              </c:strCache>
            </c:strRef>
          </c:cat>
          <c:val>
            <c:numRef>
              <c:f>'One Plot'!$D$2:$D$23</c:f>
              <c:numCache>
                <c:formatCode>General</c:formatCode>
                <c:ptCount val="22"/>
                <c:pt idx="0">
                  <c:v>0</c:v>
                </c:pt>
                <c:pt idx="1">
                  <c:v>0</c:v>
                </c:pt>
                <c:pt idx="2">
                  <c:v>0</c:v>
                </c:pt>
                <c:pt idx="3">
                  <c:v>0</c:v>
                </c:pt>
                <c:pt idx="4">
                  <c:v>6</c:v>
                </c:pt>
                <c:pt idx="5">
                  <c:v>78</c:v>
                </c:pt>
                <c:pt idx="6">
                  <c:v>147</c:v>
                </c:pt>
                <c:pt idx="7">
                  <c:v>102</c:v>
                </c:pt>
                <c:pt idx="8">
                  <c:v>57</c:v>
                </c:pt>
                <c:pt idx="9">
                  <c:v>40</c:v>
                </c:pt>
                <c:pt idx="10">
                  <c:v>14</c:v>
                </c:pt>
                <c:pt idx="11">
                  <c:v>7</c:v>
                </c:pt>
                <c:pt idx="12">
                  <c:v>2</c:v>
                </c:pt>
                <c:pt idx="13">
                  <c:v>0</c:v>
                </c:pt>
                <c:pt idx="14">
                  <c:v>0</c:v>
                </c:pt>
                <c:pt idx="15">
                  <c:v>0</c:v>
                </c:pt>
                <c:pt idx="16">
                  <c:v>0</c:v>
                </c:pt>
                <c:pt idx="17">
                  <c:v>0</c:v>
                </c:pt>
                <c:pt idx="18">
                  <c:v>0</c:v>
                </c:pt>
                <c:pt idx="19">
                  <c:v>0</c:v>
                </c:pt>
                <c:pt idx="20">
                  <c:v>0</c:v>
                </c:pt>
                <c:pt idx="21">
                  <c:v>0</c:v>
                </c:pt>
              </c:numCache>
            </c:numRef>
          </c:val>
          <c:extLst>
            <c:ext xmlns:c16="http://schemas.microsoft.com/office/drawing/2014/chart" uri="{C3380CC4-5D6E-409C-BE32-E72D297353CC}">
              <c16:uniqueId val="{00000002-4AC5-DB47-9E62-76387E5C8123}"/>
            </c:ext>
          </c:extLst>
        </c:ser>
        <c:dLbls>
          <c:showLegendKey val="0"/>
          <c:showVal val="0"/>
          <c:showCatName val="0"/>
          <c:showSerName val="0"/>
          <c:showPercent val="0"/>
          <c:showBubbleSize val="0"/>
        </c:dLbls>
        <c:gapWidth val="100"/>
        <c:overlap val="-24"/>
        <c:axId val="766094512"/>
        <c:axId val="766096240"/>
      </c:barChart>
      <c:catAx>
        <c:axId val="766094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crossAx val="766096240"/>
        <c:crosses val="autoZero"/>
        <c:auto val="1"/>
        <c:lblAlgn val="ctr"/>
        <c:lblOffset val="100"/>
        <c:noMultiLvlLbl val="0"/>
      </c:catAx>
      <c:valAx>
        <c:axId val="766096240"/>
        <c:scaling>
          <c:logBase val="10"/>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crossAx val="7660945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Number of</a:t>
            </a:r>
            <a:r>
              <a:rPr lang="en-US" baseline="0"/>
              <a:t> matching aa/hit all E-values</a:t>
            </a:r>
            <a:endParaRPr lang="en-US"/>
          </a:p>
        </c:rich>
      </c:tx>
      <c:layout>
        <c:manualLayout>
          <c:xMode val="edge"/>
          <c:yMode val="edge"/>
          <c:x val="0.26459912425694121"/>
          <c:y val="8.949416342412451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3640519644184841E-2"/>
          <c:y val="1.9100763148400132E-2"/>
          <c:w val="0.79581029372178458"/>
          <c:h val="0.87718973348020823"/>
        </c:manualLayout>
      </c:layout>
      <c:bar3DChart>
        <c:barDir val="col"/>
        <c:grouping val="standard"/>
        <c:varyColors val="0"/>
        <c:ser>
          <c:idx val="0"/>
          <c:order val="0"/>
          <c:tx>
            <c:strRef>
              <c:f>Sheet10!$B$1</c:f>
              <c:strCache>
                <c:ptCount val="1"/>
                <c:pt idx="0">
                  <c:v>Frequency</c:v>
                </c:pt>
              </c:strCache>
            </c:strRef>
          </c:tx>
          <c:spPr>
            <a:solidFill>
              <a:schemeClr val="accent1"/>
            </a:solidFill>
            <a:ln>
              <a:noFill/>
            </a:ln>
            <a:effectLst/>
            <a:sp3d/>
          </c:spPr>
          <c:invertIfNegative val="0"/>
          <c:cat>
            <c:strRef>
              <c:f>Sheet10!$A$2:$A$34</c:f>
              <c:strCache>
                <c:ptCount val="33"/>
                <c:pt idx="0">
                  <c:v>10</c:v>
                </c:pt>
                <c:pt idx="1">
                  <c:v>20</c:v>
                </c:pt>
                <c:pt idx="2">
                  <c:v>30</c:v>
                </c:pt>
                <c:pt idx="3">
                  <c:v>40</c:v>
                </c:pt>
                <c:pt idx="4">
                  <c:v>50</c:v>
                </c:pt>
                <c:pt idx="5">
                  <c:v>60</c:v>
                </c:pt>
                <c:pt idx="6">
                  <c:v>70</c:v>
                </c:pt>
                <c:pt idx="7">
                  <c:v>80</c:v>
                </c:pt>
                <c:pt idx="8">
                  <c:v>90</c:v>
                </c:pt>
                <c:pt idx="9">
                  <c:v>100</c:v>
                </c:pt>
                <c:pt idx="10">
                  <c:v>110</c:v>
                </c:pt>
                <c:pt idx="11">
                  <c:v>120</c:v>
                </c:pt>
                <c:pt idx="12">
                  <c:v>130</c:v>
                </c:pt>
                <c:pt idx="13">
                  <c:v>140</c:v>
                </c:pt>
                <c:pt idx="14">
                  <c:v>150</c:v>
                </c:pt>
                <c:pt idx="15">
                  <c:v>160</c:v>
                </c:pt>
                <c:pt idx="16">
                  <c:v>170</c:v>
                </c:pt>
                <c:pt idx="17">
                  <c:v>180</c:v>
                </c:pt>
                <c:pt idx="18">
                  <c:v>190</c:v>
                </c:pt>
                <c:pt idx="19">
                  <c:v>200</c:v>
                </c:pt>
                <c:pt idx="20">
                  <c:v>210</c:v>
                </c:pt>
                <c:pt idx="21">
                  <c:v>220</c:v>
                </c:pt>
                <c:pt idx="22">
                  <c:v>230</c:v>
                </c:pt>
                <c:pt idx="23">
                  <c:v>240</c:v>
                </c:pt>
                <c:pt idx="24">
                  <c:v>250</c:v>
                </c:pt>
                <c:pt idx="25">
                  <c:v>260</c:v>
                </c:pt>
                <c:pt idx="26">
                  <c:v>270</c:v>
                </c:pt>
                <c:pt idx="27">
                  <c:v>280</c:v>
                </c:pt>
                <c:pt idx="28">
                  <c:v>290</c:v>
                </c:pt>
                <c:pt idx="29">
                  <c:v>300</c:v>
                </c:pt>
                <c:pt idx="30">
                  <c:v>310</c:v>
                </c:pt>
                <c:pt idx="31">
                  <c:v>320</c:v>
                </c:pt>
                <c:pt idx="32">
                  <c:v>More</c:v>
                </c:pt>
              </c:strCache>
            </c:strRef>
          </c:cat>
          <c:val>
            <c:numRef>
              <c:f>Sheet10!$B$2:$B$34</c:f>
              <c:numCache>
                <c:formatCode>General</c:formatCode>
                <c:ptCount val="33"/>
                <c:pt idx="0">
                  <c:v>135</c:v>
                </c:pt>
                <c:pt idx="1">
                  <c:v>1278</c:v>
                </c:pt>
                <c:pt idx="2">
                  <c:v>641</c:v>
                </c:pt>
                <c:pt idx="3">
                  <c:v>253</c:v>
                </c:pt>
                <c:pt idx="4">
                  <c:v>179</c:v>
                </c:pt>
                <c:pt idx="5">
                  <c:v>113</c:v>
                </c:pt>
                <c:pt idx="6">
                  <c:v>135</c:v>
                </c:pt>
                <c:pt idx="7">
                  <c:v>113</c:v>
                </c:pt>
                <c:pt idx="8">
                  <c:v>107</c:v>
                </c:pt>
                <c:pt idx="9">
                  <c:v>119</c:v>
                </c:pt>
                <c:pt idx="10">
                  <c:v>57</c:v>
                </c:pt>
                <c:pt idx="11">
                  <c:v>60</c:v>
                </c:pt>
                <c:pt idx="12">
                  <c:v>24</c:v>
                </c:pt>
                <c:pt idx="13">
                  <c:v>37</c:v>
                </c:pt>
                <c:pt idx="14">
                  <c:v>40</c:v>
                </c:pt>
                <c:pt idx="15">
                  <c:v>42</c:v>
                </c:pt>
                <c:pt idx="16">
                  <c:v>25</c:v>
                </c:pt>
                <c:pt idx="17">
                  <c:v>16</c:v>
                </c:pt>
                <c:pt idx="18">
                  <c:v>11</c:v>
                </c:pt>
                <c:pt idx="19">
                  <c:v>10</c:v>
                </c:pt>
                <c:pt idx="20">
                  <c:v>13</c:v>
                </c:pt>
                <c:pt idx="21">
                  <c:v>6</c:v>
                </c:pt>
                <c:pt idx="22">
                  <c:v>6</c:v>
                </c:pt>
                <c:pt idx="23">
                  <c:v>3</c:v>
                </c:pt>
                <c:pt idx="24">
                  <c:v>5</c:v>
                </c:pt>
                <c:pt idx="25">
                  <c:v>4</c:v>
                </c:pt>
                <c:pt idx="26">
                  <c:v>3</c:v>
                </c:pt>
                <c:pt idx="27">
                  <c:v>4</c:v>
                </c:pt>
                <c:pt idx="28">
                  <c:v>2</c:v>
                </c:pt>
                <c:pt idx="29">
                  <c:v>1</c:v>
                </c:pt>
                <c:pt idx="30">
                  <c:v>3</c:v>
                </c:pt>
                <c:pt idx="31">
                  <c:v>1</c:v>
                </c:pt>
                <c:pt idx="32">
                  <c:v>11</c:v>
                </c:pt>
              </c:numCache>
            </c:numRef>
          </c:val>
          <c:extLst>
            <c:ext xmlns:c16="http://schemas.microsoft.com/office/drawing/2014/chart" uri="{C3380CC4-5D6E-409C-BE32-E72D297353CC}">
              <c16:uniqueId val="{00000000-B1B4-0040-B9CF-E6EA82F415C9}"/>
            </c:ext>
          </c:extLst>
        </c:ser>
        <c:dLbls>
          <c:showLegendKey val="0"/>
          <c:showVal val="0"/>
          <c:showCatName val="0"/>
          <c:showSerName val="0"/>
          <c:showPercent val="0"/>
          <c:showBubbleSize val="0"/>
        </c:dLbls>
        <c:gapWidth val="150"/>
        <c:shape val="box"/>
        <c:axId val="32723743"/>
        <c:axId val="33136255"/>
        <c:axId val="33081695"/>
      </c:bar3DChart>
      <c:catAx>
        <c:axId val="32723743"/>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136255"/>
        <c:crosses val="autoZero"/>
        <c:auto val="1"/>
        <c:lblAlgn val="ctr"/>
        <c:lblOffset val="100"/>
        <c:noMultiLvlLbl val="0"/>
      </c:catAx>
      <c:valAx>
        <c:axId val="331362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2723743"/>
        <c:crosses val="autoZero"/>
        <c:crossBetween val="between"/>
      </c:valAx>
      <c:serAx>
        <c:axId val="33081695"/>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136255"/>
        <c:crosses val="autoZero"/>
      </c:ser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US" sz="1400" b="0" i="0" baseline="0">
                <a:effectLst/>
              </a:rPr>
              <a:t>Number of matching aa/hit E&lt; 1e-4</a:t>
            </a:r>
          </a:p>
        </c:rich>
      </c:tx>
      <c:layout>
        <c:manualLayout>
          <c:xMode val="edge"/>
          <c:yMode val="edge"/>
          <c:x val="0.26803622123658727"/>
          <c:y val="0.11684782608695653"/>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5290829678594535E-2"/>
          <c:y val="1.5818709367096465E-2"/>
          <c:w val="0.81544980314960624"/>
          <c:h val="0.74422928791509746"/>
        </c:manualLayout>
      </c:layout>
      <c:bar3DChart>
        <c:barDir val="col"/>
        <c:grouping val="standard"/>
        <c:varyColors val="0"/>
        <c:ser>
          <c:idx val="0"/>
          <c:order val="0"/>
          <c:tx>
            <c:strRef>
              <c:f>Sheet9!$B$1</c:f>
              <c:strCache>
                <c:ptCount val="1"/>
                <c:pt idx="0">
                  <c:v>Frequency</c:v>
                </c:pt>
              </c:strCache>
            </c:strRef>
          </c:tx>
          <c:spPr>
            <a:solidFill>
              <a:schemeClr val="accent1"/>
            </a:solidFill>
            <a:ln>
              <a:noFill/>
            </a:ln>
            <a:effectLst/>
            <a:sp3d/>
          </c:spPr>
          <c:invertIfNegative val="0"/>
          <c:cat>
            <c:strRef>
              <c:f>Sheet9!$A$2:$A$34</c:f>
              <c:strCache>
                <c:ptCount val="33"/>
                <c:pt idx="0">
                  <c:v>10</c:v>
                </c:pt>
                <c:pt idx="1">
                  <c:v>20</c:v>
                </c:pt>
                <c:pt idx="2">
                  <c:v>30</c:v>
                </c:pt>
                <c:pt idx="3">
                  <c:v>40</c:v>
                </c:pt>
                <c:pt idx="4">
                  <c:v>50</c:v>
                </c:pt>
                <c:pt idx="5">
                  <c:v>60</c:v>
                </c:pt>
                <c:pt idx="6">
                  <c:v>70</c:v>
                </c:pt>
                <c:pt idx="7">
                  <c:v>80</c:v>
                </c:pt>
                <c:pt idx="8">
                  <c:v>90</c:v>
                </c:pt>
                <c:pt idx="9">
                  <c:v>100</c:v>
                </c:pt>
                <c:pt idx="10">
                  <c:v>110</c:v>
                </c:pt>
                <c:pt idx="11">
                  <c:v>120</c:v>
                </c:pt>
                <c:pt idx="12">
                  <c:v>130</c:v>
                </c:pt>
                <c:pt idx="13">
                  <c:v>140</c:v>
                </c:pt>
                <c:pt idx="14">
                  <c:v>150</c:v>
                </c:pt>
                <c:pt idx="15">
                  <c:v>160</c:v>
                </c:pt>
                <c:pt idx="16">
                  <c:v>170</c:v>
                </c:pt>
                <c:pt idx="17">
                  <c:v>180</c:v>
                </c:pt>
                <c:pt idx="18">
                  <c:v>190</c:v>
                </c:pt>
                <c:pt idx="19">
                  <c:v>200</c:v>
                </c:pt>
                <c:pt idx="20">
                  <c:v>210</c:v>
                </c:pt>
                <c:pt idx="21">
                  <c:v>220</c:v>
                </c:pt>
                <c:pt idx="22">
                  <c:v>230</c:v>
                </c:pt>
                <c:pt idx="23">
                  <c:v>240</c:v>
                </c:pt>
                <c:pt idx="24">
                  <c:v>250</c:v>
                </c:pt>
                <c:pt idx="25">
                  <c:v>260</c:v>
                </c:pt>
                <c:pt idx="26">
                  <c:v>270</c:v>
                </c:pt>
                <c:pt idx="27">
                  <c:v>280</c:v>
                </c:pt>
                <c:pt idx="28">
                  <c:v>290</c:v>
                </c:pt>
                <c:pt idx="29">
                  <c:v>300</c:v>
                </c:pt>
                <c:pt idx="30">
                  <c:v>310</c:v>
                </c:pt>
                <c:pt idx="31">
                  <c:v>320</c:v>
                </c:pt>
                <c:pt idx="32">
                  <c:v>More</c:v>
                </c:pt>
              </c:strCache>
            </c:strRef>
          </c:cat>
          <c:val>
            <c:numRef>
              <c:f>Sheet9!$B$2:$B$34</c:f>
              <c:numCache>
                <c:formatCode>General</c:formatCode>
                <c:ptCount val="33"/>
                <c:pt idx="0">
                  <c:v>0</c:v>
                </c:pt>
                <c:pt idx="1">
                  <c:v>7</c:v>
                </c:pt>
                <c:pt idx="2">
                  <c:v>72</c:v>
                </c:pt>
                <c:pt idx="3">
                  <c:v>107</c:v>
                </c:pt>
                <c:pt idx="4">
                  <c:v>136</c:v>
                </c:pt>
                <c:pt idx="5">
                  <c:v>97</c:v>
                </c:pt>
                <c:pt idx="6">
                  <c:v>127</c:v>
                </c:pt>
                <c:pt idx="7">
                  <c:v>111</c:v>
                </c:pt>
                <c:pt idx="8">
                  <c:v>105</c:v>
                </c:pt>
                <c:pt idx="9">
                  <c:v>117</c:v>
                </c:pt>
                <c:pt idx="10">
                  <c:v>57</c:v>
                </c:pt>
                <c:pt idx="11">
                  <c:v>60</c:v>
                </c:pt>
                <c:pt idx="12">
                  <c:v>24</c:v>
                </c:pt>
                <c:pt idx="13">
                  <c:v>37</c:v>
                </c:pt>
                <c:pt idx="14">
                  <c:v>40</c:v>
                </c:pt>
                <c:pt idx="15">
                  <c:v>42</c:v>
                </c:pt>
                <c:pt idx="16">
                  <c:v>25</c:v>
                </c:pt>
                <c:pt idx="17">
                  <c:v>16</c:v>
                </c:pt>
                <c:pt idx="18">
                  <c:v>11</c:v>
                </c:pt>
                <c:pt idx="19">
                  <c:v>10</c:v>
                </c:pt>
                <c:pt idx="20">
                  <c:v>13</c:v>
                </c:pt>
                <c:pt idx="21">
                  <c:v>6</c:v>
                </c:pt>
                <c:pt idx="22">
                  <c:v>6</c:v>
                </c:pt>
                <c:pt idx="23">
                  <c:v>3</c:v>
                </c:pt>
                <c:pt idx="24">
                  <c:v>5</c:v>
                </c:pt>
                <c:pt idx="25">
                  <c:v>4</c:v>
                </c:pt>
                <c:pt idx="26">
                  <c:v>3</c:v>
                </c:pt>
                <c:pt idx="27">
                  <c:v>4</c:v>
                </c:pt>
                <c:pt idx="28">
                  <c:v>2</c:v>
                </c:pt>
                <c:pt idx="29">
                  <c:v>1</c:v>
                </c:pt>
                <c:pt idx="30">
                  <c:v>3</c:v>
                </c:pt>
                <c:pt idx="31">
                  <c:v>1</c:v>
                </c:pt>
                <c:pt idx="32">
                  <c:v>11</c:v>
                </c:pt>
              </c:numCache>
            </c:numRef>
          </c:val>
          <c:extLst>
            <c:ext xmlns:c16="http://schemas.microsoft.com/office/drawing/2014/chart" uri="{C3380CC4-5D6E-409C-BE32-E72D297353CC}">
              <c16:uniqueId val="{00000000-0DD0-854A-9F15-FB672992702C}"/>
            </c:ext>
          </c:extLst>
        </c:ser>
        <c:dLbls>
          <c:showLegendKey val="0"/>
          <c:showVal val="0"/>
          <c:showCatName val="0"/>
          <c:showSerName val="0"/>
          <c:showPercent val="0"/>
          <c:showBubbleSize val="0"/>
        </c:dLbls>
        <c:gapWidth val="150"/>
        <c:shape val="box"/>
        <c:axId val="27658319"/>
        <c:axId val="2002086464"/>
        <c:axId val="2002483504"/>
      </c:bar3DChart>
      <c:catAx>
        <c:axId val="27658319"/>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2086464"/>
        <c:crosses val="autoZero"/>
        <c:auto val="1"/>
        <c:lblAlgn val="ctr"/>
        <c:lblOffset val="100"/>
        <c:noMultiLvlLbl val="0"/>
      </c:catAx>
      <c:valAx>
        <c:axId val="20020864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658319"/>
        <c:crosses val="autoZero"/>
        <c:crossBetween val="between"/>
      </c:valAx>
      <c:serAx>
        <c:axId val="2002483504"/>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2086464"/>
        <c:crosses val="autoZero"/>
      </c:ser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963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963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963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BC3BA40-92AF-0344-B15B-C6B0E549E0EF}" type="slidenum">
              <a:rPr lang="en-US"/>
              <a:pPr>
                <a:defRPr/>
              </a:pPr>
              <a:t>‹#›</a:t>
            </a:fld>
            <a:endParaRPr lang="en-US"/>
          </a:p>
        </p:txBody>
      </p:sp>
    </p:spTree>
    <p:extLst>
      <p:ext uri="{BB962C8B-B14F-4D97-AF65-F5344CB8AC3E}">
        <p14:creationId xmlns:p14="http://schemas.microsoft.com/office/powerpoint/2010/main" val="3791519226"/>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3:55.466"/>
    </inkml:context>
    <inkml:brush xml:id="br0">
      <inkml:brushProperty name="width" value="0.05" units="cm"/>
      <inkml:brushProperty name="height" value="0.05" units="cm"/>
      <inkml:brushProperty name="color" value="#004F8B"/>
    </inkml:brush>
  </inkml:definitions>
  <inkml:trace contextRef="#ctx0" brushRef="#br0">0 3657 24575,'4'-11'0,"-1"1"0,0 0 0,0-1 0,-1 0 0,2-1 0,-1-1 0,3-2 0,-1 1 0,2-3 0,-1 4 0,-1-4 0,5-8 0,6-9 0,1 2 0,3-2 0,-9 14 0,1-3 0,-3 3 0,0 0 0,2-2 0,-1 2 0,3-6 0,0 3 0,2 2 0,4-2 0,-1 4 0,6-3 0,-2 0 0,-1 1 0,-1-5 0,-4 1 0,3-4 0,-2-2 0,2 0 0,1-4 0,8-2 0,2-4 0,8-1 0,-5 7 0,2 4 0,-4 3 0,0-4 0,1 0 0,-5 4 0,2-4 0,-1 4 0,6-8 0,-1 0 0,4-1 0,0-4 0,2-2 0,7-7 0,5 0 0,0 3 0,1 3 0,-9 4 0,-7 0 0,-10-1 0,-4 3 0,-7 4 0,3-5 0,-2 0 0,4-9 0,-1-5 0,-4 7 0,-1-6 0,-3 6 0,-2-8 0,-4 2 0,-3-1 0,-2 3 0,0-3 0,0 3 0,0-1 0,1 10 0,1-1 0,1 9 0,0-2 0,0 1 0,0 5 0,1-3 0,0 1 0,1 0 0,-1 2 0,0 6 0,0 0 0,-1 4 0,1-4 0,-1-5 0,0 3 0,-2-8 0,2 4 0,-3-6 0,3 2 0,-3 2 0,2-1 0,-2 5 0,0 0 0,0 6 0,0 7 0,0 3 0,0 3 0,0 1 0,0-1 0,1-2 0,-1-4 0,1-1 0,-1-2 0,1 2 0,0-4 0,2 1 0,-1-7 0,1 0 0,0-4 0,-3 2 0,3 0 0,-3-1 0,3-1 0,-2 1 0,2 0 0,0 4 0,-1 1 0,-1 6 0,0 3 0,-1 7 0,1 0 0,-1 3 0,0-1 0,1 0 0,0 0 0,0 0 0,-1 2 0,0 1 0,0 1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5:40.184"/>
    </inkml:context>
    <inkml:brush xml:id="br0">
      <inkml:brushProperty name="width" value="0.025" units="cm"/>
      <inkml:brushProperty name="height" value="0.025" units="cm"/>
      <inkml:brushProperty name="color" value="#E71224"/>
    </inkml:brush>
  </inkml:definitions>
  <inkml:trace contextRef="#ctx0" brushRef="#br0">123 50 24575,'-4'-6'0,"0"0"0,-1 0 0,1 1 0,-1 0 0,1-1 0,0 1 0,0 1 0,3 1 0,-2 1 0,2 1 0,-2 1 0,-1 1 0,-1 0 0,-1 3 0,2-1 0,-1 1 0,3-1 0,-2 3 0,1 1 0,-1 3 0,1 0 0,2 3 0,1-1 0,0 3 0,1-1 0,2 0 0,2-2 0,0 1 0,1 0 0,-1-3 0,0-2 0,-1-2 0,0-3 0,-1 1 0,1-1 0,1 2 0,3-1 0,1 3 0,5 0 0,1 0 0,2-2 0,-4-3 0,-3-1 0,-4 0 0,-1-5 0,-2-6 0,1-9 0,-3-2 0,1-3 0,-2 3 0,-2 4 0,0 2 0,-2 4 0,-1 3 0,-2 3 0,1 1 0,-2 1 0,1 1 0,0 0 0,-3 0 0,-2 1 0,-5-2 0,-1 0 0,1 2 0,2-1 0,5 2 0,4 0 0,4 1 0,-2 3 0,0 3 0,-2 3 0,0 0 0,0 4 0,1-2 0,1 0 0,0-3 0,3-2 0,0-3 0,3-2 0,5-1 0,2-2 0,4-4 0,-1-2 0,1-3 0,-1-2 0,-2 0 0,-2 1 0,-3 2 0,-2 3 0,-2-2 0,-3-1 0,0 0 0,-2 0 0,-1 3 0,1 2 0,0 2 0,1 1 0,0 2 0,-1 2 0,0 1 0,0 2 0,0 1 0,0 3 0,0 0 0,2-1 0,1-1 0,1-2 0,0 0 0,-2-5 0,3 2 0,1-7 0,1-1 0,1-3 0,0-2 0,-2 2 0,0 1 0,-1 3 0,-1 3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5:45.828"/>
    </inkml:context>
    <inkml:brush xml:id="br0">
      <inkml:brushProperty name="width" value="0.05" units="cm"/>
      <inkml:brushProperty name="height" value="0.05" units="cm"/>
      <inkml:brushProperty name="color" value="#004F8B"/>
    </inkml:brush>
  </inkml:definitions>
  <inkml:trace contextRef="#ctx0" brushRef="#br0">0 3657 24575,'4'-11'0,"-1"1"0,0 0 0,0-1 0,-1 0 0,2-1 0,-1-1 0,3-2 0,-1 1 0,2-3 0,-1 4 0,-1-4 0,5-8 0,6-9 0,1 2 0,3-2 0,-9 14 0,1-3 0,-3 3 0,0 0 0,2-2 0,-1 2 0,3-6 0,0 3 0,2 2 0,4-2 0,-1 4 0,6-3 0,-2 0 0,-1 1 0,-1-5 0,-4 1 0,3-4 0,-2-2 0,2 0 0,1-4 0,8-2 0,2-4 0,8-1 0,-5 7 0,2 4 0,-4 3 0,0-4 0,1 0 0,-5 4 0,2-4 0,-1 4 0,6-8 0,-1 0 0,4-1 0,0-4 0,2-2 0,7-7 0,5 0 0,0 3 0,1 3 0,-9 4 0,-7 0 0,-10-1 0,-4 3 0,-7 4 0,3-5 0,-2 0 0,4-9 0,-1-5 0,-4 7 0,-1-6 0,-3 6 0,-2-8 0,-4 2 0,-3-1 0,-2 3 0,0-3 0,0 3 0,0-1 0,1 10 0,1-1 0,1 9 0,0-2 0,0 1 0,0 5 0,1-3 0,0 1 0,1 0 0,-1 2 0,0 6 0,0 0 0,-1 4 0,1-4 0,-1-5 0,0 3 0,-2-8 0,2 4 0,-3-6 0,3 2 0,-3 2 0,2-1 0,-2 5 0,0 0 0,0 6 0,0 7 0,0 3 0,0 3 0,0 1 0,0-1 0,1-2 0,-1-4 0,1-1 0,-1-2 0,1 2 0,0-4 0,2 1 0,-1-7 0,1 0 0,0-4 0,-3 2 0,3 0 0,-3-1 0,3-1 0,-2 1 0,2 0 0,0 4 0,-1 1 0,-1 6 0,0 3 0,-1 7 0,1 0 0,-1 3 0,0-1 0,1 0 0,0 0 0,0 0 0,-1 2 0,0 1 0,0 1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5:45.829"/>
    </inkml:context>
    <inkml:brush xml:id="br0">
      <inkml:brushProperty name="width" value="0.05" units="cm"/>
      <inkml:brushProperty name="height" value="0.05" units="cm"/>
      <inkml:brushProperty name="color" value="#004F8B"/>
    </inkml:brush>
  </inkml:definitions>
  <inkml:trace contextRef="#ctx0" brushRef="#br0">1529 1 24575,'-1'12'0,"0"0"0,1 6 0,0 0 0,0 4 0,0-2 0,1 1 0,-1 0 0,1 2 0,1 2 0,-2 0 0,1-4 0,1 1 0,-2-1 0,0 10 0,-2 2 0,-1 5 0,1 5 0,-3 1 0,3 2 0,-4 2 0,-2 3 0,1-1 0,-4 13 0,-1 0 0,-4 16 0,-5 6 0,0-3 0,8-32 0,0 1 0,1-2 0,0 0 0,0 9 0,0 0 0,1-6 0,0-2 0,-3 31 0,2-16 0,3-22 0,0 3 0,-1-5 0,0-3 0,-7 8 0,-4 5 0,-5 4 0,-1 2 0,6-11 0,2 0 0,6-6 0,0-3 0,5-7 0,1-5 0,3-4 0,-1-4 0,1 2 0,-1-1 0,2-2 0,-5 3 0,3-6 0,-7 2 0,2-2 0,0-3 0,0 2 0,1-2 0,-3 1 0,-1 2 0,-1-1 0,-4 1 0,2 1 0,-4 2 0,4 1 0,-1-3 0,6-1 0,1-3 0,3 1 0,-2 0 0,-2 1 0,-4 3 0,-4 0 0,-3 4 0,-3-4 0,0 4 0,-1-3 0,-1 2 0,-3-1 0,2 1 0,-6 1 0,2 0 0,-6 2 0,2 0 0,0 3 0,5-1 0,7-2 0,3 2 0,3-4 0,3 4 0,3-7 0,5-3 0,2-4 0,2 1 0,1-1 0,-2 3 0,3-1 0,-6 4 0,3 2 0,-6 8 0,1 0 0,-2 4 0,-2 0 0,1 0 0,0 2 0,-2 0 0,3-2 0,-3 4 0,3 3 0,-3 1 0,1 0 0,-1-8 0,0-3 0,5-7 0,0-3 0,4-3 0,-1-3 0,0 0 0,1-1 0,-1 1 0,1 2 0,-2-3 0,1 2 0,0-2 0,2-1 0,1-2 0,3-2 0,-3-2 0,3 2 0,-3 1 0,1 2 0,-2 1 0,2 2 0,-1-2 0,1 2 0,0-2 0,1-1 0,1 0 0,-1 0 0,1 1 0,-4 1 0,4 0 0,-3-2 0,3-2 0,2-5 0,0-2 0,1-4 0,-1-2 0,-2 5 0,1-4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5:45.832"/>
    </inkml:context>
    <inkml:brush xml:id="br0">
      <inkml:brushProperty name="width" value="0.025" units="cm"/>
      <inkml:brushProperty name="height" value="0.025" units="cm"/>
      <inkml:brushProperty name="color" value="#E71224"/>
    </inkml:brush>
  </inkml:definitions>
  <inkml:trace contextRef="#ctx0" brushRef="#br0">49 100 24575,'-3'2'0,"1"2"0,0 0 0,0 1 0,0 2 0,0 0 0,0 1 0,0 0 0,0 0 0,0 3 0,0 1 0,2-1 0,1 0 0,1-4 0,1-2 0,0-2 0,0-2 0,-1-1 0,3 0 0,2-1 0,2-2 0,2-5 0,-1 1 0,2-7 0,-3-2 0,0-1 0,-3-1 0,-2 4 0,-3 4 0,0 3 0,0 0 0,0 0 0,0-3 0,-1-2 0,-2 0 0,0-1 0,-3 3 0,0 3 0,-2 2 0,1 4 0,-4 0 0,-1 1 0,-1 0 0,-1 1 0,2 1 0,1 2 0,2 3 0,2-2 0,2 3 0,0-3 0,1 4 0,1-1 0,0 1 0,0-3 0,2 2 0,-1-4 0,1 0 0,0-1 0,2 0 0,3 1 0,5 1 0,6 1 0,-2-2 0,2-2 0,-8 0 0,-2-2 0,-2 0 0,-2 0 0,0-2 0,0 0 0,-1-5 0,2-2 0,-1-4 0,-1-1 0,1-3 0,-4 1 0,0 1 0,-3 1 0,0 6 0,-2 4 0,1 6 0,-4 4 0,1 3 0,-1 3 0,2 3 0,0 2 0,5 3 0,1-3 0,3-1 0,1-3 0,1-4 0,1-3 0,3-2 0,4-3 0,5 0 0,0-1 0,2 0 0,-5-2 0,-4-5 0,-2-3 0,-2-4 0,-2-4 0,-1 5 0,-2-4 0,-1 6 0,-2-2 0,-3 2 0,-2 1 0,-2 3 0,0 6 0,0 3 0,4 4 0,-3-1 0,4 1 0,-1-2 0,3 3 0,0-3 0,2 2 0,3-3 0,-1-1 0,2-1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5:45.833"/>
    </inkml:context>
    <inkml:brush xml:id="br0">
      <inkml:brushProperty name="width" value="0.025" units="cm"/>
      <inkml:brushProperty name="height" value="0.025" units="cm"/>
      <inkml:brushProperty name="color" value="#E71224"/>
    </inkml:brush>
  </inkml:definitions>
  <inkml:trace contextRef="#ctx0" brushRef="#br0">71 113 24575,'-4'0'0,"0"1"0,1 0 0,1 0 0,0 3 0,0-1 0,2 3 0,-2 1 0,-1 5 0,0 2 0,-2 6 0,3 1 0,-1-2 0,3 0 0,1-5 0,2-3 0,0-3 0,0-5 0,1-1 0,0-2 0,1-1 0,0-3 0,1-1 0,-1-5 0,0-1 0,-2 0 0,-1-1 0,-2 3 0,1 0 0,-1 1 0,1-1 0,0-1 0,0-4 0,-1-3 0,0-1 0,0 2 0,0 0 0,-3-1 0,1-4 0,-4 4 0,2 2 0,-3 7 0,1 5 0,-2 3 0,0 1 0,-2 4 0,2 0 0,-1 3 0,3 1 0,1 0 0,1 2 0,3-3 0,-1 0 0,2 2 0,2 1 0,-1 0 0,4 1 0,-1-3 0,2-2 0,-3-2 0,0-2 0,0-2 0,0-1 0,2 0 0,-1-1 0,0-2 0,-3 0 0,3-3 0,-2 2 0,3-5 0,-1 0 0,1-3 0,-1-3 0,-1 0 0,1-6 0,-4 5 0,0 0 0,-1 5 0,-2 5 0,0 3 0,0 2 0,-2 2 0,-1 2 0,-4 2 0,1 2 0,-3 4 0,3 0 0,3 2 0,2 0 0,3 1 0,-1 2 0,2-1 0,0 2 0,0-1 0,3 1 0,2-1 0,8 1 0,-1-5 0,1-4 0,-7-3 0,0-4 0,-2-1 0,0 0 0,1-2 0,-2-2 0,0-3 0,0-2 0,-2-5 0,0-5 0,-5-4 0,-1-1 0,-4 7 0,-1 4 0,2 8 0,2 2 0,1 4 0,0 2 0,-1 0 0,-2 2 0,2 0 0,1-1 0,3-1 0,0-1 0,1-1 0,1 0 0,1-3 0,0 0 0,0 0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8:28.336"/>
    </inkml:context>
    <inkml:brush xml:id="br0">
      <inkml:brushProperty name="width" value="0.05" units="cm"/>
      <inkml:brushProperty name="height" value="0.05" units="cm"/>
      <inkml:brushProperty name="color" value="#004F8B"/>
    </inkml:brush>
  </inkml:definitions>
  <inkml:trace contextRef="#ctx0" brushRef="#br0">0 3657 24575,'4'-11'0,"-1"1"0,0 0 0,0-1 0,-1 0 0,2-1 0,-1-1 0,3-2 0,-1 1 0,2-3 0,-1 4 0,-1-4 0,5-8 0,6-9 0,1 2 0,3-2 0,-9 14 0,1-3 0,-3 3 0,0 0 0,2-2 0,-1 2 0,3-6 0,0 3 0,2 2 0,4-2 0,-1 4 0,6-3 0,-2 0 0,-1 1 0,-1-5 0,-4 1 0,3-4 0,-2-2 0,2 0 0,1-4 0,8-2 0,2-4 0,8-1 0,-5 7 0,2 4 0,-4 3 0,0-4 0,1 0 0,-5 4 0,2-4 0,-1 4 0,6-8 0,-1 0 0,4-1 0,0-4 0,2-2 0,7-7 0,5 0 0,0 3 0,1 3 0,-9 4 0,-7 0 0,-10-1 0,-4 3 0,-7 4 0,3-5 0,-2 0 0,4-9 0,-1-5 0,-4 7 0,-1-6 0,-3 6 0,-2-8 0,-4 2 0,-3-1 0,-2 3 0,0-3 0,0 3 0,0-1 0,1 10 0,1-1 0,1 9 0,0-2 0,0 1 0,0 5 0,1-3 0,0 1 0,1 0 0,-1 2 0,0 6 0,0 0 0,-1 4 0,1-4 0,-1-5 0,0 3 0,-2-8 0,2 4 0,-3-6 0,3 2 0,-3 2 0,2-1 0,-2 5 0,0 0 0,0 6 0,0 7 0,0 3 0,0 3 0,0 1 0,0-1 0,1-2 0,-1-4 0,1-1 0,-1-2 0,1 2 0,0-4 0,2 1 0,-1-7 0,1 0 0,0-4 0,-3 2 0,3 0 0,-3-1 0,3-1 0,-2 1 0,2 0 0,0 4 0,-1 1 0,-1 6 0,0 3 0,-1 7 0,1 0 0,-1 3 0,0-1 0,1 0 0,0 0 0,0 0 0,-1 2 0,0 1 0,0 1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8:28.337"/>
    </inkml:context>
    <inkml:brush xml:id="br0">
      <inkml:brushProperty name="width" value="0.05" units="cm"/>
      <inkml:brushProperty name="height" value="0.05" units="cm"/>
      <inkml:brushProperty name="color" value="#004F8B"/>
    </inkml:brush>
  </inkml:definitions>
  <inkml:trace contextRef="#ctx0" brushRef="#br0">1529 1 24575,'-2'11'0,"1"2"0,1 4 0,0 1 0,0 5 0,0-4 0,1 2 0,0 0 0,0 2 0,0 2 0,0 0 0,0-3 0,0 0 0,-1-1 0,0 9 0,-1 3 0,-3 5 0,3 5 0,-4 1 0,3 2 0,-5 2 0,0 3 0,0-1 0,-5 13 0,1 1 0,-5 14 0,-5 7 0,0-2 0,8-33 0,0 1 0,0-3 0,1 2 0,0 7 0,1 1 0,0-5 0,0-3 0,-3 30 0,2-15 0,2-21 0,2 1 0,-2-4 0,0-2 0,-7 6 0,-4 7 0,-6 2 0,1 4 0,5-12 0,2 0 0,5-7 0,2-2 0,4-6 0,1-7 0,2-3 0,0-3 0,2 1 0,-2-2 0,2-1 0,-5 3 0,2-5 0,-6 1 0,3-3 0,-1-1 0,0 0 0,1-1 0,-3 2 0,-2 0 0,1 0 0,-5 2 0,2-1 0,-4 4 0,4 0 0,-1-3 0,6-1 0,1-3 0,2 0 0,-1 1 0,-1 1 0,-6 3 0,-3 0 0,-2 4 0,-5-3 0,2 3 0,-2-4 0,-2 3 0,-1-1 0,1 2 0,-7 0 0,3-1 0,-5 3 0,1 1 0,0 2 0,5-2 0,6 0 0,4 0 0,3-2 0,3 2 0,4-6 0,4-3 0,2-4 0,2 1 0,0-1 0,0 4 0,1-3 0,-4 6 0,1 1 0,-4 7 0,-1 2 0,-1 2 0,-2 1 0,2 0 0,-2 2 0,0 0 0,2-2 0,-3 5 0,2 1 0,-2 3 0,1-1 0,-1-8 0,1-4 0,4-6 0,0-2 0,3-5 0,0-1 0,1-1 0,0-1 0,-1 1 0,0 1 0,0-2 0,0 2 0,0-2 0,2-1 0,1-1 0,2-4 0,-1 0 0,2 0 0,-4 2 0,3 3 0,-3 0 0,1 2 0,1-3 0,-1 3 0,2-2 0,0 0 0,1-2 0,-2 1 0,2 1 0,-3 1 0,2 0 0,-1-1 0,2-3 0,2-6 0,0 0 0,0-5 0,0-3 0,-1 7 0,0-5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8:28.338"/>
    </inkml:context>
    <inkml:brush xml:id="br0">
      <inkml:brushProperty name="width" value="0.025" units="cm"/>
      <inkml:brushProperty name="height" value="0.025" units="cm"/>
      <inkml:brushProperty name="color" value="#E71224"/>
    </inkml:brush>
  </inkml:definitions>
  <inkml:trace contextRef="#ctx0" brushRef="#br0">108 76 24575,'-2'2'0,"0"2"0,0 0 0,0 0 0,-1 0 0,1 0 0,-1 0 0,1 1 0,-1-2 0,2 1 0,-1-1 0,1 1 0,1-2 0,-1 1 0,0-1 0,0 0 0,-1 2 0,0 0 0,-1 3 0,-1-1 0,3 1 0,-1-3 0,2 0 0,0-2 0,0 1 0,1-1 0,1 0 0,0 1 0,2-2 0,-1 0 0,0-1 0,0 0 0,-1 0 0,1 0 0,-1 0 0,2-1 0,-2-1 0,3-4 0,-2-1 0,2-2 0,-3-2 0,2 2 0,-2 1 0,1 2 0,-2 2 0,0-1 0,0 1 0,0 0 0,0-1 0,-1 2 0,1 0 0,-1 0 0,1 1 0,-1-1 0,0-1 0,0 0 0,-2-3 0,-1-1 0,-3-4 0,-4-1 0,0 1 0,-2 0 0,2 5 0,3 2 0,1 4 0,0 2 0,0 3 0,2 3 0,-1 0 0,1 2 0,-2 1 0,0 1 0,-1 0 0,3 0 0,-1 0 0,2 1 0,0-1 0,2-2 0,0-3 0,1-3 0,0 1 0,0 3 0,1 0 0,0 5 0,6 1 0,-1 0 0,5 3 0,-2-5 0,-1 0 0,-1-6 0,-4 0 0,2-5 0,1-1 0,3-5 0,7-6 0,-1-1 0,2-5 0,-2 1 0,-3 0 0,0-1 0,-6 7 0,0 0 0,-4 4 0,1 1 0,-2 0 0,0 0 0,-1-3 0,0 1 0,-1-2 0,0 3 0,-2 1 0,-1 2 0,0-1 0,-2 2 0,-1-1 0,2 3 0,-3-1 0,1 1 0,-2 0 0,1 1 0,3 0 0,0 0 0,0 4 0,-2 0 0,1 5 0,-2-2 0,0 8 0,-2-1 0,0 8 0,2-4 0,3 0 0,2-5 0,2-1 0,0-1 0,1-4 0,0-1 0,0-4 0,1 0 0,4-1 0,-1-1 0,5 0 0,-2 0 0,-1-1 0,0-2 0,-5 0 0,1-4 0,0 0 0,0-4 0,-1-2 0,0 0 0,-1-1 0,-1 2 0,0 4 0,-2 3 0,0 5 0,0 1 0,-2 2 0,3-1 0,-1 0 0,2 0 0,0-2 0,1 1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8:28.339"/>
    </inkml:context>
    <inkml:brush xml:id="br0">
      <inkml:brushProperty name="width" value="0.025" units="cm"/>
      <inkml:brushProperty name="height" value="0.025" units="cm"/>
      <inkml:brushProperty name="color" value="#E71224"/>
    </inkml:brush>
  </inkml:definitions>
  <inkml:trace contextRef="#ctx0" brushRef="#br0">123 50 24575,'-4'-6'0,"0"0"0,-1 0 0,1 1 0,-1 0 0,1-1 0,0 1 0,0 1 0,3 1 0,-2 1 0,2 1 0,-2 1 0,-1 1 0,-1 0 0,-1 3 0,2-1 0,-1 1 0,3-1 0,-2 3 0,1 1 0,-1 3 0,1 0 0,2 3 0,1-1 0,0 3 0,1-1 0,2 0 0,2-2 0,0 1 0,1 0 0,-1-3 0,0-2 0,-1-2 0,0-3 0,-1 1 0,1-1 0,1 2 0,3-1 0,1 3 0,5 0 0,1 0 0,2-2 0,-4-3 0,-3-1 0,-4 0 0,-1-5 0,-2-6 0,1-9 0,-3-2 0,1-3 0,-2 3 0,-2 4 0,0 2 0,-2 4 0,-1 3 0,-2 3 0,1 1 0,-2 1 0,1 1 0,0 0 0,-3 0 0,-2 1 0,-5-2 0,-1 0 0,1 2 0,2-1 0,5 2 0,4 0 0,4 1 0,-2 3 0,0 3 0,-2 3 0,0 0 0,0 4 0,1-2 0,1 0 0,0-3 0,3-2 0,0-3 0,3-2 0,5-1 0,2-2 0,4-4 0,-1-2 0,1-3 0,-1-2 0,-2 0 0,-2 1 0,-3 2 0,-2 3 0,-2-2 0,-3-1 0,0 0 0,-2 0 0,-1 3 0,1 2 0,0 2 0,1 1 0,0 2 0,-1 2 0,0 1 0,0 2 0,0 1 0,0 3 0,0 0 0,2-1 0,1-1 0,1-2 0,0 0 0,-2-5 0,3 2 0,1-7 0,1-1 0,1-3 0,0-2 0,-2 2 0,0 1 0,-1 3 0,-1 3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8:28.340"/>
    </inkml:context>
    <inkml:brush xml:id="br0">
      <inkml:brushProperty name="width" value="0.05" units="cm"/>
      <inkml:brushProperty name="height" value="0.05" units="cm"/>
      <inkml:brushProperty name="color" value="#004F8B"/>
    </inkml:brush>
  </inkml:definitions>
  <inkml:trace contextRef="#ctx0" brushRef="#br0">0 3657 24575,'4'-11'0,"-1"1"0,0 0 0,0-1 0,-1 0 0,2-1 0,-1-1 0,3-2 0,-1 1 0,2-3 0,-1 4 0,-1-4 0,5-8 0,6-9 0,1 2 0,3-2 0,-9 14 0,1-3 0,-3 3 0,0 0 0,2-2 0,-1 2 0,3-6 0,0 3 0,2 2 0,4-2 0,-1 4 0,6-3 0,-2 0 0,-1 1 0,-1-5 0,-4 1 0,3-4 0,-2-2 0,2 0 0,1-4 0,8-2 0,2-4 0,8-1 0,-5 7 0,2 4 0,-4 3 0,0-4 0,1 0 0,-5 4 0,2-4 0,-1 4 0,6-8 0,-1 0 0,4-1 0,0-4 0,2-2 0,7-7 0,5 0 0,0 3 0,1 3 0,-9 4 0,-7 0 0,-10-1 0,-4 3 0,-7 4 0,3-5 0,-2 0 0,4-9 0,-1-5 0,-4 7 0,-1-6 0,-3 6 0,-2-8 0,-4 2 0,-3-1 0,-2 3 0,0-3 0,0 3 0,0-1 0,1 10 0,1-1 0,1 9 0,0-2 0,0 1 0,0 5 0,1-3 0,0 1 0,1 0 0,-1 2 0,0 6 0,0 0 0,-1 4 0,1-4 0,-1-5 0,0 3 0,-2-8 0,2 4 0,-3-6 0,3 2 0,-3 2 0,2-1 0,-2 5 0,0 0 0,0 6 0,0 7 0,0 3 0,0 3 0,0 1 0,0-1 0,1-2 0,-1-4 0,1-1 0,-1-2 0,1 2 0,0-4 0,2 1 0,-1-7 0,1 0 0,0-4 0,-3 2 0,3 0 0,-3-1 0,3-1 0,-2 1 0,2 0 0,0 4 0,-1 1 0,-1 6 0,0 3 0,-1 7 0,1 0 0,-1 3 0,0-1 0,1 0 0,0 0 0,0 0 0,-1 2 0,0 1 0,0 1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3:59.471"/>
    </inkml:context>
    <inkml:brush xml:id="br0">
      <inkml:brushProperty name="width" value="0.05" units="cm"/>
      <inkml:brushProperty name="height" value="0.05" units="cm"/>
      <inkml:brushProperty name="color" value="#004F8B"/>
    </inkml:brush>
  </inkml:definitions>
  <inkml:trace contextRef="#ctx0" brushRef="#br0">1529 1 24575,'-2'11'0,"1"2"0,1 4 0,0 1 0,0 5 0,0-4 0,1 2 0,0 0 0,0 2 0,0 2 0,0 0 0,0-3 0,0 0 0,-1-1 0,0 9 0,-1 3 0,-3 5 0,3 5 0,-4 1 0,3 2 0,-5 2 0,0 3 0,0-1 0,-5 13 0,1 1 0,-5 14 0,-5 7 0,0-2 0,8-33 0,0 1 0,0-3 0,1 2 0,0 7 0,1 1 0,0-5 0,0-3 0,-3 30 0,2-15 0,2-21 0,2 1 0,-2-4 0,0-2 0,-7 6 0,-4 7 0,-6 2 0,1 4 0,5-12 0,2 0 0,5-7 0,2-2 0,4-6 0,1-7 0,2-3 0,0-3 0,2 1 0,-2-2 0,2-1 0,-5 3 0,2-5 0,-6 1 0,3-3 0,-1-1 0,0 0 0,1-1 0,-3 2 0,-2 0 0,1 0 0,-5 2 0,2-1 0,-4 4 0,4 0 0,-1-3 0,6-1 0,1-3 0,2 0 0,-1 1 0,-1 1 0,-6 3 0,-3 0 0,-2 4 0,-5-3 0,2 3 0,-2-4 0,-2 3 0,-1-1 0,1 2 0,-7 0 0,3-1 0,-5 3 0,1 1 0,0 2 0,5-2 0,6 0 0,4 0 0,3-2 0,3 2 0,4-6 0,4-3 0,2-4 0,2 1 0,0-1 0,0 4 0,1-3 0,-4 6 0,1 1 0,-4 7 0,-1 2 0,-1 2 0,-2 1 0,2 0 0,-2 2 0,0 0 0,2-2 0,-3 5 0,2 1 0,-2 3 0,1-1 0,-1-8 0,1-4 0,4-6 0,0-2 0,3-5 0,0-1 0,1-1 0,0-1 0,-1 1 0,0 1 0,0-2 0,0 2 0,0-2 0,2-1 0,1-1 0,2-4 0,-1 0 0,2 0 0,-4 2 0,3 3 0,-3 0 0,1 2 0,1-3 0,-1 3 0,2-2 0,0 0 0,1-2 0,-2 1 0,2 1 0,-3 1 0,2 0 0,-1-1 0,2-3 0,2-6 0,0 0 0,0-5 0,0-3 0,-1 7 0,0-5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8:28.341"/>
    </inkml:context>
    <inkml:brush xml:id="br0">
      <inkml:brushProperty name="width" value="0.05" units="cm"/>
      <inkml:brushProperty name="height" value="0.05" units="cm"/>
      <inkml:brushProperty name="color" value="#004F8B"/>
    </inkml:brush>
  </inkml:definitions>
  <inkml:trace contextRef="#ctx0" brushRef="#br0">1529 1 24575,'-1'12'0,"0"0"0,1 6 0,0 0 0,0 4 0,0-2 0,1 1 0,-1 0 0,1 2 0,1 2 0,-2 0 0,1-4 0,1 1 0,-2-1 0,0 10 0,-2 2 0,-1 5 0,1 5 0,-3 1 0,3 2 0,-4 2 0,-2 3 0,1-1 0,-4 13 0,-1 0 0,-4 16 0,-5 6 0,0-3 0,8-32 0,0 1 0,1-2 0,0 0 0,0 9 0,0 0 0,1-6 0,0-2 0,-3 31 0,2-16 0,3-22 0,0 3 0,-1-5 0,0-3 0,-7 8 0,-4 5 0,-5 4 0,-1 2 0,6-11 0,2 0 0,6-6 0,0-3 0,5-7 0,1-5 0,3-4 0,-1-4 0,1 2 0,-1-1 0,2-2 0,-5 3 0,3-6 0,-7 2 0,2-2 0,0-3 0,0 2 0,1-2 0,-3 1 0,-1 2 0,-1-1 0,-4 1 0,2 1 0,-4 2 0,4 1 0,-1-3 0,6-1 0,1-3 0,3 1 0,-2 0 0,-2 1 0,-4 3 0,-4 0 0,-3 4 0,-3-4 0,0 4 0,-1-3 0,-1 2 0,-3-1 0,2 1 0,-6 1 0,2 0 0,-6 2 0,2 0 0,0 3 0,5-1 0,7-2 0,3 2 0,3-4 0,3 4 0,3-7 0,5-3 0,2-4 0,2 1 0,1-1 0,-2 3 0,3-1 0,-6 4 0,3 2 0,-6 8 0,1 0 0,-2 4 0,-2 0 0,1 0 0,0 2 0,-2 0 0,3-2 0,-3 4 0,3 3 0,-3 1 0,1 0 0,-1-8 0,0-3 0,5-7 0,0-3 0,4-3 0,-1-3 0,0 0 0,1-1 0,-1 1 0,1 2 0,-2-3 0,1 2 0,0-2 0,2-1 0,1-2 0,3-2 0,-3-2 0,3 2 0,-3 1 0,1 2 0,-2 1 0,2 2 0,-1-2 0,1 2 0,0-2 0,1-1 0,1 0 0,-1 0 0,1 1 0,-4 1 0,4 0 0,-3-2 0,3-2 0,2-5 0,0-2 0,1-4 0,-1-2 0,-2 5 0,1-4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8:28.342"/>
    </inkml:context>
    <inkml:brush xml:id="br0">
      <inkml:brushProperty name="width" value="0.025" units="cm"/>
      <inkml:brushProperty name="height" value="0.025" units="cm"/>
      <inkml:brushProperty name="color" value="#E71224"/>
    </inkml:brush>
  </inkml:definitions>
  <inkml:trace contextRef="#ctx0" brushRef="#br0">49 100 24575,'-3'2'0,"1"2"0,0 0 0,0 1 0,0 2 0,0 0 0,0 1 0,0 0 0,0 0 0,0 3 0,0 1 0,2-1 0,1 0 0,1-4 0,1-2 0,0-2 0,0-2 0,-1-1 0,3 0 0,2-1 0,2-2 0,2-5 0,-1 1 0,2-7 0,-3-2 0,0-1 0,-3-1 0,-2 4 0,-3 4 0,0 3 0,0 0 0,0 0 0,0-3 0,-1-2 0,-2 0 0,0-1 0,-3 3 0,0 3 0,-2 2 0,1 4 0,-4 0 0,-1 1 0,-1 0 0,-1 1 0,2 1 0,1 2 0,2 3 0,2-2 0,2 3 0,0-3 0,1 4 0,1-1 0,0 1 0,0-3 0,2 2 0,-1-4 0,1 0 0,0-1 0,2 0 0,3 1 0,5 1 0,6 1 0,-2-2 0,2-2 0,-8 0 0,-2-2 0,-2 0 0,-2 0 0,0-2 0,0 0 0,-1-5 0,2-2 0,-1-4 0,-1-1 0,1-3 0,-4 1 0,0 1 0,-3 1 0,0 6 0,-2 4 0,1 6 0,-4 4 0,1 3 0,-1 3 0,2 3 0,0 2 0,5 3 0,1-3 0,3-1 0,1-3 0,1-4 0,1-3 0,3-2 0,4-3 0,5 0 0,0-1 0,2 0 0,-5-2 0,-4-5 0,-2-3 0,-2-4 0,-2-4 0,-1 5 0,-2-4 0,-1 6 0,-2-2 0,-3 2 0,-2 1 0,-2 3 0,0 6 0,0 3 0,4 4 0,-3-1 0,4 1 0,-1-2 0,3 3 0,0-3 0,2 2 0,3-3 0,-1-1 0,2-1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8:28.343"/>
    </inkml:context>
    <inkml:brush xml:id="br0">
      <inkml:brushProperty name="width" value="0.025" units="cm"/>
      <inkml:brushProperty name="height" value="0.025" units="cm"/>
      <inkml:brushProperty name="color" value="#E71224"/>
    </inkml:brush>
  </inkml:definitions>
  <inkml:trace contextRef="#ctx0" brushRef="#br0">71 113 24575,'-4'0'0,"0"1"0,1 0 0,1 0 0,0 3 0,0-1 0,2 3 0,-2 1 0,-1 5 0,0 2 0,-2 6 0,3 1 0,-1-2 0,3 0 0,1-5 0,2-3 0,0-3 0,0-5 0,1-1 0,0-2 0,1-1 0,0-3 0,1-1 0,-1-5 0,0-1 0,-2 0 0,-1-1 0,-2 3 0,1 0 0,-1 1 0,1-1 0,0-1 0,0-4 0,-1-3 0,0-1 0,0 2 0,0 0 0,-3-1 0,1-4 0,-4 4 0,2 2 0,-3 7 0,1 5 0,-2 3 0,0 1 0,-2 4 0,2 0 0,-1 3 0,3 1 0,1 0 0,1 2 0,3-3 0,-1 0 0,2 2 0,2 1 0,-1 0 0,4 1 0,-1-3 0,2-2 0,-3-2 0,0-2 0,0-2 0,0-1 0,2 0 0,-1-1 0,0-2 0,-3 0 0,3-3 0,-2 2 0,3-5 0,-1 0 0,1-3 0,-1-3 0,-1 0 0,1-6 0,-4 5 0,0 0 0,-1 5 0,-2 5 0,0 3 0,0 2 0,-2 2 0,-1 2 0,-4 2 0,1 2 0,-3 4 0,3 0 0,3 2 0,2 0 0,3 1 0,-1 2 0,2-1 0,0 2 0,0-1 0,3 1 0,2-1 0,8 1 0,-1-5 0,1-4 0,-7-3 0,0-4 0,-2-1 0,0 0 0,1-2 0,-2-2 0,0-3 0,0-2 0,-2-5 0,0-5 0,-5-4 0,-1-1 0,-4 7 0,-1 4 0,2 8 0,2 2 0,1 4 0,0 2 0,-1 0 0,-2 2 0,2 0 0,1-1 0,3-1 0,0-1 0,1-1 0,1 0 0,1-3 0,0 0 0,0 0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9:19.982"/>
    </inkml:context>
    <inkml:brush xml:id="br0">
      <inkml:brushProperty name="width" value="0.025" units="cm"/>
      <inkml:brushProperty name="height" value="0.025" units="cm"/>
      <inkml:brushProperty name="color" value="#E71224"/>
    </inkml:brush>
  </inkml:definitions>
  <inkml:trace contextRef="#ctx0" brushRef="#br0">123 50 24575,'-4'-6'0,"0"0"0,-1 0 0,1 1 0,-1 0 0,1-1 0,0 1 0,0 1 0,3 1 0,-2 1 0,2 1 0,-2 1 0,-1 1 0,-1 0 0,-1 3 0,2-1 0,-1 1 0,3-1 0,-2 3 0,1 1 0,-1 3 0,1 0 0,2 3 0,1-1 0,0 3 0,1-1 0,2 0 0,2-2 0,0 1 0,1 0 0,-1-3 0,0-2 0,-1-2 0,0-3 0,-1 1 0,1-1 0,1 2 0,3-1 0,1 3 0,5 0 0,1 0 0,2-2 0,-4-3 0,-3-1 0,-4 0 0,-1-5 0,-2-6 0,1-9 0,-3-2 0,1-3 0,-2 3 0,-2 4 0,0 2 0,-2 4 0,-1 3 0,-2 3 0,1 1 0,-2 1 0,1 1 0,0 0 0,-3 0 0,-2 1 0,-5-2 0,-1 0 0,1 2 0,2-1 0,5 2 0,4 0 0,4 1 0,-2 3 0,0 3 0,-2 3 0,0 0 0,0 4 0,1-2 0,1 0 0,0-3 0,3-2 0,0-3 0,3-2 0,5-1 0,2-2 0,4-4 0,-1-2 0,1-3 0,-1-2 0,-2 0 0,-2 1 0,-3 2 0,-2 3 0,-2-2 0,-3-1 0,0 0 0,-2 0 0,-1 3 0,1 2 0,0 2 0,1 1 0,0 2 0,-1 2 0,0 1 0,0 2 0,0 1 0,0 3 0,0 0 0,2-1 0,1-1 0,1-2 0,0 0 0,-2-5 0,3 2 0,1-7 0,1-1 0,1-3 0,0-2 0,-2 2 0,0 1 0,-1 3 0,-1 3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9:37.654"/>
    </inkml:context>
    <inkml:brush xml:id="br0">
      <inkml:brushProperty name="width" value="0.05" units="cm"/>
      <inkml:brushProperty name="height" value="0.05" units="cm"/>
      <inkml:brushProperty name="color" value="#004F8B"/>
    </inkml:brush>
  </inkml:definitions>
  <inkml:trace contextRef="#ctx0" brushRef="#br0">0 3657 24575,'4'-11'0,"-1"1"0,0 0 0,0-1 0,-1 0 0,2-1 0,-1-1 0,3-2 0,-1 1 0,2-3 0,-1 4 0,-1-4 0,5-8 0,6-9 0,1 2 0,3-2 0,-9 14 0,1-3 0,-3 3 0,0 0 0,2-2 0,-1 2 0,3-6 0,0 3 0,2 2 0,4-2 0,-1 4 0,6-3 0,-2 0 0,-1 1 0,-1-5 0,-4 1 0,3-4 0,-2-2 0,2 0 0,1-4 0,8-2 0,2-4 0,8-1 0,-5 7 0,2 4 0,-4 3 0,0-4 0,1 0 0,-5 4 0,2-4 0,-1 4 0,6-8 0,-1 0 0,4-1 0,0-4 0,2-2 0,7-7 0,5 0 0,0 3 0,1 3 0,-9 4 0,-7 0 0,-10-1 0,-4 3 0,-7 4 0,3-5 0,-2 0 0,4-9 0,-1-5 0,-4 7 0,-1-6 0,-3 6 0,-2-8 0,-4 2 0,-3-1 0,-2 3 0,0-3 0,0 3 0,0-1 0,1 10 0,1-1 0,1 9 0,0-2 0,0 1 0,0 5 0,1-3 0,0 1 0,1 0 0,-1 2 0,0 6 0,0 0 0,-1 4 0,1-4 0,-1-5 0,0 3 0,-2-8 0,2 4 0,-3-6 0,3 2 0,-3 2 0,2-1 0,-2 5 0,0 0 0,0 6 0,0 7 0,0 3 0,0 3 0,0 1 0,0-1 0,1-2 0,-1-4 0,1-1 0,-1-2 0,1 2 0,0-4 0,2 1 0,-1-7 0,1 0 0,0-4 0,-3 2 0,3 0 0,-3-1 0,3-1 0,-2 1 0,2 0 0,0 4 0,-1 1 0,-1 6 0,0 3 0,-1 7 0,1 0 0,-1 3 0,0-1 0,1 0 0,0 0 0,0 0 0,-1 2 0,0 1 0,0 1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9:37.655"/>
    </inkml:context>
    <inkml:brush xml:id="br0">
      <inkml:brushProperty name="width" value="0.05" units="cm"/>
      <inkml:brushProperty name="height" value="0.05" units="cm"/>
      <inkml:brushProperty name="color" value="#004F8B"/>
    </inkml:brush>
  </inkml:definitions>
  <inkml:trace contextRef="#ctx0" brushRef="#br0">1529 1 24575,'-1'12'0,"0"0"0,1 6 0,0 0 0,0 4 0,0-2 0,1 1 0,-1 0 0,1 2 0,1 2 0,-2 0 0,1-4 0,1 1 0,-2-1 0,0 10 0,-2 2 0,-1 5 0,1 5 0,-3 1 0,3 2 0,-4 2 0,-2 3 0,1-1 0,-4 13 0,-1 0 0,-4 16 0,-5 6 0,0-3 0,8-32 0,0 1 0,1-2 0,0 0 0,0 9 0,0 0 0,1-6 0,0-2 0,-3 31 0,2-16 0,3-22 0,0 3 0,-1-5 0,0-3 0,-7 8 0,-4 5 0,-5 4 0,-1 2 0,6-11 0,2 0 0,6-6 0,0-3 0,5-7 0,1-5 0,3-4 0,-1-4 0,1 2 0,-1-1 0,2-2 0,-5 3 0,3-6 0,-7 2 0,2-2 0,0-3 0,0 2 0,1-2 0,-3 1 0,-1 2 0,-1-1 0,-4 1 0,2 1 0,-4 2 0,4 1 0,-1-3 0,6-1 0,1-3 0,3 1 0,-2 0 0,-2 1 0,-4 3 0,-4 0 0,-3 4 0,-3-4 0,0 4 0,-1-3 0,-1 2 0,-3-1 0,2 1 0,-6 1 0,2 0 0,-6 2 0,2 0 0,0 3 0,5-1 0,7-2 0,3 2 0,3-4 0,3 4 0,3-7 0,5-3 0,2-4 0,2 1 0,1-1 0,-2 3 0,3-1 0,-6 4 0,3 2 0,-6 8 0,1 0 0,-2 4 0,-2 0 0,1 0 0,0 2 0,-2 0 0,3-2 0,-3 4 0,3 3 0,-3 1 0,1 0 0,-1-8 0,0-3 0,5-7 0,0-3 0,4-3 0,-1-3 0,0 0 0,1-1 0,-1 1 0,1 2 0,-2-3 0,1 2 0,0-2 0,2-1 0,1-2 0,3-2 0,-3-2 0,3 2 0,-3 1 0,1 2 0,-2 1 0,2 2 0,-1-2 0,1 2 0,0-2 0,1-1 0,1 0 0,-1 0 0,1 1 0,-4 1 0,4 0 0,-3-2 0,3-2 0,2-5 0,0-2 0,1-4 0,-1-2 0,-2 5 0,1-4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9:37.656"/>
    </inkml:context>
    <inkml:brush xml:id="br0">
      <inkml:brushProperty name="width" value="0.025" units="cm"/>
      <inkml:brushProperty name="height" value="0.025" units="cm"/>
      <inkml:brushProperty name="color" value="#E71224"/>
    </inkml:brush>
  </inkml:definitions>
  <inkml:trace contextRef="#ctx0" brushRef="#br0">49 100 24575,'-3'2'0,"1"2"0,0 0 0,0 1 0,0 2 0,0 0 0,0 1 0,0 0 0,0 0 0,0 3 0,0 1 0,2-1 0,1 0 0,1-4 0,1-2 0,0-2 0,0-2 0,-1-1 0,3 0 0,2-1 0,2-2 0,2-5 0,-1 1 0,2-7 0,-3-2 0,0-1 0,-3-1 0,-2 4 0,-3 4 0,0 3 0,0 0 0,0 0 0,0-3 0,-1-2 0,-2 0 0,0-1 0,-3 3 0,0 3 0,-2 2 0,1 4 0,-4 0 0,-1 1 0,-1 0 0,-1 1 0,2 1 0,1 2 0,2 3 0,2-2 0,2 3 0,0-3 0,1 4 0,1-1 0,0 1 0,0-3 0,2 2 0,-1-4 0,1 0 0,0-1 0,2 0 0,3 1 0,5 1 0,6 1 0,-2-2 0,2-2 0,-8 0 0,-2-2 0,-2 0 0,-2 0 0,0-2 0,0 0 0,-1-5 0,2-2 0,-1-4 0,-1-1 0,1-3 0,-4 1 0,0 1 0,-3 1 0,0 6 0,-2 4 0,1 6 0,-4 4 0,1 3 0,-1 3 0,2 3 0,0 2 0,5 3 0,1-3 0,3-1 0,1-3 0,1-4 0,1-3 0,3-2 0,4-3 0,5 0 0,0-1 0,2 0 0,-5-2 0,-4-5 0,-2-3 0,-2-4 0,-2-4 0,-1 5 0,-2-4 0,-1 6 0,-2-2 0,-3 2 0,-2 1 0,-2 3 0,0 6 0,0 3 0,4 4 0,-3-1 0,4 1 0,-1-2 0,3 3 0,0-3 0,2 2 0,3-3 0,-1-1 0,2-1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51:57.883"/>
    </inkml:context>
    <inkml:brush xml:id="br0">
      <inkml:brushProperty name="width" value="0.025" units="cm"/>
      <inkml:brushProperty name="height" value="0.025" units="cm"/>
      <inkml:brushProperty name="color" value="#004F8B"/>
    </inkml:brush>
  </inkml:definitions>
  <inkml:trace contextRef="#ctx0" brushRef="#br0">1 0 24575,'0'6'0,"0"1"0,0 1 0,0 3 0,0 0 0,0 5 0,1 2 0,-1 2 0,4 0 0,-3-2 0,3 2 0,0 2 0,2 1 0,0 2 0,0-4 0,-1 1 0,0 3 0,1 2 0,0 4 0,0-2 0,1 5 0,1-1 0,4 7 0,-1-1 0,0-2 0,2 5 0,-2-6 0,1 7 0,-1-5 0,0-3 0,-1 1 0,3-3 0,-1 1 0,3 3 0,0-5 0,5 5 0,5 0 0,7 6 0,3 5 0,0-2 0,4 3 0,-4-3 0,4 1 0,0-3 0,-10-10 0,4-1 0,-10-6 0,1 0 0,-2-3 0,-4-3 0,0-4 0,-2 1 0,5 0 0,5 7 0,3-1 0,8 7 0,1 2 0,9 1 0,5 5 0,3-4 0,11 6 0,5 0 0,12 4 0,6 0 0,-18-11 0,-2 1 0,-14-12 0,-2 4 0,7-3 0,-15-2 0,5-1 0,-8-5 0,7 2 0,0-3 0,9 1 0,5 1 0,8 1 0,-3-2 0,-10-2 0,-1-3 0,-7-2 0,4 1 0,-5-2 0,-9-2 0,11 1 0,-6-3 0,16 1 0,-6 0 0,-3-1 0,6 1 0,7-1 0,15 2 0,7 0 0,-4 2 0,-5 0 0,-5 0 0,-5-2 0,2 0 0,-14-4 0,-1 1 0,-9-3 0,3 3 0,4-1 0,-3 0 0,8 0 0,-8-2 0,6 0 0,-4 0 0,-5 1 0,0 0 0,-11 0 0,-7-1 0,-9 0 0,-9 0 0,-2 0 0,-3 0 0,-1 0 0,-3 0 0,-4-5 0,-3 4 0,2-3 0,-1 4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52:02.091"/>
    </inkml:context>
    <inkml:brush xml:id="br0">
      <inkml:brushProperty name="width" value="0.025" units="cm"/>
      <inkml:brushProperty name="height" value="0.025" units="cm"/>
      <inkml:brushProperty name="color" value="#004F8B"/>
    </inkml:brush>
  </inkml:definitions>
  <inkml:trace contextRef="#ctx0" brushRef="#br0">4416 0 24575,'-8'0'0,"0"0"0,1 0 0,2 0 0,-1 0 0,-1 0 0,-9 0 0,-2 1 0,-9 0 0,2 0 0,-9-1 0,2 0 0,-6 0 0,2 0 0,-7 1 0,3 1 0,-7 0 0,0-1 0,-5-1 0,1 0 0,-5 0 0,-4 2 0,-11 0 0,-8 2 0,9 0 0,-14 0 0,12 0 0,-8 2 0,-8 2 0,17 5 0,-17 10 0,3 5 0,35-10 0,0 0 0,-2 2 0,1 0 0,4-2 0,0 0 0,-2 1 0,2 1 0,-30 11 0,-1-3 0,12-2 0,15-8 0,-3 3 0,8 1 0,-12 4 0,0 5 0,0 0 0,-8 11 0,-6 7 0,32-18 0,-1 2 0,-2 0 0,2-1 0,-20 22 0,8-8 0,16-12 0,3-3 0,3-1 0,4-5 0,0 1 0,-2 0 0,1 5 0,-8 4 0,5-3 0,-7 6 0,3-3 0,-3 4 0,0-3 0,7-8 0,-3-1 0,3-5 0,-1 1 0,1-2 0,-1 5 0,3-2 0,-4 4 0,2-2 0,5-4 0,-5 1 0,-2 4 0,-12 7 0,-7 6 0,2 2 0,-8 3 0,7 2 0,-3 2 0,8-1 0,12-10 0,4 0 0,10-9 0,1 4 0,5-2 0,3-2 0,2 0 0,2-6 0,1 1 0,0-4 0,1 1 0,-2-2 0,-1 1 0,-4 1 0,-2 1 0,1-1 0,-4 2 0,-2-2 0,-4 5 0,-1 0 0,4-4 0,3 0 0,1-5 0,1 3 0,1-4 0,5-2 0,1-5 0,3 0 0,1-4 0,0 1 0,2-1 0,-1 0 0,1 0 0,0-1 0,0 1 0,2-1 0,-3 1 0,2 0 0,-1-1 0,0 0 0,-7-3 0,6 0 0,-6-1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52:28.269"/>
    </inkml:context>
    <inkml:brush xml:id="br0">
      <inkml:brushProperty name="width" value="0.025" units="cm"/>
      <inkml:brushProperty name="height" value="0.025" units="cm"/>
      <inkml:brushProperty name="color" value="#004F8B"/>
    </inkml:brush>
  </inkml:definitions>
  <inkml:trace contextRef="#ctx0" brushRef="#br0">17 0 24575,'9'11'0,"4"0"0,6 10 0,0-4 0,1 6 0,-1-2 0,1 3 0,0-1 0,-4-4 0,-3-4 0,-4-3 0,2-2 0,-1-1 0,1 0 0,-1-2 0,1 1 0,0-1 0,-2 0 0,-2-1 0,-1-1 0,0 2 0,1 0 0,-2 1 0,3-1 0,-1 1 0,2 1 0,1 1 0,1-1 0,0 1 0,2-1 0,-1 1 0,0-3 0,-4-1 0,-3-3 0,-3-1 0,-5 1 0,2-1 0,-6 1 0,4 0 0,-2 1 0,-1 1 0,-2-1 0,1 1 0,-6-1 0,4-2 0,-1 3 0,0-4 0,2 4 0,0-2 0,3 1 0,0-2 0,0 2 0,-2-1 0,-1 2 0,2-1 0,1 0 0,0-2 0,1 2 0,-3-1 0,3 0 0,-2 0 0,1-1 0,0 2 0,-3-1 0,3 0 0,-2 1 0,2-2 0,0 2 0,0-1 0,1-2 0,-2 2 0,2-1 0,-3 1 0,2 1 0,0-1 0,1 0 0,0 0 0,1-1 0,0 1 0,-2 0 0,0 1 0,-2 0 0,-2 2 0,1-2 0,-1 2 0,0 0 0,1 0 0,0 0 0,1-2 0,-2 1 0,0 0 0,-4 1 0,0 2 0,1-2 0,3 0 0,4-2 0,2-1 0,1-1 0,1-2 0,1 1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4:11.170"/>
    </inkml:context>
    <inkml:brush xml:id="br0">
      <inkml:brushProperty name="width" value="0.025" units="cm"/>
      <inkml:brushProperty name="height" value="0.025" units="cm"/>
      <inkml:brushProperty name="color" value="#E71224"/>
    </inkml:brush>
  </inkml:definitions>
  <inkml:trace contextRef="#ctx0" brushRef="#br0">108 76 24575,'-2'2'0,"0"2"0,0 0 0,0 0 0,-1 0 0,1 0 0,-1 0 0,1 1 0,-1-2 0,2 1 0,-1-1 0,1 1 0,1-2 0,-1 1 0,0-1 0,0 0 0,-1 2 0,0 0 0,-1 3 0,-1-1 0,3 1 0,-1-3 0,2 0 0,0-2 0,0 1 0,1-1 0,1 0 0,0 1 0,2-2 0,-1 0 0,0-1 0,0 0 0,-1 0 0,1 0 0,-1 0 0,2-1 0,-2-1 0,3-4 0,-2-1 0,2-2 0,-3-2 0,2 2 0,-2 1 0,1 2 0,-2 2 0,0-1 0,0 1 0,0 0 0,0-1 0,-1 2 0,1 0 0,-1 0 0,1 1 0,-1-1 0,0-1 0,0 0 0,-2-3 0,-1-1 0,-3-4 0,-4-1 0,0 1 0,-2 0 0,2 5 0,3 2 0,1 4 0,0 2 0,0 3 0,2 3 0,-1 0 0,1 2 0,-2 1 0,0 1 0,-1 0 0,3 0 0,-1 0 0,2 1 0,0-1 0,2-2 0,0-3 0,1-3 0,0 1 0,0 3 0,1 0 0,0 5 0,6 1 0,-1 0 0,5 3 0,-2-5 0,-1 0 0,-1-6 0,-4 0 0,2-5 0,1-1 0,3-5 0,7-6 0,-1-1 0,2-5 0,-2 1 0,-3 0 0,0-1 0,-6 7 0,0 0 0,-4 4 0,1 1 0,-2 0 0,0 0 0,-1-3 0,0 1 0,-1-2 0,0 3 0,-2 1 0,-1 2 0,0-1 0,-2 2 0,-1-1 0,2 3 0,-3-1 0,1 1 0,-2 0 0,1 1 0,3 0 0,0 0 0,0 4 0,-2 0 0,1 5 0,-2-2 0,0 8 0,-2-1 0,0 8 0,2-4 0,3 0 0,2-5 0,2-1 0,0-1 0,1-4 0,0-1 0,0-4 0,1 0 0,4-1 0,-1-1 0,5 0 0,-2 0 0,-1-1 0,0-2 0,-5 0 0,1-4 0,0 0 0,0-4 0,-1-2 0,0 0 0,-1-1 0,-1 2 0,0 4 0,-2 3 0,0 5 0,0 1 0,-2 2 0,3-1 0,-1 0 0,2 0 0,0-2 0,1 1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52:36.257"/>
    </inkml:context>
    <inkml:brush xml:id="br0">
      <inkml:brushProperty name="width" value="0.025" units="cm"/>
      <inkml:brushProperty name="height" value="0.025" units="cm"/>
      <inkml:brushProperty name="color" value="#004F8B"/>
    </inkml:brush>
  </inkml:definitions>
  <inkml:trace contextRef="#ctx0" brushRef="#br0">1 3 24575,'0'-1'0,"0"0"0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52:44.671"/>
    </inkml:context>
    <inkml:brush xml:id="br0">
      <inkml:brushProperty name="width" value="0.025" units="cm"/>
      <inkml:brushProperty name="height" value="0.025" units="cm"/>
      <inkml:brushProperty name="color" value="#004F8B"/>
    </inkml:brush>
  </inkml:definitions>
  <inkml:trace contextRef="#ctx0" brushRef="#br0">0 3 24575,'0'-2'0,"0"1"0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52:51.725"/>
    </inkml:context>
    <inkml:brush xml:id="br0">
      <inkml:brushProperty name="width" value="0.025" units="cm"/>
      <inkml:brushProperty name="height" value="0.025" units="cm"/>
      <inkml:brushProperty name="color" value="#004F8B"/>
    </inkml:brush>
  </inkml:definitions>
  <inkml:trace contextRef="#ctx0" brushRef="#br0">0 0 24575,'0'0'0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4:13.826"/>
    </inkml:context>
    <inkml:brush xml:id="br0">
      <inkml:brushProperty name="width" value="0.025" units="cm"/>
      <inkml:brushProperty name="height" value="0.025" units="cm"/>
      <inkml:brushProperty name="color" value="#E71224"/>
    </inkml:brush>
  </inkml:definitions>
  <inkml:trace contextRef="#ctx0" brushRef="#br0">123 50 24575,'-4'-6'0,"0"0"0,-1 0 0,1 1 0,-1 0 0,1-1 0,0 1 0,0 1 0,3 1 0,-2 1 0,2 1 0,-2 1 0,-1 1 0,-1 0 0,-1 3 0,2-1 0,-1 1 0,3-1 0,-2 3 0,1 1 0,-1 3 0,1 0 0,2 3 0,1-1 0,0 3 0,1-1 0,2 0 0,2-2 0,0 1 0,1 0 0,-1-3 0,0-2 0,-1-2 0,0-3 0,-1 1 0,1-1 0,1 2 0,3-1 0,1 3 0,5 0 0,1 0 0,2-2 0,-4-3 0,-3-1 0,-4 0 0,-1-5 0,-2-6 0,1-9 0,-3-2 0,1-3 0,-2 3 0,-2 4 0,0 2 0,-2 4 0,-1 3 0,-2 3 0,1 1 0,-2 1 0,1 1 0,0 0 0,-3 0 0,-2 1 0,-5-2 0,-1 0 0,1 2 0,2-1 0,5 2 0,4 0 0,4 1 0,-2 3 0,0 3 0,-2 3 0,0 0 0,0 4 0,1-2 0,1 0 0,0-3 0,3-2 0,0-3 0,3-2 0,5-1 0,2-2 0,4-4 0,-1-2 0,1-3 0,-1-2 0,-2 0 0,-2 1 0,-3 2 0,-2 3 0,-2-2 0,-3-1 0,0 0 0,-2 0 0,-1 3 0,1 2 0,0 2 0,1 1 0,0 2 0,-1 2 0,0 1 0,0 2 0,0 1 0,0 3 0,0 0 0,2-1 0,1-1 0,1-2 0,0 0 0,-2-5 0,3 2 0,1-7 0,1-1 0,1-3 0,0-2 0,-2 2 0,0 1 0,-1 3 0,-1 3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4:16.840"/>
    </inkml:context>
    <inkml:brush xml:id="br0">
      <inkml:brushProperty name="width" value="0.025" units="cm"/>
      <inkml:brushProperty name="height" value="0.025" units="cm"/>
      <inkml:brushProperty name="color" value="#E71224"/>
    </inkml:brush>
  </inkml:definitions>
  <inkml:trace contextRef="#ctx0" brushRef="#br0">49 99 24575,'-3'2'0,"1"2"0,0 0 0,0 1 0,0 2 0,0 0 0,0 0 0,0 2 0,0-1 0,0 3 0,0 1 0,2-1 0,1-1 0,1-2 0,1-3 0,0-2 0,0-2 0,-1-1 0,3 0 0,2-1 0,2-2 0,2-5 0,-1 1 0,2-7 0,-3-2 0,0-1 0,-3-2 0,-2 6 0,-3 3 0,0 3 0,0 0 0,0-1 0,0-1 0,-1-3 0,-2 0 0,0-1 0,-3 2 0,0 5 0,-2 1 0,1 4 0,-4-1 0,-1 2 0,-1 0 0,-1 2 0,2 0 0,1 2 0,2 3 0,2-2 0,2 3 0,0-3 0,1 4 0,1-1 0,0 1 0,0-3 0,2 1 0,-1-2 0,1-1 0,0-1 0,2 0 0,3 1 0,5 1 0,6 1 0,-2-3 0,2 0 0,-8-2 0,-2-1 0,-2 0 0,-2 0 0,0-1 0,0-1 0,-1-5 0,2-2 0,-1-4 0,-1-1 0,1-3 0,-4 1 0,0 1 0,-3 1 0,0 6 0,-2 4 0,1 6 0,-4 4 0,1 3 0,-1 3 0,2 2 0,0 4 0,5 2 0,1-3 0,3-1 0,1-3 0,1-4 0,1-3 0,3-3 0,4-1 0,5-1 0,0-1 0,2 0 0,-5-2 0,-4-5 0,-2-3 0,-2-5 0,-2-2 0,-1 4 0,-2-4 0,-1 6 0,-2-3 0,-3 4 0,-2 0 0,-2 3 0,0 5 0,0 5 0,4 3 0,-3-1 0,4 0 0,-1 0 0,3 2 0,0-3 0,2 2 0,3-3 0,-1-1 0,2-1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4:19.473"/>
    </inkml:context>
    <inkml:brush xml:id="br0">
      <inkml:brushProperty name="width" value="0.025" units="cm"/>
      <inkml:brushProperty name="height" value="0.025" units="cm"/>
      <inkml:brushProperty name="color" value="#E71224"/>
    </inkml:brush>
  </inkml:definitions>
  <inkml:trace contextRef="#ctx0" brushRef="#br0">71 113 24575,'-4'0'0,"0"1"0,1 0 0,1 0 0,0 3 0,0-1 0,2 3 0,-2 1 0,-1 5 0,0 2 0,-2 6 0,3 1 0,-1-2 0,3 0 0,1-5 0,2-3 0,0-3 0,0-5 0,1-1 0,0-2 0,1-1 0,0-3 0,1-1 0,-1-5 0,0-1 0,-2 0 0,-1-1 0,-2 3 0,1 0 0,-1 1 0,1-1 0,0-1 0,0-4 0,-1-3 0,0-1 0,0 2 0,0 0 0,-3-1 0,1-4 0,-4 4 0,2 2 0,-3 7 0,1 5 0,-2 3 0,0 1 0,-2 4 0,2 0 0,-1 3 0,3 1 0,1 0 0,1 2 0,3-3 0,-1 0 0,2 2 0,2 1 0,-1 0 0,4 1 0,-1-3 0,2-2 0,-3-2 0,0-2 0,0-2 0,0-1 0,2 0 0,-1-1 0,0-2 0,-3 0 0,3-3 0,-2 2 0,3-5 0,-1 0 0,1-3 0,-1-3 0,-1 0 0,1-6 0,-4 5 0,0 0 0,-1 5 0,-2 5 0,0 3 0,0 2 0,-2 2 0,-1 2 0,-4 2 0,1 2 0,-3 4 0,3 0 0,3 2 0,2 0 0,3 1 0,-1 2 0,2-1 0,0 2 0,0-1 0,3 1 0,2-1 0,8 1 0,-1-5 0,1-4 0,-7-3 0,0-4 0,-2-1 0,0 0 0,1-2 0,-2-2 0,0-3 0,0-2 0,-2-5 0,0-5 0,-5-4 0,-1-1 0,-4 7 0,-1 4 0,2 8 0,2 2 0,1 4 0,0 2 0,-1 0 0,-2 2 0,2 0 0,1-1 0,3-1 0,0-1 0,1-1 0,1 0 0,1-3 0,0 0 0,0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5:40.181"/>
    </inkml:context>
    <inkml:brush xml:id="br0">
      <inkml:brushProperty name="width" value="0.05" units="cm"/>
      <inkml:brushProperty name="height" value="0.05" units="cm"/>
      <inkml:brushProperty name="color" value="#004F8B"/>
    </inkml:brush>
  </inkml:definitions>
  <inkml:trace contextRef="#ctx0" brushRef="#br0">0 3657 24575,'4'-11'0,"-1"1"0,0 0 0,0-1 0,-1 0 0,2-1 0,-1-1 0,3-2 0,-1 1 0,2-3 0,-1 4 0,-1-4 0,5-8 0,6-9 0,1 2 0,3-2 0,-9 14 0,1-3 0,-3 3 0,0 0 0,2-2 0,-1 2 0,3-6 0,0 3 0,2 2 0,4-2 0,-1 4 0,6-3 0,-2 0 0,-1 1 0,-1-5 0,-4 1 0,3-4 0,-2-2 0,2 0 0,1-4 0,8-2 0,2-4 0,8-1 0,-5 7 0,2 4 0,-4 3 0,0-4 0,1 0 0,-5 4 0,2-4 0,-1 4 0,6-8 0,-1 0 0,4-1 0,0-4 0,2-2 0,7-7 0,5 0 0,0 3 0,1 3 0,-9 4 0,-7 0 0,-10-1 0,-4 3 0,-7 4 0,3-5 0,-2 0 0,4-9 0,-1-5 0,-4 7 0,-1-6 0,-3 6 0,-2-8 0,-4 2 0,-3-1 0,-2 3 0,0-3 0,0 3 0,0-1 0,1 10 0,1-1 0,1 9 0,0-2 0,0 1 0,0 5 0,1-3 0,0 1 0,1 0 0,-1 2 0,0 6 0,0 0 0,-1 4 0,1-4 0,-1-5 0,0 3 0,-2-8 0,2 4 0,-3-6 0,3 2 0,-3 2 0,2-1 0,-2 5 0,0 0 0,0 6 0,0 7 0,0 3 0,0 3 0,0 1 0,0-1 0,1-2 0,-1-4 0,1-1 0,-1-2 0,1 2 0,0-4 0,2 1 0,-1-7 0,1 0 0,0-4 0,-3 2 0,3 0 0,-3-1 0,3-1 0,-2 1 0,2 0 0,0 4 0,-1 1 0,-1 6 0,0 3 0,-1 7 0,1 0 0,-1 3 0,0-1 0,1 0 0,0 0 0,0 0 0,-1 2 0,0 1 0,0 1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5:40.182"/>
    </inkml:context>
    <inkml:brush xml:id="br0">
      <inkml:brushProperty name="width" value="0.05" units="cm"/>
      <inkml:brushProperty name="height" value="0.05" units="cm"/>
      <inkml:brushProperty name="color" value="#004F8B"/>
    </inkml:brush>
  </inkml:definitions>
  <inkml:trace contextRef="#ctx0" brushRef="#br0">1529 1 24575,'-2'11'0,"1"2"0,1 4 0,0 1 0,0 5 0,0-4 0,1 2 0,0 0 0,0 2 0,0 2 0,0 0 0,0-3 0,0 0 0,-1-1 0,0 9 0,-1 3 0,-3 5 0,3 5 0,-4 1 0,3 2 0,-5 2 0,0 3 0,0-1 0,-5 13 0,1 1 0,-5 14 0,-5 7 0,0-2 0,8-33 0,0 1 0,0-3 0,1 2 0,0 7 0,1 1 0,0-5 0,0-3 0,-3 30 0,2-15 0,2-21 0,2 1 0,-2-4 0,0-2 0,-7 6 0,-4 7 0,-6 2 0,1 4 0,5-12 0,2 0 0,5-7 0,2-2 0,4-6 0,1-7 0,2-3 0,0-3 0,2 1 0,-2-2 0,2-1 0,-5 3 0,2-5 0,-6 1 0,3-3 0,-1-1 0,0 0 0,1-1 0,-3 2 0,-2 0 0,1 0 0,-5 2 0,2-1 0,-4 4 0,4 0 0,-1-3 0,6-1 0,1-3 0,2 0 0,-1 1 0,-1 1 0,-6 3 0,-3 0 0,-2 4 0,-5-3 0,2 3 0,-2-4 0,-2 3 0,-1-1 0,1 2 0,-7 0 0,3-1 0,-5 3 0,1 1 0,0 2 0,5-2 0,6 0 0,4 0 0,3-2 0,3 2 0,4-6 0,4-3 0,2-4 0,2 1 0,0-1 0,0 4 0,1-3 0,-4 6 0,1 1 0,-4 7 0,-1 2 0,-1 2 0,-2 1 0,2 0 0,-2 2 0,0 0 0,2-2 0,-3 5 0,2 1 0,-2 3 0,1-1 0,-1-8 0,1-4 0,4-6 0,0-2 0,3-5 0,0-1 0,1-1 0,0-1 0,-1 1 0,0 1 0,0-2 0,0 2 0,0-2 0,2-1 0,1-1 0,2-4 0,-1 0 0,2 0 0,-4 2 0,3 3 0,-3 0 0,1 2 0,1-3 0,-1 3 0,2-2 0,0 0 0,1-2 0,-2 1 0,2 1 0,-3 1 0,2 0 0,-1-1 0,2-3 0,2-6 0,0 0 0,0-5 0,0-3 0,-1 7 0,0-5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8T19:45:40.183"/>
    </inkml:context>
    <inkml:brush xml:id="br0">
      <inkml:brushProperty name="width" value="0.025" units="cm"/>
      <inkml:brushProperty name="height" value="0.025" units="cm"/>
      <inkml:brushProperty name="color" value="#E71224"/>
    </inkml:brush>
  </inkml:definitions>
  <inkml:trace contextRef="#ctx0" brushRef="#br0">108 76 24575,'-2'2'0,"0"2"0,0 0 0,0 0 0,-1 0 0,1 0 0,-1 0 0,1 1 0,-1-2 0,2 1 0,-1-1 0,1 1 0,1-2 0,-1 1 0,0-1 0,0 0 0,-1 2 0,0 0 0,-1 3 0,-1-1 0,3 1 0,-1-3 0,2 0 0,0-2 0,0 1 0,1-1 0,1 0 0,0 1 0,2-2 0,-1 0 0,0-1 0,0 0 0,-1 0 0,1 0 0,-1 0 0,2-1 0,-2-1 0,3-4 0,-2-1 0,2-2 0,-3-2 0,2 2 0,-2 1 0,1 2 0,-2 2 0,0-1 0,0 1 0,0 0 0,0-1 0,-1 2 0,1 0 0,-1 0 0,1 1 0,-1-1 0,0-1 0,0 0 0,-2-3 0,-1-1 0,-3-4 0,-4-1 0,0 1 0,-2 0 0,2 5 0,3 2 0,1 4 0,0 2 0,0 3 0,2 3 0,-1 0 0,1 2 0,-2 1 0,0 1 0,-1 0 0,3 0 0,-1 0 0,2 1 0,0-1 0,2-2 0,0-3 0,1-3 0,0 1 0,0 3 0,1 0 0,0 5 0,6 1 0,-1 0 0,5 3 0,-2-5 0,-1 0 0,-1-6 0,-4 0 0,2-5 0,1-1 0,3-5 0,7-6 0,-1-1 0,2-5 0,-2 1 0,-3 0 0,0-1 0,-6 7 0,0 0 0,-4 4 0,1 1 0,-2 0 0,0 0 0,-1-3 0,0 1 0,-1-2 0,0 3 0,-2 1 0,-1 2 0,0-1 0,-2 2 0,-1-1 0,2 3 0,-3-1 0,1 1 0,-2 0 0,1 1 0,3 0 0,0 0 0,0 4 0,-2 0 0,1 5 0,-2-2 0,0 8 0,-2-1 0,0 8 0,2-4 0,3 0 0,2-5 0,2-1 0,0-1 0,1-4 0,0-1 0,0-4 0,1 0 0,4-1 0,-1-1 0,5 0 0,-2 0 0,-1-1 0,0-2 0,-5 0 0,1-4 0,0 0 0,0-4 0,-1-2 0,0 0 0,-1-1 0,-1 2 0,0 4 0,-2 3 0,0 5 0,0 1 0,-2 2 0,3-1 0,-1 0 0,2 0 0,0-2 0,1 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475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427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7475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475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475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EE8A2EA-786E-B244-8EA6-E03D723A4CC8}" type="slidenum">
              <a:rPr lang="en-US"/>
              <a:pPr>
                <a:defRPr/>
              </a:pPr>
              <a:t>‹#›</a:t>
            </a:fld>
            <a:endParaRPr lang="en-US"/>
          </a:p>
        </p:txBody>
      </p:sp>
    </p:spTree>
    <p:extLst>
      <p:ext uri="{BB962C8B-B14F-4D97-AF65-F5344CB8AC3E}">
        <p14:creationId xmlns:p14="http://schemas.microsoft.com/office/powerpoint/2010/main" val="26143073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4665" algn="l" defTabSz="456933" rtl="0" eaLnBrk="1" latinLnBrk="0" hangingPunct="1">
      <a:defRPr sz="1200" kern="1200">
        <a:solidFill>
          <a:schemeClr val="tx1"/>
        </a:solidFill>
        <a:latin typeface="+mn-lt"/>
        <a:ea typeface="+mn-ea"/>
        <a:cs typeface="+mn-cs"/>
      </a:defRPr>
    </a:lvl6pPr>
    <a:lvl7pPr marL="2741596" algn="l" defTabSz="456933" rtl="0" eaLnBrk="1" latinLnBrk="0" hangingPunct="1">
      <a:defRPr sz="1200" kern="1200">
        <a:solidFill>
          <a:schemeClr val="tx1"/>
        </a:solidFill>
        <a:latin typeface="+mn-lt"/>
        <a:ea typeface="+mn-ea"/>
        <a:cs typeface="+mn-cs"/>
      </a:defRPr>
    </a:lvl7pPr>
    <a:lvl8pPr marL="3198530" algn="l" defTabSz="456933" rtl="0" eaLnBrk="1" latinLnBrk="0" hangingPunct="1">
      <a:defRPr sz="1200" kern="1200">
        <a:solidFill>
          <a:schemeClr val="tx1"/>
        </a:solidFill>
        <a:latin typeface="+mn-lt"/>
        <a:ea typeface="+mn-ea"/>
        <a:cs typeface="+mn-cs"/>
      </a:defRPr>
    </a:lvl8pPr>
    <a:lvl9pPr marL="3655460" algn="l" defTabSz="45693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3EE8A2EA-786E-B244-8EA6-E03D723A4CC8}" type="slidenum">
              <a:rPr lang="en-US" smtClean="0"/>
              <a:pPr>
                <a:defRPr/>
              </a:pPr>
              <a:t>9</a:t>
            </a:fld>
            <a:endParaRPr lang="en-US"/>
          </a:p>
        </p:txBody>
      </p:sp>
    </p:spTree>
    <p:extLst>
      <p:ext uri="{BB962C8B-B14F-4D97-AF65-F5344CB8AC3E}">
        <p14:creationId xmlns:p14="http://schemas.microsoft.com/office/powerpoint/2010/main" val="2889471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AA153B-F47B-9242-9542-70F7DA004EFD}"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21506" name="Rectangle 2"/>
          <p:cNvSpPr>
            <a:spLocks noGrp="1" noRot="1" noChangeAspect="1" noChangeArrowheads="1"/>
          </p:cNvSpPr>
          <p:nvPr>
            <p:ph type="sldImg"/>
          </p:nvPr>
        </p:nvSpPr>
        <p:spPr bwMode="auto">
          <a:solidFill>
            <a:srgbClr val="FFFFFF"/>
          </a:solidFill>
          <a:ln>
            <a:solidFill>
              <a:srgbClr val="000000"/>
            </a:solidFill>
            <a:miter lim="800000"/>
            <a:headEnd/>
            <a:tailEnd/>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bwMode="auto">
          <a:solidFill>
            <a:srgbClr val="FFFFFF"/>
          </a:solidFill>
          <a:ln>
            <a:solidFill>
              <a:srgbClr val="000000"/>
            </a:solidFill>
            <a:miter lim="800000"/>
            <a:headEnd/>
            <a:tailEnd/>
          </a:ln>
          <a:extLs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Arial" charset="0"/>
            </a:endParaRPr>
          </a:p>
        </p:txBody>
      </p:sp>
    </p:spTree>
    <p:extLst>
      <p:ext uri="{BB962C8B-B14F-4D97-AF65-F5344CB8AC3E}">
        <p14:creationId xmlns:p14="http://schemas.microsoft.com/office/powerpoint/2010/main" val="1963161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D49773-8B00-744A-8BDC-9D860B8488E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6505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C810C0A7-0C59-D142-BC87-9433301A1D9E}" type="slidenum">
              <a:rPr lang="en-US" altLang="en-US" sz="1200">
                <a:solidFill>
                  <a:srgbClr val="000000"/>
                </a:solidFill>
              </a:rPr>
              <a:pPr eaLnBrk="1" hangingPunct="1"/>
              <a:t>48</a:t>
            </a:fld>
            <a:endParaRPr lang="en-US" altLang="en-US" sz="1200">
              <a:solidFill>
                <a:srgbClr val="000000"/>
              </a:solidFill>
            </a:endParaRPr>
          </a:p>
        </p:txBody>
      </p:sp>
      <p:sp>
        <p:nvSpPr>
          <p:cNvPr id="68610" name="Rectangle 2"/>
          <p:cNvSpPr>
            <a:spLocks noGrp="1" noRot="1" noChangeAspect="1" noChangeArrowheads="1" noTextEdit="1"/>
          </p:cNvSpPr>
          <p:nvPr>
            <p:ph type="sldImg"/>
          </p:nvPr>
        </p:nvSpPr>
        <p:spPr>
          <a:xfrm>
            <a:off x="331788" y="652463"/>
            <a:ext cx="6194425" cy="3484562"/>
          </a:xfrm>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tLang="en-US"/>
          </a:p>
        </p:txBody>
      </p:sp>
    </p:spTree>
    <p:extLst>
      <p:ext uri="{BB962C8B-B14F-4D97-AF65-F5344CB8AC3E}">
        <p14:creationId xmlns:p14="http://schemas.microsoft.com/office/powerpoint/2010/main" val="1232523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3E5B4CA6-718E-CE47-A81A-37617556AACE}" type="slidenum">
              <a:rPr kumimoji="0" lang="en-US" altLang="en-US" sz="1200" b="0" i="0" u="none" strike="noStrike" kern="1200" cap="none" spc="0" normalizeH="0" baseline="0" noProof="0">
                <a:ln>
                  <a:noFill/>
                </a:ln>
                <a:solidFill>
                  <a:srgbClr val="000000"/>
                </a:solidFill>
                <a:effectLst/>
                <a:uLnTx/>
                <a:uFillTx/>
                <a:latin typeface="Arial" charset="0"/>
                <a:ea typeface="ＭＳ Ｐゴシック"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US" altLang="en-US" sz="1200" b="0" i="0" u="none" strike="noStrike" kern="1200" cap="none" spc="0" normalizeH="0" baseline="0" noProof="0">
              <a:ln>
                <a:noFill/>
              </a:ln>
              <a:solidFill>
                <a:srgbClr val="000000"/>
              </a:solidFill>
              <a:effectLst/>
              <a:uLnTx/>
              <a:uFillTx/>
              <a:latin typeface="Arial" charset="0"/>
              <a:ea typeface="ＭＳ Ｐゴシック" charset="-128"/>
              <a:cs typeface="+mn-cs"/>
            </a:endParaRPr>
          </a:p>
        </p:txBody>
      </p:sp>
      <p:sp>
        <p:nvSpPr>
          <p:cNvPr id="70658" name="Rectangle 2"/>
          <p:cNvSpPr>
            <a:spLocks noGrp="1" noRot="1" noChangeAspect="1" noChangeArrowheads="1" noTextEdit="1"/>
          </p:cNvSpPr>
          <p:nvPr>
            <p:ph type="sldImg"/>
          </p:nvPr>
        </p:nvSpPr>
        <p:spPr>
          <a:xfrm>
            <a:off x="331788" y="652463"/>
            <a:ext cx="6194425" cy="3484562"/>
          </a:xfrm>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tLang="en-US"/>
          </a:p>
        </p:txBody>
      </p:sp>
    </p:spTree>
    <p:extLst>
      <p:ext uri="{BB962C8B-B14F-4D97-AF65-F5344CB8AC3E}">
        <p14:creationId xmlns:p14="http://schemas.microsoft.com/office/powerpoint/2010/main" val="1335081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2B720452-940D-084C-AA2E-9E126E405B24}" type="slidenum">
              <a:rPr lang="en-US" altLang="en-US" sz="1200">
                <a:solidFill>
                  <a:srgbClr val="000000"/>
                </a:solidFill>
              </a:rPr>
              <a:pPr eaLnBrk="1" hangingPunct="1"/>
              <a:t>57</a:t>
            </a:fld>
            <a:endParaRPr lang="en-US" altLang="en-US" sz="1200">
              <a:solidFill>
                <a:srgbClr val="000000"/>
              </a:solidFill>
            </a:endParaRPr>
          </a:p>
        </p:txBody>
      </p:sp>
      <p:sp>
        <p:nvSpPr>
          <p:cNvPr id="73730" name="Rectangle 2"/>
          <p:cNvSpPr>
            <a:spLocks noGrp="1" noRot="1" noChangeAspect="1" noChangeArrowheads="1" noTextEdit="1"/>
          </p:cNvSpPr>
          <p:nvPr>
            <p:ph type="sldImg"/>
          </p:nvPr>
        </p:nvSpPr>
        <p:spPr>
          <a:xfrm>
            <a:off x="381000" y="685800"/>
            <a:ext cx="6096000" cy="3429000"/>
          </a:xfrm>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tLang="en-US"/>
          </a:p>
        </p:txBody>
      </p:sp>
    </p:spTree>
    <p:extLst>
      <p:ext uri="{BB962C8B-B14F-4D97-AF65-F5344CB8AC3E}">
        <p14:creationId xmlns:p14="http://schemas.microsoft.com/office/powerpoint/2010/main" val="1271147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3D2979F1-FD71-9647-A867-3C7A89B05DD4}" type="slidenum">
              <a:rPr lang="en-US" altLang="en-US" sz="1200">
                <a:solidFill>
                  <a:srgbClr val="000000"/>
                </a:solidFill>
              </a:rPr>
              <a:pPr eaLnBrk="1" hangingPunct="1"/>
              <a:t>58</a:t>
            </a:fld>
            <a:endParaRPr lang="en-US" altLang="en-US" sz="1200">
              <a:solidFill>
                <a:srgbClr val="000000"/>
              </a:solidFill>
            </a:endParaRPr>
          </a:p>
        </p:txBody>
      </p:sp>
      <p:sp>
        <p:nvSpPr>
          <p:cNvPr id="75778" name="Rectangle 2"/>
          <p:cNvSpPr>
            <a:spLocks noGrp="1" noRot="1" noChangeAspect="1" noChangeArrowheads="1" noTextEdit="1"/>
          </p:cNvSpPr>
          <p:nvPr>
            <p:ph type="sldImg"/>
          </p:nvPr>
        </p:nvSpPr>
        <p:spPr>
          <a:xfrm>
            <a:off x="381000" y="685800"/>
            <a:ext cx="6096000" cy="3429000"/>
          </a:xfrm>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tLang="en-US"/>
          </a:p>
        </p:txBody>
      </p:sp>
    </p:spTree>
    <p:extLst>
      <p:ext uri="{BB962C8B-B14F-4D97-AF65-F5344CB8AC3E}">
        <p14:creationId xmlns:p14="http://schemas.microsoft.com/office/powerpoint/2010/main" val="3114400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4A312476-66D2-0644-8E16-122B43DBB1B1}" type="slidenum">
              <a:rPr lang="en-US" altLang="en-US" sz="1200">
                <a:solidFill>
                  <a:srgbClr val="000000"/>
                </a:solidFill>
              </a:rPr>
              <a:pPr eaLnBrk="1" hangingPunct="1"/>
              <a:t>61</a:t>
            </a:fld>
            <a:endParaRPr lang="en-US" altLang="en-US" sz="1200">
              <a:solidFill>
                <a:srgbClr val="000000"/>
              </a:solidFill>
            </a:endParaRPr>
          </a:p>
        </p:txBody>
      </p:sp>
      <p:sp>
        <p:nvSpPr>
          <p:cNvPr id="79874" name="Rectangle 2"/>
          <p:cNvSpPr>
            <a:spLocks noGrp="1" noRot="1" noChangeAspect="1" noChangeArrowheads="1" noTextEdit="1"/>
          </p:cNvSpPr>
          <p:nvPr>
            <p:ph type="sldImg"/>
          </p:nvPr>
        </p:nvSpPr>
        <p:spPr>
          <a:xfrm>
            <a:off x="381000" y="685800"/>
            <a:ext cx="6096000" cy="3429000"/>
          </a:xfrm>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tLang="en-US"/>
          </a:p>
        </p:txBody>
      </p:sp>
    </p:spTree>
    <p:extLst>
      <p:ext uri="{BB962C8B-B14F-4D97-AF65-F5344CB8AC3E}">
        <p14:creationId xmlns:p14="http://schemas.microsoft.com/office/powerpoint/2010/main" val="1138489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6880" indent="0" algn="ctr">
              <a:buNone/>
              <a:defRPr/>
            </a:lvl2pPr>
            <a:lvl3pPr marL="913758" indent="0" algn="ctr">
              <a:buNone/>
              <a:defRPr/>
            </a:lvl3pPr>
            <a:lvl4pPr marL="1370639" indent="0" algn="ctr">
              <a:buNone/>
              <a:defRPr/>
            </a:lvl4pPr>
            <a:lvl5pPr marL="1827517" indent="0" algn="ctr">
              <a:buNone/>
              <a:defRPr/>
            </a:lvl5pPr>
            <a:lvl6pPr marL="2284398" indent="0" algn="ctr">
              <a:buNone/>
              <a:defRPr/>
            </a:lvl6pPr>
            <a:lvl7pPr marL="2741275" indent="0" algn="ctr">
              <a:buNone/>
              <a:defRPr/>
            </a:lvl7pPr>
            <a:lvl8pPr marL="3198156" indent="0" algn="ctr">
              <a:buNone/>
              <a:defRPr/>
            </a:lvl8pPr>
            <a:lvl9pPr marL="3655033"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atin typeface="Arial" charset="0"/>
              </a:defRPr>
            </a:lvl1pPr>
          </a:lstStyle>
          <a:p>
            <a:fld id="{5372FE19-51D5-2444-A02A-6942122D4986}"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atin typeface="Arial" charset="0"/>
              </a:defRPr>
            </a:lvl1pPr>
          </a:lstStyle>
          <a:p>
            <a:fld id="{DE85F1D5-84F9-3041-BD48-82AB7ADF07B7}"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atin typeface="Arial" charset="0"/>
              </a:defRPr>
            </a:lvl1pPr>
          </a:lstStyle>
          <a:p>
            <a:fld id="{AB84EC35-BDA5-8E48-896F-1903B9DB88A2}"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6880" indent="0" algn="ctr">
              <a:buNone/>
              <a:defRPr>
                <a:solidFill>
                  <a:schemeClr val="tx1">
                    <a:tint val="75000"/>
                  </a:schemeClr>
                </a:solidFill>
              </a:defRPr>
            </a:lvl2pPr>
            <a:lvl3pPr marL="913758" indent="0" algn="ctr">
              <a:buNone/>
              <a:defRPr>
                <a:solidFill>
                  <a:schemeClr val="tx1">
                    <a:tint val="75000"/>
                  </a:schemeClr>
                </a:solidFill>
              </a:defRPr>
            </a:lvl3pPr>
            <a:lvl4pPr marL="1370639" indent="0" algn="ctr">
              <a:buNone/>
              <a:defRPr>
                <a:solidFill>
                  <a:schemeClr val="tx1">
                    <a:tint val="75000"/>
                  </a:schemeClr>
                </a:solidFill>
              </a:defRPr>
            </a:lvl4pPr>
            <a:lvl5pPr marL="1827517" indent="0" algn="ctr">
              <a:buNone/>
              <a:defRPr>
                <a:solidFill>
                  <a:schemeClr val="tx1">
                    <a:tint val="75000"/>
                  </a:schemeClr>
                </a:solidFill>
              </a:defRPr>
            </a:lvl5pPr>
            <a:lvl6pPr marL="2284398" indent="0" algn="ctr">
              <a:buNone/>
              <a:defRPr>
                <a:solidFill>
                  <a:schemeClr val="tx1">
                    <a:tint val="75000"/>
                  </a:schemeClr>
                </a:solidFill>
              </a:defRPr>
            </a:lvl6pPr>
            <a:lvl7pPr marL="2741275" indent="0" algn="ctr">
              <a:buNone/>
              <a:defRPr>
                <a:solidFill>
                  <a:schemeClr val="tx1">
                    <a:tint val="75000"/>
                  </a:schemeClr>
                </a:solidFill>
              </a:defRPr>
            </a:lvl7pPr>
            <a:lvl8pPr marL="3198156" indent="0" algn="ctr">
              <a:buNone/>
              <a:defRPr>
                <a:solidFill>
                  <a:schemeClr val="tx1">
                    <a:tint val="75000"/>
                  </a:schemeClr>
                </a:solidFill>
              </a:defRPr>
            </a:lvl8pPr>
            <a:lvl9pPr marL="365503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atin typeface="Arial" charset="0"/>
              </a:defRPr>
            </a:lvl1pPr>
          </a:lstStyle>
          <a:p>
            <a:pPr>
              <a:defRPr/>
            </a:pPr>
            <a:endParaRPr lang="en-US"/>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139DC0D-69D1-C144-A076-69A498B9C268}" type="slidenum">
              <a:rPr lang="en-US" altLang="en-US"/>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Arial" charset="0"/>
              </a:defRPr>
            </a:lvl1pPr>
          </a:lstStyle>
          <a:p>
            <a:pPr>
              <a:defRPr/>
            </a:pPr>
            <a:endParaRPr lang="en-US"/>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0A3208E-0A4F-4B4D-99FE-8C33F282CEC4}" type="slidenum">
              <a:rPr lang="en-US" altLang="en-US"/>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6880" indent="0">
              <a:buNone/>
              <a:defRPr sz="1800">
                <a:solidFill>
                  <a:schemeClr val="tx1">
                    <a:tint val="75000"/>
                  </a:schemeClr>
                </a:solidFill>
              </a:defRPr>
            </a:lvl2pPr>
            <a:lvl3pPr marL="913758" indent="0">
              <a:buNone/>
              <a:defRPr sz="1600">
                <a:solidFill>
                  <a:schemeClr val="tx1">
                    <a:tint val="75000"/>
                  </a:schemeClr>
                </a:solidFill>
              </a:defRPr>
            </a:lvl3pPr>
            <a:lvl4pPr marL="1370639" indent="0">
              <a:buNone/>
              <a:defRPr sz="1400">
                <a:solidFill>
                  <a:schemeClr val="tx1">
                    <a:tint val="75000"/>
                  </a:schemeClr>
                </a:solidFill>
              </a:defRPr>
            </a:lvl4pPr>
            <a:lvl5pPr marL="1827517" indent="0">
              <a:buNone/>
              <a:defRPr sz="1400">
                <a:solidFill>
                  <a:schemeClr val="tx1">
                    <a:tint val="75000"/>
                  </a:schemeClr>
                </a:solidFill>
              </a:defRPr>
            </a:lvl5pPr>
            <a:lvl6pPr marL="2284398" indent="0">
              <a:buNone/>
              <a:defRPr sz="1400">
                <a:solidFill>
                  <a:schemeClr val="tx1">
                    <a:tint val="75000"/>
                  </a:schemeClr>
                </a:solidFill>
              </a:defRPr>
            </a:lvl6pPr>
            <a:lvl7pPr marL="2741275" indent="0">
              <a:buNone/>
              <a:defRPr sz="1400">
                <a:solidFill>
                  <a:schemeClr val="tx1">
                    <a:tint val="75000"/>
                  </a:schemeClr>
                </a:solidFill>
              </a:defRPr>
            </a:lvl7pPr>
            <a:lvl8pPr marL="3198156" indent="0">
              <a:buNone/>
              <a:defRPr sz="1400">
                <a:solidFill>
                  <a:schemeClr val="tx1">
                    <a:tint val="75000"/>
                  </a:schemeClr>
                </a:solidFill>
              </a:defRPr>
            </a:lvl8pPr>
            <a:lvl9pPr marL="365503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atin typeface="Arial" charset="0"/>
              </a:defRPr>
            </a:lvl1pPr>
          </a:lstStyle>
          <a:p>
            <a:pPr>
              <a:defRPr/>
            </a:pPr>
            <a:endParaRPr lang="en-US"/>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9FE41A1-1FA5-E24D-98AA-98D7612291CF}" type="slidenum">
              <a:rPr lang="en-US" altLang="en-US"/>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atin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24AB7038-CFEB-0A40-83E0-75ADBF3521DD}" type="slidenum">
              <a:rPr lang="en-US" altLang="en-US"/>
              <a:pPr/>
              <a:t>‹#›</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2" y="1535113"/>
            <a:ext cx="5386917" cy="639762"/>
          </a:xfrm>
        </p:spPr>
        <p:txBody>
          <a:bodyPr anchor="b"/>
          <a:lstStyle>
            <a:lvl1pPr marL="0" indent="0">
              <a:buNone/>
              <a:defRPr sz="2400" b="1"/>
            </a:lvl1pPr>
            <a:lvl2pPr marL="456880" indent="0">
              <a:buNone/>
              <a:defRPr sz="2000" b="1"/>
            </a:lvl2pPr>
            <a:lvl3pPr marL="913758" indent="0">
              <a:buNone/>
              <a:defRPr sz="1800" b="1"/>
            </a:lvl3pPr>
            <a:lvl4pPr marL="1370639" indent="0">
              <a:buNone/>
              <a:defRPr sz="1600" b="1"/>
            </a:lvl4pPr>
            <a:lvl5pPr marL="1827517" indent="0">
              <a:buNone/>
              <a:defRPr sz="1600" b="1"/>
            </a:lvl5pPr>
            <a:lvl6pPr marL="2284398" indent="0">
              <a:buNone/>
              <a:defRPr sz="1600" b="1"/>
            </a:lvl6pPr>
            <a:lvl7pPr marL="2741275" indent="0">
              <a:buNone/>
              <a:defRPr sz="1600" b="1"/>
            </a:lvl7pPr>
            <a:lvl8pPr marL="3198156" indent="0">
              <a:buNone/>
              <a:defRPr sz="1600" b="1"/>
            </a:lvl8pPr>
            <a:lvl9pPr marL="3655033"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6" y="1535113"/>
            <a:ext cx="5389033" cy="639762"/>
          </a:xfrm>
        </p:spPr>
        <p:txBody>
          <a:bodyPr anchor="b"/>
          <a:lstStyle>
            <a:lvl1pPr marL="0" indent="0">
              <a:buNone/>
              <a:defRPr sz="2400" b="1"/>
            </a:lvl1pPr>
            <a:lvl2pPr marL="456880" indent="0">
              <a:buNone/>
              <a:defRPr sz="2000" b="1"/>
            </a:lvl2pPr>
            <a:lvl3pPr marL="913758" indent="0">
              <a:buNone/>
              <a:defRPr sz="1800" b="1"/>
            </a:lvl3pPr>
            <a:lvl4pPr marL="1370639" indent="0">
              <a:buNone/>
              <a:defRPr sz="1600" b="1"/>
            </a:lvl4pPr>
            <a:lvl5pPr marL="1827517" indent="0">
              <a:buNone/>
              <a:defRPr sz="1600" b="1"/>
            </a:lvl5pPr>
            <a:lvl6pPr marL="2284398" indent="0">
              <a:buNone/>
              <a:defRPr sz="1600" b="1"/>
            </a:lvl6pPr>
            <a:lvl7pPr marL="2741275" indent="0">
              <a:buNone/>
              <a:defRPr sz="1600" b="1"/>
            </a:lvl7pPr>
            <a:lvl8pPr marL="3198156" indent="0">
              <a:buNone/>
              <a:defRPr sz="1600" b="1"/>
            </a:lvl8pPr>
            <a:lvl9pPr marL="365503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6"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atin typeface="Arial" charset="0"/>
              </a:defRPr>
            </a:lvl1pPr>
          </a:lstStyle>
          <a:p>
            <a:pPr>
              <a:defRPr/>
            </a:pPr>
            <a:endParaRPr lang="en-US"/>
          </a:p>
        </p:txBody>
      </p:sp>
      <p:sp>
        <p:nvSpPr>
          <p:cNvPr id="8" name="Footer Placeholder 7"/>
          <p:cNvSpPr>
            <a:spLocks noGrp="1"/>
          </p:cNvSpPr>
          <p:nvPr>
            <p:ph type="ftr" sz="quarter" idx="11"/>
          </p:nvPr>
        </p:nvSpPr>
        <p:spPr/>
        <p:txBody>
          <a:bodyPr/>
          <a:lstStyle>
            <a:lvl1pPr>
              <a:defRPr>
                <a:latin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B1FEE33E-2BD0-9448-B590-29A5EA0B1B7F}" type="slidenum">
              <a:rPr lang="en-US" altLang="en-US"/>
              <a:pPr/>
              <a:t>‹#›</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atin typeface="Arial" charset="0"/>
              </a:defRPr>
            </a:lvl1pPr>
          </a:lstStyle>
          <a:p>
            <a:pPr>
              <a:defRPr/>
            </a:pPr>
            <a:endParaRPr lang="en-US"/>
          </a:p>
        </p:txBody>
      </p:sp>
      <p:sp>
        <p:nvSpPr>
          <p:cNvPr id="4" name="Footer Placeholder 3"/>
          <p:cNvSpPr>
            <a:spLocks noGrp="1"/>
          </p:cNvSpPr>
          <p:nvPr>
            <p:ph type="ftr" sz="quarter" idx="11"/>
          </p:nvPr>
        </p:nvSpPr>
        <p:spPr/>
        <p:txBody>
          <a:bodyPr/>
          <a:lstStyle>
            <a:lvl1pPr>
              <a:defRPr>
                <a:latin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7C2719A1-48D6-5745-B6C0-2F36F459DF13}" type="slidenum">
              <a:rPr lang="en-US" altLang="en-US"/>
              <a:pPr/>
              <a:t>‹#›</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charset="0"/>
              </a:defRPr>
            </a:lvl1pPr>
          </a:lstStyle>
          <a:p>
            <a:pPr>
              <a:defRPr/>
            </a:pPr>
            <a:endParaRPr lang="en-US"/>
          </a:p>
        </p:txBody>
      </p:sp>
      <p:sp>
        <p:nvSpPr>
          <p:cNvPr id="3" name="Footer Placeholder 2"/>
          <p:cNvSpPr>
            <a:spLocks noGrp="1"/>
          </p:cNvSpPr>
          <p:nvPr>
            <p:ph type="ftr" sz="quarter" idx="11"/>
          </p:nvPr>
        </p:nvSpPr>
        <p:spPr/>
        <p:txBody>
          <a:bodyPr/>
          <a:lstStyle>
            <a:lvl1pPr>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753A1FD0-9659-BE45-AC7B-A4E857897C9E}" type="slidenum">
              <a:rPr lang="en-US" altLang="en-US"/>
              <a:pPr/>
              <a:t>‹#›</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6"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6" y="1435101"/>
            <a:ext cx="4011084" cy="4691063"/>
          </a:xfrm>
        </p:spPr>
        <p:txBody>
          <a:bodyPr/>
          <a:lstStyle>
            <a:lvl1pPr marL="0" indent="0">
              <a:buNone/>
              <a:defRPr sz="1400"/>
            </a:lvl1pPr>
            <a:lvl2pPr marL="456880" indent="0">
              <a:buNone/>
              <a:defRPr sz="1200"/>
            </a:lvl2pPr>
            <a:lvl3pPr marL="913758" indent="0">
              <a:buNone/>
              <a:defRPr sz="1000"/>
            </a:lvl3pPr>
            <a:lvl4pPr marL="1370639" indent="0">
              <a:buNone/>
              <a:defRPr sz="900"/>
            </a:lvl4pPr>
            <a:lvl5pPr marL="1827517" indent="0">
              <a:buNone/>
              <a:defRPr sz="900"/>
            </a:lvl5pPr>
            <a:lvl6pPr marL="2284398" indent="0">
              <a:buNone/>
              <a:defRPr sz="900"/>
            </a:lvl6pPr>
            <a:lvl7pPr marL="2741275" indent="0">
              <a:buNone/>
              <a:defRPr sz="900"/>
            </a:lvl7pPr>
            <a:lvl8pPr marL="3198156" indent="0">
              <a:buNone/>
              <a:defRPr sz="900"/>
            </a:lvl8pPr>
            <a:lvl9pPr marL="365503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atin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3008A042-08A1-284F-884A-8CC4C896773A}"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atin typeface="Arial" charset="0"/>
              </a:defRPr>
            </a:lvl1pPr>
          </a:lstStyle>
          <a:p>
            <a:fld id="{0D0A9A0E-7ED5-A445-88EF-DB6BC39BE1B5}" type="slidenum">
              <a:rPr lang="en-US" altLang="en-US"/>
              <a:pPr/>
              <a:t>‹#›</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6880" indent="0">
              <a:buNone/>
              <a:defRPr sz="2800"/>
            </a:lvl2pPr>
            <a:lvl3pPr marL="913758" indent="0">
              <a:buNone/>
              <a:defRPr sz="2400"/>
            </a:lvl3pPr>
            <a:lvl4pPr marL="1370639" indent="0">
              <a:buNone/>
              <a:defRPr sz="2000"/>
            </a:lvl4pPr>
            <a:lvl5pPr marL="1827517" indent="0">
              <a:buNone/>
              <a:defRPr sz="2000"/>
            </a:lvl5pPr>
            <a:lvl6pPr marL="2284398" indent="0">
              <a:buNone/>
              <a:defRPr sz="2000"/>
            </a:lvl6pPr>
            <a:lvl7pPr marL="2741275" indent="0">
              <a:buNone/>
              <a:defRPr sz="2000"/>
            </a:lvl7pPr>
            <a:lvl8pPr marL="3198156" indent="0">
              <a:buNone/>
              <a:defRPr sz="2000"/>
            </a:lvl8pPr>
            <a:lvl9pPr marL="3655033"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6880" indent="0">
              <a:buNone/>
              <a:defRPr sz="1200"/>
            </a:lvl2pPr>
            <a:lvl3pPr marL="913758" indent="0">
              <a:buNone/>
              <a:defRPr sz="1000"/>
            </a:lvl3pPr>
            <a:lvl4pPr marL="1370639" indent="0">
              <a:buNone/>
              <a:defRPr sz="900"/>
            </a:lvl4pPr>
            <a:lvl5pPr marL="1827517" indent="0">
              <a:buNone/>
              <a:defRPr sz="900"/>
            </a:lvl5pPr>
            <a:lvl6pPr marL="2284398" indent="0">
              <a:buNone/>
              <a:defRPr sz="900"/>
            </a:lvl6pPr>
            <a:lvl7pPr marL="2741275" indent="0">
              <a:buNone/>
              <a:defRPr sz="900"/>
            </a:lvl7pPr>
            <a:lvl8pPr marL="3198156" indent="0">
              <a:buNone/>
              <a:defRPr sz="900"/>
            </a:lvl8pPr>
            <a:lvl9pPr marL="365503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atin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BF7786BB-2064-2843-9AD6-3242D80CD48E}" type="slidenum">
              <a:rPr lang="en-US" altLang="en-US"/>
              <a:pPr/>
              <a:t>‹#›</a:t>
            </a:fld>
            <a:endParaRPr lang="en-US"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Arial" charset="0"/>
              </a:defRPr>
            </a:lvl1pPr>
          </a:lstStyle>
          <a:p>
            <a:pPr>
              <a:defRPr/>
            </a:pPr>
            <a:endParaRPr lang="en-US"/>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DB26B43-A726-8D44-B38A-8FF7F1D7B6B7}" type="slidenum">
              <a:rPr lang="en-US" altLang="en-US"/>
              <a:pPr/>
              <a:t>‹#›</a:t>
            </a:fld>
            <a:endParaRPr lang="en-US"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Arial" charset="0"/>
              </a:defRPr>
            </a:lvl1pPr>
          </a:lstStyle>
          <a:p>
            <a:pPr>
              <a:defRPr/>
            </a:pPr>
            <a:endParaRPr lang="en-US"/>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BD6A6F8-BB81-8A44-9F79-473CA16EDAB7}" type="slidenum">
              <a:rPr lang="en-US" altLang="en-US"/>
              <a:pPr/>
              <a:t>‹#›</a:t>
            </a:fld>
            <a:endParaRPr lang="en-US"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7A05D-0857-4450-6DD8-7ADF72C445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6FC1F6C-BDCB-60C6-7498-8821398CF5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5119F6E-162E-AD59-0BDB-6F6DB58A5AC4}"/>
              </a:ext>
            </a:extLst>
          </p:cNvPr>
          <p:cNvSpPr>
            <a:spLocks noGrp="1"/>
          </p:cNvSpPr>
          <p:nvPr>
            <p:ph type="dt" sz="half" idx="10"/>
          </p:nvPr>
        </p:nvSpPr>
        <p:spPr/>
        <p:txBody>
          <a:bodyPr/>
          <a:lstStyle/>
          <a:p>
            <a:fld id="{B31974D7-550A-D14A-AD0E-DBF979E32E23}" type="datetimeFigureOut">
              <a:rPr lang="en-US" smtClean="0"/>
              <a:t>10/22/24</a:t>
            </a:fld>
            <a:endParaRPr lang="en-US"/>
          </a:p>
        </p:txBody>
      </p:sp>
      <p:sp>
        <p:nvSpPr>
          <p:cNvPr id="5" name="Footer Placeholder 4">
            <a:extLst>
              <a:ext uri="{FF2B5EF4-FFF2-40B4-BE49-F238E27FC236}">
                <a16:creationId xmlns:a16="http://schemas.microsoft.com/office/drawing/2014/main" id="{DAEDD55D-4C21-037B-8437-9EAB54309D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7C26FD-AB96-1497-2F3D-69C53AC73DD0}"/>
              </a:ext>
            </a:extLst>
          </p:cNvPr>
          <p:cNvSpPr>
            <a:spLocks noGrp="1"/>
          </p:cNvSpPr>
          <p:nvPr>
            <p:ph type="sldNum" sz="quarter" idx="12"/>
          </p:nvPr>
        </p:nvSpPr>
        <p:spPr/>
        <p:txBody>
          <a:bodyPr/>
          <a:lstStyle/>
          <a:p>
            <a:fld id="{D404015B-FD84-564B-AEE5-3E5B67FF94A6}" type="slidenum">
              <a:rPr lang="en-US" smtClean="0"/>
              <a:t>‹#›</a:t>
            </a:fld>
            <a:endParaRPr lang="en-US"/>
          </a:p>
        </p:txBody>
      </p:sp>
    </p:spTree>
    <p:extLst>
      <p:ext uri="{BB962C8B-B14F-4D97-AF65-F5344CB8AC3E}">
        <p14:creationId xmlns:p14="http://schemas.microsoft.com/office/powerpoint/2010/main" val="20505020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036C8-505B-02CF-2B72-B364BF9EFE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9F0979-A02B-6ECD-F38C-51DB918EB2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149D30-DD9C-FC75-059B-9EB54BF0F400}"/>
              </a:ext>
            </a:extLst>
          </p:cNvPr>
          <p:cNvSpPr>
            <a:spLocks noGrp="1"/>
          </p:cNvSpPr>
          <p:nvPr>
            <p:ph type="dt" sz="half" idx="10"/>
          </p:nvPr>
        </p:nvSpPr>
        <p:spPr/>
        <p:txBody>
          <a:bodyPr/>
          <a:lstStyle/>
          <a:p>
            <a:fld id="{B31974D7-550A-D14A-AD0E-DBF979E32E23}" type="datetimeFigureOut">
              <a:rPr lang="en-US" smtClean="0"/>
              <a:t>10/22/24</a:t>
            </a:fld>
            <a:endParaRPr lang="en-US"/>
          </a:p>
        </p:txBody>
      </p:sp>
      <p:sp>
        <p:nvSpPr>
          <p:cNvPr id="5" name="Footer Placeholder 4">
            <a:extLst>
              <a:ext uri="{FF2B5EF4-FFF2-40B4-BE49-F238E27FC236}">
                <a16:creationId xmlns:a16="http://schemas.microsoft.com/office/drawing/2014/main" id="{EF195AAE-90D3-A84A-BB27-7D6A631BB1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C9B62E-32F7-D6E5-C65C-559C4B4E2776}"/>
              </a:ext>
            </a:extLst>
          </p:cNvPr>
          <p:cNvSpPr>
            <a:spLocks noGrp="1"/>
          </p:cNvSpPr>
          <p:nvPr>
            <p:ph type="sldNum" sz="quarter" idx="12"/>
          </p:nvPr>
        </p:nvSpPr>
        <p:spPr/>
        <p:txBody>
          <a:bodyPr/>
          <a:lstStyle/>
          <a:p>
            <a:fld id="{D404015B-FD84-564B-AEE5-3E5B67FF94A6}" type="slidenum">
              <a:rPr lang="en-US" smtClean="0"/>
              <a:t>‹#›</a:t>
            </a:fld>
            <a:endParaRPr lang="en-US"/>
          </a:p>
        </p:txBody>
      </p:sp>
    </p:spTree>
    <p:extLst>
      <p:ext uri="{BB962C8B-B14F-4D97-AF65-F5344CB8AC3E}">
        <p14:creationId xmlns:p14="http://schemas.microsoft.com/office/powerpoint/2010/main" val="7286578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3D14B-0B82-6551-2C27-EE51A8F338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75CA8A-7175-E7C6-E4DA-3258AA93F2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94C43A-D254-0477-6957-A764FD0AD474}"/>
              </a:ext>
            </a:extLst>
          </p:cNvPr>
          <p:cNvSpPr>
            <a:spLocks noGrp="1"/>
          </p:cNvSpPr>
          <p:nvPr>
            <p:ph type="dt" sz="half" idx="10"/>
          </p:nvPr>
        </p:nvSpPr>
        <p:spPr/>
        <p:txBody>
          <a:bodyPr/>
          <a:lstStyle/>
          <a:p>
            <a:fld id="{B31974D7-550A-D14A-AD0E-DBF979E32E23}" type="datetimeFigureOut">
              <a:rPr lang="en-US" smtClean="0"/>
              <a:t>10/22/24</a:t>
            </a:fld>
            <a:endParaRPr lang="en-US"/>
          </a:p>
        </p:txBody>
      </p:sp>
      <p:sp>
        <p:nvSpPr>
          <p:cNvPr id="5" name="Footer Placeholder 4">
            <a:extLst>
              <a:ext uri="{FF2B5EF4-FFF2-40B4-BE49-F238E27FC236}">
                <a16:creationId xmlns:a16="http://schemas.microsoft.com/office/drawing/2014/main" id="{563A898A-DAFD-80C0-7EEC-DE93F21F2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2146EF-4BD7-3F92-AED6-B339C82C861E}"/>
              </a:ext>
            </a:extLst>
          </p:cNvPr>
          <p:cNvSpPr>
            <a:spLocks noGrp="1"/>
          </p:cNvSpPr>
          <p:nvPr>
            <p:ph type="sldNum" sz="quarter" idx="12"/>
          </p:nvPr>
        </p:nvSpPr>
        <p:spPr/>
        <p:txBody>
          <a:bodyPr/>
          <a:lstStyle/>
          <a:p>
            <a:fld id="{D404015B-FD84-564B-AEE5-3E5B67FF94A6}" type="slidenum">
              <a:rPr lang="en-US" smtClean="0"/>
              <a:t>‹#›</a:t>
            </a:fld>
            <a:endParaRPr lang="en-US"/>
          </a:p>
        </p:txBody>
      </p:sp>
    </p:spTree>
    <p:extLst>
      <p:ext uri="{BB962C8B-B14F-4D97-AF65-F5344CB8AC3E}">
        <p14:creationId xmlns:p14="http://schemas.microsoft.com/office/powerpoint/2010/main" val="7878110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B9E0B-8793-CB66-257C-72102260BF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DCEBA9-7556-8FDD-D165-DD29D4C9BB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A53D45-931E-B46E-DF56-DFC34CE161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706CE2D-9C8A-3EF5-8C6C-F35D7A236016}"/>
              </a:ext>
            </a:extLst>
          </p:cNvPr>
          <p:cNvSpPr>
            <a:spLocks noGrp="1"/>
          </p:cNvSpPr>
          <p:nvPr>
            <p:ph type="dt" sz="half" idx="10"/>
          </p:nvPr>
        </p:nvSpPr>
        <p:spPr/>
        <p:txBody>
          <a:bodyPr/>
          <a:lstStyle/>
          <a:p>
            <a:fld id="{B31974D7-550A-D14A-AD0E-DBF979E32E23}" type="datetimeFigureOut">
              <a:rPr lang="en-US" smtClean="0"/>
              <a:t>10/22/24</a:t>
            </a:fld>
            <a:endParaRPr lang="en-US"/>
          </a:p>
        </p:txBody>
      </p:sp>
      <p:sp>
        <p:nvSpPr>
          <p:cNvPr id="6" name="Footer Placeholder 5">
            <a:extLst>
              <a:ext uri="{FF2B5EF4-FFF2-40B4-BE49-F238E27FC236}">
                <a16:creationId xmlns:a16="http://schemas.microsoft.com/office/drawing/2014/main" id="{873B1092-F6DB-6CAD-28C4-2E49B983E7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FDE954-1697-4192-7F62-C45A379BF069}"/>
              </a:ext>
            </a:extLst>
          </p:cNvPr>
          <p:cNvSpPr>
            <a:spLocks noGrp="1"/>
          </p:cNvSpPr>
          <p:nvPr>
            <p:ph type="sldNum" sz="quarter" idx="12"/>
          </p:nvPr>
        </p:nvSpPr>
        <p:spPr/>
        <p:txBody>
          <a:bodyPr/>
          <a:lstStyle/>
          <a:p>
            <a:fld id="{D404015B-FD84-564B-AEE5-3E5B67FF94A6}" type="slidenum">
              <a:rPr lang="en-US" smtClean="0"/>
              <a:t>‹#›</a:t>
            </a:fld>
            <a:endParaRPr lang="en-US"/>
          </a:p>
        </p:txBody>
      </p:sp>
    </p:spTree>
    <p:extLst>
      <p:ext uri="{BB962C8B-B14F-4D97-AF65-F5344CB8AC3E}">
        <p14:creationId xmlns:p14="http://schemas.microsoft.com/office/powerpoint/2010/main" val="7731829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5B570-5D55-5C75-B1FF-1025DDBB32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F45B25-8AEA-9D56-D2BC-5222B6E7D5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AE2644-D333-BB85-8F29-23F0EDD610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AA4DC6-147B-96FA-677B-45C9D3BFAD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C1DB5F-9B9A-56FC-12D9-50A9BC11A7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C5D13F0-2DE1-5A9F-FAFC-5EC049DB6597}"/>
              </a:ext>
            </a:extLst>
          </p:cNvPr>
          <p:cNvSpPr>
            <a:spLocks noGrp="1"/>
          </p:cNvSpPr>
          <p:nvPr>
            <p:ph type="dt" sz="half" idx="10"/>
          </p:nvPr>
        </p:nvSpPr>
        <p:spPr/>
        <p:txBody>
          <a:bodyPr/>
          <a:lstStyle/>
          <a:p>
            <a:fld id="{B31974D7-550A-D14A-AD0E-DBF979E32E23}" type="datetimeFigureOut">
              <a:rPr lang="en-US" smtClean="0"/>
              <a:t>10/22/24</a:t>
            </a:fld>
            <a:endParaRPr lang="en-US"/>
          </a:p>
        </p:txBody>
      </p:sp>
      <p:sp>
        <p:nvSpPr>
          <p:cNvPr id="8" name="Footer Placeholder 7">
            <a:extLst>
              <a:ext uri="{FF2B5EF4-FFF2-40B4-BE49-F238E27FC236}">
                <a16:creationId xmlns:a16="http://schemas.microsoft.com/office/drawing/2014/main" id="{6757C56C-B71A-26E8-0E12-81A5A175B5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2C7C1A-6E12-3CCF-6F8D-759FCD7EEA83}"/>
              </a:ext>
            </a:extLst>
          </p:cNvPr>
          <p:cNvSpPr>
            <a:spLocks noGrp="1"/>
          </p:cNvSpPr>
          <p:nvPr>
            <p:ph type="sldNum" sz="quarter" idx="12"/>
          </p:nvPr>
        </p:nvSpPr>
        <p:spPr/>
        <p:txBody>
          <a:bodyPr/>
          <a:lstStyle/>
          <a:p>
            <a:fld id="{D404015B-FD84-564B-AEE5-3E5B67FF94A6}" type="slidenum">
              <a:rPr lang="en-US" smtClean="0"/>
              <a:t>‹#›</a:t>
            </a:fld>
            <a:endParaRPr lang="en-US"/>
          </a:p>
        </p:txBody>
      </p:sp>
    </p:spTree>
    <p:extLst>
      <p:ext uri="{BB962C8B-B14F-4D97-AF65-F5344CB8AC3E}">
        <p14:creationId xmlns:p14="http://schemas.microsoft.com/office/powerpoint/2010/main" val="23022497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4C177-A2F2-7FDC-0AC4-A3512D4E5C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D39275-4B4D-09D9-A2D4-1D36B522C1CF}"/>
              </a:ext>
            </a:extLst>
          </p:cNvPr>
          <p:cNvSpPr>
            <a:spLocks noGrp="1"/>
          </p:cNvSpPr>
          <p:nvPr>
            <p:ph type="dt" sz="half" idx="10"/>
          </p:nvPr>
        </p:nvSpPr>
        <p:spPr/>
        <p:txBody>
          <a:bodyPr/>
          <a:lstStyle/>
          <a:p>
            <a:fld id="{B31974D7-550A-D14A-AD0E-DBF979E32E23}" type="datetimeFigureOut">
              <a:rPr lang="en-US" smtClean="0"/>
              <a:t>10/22/24</a:t>
            </a:fld>
            <a:endParaRPr lang="en-US"/>
          </a:p>
        </p:txBody>
      </p:sp>
      <p:sp>
        <p:nvSpPr>
          <p:cNvPr id="4" name="Footer Placeholder 3">
            <a:extLst>
              <a:ext uri="{FF2B5EF4-FFF2-40B4-BE49-F238E27FC236}">
                <a16:creationId xmlns:a16="http://schemas.microsoft.com/office/drawing/2014/main" id="{CDCE1BD0-FBEB-E923-0869-955D3AE104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20072DD-598A-F152-A189-1EDD130CA65D}"/>
              </a:ext>
            </a:extLst>
          </p:cNvPr>
          <p:cNvSpPr>
            <a:spLocks noGrp="1"/>
          </p:cNvSpPr>
          <p:nvPr>
            <p:ph type="sldNum" sz="quarter" idx="12"/>
          </p:nvPr>
        </p:nvSpPr>
        <p:spPr/>
        <p:txBody>
          <a:bodyPr/>
          <a:lstStyle/>
          <a:p>
            <a:fld id="{D404015B-FD84-564B-AEE5-3E5B67FF94A6}" type="slidenum">
              <a:rPr lang="en-US" smtClean="0"/>
              <a:t>‹#›</a:t>
            </a:fld>
            <a:endParaRPr lang="en-US"/>
          </a:p>
        </p:txBody>
      </p:sp>
    </p:spTree>
    <p:extLst>
      <p:ext uri="{BB962C8B-B14F-4D97-AF65-F5344CB8AC3E}">
        <p14:creationId xmlns:p14="http://schemas.microsoft.com/office/powerpoint/2010/main" val="14236773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C74ED4-F06A-A8F5-6BAD-AB214003DF9C}"/>
              </a:ext>
            </a:extLst>
          </p:cNvPr>
          <p:cNvSpPr>
            <a:spLocks noGrp="1"/>
          </p:cNvSpPr>
          <p:nvPr>
            <p:ph type="dt" sz="half" idx="10"/>
          </p:nvPr>
        </p:nvSpPr>
        <p:spPr/>
        <p:txBody>
          <a:bodyPr/>
          <a:lstStyle/>
          <a:p>
            <a:fld id="{B31974D7-550A-D14A-AD0E-DBF979E32E23}" type="datetimeFigureOut">
              <a:rPr lang="en-US" smtClean="0"/>
              <a:t>10/22/24</a:t>
            </a:fld>
            <a:endParaRPr lang="en-US"/>
          </a:p>
        </p:txBody>
      </p:sp>
      <p:sp>
        <p:nvSpPr>
          <p:cNvPr id="3" name="Footer Placeholder 2">
            <a:extLst>
              <a:ext uri="{FF2B5EF4-FFF2-40B4-BE49-F238E27FC236}">
                <a16:creationId xmlns:a16="http://schemas.microsoft.com/office/drawing/2014/main" id="{FCD3F02F-9F6F-F88E-52C0-C0F826CF536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CEFC072-A98E-32F9-CF2D-CE3B9EFB2077}"/>
              </a:ext>
            </a:extLst>
          </p:cNvPr>
          <p:cNvSpPr>
            <a:spLocks noGrp="1"/>
          </p:cNvSpPr>
          <p:nvPr>
            <p:ph type="sldNum" sz="quarter" idx="12"/>
          </p:nvPr>
        </p:nvSpPr>
        <p:spPr/>
        <p:txBody>
          <a:bodyPr/>
          <a:lstStyle/>
          <a:p>
            <a:fld id="{D404015B-FD84-564B-AEE5-3E5B67FF94A6}" type="slidenum">
              <a:rPr lang="en-US" smtClean="0"/>
              <a:t>‹#›</a:t>
            </a:fld>
            <a:endParaRPr lang="en-US"/>
          </a:p>
        </p:txBody>
      </p:sp>
    </p:spTree>
    <p:extLst>
      <p:ext uri="{BB962C8B-B14F-4D97-AF65-F5344CB8AC3E}">
        <p14:creationId xmlns:p14="http://schemas.microsoft.com/office/powerpoint/2010/main" val="3508658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6880" indent="0">
              <a:buNone/>
              <a:defRPr sz="1800"/>
            </a:lvl2pPr>
            <a:lvl3pPr marL="913758" indent="0">
              <a:buNone/>
              <a:defRPr sz="1600"/>
            </a:lvl3pPr>
            <a:lvl4pPr marL="1370639" indent="0">
              <a:buNone/>
              <a:defRPr sz="1400"/>
            </a:lvl4pPr>
            <a:lvl5pPr marL="1827517" indent="0">
              <a:buNone/>
              <a:defRPr sz="1400"/>
            </a:lvl5pPr>
            <a:lvl6pPr marL="2284398" indent="0">
              <a:buNone/>
              <a:defRPr sz="1400"/>
            </a:lvl6pPr>
            <a:lvl7pPr marL="2741275" indent="0">
              <a:buNone/>
              <a:defRPr sz="1400"/>
            </a:lvl7pPr>
            <a:lvl8pPr marL="3198156" indent="0">
              <a:buNone/>
              <a:defRPr sz="1400"/>
            </a:lvl8pPr>
            <a:lvl9pPr marL="3655033"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atin typeface="Arial" charset="0"/>
              </a:defRPr>
            </a:lvl1pPr>
          </a:lstStyle>
          <a:p>
            <a:fld id="{3639291A-7C9C-8B45-AB95-92342BDB7A00}" type="slidenum">
              <a:rPr lang="en-US" altLang="en-US"/>
              <a:pPr/>
              <a:t>‹#›</a:t>
            </a:fld>
            <a:endParaRPr lang="en-US"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35BF4-8CA2-04D0-F747-626ADC2C7D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957B8F-227E-151E-0323-36464B02F7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976262-8FBB-3B5E-BD90-A4DCD23B0C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50194F-4FA1-5C82-797E-F91EACA17E6C}"/>
              </a:ext>
            </a:extLst>
          </p:cNvPr>
          <p:cNvSpPr>
            <a:spLocks noGrp="1"/>
          </p:cNvSpPr>
          <p:nvPr>
            <p:ph type="dt" sz="half" idx="10"/>
          </p:nvPr>
        </p:nvSpPr>
        <p:spPr/>
        <p:txBody>
          <a:bodyPr/>
          <a:lstStyle/>
          <a:p>
            <a:fld id="{B31974D7-550A-D14A-AD0E-DBF979E32E23}" type="datetimeFigureOut">
              <a:rPr lang="en-US" smtClean="0"/>
              <a:t>10/22/24</a:t>
            </a:fld>
            <a:endParaRPr lang="en-US"/>
          </a:p>
        </p:txBody>
      </p:sp>
      <p:sp>
        <p:nvSpPr>
          <p:cNvPr id="6" name="Footer Placeholder 5">
            <a:extLst>
              <a:ext uri="{FF2B5EF4-FFF2-40B4-BE49-F238E27FC236}">
                <a16:creationId xmlns:a16="http://schemas.microsoft.com/office/drawing/2014/main" id="{5A8C8B1F-6154-6914-DBB0-065577AC2E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592E51-8FF2-E577-EF4F-80757B1A781F}"/>
              </a:ext>
            </a:extLst>
          </p:cNvPr>
          <p:cNvSpPr>
            <a:spLocks noGrp="1"/>
          </p:cNvSpPr>
          <p:nvPr>
            <p:ph type="sldNum" sz="quarter" idx="12"/>
          </p:nvPr>
        </p:nvSpPr>
        <p:spPr/>
        <p:txBody>
          <a:bodyPr/>
          <a:lstStyle/>
          <a:p>
            <a:fld id="{D404015B-FD84-564B-AEE5-3E5B67FF94A6}" type="slidenum">
              <a:rPr lang="en-US" smtClean="0"/>
              <a:t>‹#›</a:t>
            </a:fld>
            <a:endParaRPr lang="en-US"/>
          </a:p>
        </p:txBody>
      </p:sp>
    </p:spTree>
    <p:extLst>
      <p:ext uri="{BB962C8B-B14F-4D97-AF65-F5344CB8AC3E}">
        <p14:creationId xmlns:p14="http://schemas.microsoft.com/office/powerpoint/2010/main" val="898293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90FFD-703A-854E-2C26-7EFA7F1984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8DDA4F-5CAF-1762-A8DE-40E5C8861B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BE8974E-D676-020C-04A5-026451CD63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332537-4A54-A467-BEFB-065CF7601CC2}"/>
              </a:ext>
            </a:extLst>
          </p:cNvPr>
          <p:cNvSpPr>
            <a:spLocks noGrp="1"/>
          </p:cNvSpPr>
          <p:nvPr>
            <p:ph type="dt" sz="half" idx="10"/>
          </p:nvPr>
        </p:nvSpPr>
        <p:spPr/>
        <p:txBody>
          <a:bodyPr/>
          <a:lstStyle/>
          <a:p>
            <a:fld id="{B31974D7-550A-D14A-AD0E-DBF979E32E23}" type="datetimeFigureOut">
              <a:rPr lang="en-US" smtClean="0"/>
              <a:t>10/22/24</a:t>
            </a:fld>
            <a:endParaRPr lang="en-US"/>
          </a:p>
        </p:txBody>
      </p:sp>
      <p:sp>
        <p:nvSpPr>
          <p:cNvPr id="6" name="Footer Placeholder 5">
            <a:extLst>
              <a:ext uri="{FF2B5EF4-FFF2-40B4-BE49-F238E27FC236}">
                <a16:creationId xmlns:a16="http://schemas.microsoft.com/office/drawing/2014/main" id="{FBEB37BB-F14B-3E5F-ED8F-C75D758658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DC2255-5D71-B366-5F31-6ADFFB2D2BB3}"/>
              </a:ext>
            </a:extLst>
          </p:cNvPr>
          <p:cNvSpPr>
            <a:spLocks noGrp="1"/>
          </p:cNvSpPr>
          <p:nvPr>
            <p:ph type="sldNum" sz="quarter" idx="12"/>
          </p:nvPr>
        </p:nvSpPr>
        <p:spPr/>
        <p:txBody>
          <a:bodyPr/>
          <a:lstStyle/>
          <a:p>
            <a:fld id="{D404015B-FD84-564B-AEE5-3E5B67FF94A6}" type="slidenum">
              <a:rPr lang="en-US" smtClean="0"/>
              <a:t>‹#›</a:t>
            </a:fld>
            <a:endParaRPr lang="en-US"/>
          </a:p>
        </p:txBody>
      </p:sp>
    </p:spTree>
    <p:extLst>
      <p:ext uri="{BB962C8B-B14F-4D97-AF65-F5344CB8AC3E}">
        <p14:creationId xmlns:p14="http://schemas.microsoft.com/office/powerpoint/2010/main" val="33875058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B375-3FF5-DD29-D4D5-ADB4BC3F0F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02573C-EE89-7FD4-415D-DE822E5D91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42F362-A2E0-A19D-CCB3-ACD43FEC63E7}"/>
              </a:ext>
            </a:extLst>
          </p:cNvPr>
          <p:cNvSpPr>
            <a:spLocks noGrp="1"/>
          </p:cNvSpPr>
          <p:nvPr>
            <p:ph type="dt" sz="half" idx="10"/>
          </p:nvPr>
        </p:nvSpPr>
        <p:spPr/>
        <p:txBody>
          <a:bodyPr/>
          <a:lstStyle/>
          <a:p>
            <a:fld id="{B31974D7-550A-D14A-AD0E-DBF979E32E23}" type="datetimeFigureOut">
              <a:rPr lang="en-US" smtClean="0"/>
              <a:t>10/22/24</a:t>
            </a:fld>
            <a:endParaRPr lang="en-US"/>
          </a:p>
        </p:txBody>
      </p:sp>
      <p:sp>
        <p:nvSpPr>
          <p:cNvPr id="5" name="Footer Placeholder 4">
            <a:extLst>
              <a:ext uri="{FF2B5EF4-FFF2-40B4-BE49-F238E27FC236}">
                <a16:creationId xmlns:a16="http://schemas.microsoft.com/office/drawing/2014/main" id="{9A019A5C-1769-CAE7-F5BA-593500FAB4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14987A-EEFE-E7BD-B6E0-644EF50F2A19}"/>
              </a:ext>
            </a:extLst>
          </p:cNvPr>
          <p:cNvSpPr>
            <a:spLocks noGrp="1"/>
          </p:cNvSpPr>
          <p:nvPr>
            <p:ph type="sldNum" sz="quarter" idx="12"/>
          </p:nvPr>
        </p:nvSpPr>
        <p:spPr/>
        <p:txBody>
          <a:bodyPr/>
          <a:lstStyle/>
          <a:p>
            <a:fld id="{D404015B-FD84-564B-AEE5-3E5B67FF94A6}" type="slidenum">
              <a:rPr lang="en-US" smtClean="0"/>
              <a:t>‹#›</a:t>
            </a:fld>
            <a:endParaRPr lang="en-US"/>
          </a:p>
        </p:txBody>
      </p:sp>
    </p:spTree>
    <p:extLst>
      <p:ext uri="{BB962C8B-B14F-4D97-AF65-F5344CB8AC3E}">
        <p14:creationId xmlns:p14="http://schemas.microsoft.com/office/powerpoint/2010/main" val="27542731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27EA09-16D3-D3E5-C4BA-19BE8FC051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3FD2AC-7CEF-0F59-58F2-D996B14DB6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3D8C8D-4A17-D753-E436-3229B81AB183}"/>
              </a:ext>
            </a:extLst>
          </p:cNvPr>
          <p:cNvSpPr>
            <a:spLocks noGrp="1"/>
          </p:cNvSpPr>
          <p:nvPr>
            <p:ph type="dt" sz="half" idx="10"/>
          </p:nvPr>
        </p:nvSpPr>
        <p:spPr/>
        <p:txBody>
          <a:bodyPr/>
          <a:lstStyle/>
          <a:p>
            <a:fld id="{B31974D7-550A-D14A-AD0E-DBF979E32E23}" type="datetimeFigureOut">
              <a:rPr lang="en-US" smtClean="0"/>
              <a:t>10/22/24</a:t>
            </a:fld>
            <a:endParaRPr lang="en-US"/>
          </a:p>
        </p:txBody>
      </p:sp>
      <p:sp>
        <p:nvSpPr>
          <p:cNvPr id="5" name="Footer Placeholder 4">
            <a:extLst>
              <a:ext uri="{FF2B5EF4-FFF2-40B4-BE49-F238E27FC236}">
                <a16:creationId xmlns:a16="http://schemas.microsoft.com/office/drawing/2014/main" id="{1BFB0838-BC06-41F9-E118-4323B506B2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99D1D0-E494-9961-1EF8-81622FD1F188}"/>
              </a:ext>
            </a:extLst>
          </p:cNvPr>
          <p:cNvSpPr>
            <a:spLocks noGrp="1"/>
          </p:cNvSpPr>
          <p:nvPr>
            <p:ph type="sldNum" sz="quarter" idx="12"/>
          </p:nvPr>
        </p:nvSpPr>
        <p:spPr/>
        <p:txBody>
          <a:bodyPr/>
          <a:lstStyle/>
          <a:p>
            <a:fld id="{D404015B-FD84-564B-AEE5-3E5B67FF94A6}" type="slidenum">
              <a:rPr lang="en-US" smtClean="0"/>
              <a:t>‹#›</a:t>
            </a:fld>
            <a:endParaRPr lang="en-US"/>
          </a:p>
        </p:txBody>
      </p:sp>
    </p:spTree>
    <p:extLst>
      <p:ext uri="{BB962C8B-B14F-4D97-AF65-F5344CB8AC3E}">
        <p14:creationId xmlns:p14="http://schemas.microsoft.com/office/powerpoint/2010/main" val="12782991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11480" indent="0" algn="ctr">
              <a:buNone/>
              <a:defRPr/>
            </a:lvl2pPr>
            <a:lvl3pPr marL="822960" indent="0" algn="ctr">
              <a:buNone/>
              <a:defRPr/>
            </a:lvl3pPr>
            <a:lvl4pPr marL="1234440" indent="0" algn="ctr">
              <a:buNone/>
              <a:defRPr/>
            </a:lvl4pPr>
            <a:lvl5pPr marL="1645920" indent="0" algn="ctr">
              <a:buNone/>
              <a:defRPr/>
            </a:lvl5pPr>
            <a:lvl6pPr marL="2057400" indent="0" algn="ctr">
              <a:buNone/>
              <a:defRPr/>
            </a:lvl6pPr>
            <a:lvl7pPr marL="2468880" indent="0" algn="ctr">
              <a:buNone/>
              <a:defRPr/>
            </a:lvl7pPr>
            <a:lvl8pPr marL="2880360" indent="0" algn="ctr">
              <a:buNone/>
              <a:defRPr/>
            </a:lvl8pPr>
            <a:lvl9pPr marL="329184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smtClean="0">
                <a:latin typeface="Arial"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a:defRPr smtClean="0">
                <a:latin typeface="Arial"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atin typeface="Arial" charset="0"/>
                <a:cs typeface="ＭＳ Ｐゴシック" charset="0"/>
              </a:defRPr>
            </a:lvl1pPr>
          </a:lstStyle>
          <a:p>
            <a:pPr>
              <a:defRPr/>
            </a:pPr>
            <a:fld id="{6CC16251-83ED-A54D-9725-617E0EBDBE2A}" type="slidenum">
              <a:rPr lang="en-US"/>
              <a:pPr>
                <a:defRPr/>
              </a:pPr>
              <a:t>‹#›</a:t>
            </a:fld>
            <a:endParaRPr lang="en-US"/>
          </a:p>
        </p:txBody>
      </p:sp>
    </p:spTree>
    <p:extLst>
      <p:ext uri="{BB962C8B-B14F-4D97-AF65-F5344CB8AC3E}">
        <p14:creationId xmlns:p14="http://schemas.microsoft.com/office/powerpoint/2010/main" val="27549114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atin typeface="Arial"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a:defRPr smtClean="0">
                <a:latin typeface="Arial"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atin typeface="Arial" charset="0"/>
                <a:cs typeface="ＭＳ Ｐゴシック" charset="0"/>
              </a:defRPr>
            </a:lvl1pPr>
          </a:lstStyle>
          <a:p>
            <a:pPr>
              <a:defRPr/>
            </a:pPr>
            <a:fld id="{B033A537-C9E5-FA49-8AD4-92830E0B2E54}" type="slidenum">
              <a:rPr lang="en-US"/>
              <a:pPr>
                <a:defRPr/>
              </a:pPr>
              <a:t>‹#›</a:t>
            </a:fld>
            <a:endParaRPr lang="en-US"/>
          </a:p>
        </p:txBody>
      </p:sp>
    </p:spTree>
    <p:extLst>
      <p:ext uri="{BB962C8B-B14F-4D97-AF65-F5344CB8AC3E}">
        <p14:creationId xmlns:p14="http://schemas.microsoft.com/office/powerpoint/2010/main" val="276751051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6"/>
          </a:xfrm>
        </p:spPr>
        <p:txBody>
          <a:bodyPr anchor="t"/>
          <a:lstStyle>
            <a:lvl1pPr algn="l">
              <a:defRPr sz="36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800"/>
            </a:lvl1pPr>
            <a:lvl2pPr marL="411480" indent="0">
              <a:buNone/>
              <a:defRPr sz="1620"/>
            </a:lvl2pPr>
            <a:lvl3pPr marL="822960" indent="0">
              <a:buNone/>
              <a:defRPr sz="1440"/>
            </a:lvl3pPr>
            <a:lvl4pPr marL="1234440" indent="0">
              <a:buNone/>
              <a:defRPr sz="1260"/>
            </a:lvl4pPr>
            <a:lvl5pPr marL="1645920" indent="0">
              <a:buNone/>
              <a:defRPr sz="1260"/>
            </a:lvl5pPr>
            <a:lvl6pPr marL="2057400" indent="0">
              <a:buNone/>
              <a:defRPr sz="1260"/>
            </a:lvl6pPr>
            <a:lvl7pPr marL="2468880" indent="0">
              <a:buNone/>
              <a:defRPr sz="1260"/>
            </a:lvl7pPr>
            <a:lvl8pPr marL="2880360" indent="0">
              <a:buNone/>
              <a:defRPr sz="1260"/>
            </a:lvl8pPr>
            <a:lvl9pPr marL="3291840" indent="0">
              <a:buNone/>
              <a:defRPr sz="126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atin typeface="Arial"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a:defRPr smtClean="0">
                <a:latin typeface="Arial"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atin typeface="Arial" charset="0"/>
                <a:cs typeface="ＭＳ Ｐゴシック" charset="0"/>
              </a:defRPr>
            </a:lvl1pPr>
          </a:lstStyle>
          <a:p>
            <a:pPr>
              <a:defRPr/>
            </a:pPr>
            <a:fld id="{2AF87C75-B041-6941-B136-CA0859F68262}" type="slidenum">
              <a:rPr lang="en-US"/>
              <a:pPr>
                <a:defRPr/>
              </a:pPr>
              <a:t>‹#›</a:t>
            </a:fld>
            <a:endParaRPr lang="en-US"/>
          </a:p>
        </p:txBody>
      </p:sp>
    </p:spTree>
    <p:extLst>
      <p:ext uri="{BB962C8B-B14F-4D97-AF65-F5344CB8AC3E}">
        <p14:creationId xmlns:p14="http://schemas.microsoft.com/office/powerpoint/2010/main" val="55289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atin typeface="Arial"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a:defRPr smtClean="0">
                <a:latin typeface="Arial"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atin typeface="Arial" charset="0"/>
                <a:cs typeface="ＭＳ Ｐゴシック" charset="0"/>
              </a:defRPr>
            </a:lvl1pPr>
          </a:lstStyle>
          <a:p>
            <a:pPr>
              <a:defRPr/>
            </a:pPr>
            <a:fld id="{6702DB3F-2744-A745-98B5-B366A98E2D95}" type="slidenum">
              <a:rPr lang="en-US"/>
              <a:pPr>
                <a:defRPr/>
              </a:pPr>
              <a:t>‹#›</a:t>
            </a:fld>
            <a:endParaRPr lang="en-US"/>
          </a:p>
        </p:txBody>
      </p:sp>
    </p:spTree>
    <p:extLst>
      <p:ext uri="{BB962C8B-B14F-4D97-AF65-F5344CB8AC3E}">
        <p14:creationId xmlns:p14="http://schemas.microsoft.com/office/powerpoint/2010/main" val="16961045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4"/>
            <a:ext cx="5386917" cy="639762"/>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4"/>
            <a:ext cx="5389033" cy="639762"/>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atin typeface="Arial" charset="0"/>
                <a:cs typeface="ＭＳ Ｐゴシック" charset="0"/>
              </a:defRPr>
            </a:lvl1pPr>
          </a:lstStyle>
          <a:p>
            <a:pPr>
              <a:defRPr/>
            </a:pPr>
            <a:endParaRPr lang="en-US"/>
          </a:p>
        </p:txBody>
      </p:sp>
      <p:sp>
        <p:nvSpPr>
          <p:cNvPr id="8" name="Footer Placeholder 7"/>
          <p:cNvSpPr>
            <a:spLocks noGrp="1"/>
          </p:cNvSpPr>
          <p:nvPr>
            <p:ph type="ftr" sz="quarter" idx="11"/>
          </p:nvPr>
        </p:nvSpPr>
        <p:spPr/>
        <p:txBody>
          <a:bodyPr/>
          <a:lstStyle>
            <a:lvl1pPr>
              <a:defRPr smtClean="0">
                <a:latin typeface="Arial" charset="0"/>
                <a:cs typeface="ＭＳ Ｐゴシック" charset="0"/>
              </a:defRPr>
            </a:lvl1pPr>
          </a:lstStyle>
          <a:p>
            <a:pPr>
              <a:defRPr/>
            </a:pPr>
            <a:endParaRPr lang="en-US"/>
          </a:p>
        </p:txBody>
      </p:sp>
      <p:sp>
        <p:nvSpPr>
          <p:cNvPr id="9" name="Slide Number Placeholder 8"/>
          <p:cNvSpPr>
            <a:spLocks noGrp="1"/>
          </p:cNvSpPr>
          <p:nvPr>
            <p:ph type="sldNum" sz="quarter" idx="12"/>
          </p:nvPr>
        </p:nvSpPr>
        <p:spPr/>
        <p:txBody>
          <a:bodyPr/>
          <a:lstStyle>
            <a:lvl1pPr>
              <a:defRPr smtClean="0">
                <a:latin typeface="Arial" charset="0"/>
                <a:cs typeface="ＭＳ Ｐゴシック" charset="0"/>
              </a:defRPr>
            </a:lvl1pPr>
          </a:lstStyle>
          <a:p>
            <a:pPr>
              <a:defRPr/>
            </a:pPr>
            <a:fld id="{2B880A42-0E7C-314D-9664-E6F11E97B40D}" type="slidenum">
              <a:rPr lang="en-US"/>
              <a:pPr>
                <a:defRPr/>
              </a:pPr>
              <a:t>‹#›</a:t>
            </a:fld>
            <a:endParaRPr lang="en-US"/>
          </a:p>
        </p:txBody>
      </p:sp>
    </p:spTree>
    <p:extLst>
      <p:ext uri="{BB962C8B-B14F-4D97-AF65-F5344CB8AC3E}">
        <p14:creationId xmlns:p14="http://schemas.microsoft.com/office/powerpoint/2010/main" val="204478526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atin typeface="Arial" charset="0"/>
                <a:cs typeface="ＭＳ Ｐゴシック" charset="0"/>
              </a:defRPr>
            </a:lvl1pPr>
          </a:lstStyle>
          <a:p>
            <a:pPr>
              <a:defRPr/>
            </a:pPr>
            <a:endParaRPr lang="en-US"/>
          </a:p>
        </p:txBody>
      </p:sp>
      <p:sp>
        <p:nvSpPr>
          <p:cNvPr id="4" name="Footer Placeholder 3"/>
          <p:cNvSpPr>
            <a:spLocks noGrp="1"/>
          </p:cNvSpPr>
          <p:nvPr>
            <p:ph type="ftr" sz="quarter" idx="11"/>
          </p:nvPr>
        </p:nvSpPr>
        <p:spPr/>
        <p:txBody>
          <a:bodyPr/>
          <a:lstStyle>
            <a:lvl1pPr>
              <a:defRPr smtClean="0">
                <a:latin typeface="Arial" charset="0"/>
                <a:cs typeface="ＭＳ Ｐゴシック" charset="0"/>
              </a:defRPr>
            </a:lvl1pPr>
          </a:lstStyle>
          <a:p>
            <a:pPr>
              <a:defRPr/>
            </a:pPr>
            <a:endParaRPr lang="en-US"/>
          </a:p>
        </p:txBody>
      </p:sp>
      <p:sp>
        <p:nvSpPr>
          <p:cNvPr id="5" name="Slide Number Placeholder 4"/>
          <p:cNvSpPr>
            <a:spLocks noGrp="1"/>
          </p:cNvSpPr>
          <p:nvPr>
            <p:ph type="sldNum" sz="quarter" idx="12"/>
          </p:nvPr>
        </p:nvSpPr>
        <p:spPr/>
        <p:txBody>
          <a:bodyPr/>
          <a:lstStyle>
            <a:lvl1pPr>
              <a:defRPr smtClean="0">
                <a:latin typeface="Arial" charset="0"/>
                <a:cs typeface="ＭＳ Ｐゴシック" charset="0"/>
              </a:defRPr>
            </a:lvl1pPr>
          </a:lstStyle>
          <a:p>
            <a:pPr>
              <a:defRPr/>
            </a:pPr>
            <a:fld id="{9CD7EF8D-D973-D44F-A2B9-CABE0FDF3CC2}" type="slidenum">
              <a:rPr lang="en-US"/>
              <a:pPr>
                <a:defRPr/>
              </a:pPr>
              <a:t>‹#›</a:t>
            </a:fld>
            <a:endParaRPr lang="en-US"/>
          </a:p>
        </p:txBody>
      </p:sp>
    </p:spTree>
    <p:extLst>
      <p:ext uri="{BB962C8B-B14F-4D97-AF65-F5344CB8AC3E}">
        <p14:creationId xmlns:p14="http://schemas.microsoft.com/office/powerpoint/2010/main" val="2361776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6" name="Rectangle 5"/>
          <p:cNvSpPr>
            <a:spLocks noGrp="1" noChangeArrowheads="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atin typeface="Arial" charset="0"/>
              </a:defRPr>
            </a:lvl1pPr>
          </a:lstStyle>
          <a:p>
            <a:fld id="{B1BDA691-1D67-B346-A274-561D6ED9FC45}" type="slidenum">
              <a:rPr lang="en-US" altLang="en-US"/>
              <a:pPr/>
              <a:t>‹#›</a:t>
            </a:fld>
            <a:endParaRPr lang="en-US"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atin typeface="Arial" charset="0"/>
                <a:cs typeface="ＭＳ Ｐゴシック" charset="0"/>
              </a:defRPr>
            </a:lvl1pPr>
          </a:lstStyle>
          <a:p>
            <a:pPr>
              <a:defRPr/>
            </a:pPr>
            <a:endParaRPr lang="en-US"/>
          </a:p>
        </p:txBody>
      </p:sp>
      <p:sp>
        <p:nvSpPr>
          <p:cNvPr id="3" name="Footer Placeholder 2"/>
          <p:cNvSpPr>
            <a:spLocks noGrp="1"/>
          </p:cNvSpPr>
          <p:nvPr>
            <p:ph type="ftr" sz="quarter" idx="11"/>
          </p:nvPr>
        </p:nvSpPr>
        <p:spPr/>
        <p:txBody>
          <a:bodyPr/>
          <a:lstStyle>
            <a:lvl1pPr>
              <a:defRPr smtClean="0">
                <a:latin typeface="Arial" charset="0"/>
                <a:cs typeface="ＭＳ Ｐゴシック" charset="0"/>
              </a:defRPr>
            </a:lvl1pPr>
          </a:lstStyle>
          <a:p>
            <a:pPr>
              <a:defRPr/>
            </a:pPr>
            <a:endParaRPr lang="en-US"/>
          </a:p>
        </p:txBody>
      </p:sp>
      <p:sp>
        <p:nvSpPr>
          <p:cNvPr id="4" name="Slide Number Placeholder 3"/>
          <p:cNvSpPr>
            <a:spLocks noGrp="1"/>
          </p:cNvSpPr>
          <p:nvPr>
            <p:ph type="sldNum" sz="quarter" idx="12"/>
          </p:nvPr>
        </p:nvSpPr>
        <p:spPr/>
        <p:txBody>
          <a:bodyPr/>
          <a:lstStyle>
            <a:lvl1pPr>
              <a:defRPr smtClean="0">
                <a:latin typeface="Arial" charset="0"/>
                <a:cs typeface="ＭＳ Ｐゴシック" charset="0"/>
              </a:defRPr>
            </a:lvl1pPr>
          </a:lstStyle>
          <a:p>
            <a:pPr>
              <a:defRPr/>
            </a:pPr>
            <a:fld id="{87BB1AAE-FA2C-4A44-AF2C-28FDA25D5E64}" type="slidenum">
              <a:rPr lang="en-US"/>
              <a:pPr>
                <a:defRPr/>
              </a:pPr>
              <a:t>‹#›</a:t>
            </a:fld>
            <a:endParaRPr lang="en-US"/>
          </a:p>
        </p:txBody>
      </p:sp>
    </p:spTree>
    <p:extLst>
      <p:ext uri="{BB962C8B-B14F-4D97-AF65-F5344CB8AC3E}">
        <p14:creationId xmlns:p14="http://schemas.microsoft.com/office/powerpoint/2010/main" val="3290046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1"/>
            <a:ext cx="4011084" cy="1162050"/>
          </a:xfrm>
        </p:spPr>
        <p:txBody>
          <a:bodyPr anchor="b"/>
          <a:lstStyle>
            <a:lvl1pPr algn="l">
              <a:defRPr sz="1800" b="1"/>
            </a:lvl1pPr>
          </a:lstStyle>
          <a:p>
            <a:r>
              <a:rPr lang="en-US"/>
              <a:t>Click to edit Master title style</a:t>
            </a:r>
          </a:p>
        </p:txBody>
      </p:sp>
      <p:sp>
        <p:nvSpPr>
          <p:cNvPr id="3" name="Content Placeholder 2"/>
          <p:cNvSpPr>
            <a:spLocks noGrp="1"/>
          </p:cNvSpPr>
          <p:nvPr>
            <p:ph idx="1"/>
          </p:nvPr>
        </p:nvSpPr>
        <p:spPr>
          <a:xfrm>
            <a:off x="4766733" y="273052"/>
            <a:ext cx="6815667" cy="5853113"/>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260"/>
            </a:lvl1pPr>
            <a:lvl2pPr marL="411480" indent="0">
              <a:buNone/>
              <a:defRPr sz="1080"/>
            </a:lvl2pPr>
            <a:lvl3pPr marL="822960" indent="0">
              <a:buNone/>
              <a:defRPr sz="900"/>
            </a:lvl3pPr>
            <a:lvl4pPr marL="1234440" indent="0">
              <a:buNone/>
              <a:defRPr sz="810"/>
            </a:lvl4pPr>
            <a:lvl5pPr marL="1645920" indent="0">
              <a:buNone/>
              <a:defRPr sz="810"/>
            </a:lvl5pPr>
            <a:lvl6pPr marL="2057400" indent="0">
              <a:buNone/>
              <a:defRPr sz="810"/>
            </a:lvl6pPr>
            <a:lvl7pPr marL="2468880" indent="0">
              <a:buNone/>
              <a:defRPr sz="810"/>
            </a:lvl7pPr>
            <a:lvl8pPr marL="2880360" indent="0">
              <a:buNone/>
              <a:defRPr sz="810"/>
            </a:lvl8pPr>
            <a:lvl9pPr marL="3291840" indent="0">
              <a:buNone/>
              <a:defRPr sz="81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atin typeface="Arial"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a:defRPr smtClean="0">
                <a:latin typeface="Arial"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atin typeface="Arial" charset="0"/>
                <a:cs typeface="ＭＳ Ｐゴシック" charset="0"/>
              </a:defRPr>
            </a:lvl1pPr>
          </a:lstStyle>
          <a:p>
            <a:pPr>
              <a:defRPr/>
            </a:pPr>
            <a:fld id="{E98F5F9B-5585-5846-85BB-7C441F877EDA}" type="slidenum">
              <a:rPr lang="en-US"/>
              <a:pPr>
                <a:defRPr/>
              </a:pPr>
              <a:t>‹#›</a:t>
            </a:fld>
            <a:endParaRPr lang="en-US"/>
          </a:p>
        </p:txBody>
      </p:sp>
    </p:spTree>
    <p:extLst>
      <p:ext uri="{BB962C8B-B14F-4D97-AF65-F5344CB8AC3E}">
        <p14:creationId xmlns:p14="http://schemas.microsoft.com/office/powerpoint/2010/main" val="33575999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8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2880"/>
            </a:lvl1pPr>
            <a:lvl2pPr marL="411480" indent="0">
              <a:buNone/>
              <a:defRPr sz="2520"/>
            </a:lvl2pPr>
            <a:lvl3pPr marL="822960" indent="0">
              <a:buNone/>
              <a:defRPr sz="2160"/>
            </a:lvl3pPr>
            <a:lvl4pPr marL="1234440" indent="0">
              <a:buNone/>
              <a:defRPr sz="1800"/>
            </a:lvl4pPr>
            <a:lvl5pPr marL="1645920" indent="0">
              <a:buNone/>
              <a:defRPr sz="1800"/>
            </a:lvl5pPr>
            <a:lvl6pPr marL="2057400" indent="0">
              <a:buNone/>
              <a:defRPr sz="1800"/>
            </a:lvl6pPr>
            <a:lvl7pPr marL="2468880" indent="0">
              <a:buNone/>
              <a:defRPr sz="1800"/>
            </a:lvl7pPr>
            <a:lvl8pPr marL="2880360" indent="0">
              <a:buNone/>
              <a:defRPr sz="1800"/>
            </a:lvl8pPr>
            <a:lvl9pPr marL="3291840" indent="0">
              <a:buNone/>
              <a:defRPr sz="18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260"/>
            </a:lvl1pPr>
            <a:lvl2pPr marL="411480" indent="0">
              <a:buNone/>
              <a:defRPr sz="1080"/>
            </a:lvl2pPr>
            <a:lvl3pPr marL="822960" indent="0">
              <a:buNone/>
              <a:defRPr sz="900"/>
            </a:lvl3pPr>
            <a:lvl4pPr marL="1234440" indent="0">
              <a:buNone/>
              <a:defRPr sz="810"/>
            </a:lvl4pPr>
            <a:lvl5pPr marL="1645920" indent="0">
              <a:buNone/>
              <a:defRPr sz="810"/>
            </a:lvl5pPr>
            <a:lvl6pPr marL="2057400" indent="0">
              <a:buNone/>
              <a:defRPr sz="810"/>
            </a:lvl6pPr>
            <a:lvl7pPr marL="2468880" indent="0">
              <a:buNone/>
              <a:defRPr sz="810"/>
            </a:lvl7pPr>
            <a:lvl8pPr marL="2880360" indent="0">
              <a:buNone/>
              <a:defRPr sz="810"/>
            </a:lvl8pPr>
            <a:lvl9pPr marL="3291840" indent="0">
              <a:buNone/>
              <a:defRPr sz="81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atin typeface="Arial"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a:defRPr smtClean="0">
                <a:latin typeface="Arial"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atin typeface="Arial" charset="0"/>
                <a:cs typeface="ＭＳ Ｐゴシック" charset="0"/>
              </a:defRPr>
            </a:lvl1pPr>
          </a:lstStyle>
          <a:p>
            <a:pPr>
              <a:defRPr/>
            </a:pPr>
            <a:fld id="{CE8B2C21-B7A8-CB46-AAD8-3DE434C65375}" type="slidenum">
              <a:rPr lang="en-US"/>
              <a:pPr>
                <a:defRPr/>
              </a:pPr>
              <a:t>‹#›</a:t>
            </a:fld>
            <a:endParaRPr lang="en-US"/>
          </a:p>
        </p:txBody>
      </p:sp>
    </p:spTree>
    <p:extLst>
      <p:ext uri="{BB962C8B-B14F-4D97-AF65-F5344CB8AC3E}">
        <p14:creationId xmlns:p14="http://schemas.microsoft.com/office/powerpoint/2010/main" val="388378989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atin typeface="Arial"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a:defRPr smtClean="0">
                <a:latin typeface="Arial"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atin typeface="Arial" charset="0"/>
                <a:cs typeface="ＭＳ Ｐゴシック" charset="0"/>
              </a:defRPr>
            </a:lvl1pPr>
          </a:lstStyle>
          <a:p>
            <a:pPr>
              <a:defRPr/>
            </a:pPr>
            <a:fld id="{5B4F71AB-898A-5848-8A05-3B0FED6723FC}" type="slidenum">
              <a:rPr lang="en-US"/>
              <a:pPr>
                <a:defRPr/>
              </a:pPr>
              <a:t>‹#›</a:t>
            </a:fld>
            <a:endParaRPr lang="en-US"/>
          </a:p>
        </p:txBody>
      </p:sp>
    </p:spTree>
    <p:extLst>
      <p:ext uri="{BB962C8B-B14F-4D97-AF65-F5344CB8AC3E}">
        <p14:creationId xmlns:p14="http://schemas.microsoft.com/office/powerpoint/2010/main" val="265612864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atin typeface="Arial"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a:defRPr smtClean="0">
                <a:latin typeface="Arial"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atin typeface="Arial" charset="0"/>
                <a:cs typeface="ＭＳ Ｐゴシック" charset="0"/>
              </a:defRPr>
            </a:lvl1pPr>
          </a:lstStyle>
          <a:p>
            <a:pPr>
              <a:defRPr/>
            </a:pPr>
            <a:fld id="{C555549F-B804-384F-A805-172C9B447707}" type="slidenum">
              <a:rPr lang="en-US"/>
              <a:pPr>
                <a:defRPr/>
              </a:pPr>
              <a:t>‹#›</a:t>
            </a:fld>
            <a:endParaRPr lang="en-US"/>
          </a:p>
        </p:txBody>
      </p:sp>
    </p:spTree>
    <p:extLst>
      <p:ext uri="{BB962C8B-B14F-4D97-AF65-F5344CB8AC3E}">
        <p14:creationId xmlns:p14="http://schemas.microsoft.com/office/powerpoint/2010/main" val="27858063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415600" y="593367"/>
            <a:ext cx="11360800" cy="831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0" name="Google Shape;20;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21" name="Google Shape;21;p4"/>
          <p:cNvSpPr txBox="1">
            <a:spLocks noGrp="1"/>
          </p:cNvSpPr>
          <p:nvPr>
            <p:ph type="sldNum" idx="12"/>
          </p:nvPr>
        </p:nvSpPr>
        <p:spPr>
          <a:xfrm>
            <a:off x="11330665" y="6251679"/>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62388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2" y="1535113"/>
            <a:ext cx="5386917" cy="639762"/>
          </a:xfrm>
        </p:spPr>
        <p:txBody>
          <a:bodyPr anchor="b"/>
          <a:lstStyle>
            <a:lvl1pPr marL="0" indent="0">
              <a:buNone/>
              <a:defRPr sz="2400" b="1"/>
            </a:lvl1pPr>
            <a:lvl2pPr marL="456880" indent="0">
              <a:buNone/>
              <a:defRPr sz="2000" b="1"/>
            </a:lvl2pPr>
            <a:lvl3pPr marL="913758" indent="0">
              <a:buNone/>
              <a:defRPr sz="1800" b="1"/>
            </a:lvl3pPr>
            <a:lvl4pPr marL="1370639" indent="0">
              <a:buNone/>
              <a:defRPr sz="1600" b="1"/>
            </a:lvl4pPr>
            <a:lvl5pPr marL="1827517" indent="0">
              <a:buNone/>
              <a:defRPr sz="1600" b="1"/>
            </a:lvl5pPr>
            <a:lvl6pPr marL="2284398" indent="0">
              <a:buNone/>
              <a:defRPr sz="1600" b="1"/>
            </a:lvl6pPr>
            <a:lvl7pPr marL="2741275" indent="0">
              <a:buNone/>
              <a:defRPr sz="1600" b="1"/>
            </a:lvl7pPr>
            <a:lvl8pPr marL="3198156" indent="0">
              <a:buNone/>
              <a:defRPr sz="1600" b="1"/>
            </a:lvl8pPr>
            <a:lvl9pPr marL="3655033"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6" y="1535113"/>
            <a:ext cx="5389033" cy="639762"/>
          </a:xfrm>
        </p:spPr>
        <p:txBody>
          <a:bodyPr anchor="b"/>
          <a:lstStyle>
            <a:lvl1pPr marL="0" indent="0">
              <a:buNone/>
              <a:defRPr sz="2400" b="1"/>
            </a:lvl1pPr>
            <a:lvl2pPr marL="456880" indent="0">
              <a:buNone/>
              <a:defRPr sz="2000" b="1"/>
            </a:lvl2pPr>
            <a:lvl3pPr marL="913758" indent="0">
              <a:buNone/>
              <a:defRPr sz="1800" b="1"/>
            </a:lvl3pPr>
            <a:lvl4pPr marL="1370639" indent="0">
              <a:buNone/>
              <a:defRPr sz="1600" b="1"/>
            </a:lvl4pPr>
            <a:lvl5pPr marL="1827517" indent="0">
              <a:buNone/>
              <a:defRPr sz="1600" b="1"/>
            </a:lvl5pPr>
            <a:lvl6pPr marL="2284398" indent="0">
              <a:buNone/>
              <a:defRPr sz="1600" b="1"/>
            </a:lvl6pPr>
            <a:lvl7pPr marL="2741275" indent="0">
              <a:buNone/>
              <a:defRPr sz="1600" b="1"/>
            </a:lvl7pPr>
            <a:lvl8pPr marL="3198156" indent="0">
              <a:buNone/>
              <a:defRPr sz="1600" b="1"/>
            </a:lvl8pPr>
            <a:lvl9pPr marL="365503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6"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8" name="Rectangle 5"/>
          <p:cNvSpPr>
            <a:spLocks noGrp="1" noChangeArrowheads="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atin typeface="Arial" charset="0"/>
              </a:defRPr>
            </a:lvl1pPr>
          </a:lstStyle>
          <a:p>
            <a:fld id="{678A5CA9-EFFF-154E-BC2F-8C86C78FF041}"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4" name="Rectangle 5"/>
          <p:cNvSpPr>
            <a:spLocks noGrp="1" noChangeArrowheads="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atin typeface="Arial" charset="0"/>
              </a:defRPr>
            </a:lvl1pPr>
          </a:lstStyle>
          <a:p>
            <a:fld id="{39C667E7-1BF9-624F-B8F7-6BF9657C89DF}"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3" name="Rectangle 5"/>
          <p:cNvSpPr>
            <a:spLocks noGrp="1" noChangeArrowheads="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atin typeface="Arial" charset="0"/>
              </a:defRPr>
            </a:lvl1pPr>
          </a:lstStyle>
          <a:p>
            <a:fld id="{443602AD-BBD9-EE43-8CFD-D3B852FB3C63}"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6"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6" y="1435101"/>
            <a:ext cx="4011084" cy="4691063"/>
          </a:xfrm>
        </p:spPr>
        <p:txBody>
          <a:bodyPr/>
          <a:lstStyle>
            <a:lvl1pPr marL="0" indent="0">
              <a:buNone/>
              <a:defRPr sz="1400"/>
            </a:lvl1pPr>
            <a:lvl2pPr marL="456880" indent="0">
              <a:buNone/>
              <a:defRPr sz="1200"/>
            </a:lvl2pPr>
            <a:lvl3pPr marL="913758" indent="0">
              <a:buNone/>
              <a:defRPr sz="1000"/>
            </a:lvl3pPr>
            <a:lvl4pPr marL="1370639" indent="0">
              <a:buNone/>
              <a:defRPr sz="900"/>
            </a:lvl4pPr>
            <a:lvl5pPr marL="1827517" indent="0">
              <a:buNone/>
              <a:defRPr sz="900"/>
            </a:lvl5pPr>
            <a:lvl6pPr marL="2284398" indent="0">
              <a:buNone/>
              <a:defRPr sz="900"/>
            </a:lvl6pPr>
            <a:lvl7pPr marL="2741275" indent="0">
              <a:buNone/>
              <a:defRPr sz="900"/>
            </a:lvl7pPr>
            <a:lvl8pPr marL="3198156" indent="0">
              <a:buNone/>
              <a:defRPr sz="900"/>
            </a:lvl8pPr>
            <a:lvl9pPr marL="3655033"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6" name="Rectangle 5"/>
          <p:cNvSpPr>
            <a:spLocks noGrp="1" noChangeArrowheads="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atin typeface="Arial" charset="0"/>
              </a:defRPr>
            </a:lvl1pPr>
          </a:lstStyle>
          <a:p>
            <a:fld id="{5EBFFAC1-FB4C-6B48-BC50-1FFEA7E6FE61}"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6880" indent="0">
              <a:buNone/>
              <a:defRPr sz="2800"/>
            </a:lvl2pPr>
            <a:lvl3pPr marL="913758" indent="0">
              <a:buNone/>
              <a:defRPr sz="2400"/>
            </a:lvl3pPr>
            <a:lvl4pPr marL="1370639" indent="0">
              <a:buNone/>
              <a:defRPr sz="2000"/>
            </a:lvl4pPr>
            <a:lvl5pPr marL="1827517" indent="0">
              <a:buNone/>
              <a:defRPr sz="2000"/>
            </a:lvl5pPr>
            <a:lvl6pPr marL="2284398" indent="0">
              <a:buNone/>
              <a:defRPr sz="2000"/>
            </a:lvl6pPr>
            <a:lvl7pPr marL="2741275" indent="0">
              <a:buNone/>
              <a:defRPr sz="2000"/>
            </a:lvl7pPr>
            <a:lvl8pPr marL="3198156" indent="0">
              <a:buNone/>
              <a:defRPr sz="2000"/>
            </a:lvl8pPr>
            <a:lvl9pPr marL="3655033"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6880" indent="0">
              <a:buNone/>
              <a:defRPr sz="1200"/>
            </a:lvl2pPr>
            <a:lvl3pPr marL="913758" indent="0">
              <a:buNone/>
              <a:defRPr sz="1000"/>
            </a:lvl3pPr>
            <a:lvl4pPr marL="1370639" indent="0">
              <a:buNone/>
              <a:defRPr sz="900"/>
            </a:lvl4pPr>
            <a:lvl5pPr marL="1827517" indent="0">
              <a:buNone/>
              <a:defRPr sz="900"/>
            </a:lvl5pPr>
            <a:lvl6pPr marL="2284398" indent="0">
              <a:buNone/>
              <a:defRPr sz="900"/>
            </a:lvl6pPr>
            <a:lvl7pPr marL="2741275" indent="0">
              <a:buNone/>
              <a:defRPr sz="900"/>
            </a:lvl7pPr>
            <a:lvl8pPr marL="3198156" indent="0">
              <a:buNone/>
              <a:defRPr sz="900"/>
            </a:lvl8pPr>
            <a:lvl9pPr marL="3655033"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6" name="Rectangle 5"/>
          <p:cNvSpPr>
            <a:spLocks noGrp="1" noChangeArrowheads="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atin typeface="Arial" charset="0"/>
              </a:defRPr>
            </a:lvl1pPr>
          </a:lstStyle>
          <a:p>
            <a:fld id="{6A9170CE-1317-C441-80D2-974CF21F68D0}"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376" tIns="45688" rIns="91376" bIns="4568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376" tIns="45688" rIns="91376" bIns="4568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376" tIns="45688" rIns="91376" bIns="45688" numCol="1" anchor="t" anchorCtr="0" compatLnSpc="1">
            <a:prstTxWarp prst="textNoShape">
              <a:avLst/>
            </a:prstTxWarp>
          </a:bodyPr>
          <a:lstStyle>
            <a:lvl1pPr>
              <a:defRPr sz="1400" b="0">
                <a:solidFill>
                  <a:srgbClr val="000000"/>
                </a:solidFill>
                <a:latin typeface="Times New Roman" charset="0"/>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376" tIns="45688" rIns="91376" bIns="45688" numCol="1" anchor="t" anchorCtr="0" compatLnSpc="1">
            <a:prstTxWarp prst="textNoShape">
              <a:avLst/>
            </a:prstTxWarp>
          </a:bodyPr>
          <a:lstStyle>
            <a:lvl1pPr algn="ctr">
              <a:defRPr sz="1400" b="0">
                <a:solidFill>
                  <a:srgbClr val="000000"/>
                </a:solidFill>
                <a:latin typeface="Times New Roman" charset="0"/>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376" tIns="45688" rIns="91376" bIns="45688" numCol="1" anchor="t" anchorCtr="0" compatLnSpc="1">
            <a:prstTxWarp prst="textNoShape">
              <a:avLst/>
            </a:prstTxWarp>
          </a:bodyPr>
          <a:lstStyle>
            <a:lvl1pPr algn="r">
              <a:defRPr sz="1400">
                <a:solidFill>
                  <a:srgbClr val="000000"/>
                </a:solidFill>
                <a:latin typeface="Times New Roman" charset="0"/>
              </a:defRPr>
            </a:lvl1pPr>
          </a:lstStyle>
          <a:p>
            <a:fld id="{57A68C95-D7D6-8C47-B315-75E46AC4C4C8}" type="slidenum">
              <a:rPr lang="en-US" altLang="en-US" smtClean="0">
                <a:ea typeface="ＭＳ Ｐゴシック" charset="-128"/>
                <a:cs typeface=""/>
              </a:rPr>
              <a:pPr/>
              <a:t>‹#›</a:t>
            </a:fld>
            <a:endParaRPr lang="en-US" altLang="en-US">
              <a:ea typeface="ＭＳ Ｐゴシック" charset="-128"/>
              <a:cs typeface=""/>
            </a:endParaRPr>
          </a:p>
        </p:txBody>
      </p:sp>
    </p:spTree>
    <p:extLst>
      <p:ext uri="{BB962C8B-B14F-4D97-AF65-F5344CB8AC3E}">
        <p14:creationId xmlns:p14="http://schemas.microsoft.com/office/powerpoint/2010/main" val="1496573896"/>
      </p:ext>
    </p:extLst>
  </p:cSld>
  <p:clrMap bg1="lt1" tx1="dk1" bg2="lt2" tx2="dk2" accent1="accent1" accent2="accent2" accent3="accent3" accent4="accent4" accent5="accent5" accent6="accent6" hlink="hlink" folHlink="folHlink"/>
  <p:sldLayoutIdLst>
    <p:sldLayoutId id="2147484921" r:id="rId1"/>
    <p:sldLayoutId id="2147484922" r:id="rId2"/>
    <p:sldLayoutId id="2147484923" r:id="rId3"/>
    <p:sldLayoutId id="2147484924" r:id="rId4"/>
    <p:sldLayoutId id="2147484925" r:id="rId5"/>
    <p:sldLayoutId id="2147484926" r:id="rId6"/>
    <p:sldLayoutId id="2147484927" r:id="rId7"/>
    <p:sldLayoutId id="2147484928" r:id="rId8"/>
    <p:sldLayoutId id="2147484929" r:id="rId9"/>
    <p:sldLayoutId id="2147484930" r:id="rId10"/>
    <p:sldLayoutId id="2147484931"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5pPr>
      <a:lvl6pPr marL="456880" algn="ctr" rtl="0" fontAlgn="base">
        <a:spcBef>
          <a:spcPct val="0"/>
        </a:spcBef>
        <a:spcAft>
          <a:spcPct val="0"/>
        </a:spcAft>
        <a:defRPr sz="4400">
          <a:solidFill>
            <a:schemeClr val="tx2"/>
          </a:solidFill>
          <a:latin typeface="Times New Roman" charset="0"/>
        </a:defRPr>
      </a:lvl6pPr>
      <a:lvl7pPr marL="913758" algn="ctr" rtl="0" fontAlgn="base">
        <a:spcBef>
          <a:spcPct val="0"/>
        </a:spcBef>
        <a:spcAft>
          <a:spcPct val="0"/>
        </a:spcAft>
        <a:defRPr sz="4400">
          <a:solidFill>
            <a:schemeClr val="tx2"/>
          </a:solidFill>
          <a:latin typeface="Times New Roman" charset="0"/>
        </a:defRPr>
      </a:lvl7pPr>
      <a:lvl8pPr marL="1370639" algn="ctr" rtl="0" fontAlgn="base">
        <a:spcBef>
          <a:spcPct val="0"/>
        </a:spcBef>
        <a:spcAft>
          <a:spcPct val="0"/>
        </a:spcAft>
        <a:defRPr sz="4400">
          <a:solidFill>
            <a:schemeClr val="tx2"/>
          </a:solidFill>
          <a:latin typeface="Times New Roman" charset="0"/>
        </a:defRPr>
      </a:lvl8pPr>
      <a:lvl9pPr marL="1827517" algn="ctr" rtl="0" fontAlgn="base">
        <a:spcBef>
          <a:spcPct val="0"/>
        </a:spcBef>
        <a:spcAft>
          <a:spcPct val="0"/>
        </a:spcAft>
        <a:defRPr sz="4400">
          <a:solidFill>
            <a:schemeClr val="tx2"/>
          </a:solidFill>
          <a:latin typeface="Times New Roman" charset="0"/>
        </a:defRPr>
      </a:lvl9pPr>
    </p:titleStyle>
    <p:bodyStyle>
      <a:lvl1pPr marL="339725" indent="-339725"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39775" indent="-282575" algn="l" rtl="0" eaLnBrk="0" fontAlgn="base" hangingPunct="0">
        <a:spcBef>
          <a:spcPct val="20000"/>
        </a:spcBef>
        <a:spcAft>
          <a:spcPct val="0"/>
        </a:spcAft>
        <a:buChar char="–"/>
        <a:defRPr sz="2800">
          <a:solidFill>
            <a:schemeClr val="tx1"/>
          </a:solidFill>
          <a:latin typeface="+mn-lt"/>
          <a:ea typeface="ＭＳ Ｐゴシック" charset="-128"/>
        </a:defRPr>
      </a:lvl2pPr>
      <a:lvl3pPr marL="1139825" indent="-225425" algn="l" rtl="0" eaLnBrk="0" fontAlgn="base" hangingPunct="0">
        <a:spcBef>
          <a:spcPct val="20000"/>
        </a:spcBef>
        <a:spcAft>
          <a:spcPct val="0"/>
        </a:spcAft>
        <a:buChar char="•"/>
        <a:defRPr sz="2400">
          <a:solidFill>
            <a:schemeClr val="tx1"/>
          </a:solidFill>
          <a:latin typeface="+mn-lt"/>
          <a:ea typeface="ＭＳ Ｐゴシック" charset="-128"/>
        </a:defRPr>
      </a:lvl3pPr>
      <a:lvl4pPr marL="1597025" indent="-225425" algn="l" rtl="0" eaLnBrk="0" fontAlgn="base" hangingPunct="0">
        <a:spcBef>
          <a:spcPct val="20000"/>
        </a:spcBef>
        <a:spcAft>
          <a:spcPct val="0"/>
        </a:spcAft>
        <a:buChar char="–"/>
        <a:defRPr sz="2000">
          <a:solidFill>
            <a:schemeClr val="tx1"/>
          </a:solidFill>
          <a:latin typeface="+mn-lt"/>
          <a:ea typeface="ＭＳ Ｐゴシック" charset="-128"/>
        </a:defRPr>
      </a:lvl4pPr>
      <a:lvl5pPr marL="2054225" indent="-225425" algn="l" rtl="0" eaLnBrk="0" fontAlgn="base" hangingPunct="0">
        <a:spcBef>
          <a:spcPct val="20000"/>
        </a:spcBef>
        <a:spcAft>
          <a:spcPct val="0"/>
        </a:spcAft>
        <a:buChar char="»"/>
        <a:defRPr sz="2000">
          <a:solidFill>
            <a:schemeClr val="tx1"/>
          </a:solidFill>
          <a:latin typeface="+mn-lt"/>
          <a:ea typeface="ＭＳ Ｐゴシック" charset="-128"/>
        </a:defRPr>
      </a:lvl5pPr>
      <a:lvl6pPr marL="2512836" indent="-228439" algn="l" rtl="0" fontAlgn="base">
        <a:spcBef>
          <a:spcPct val="20000"/>
        </a:spcBef>
        <a:spcAft>
          <a:spcPct val="0"/>
        </a:spcAft>
        <a:buChar char="»"/>
        <a:defRPr sz="2000">
          <a:solidFill>
            <a:schemeClr val="tx1"/>
          </a:solidFill>
          <a:latin typeface="+mn-lt"/>
          <a:ea typeface="ＭＳ Ｐゴシック" charset="-128"/>
        </a:defRPr>
      </a:lvl6pPr>
      <a:lvl7pPr marL="2969716" indent="-228439" algn="l" rtl="0" fontAlgn="base">
        <a:spcBef>
          <a:spcPct val="20000"/>
        </a:spcBef>
        <a:spcAft>
          <a:spcPct val="0"/>
        </a:spcAft>
        <a:buChar char="»"/>
        <a:defRPr sz="2000">
          <a:solidFill>
            <a:schemeClr val="tx1"/>
          </a:solidFill>
          <a:latin typeface="+mn-lt"/>
          <a:ea typeface="ＭＳ Ｐゴシック" charset="-128"/>
        </a:defRPr>
      </a:lvl7pPr>
      <a:lvl8pPr marL="3426595" indent="-228439" algn="l" rtl="0" fontAlgn="base">
        <a:spcBef>
          <a:spcPct val="20000"/>
        </a:spcBef>
        <a:spcAft>
          <a:spcPct val="0"/>
        </a:spcAft>
        <a:buChar char="»"/>
        <a:defRPr sz="2000">
          <a:solidFill>
            <a:schemeClr val="tx1"/>
          </a:solidFill>
          <a:latin typeface="+mn-lt"/>
          <a:ea typeface="ＭＳ Ｐゴシック" charset="-128"/>
        </a:defRPr>
      </a:lvl8pPr>
      <a:lvl9pPr marL="3883472" indent="-228439"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6880" rtl="0" eaLnBrk="1" latinLnBrk="0" hangingPunct="1">
        <a:defRPr sz="1800" kern="1200">
          <a:solidFill>
            <a:schemeClr val="tx1"/>
          </a:solidFill>
          <a:latin typeface="+mn-lt"/>
          <a:ea typeface="+mn-ea"/>
          <a:cs typeface="+mn-cs"/>
        </a:defRPr>
      </a:lvl1pPr>
      <a:lvl2pPr marL="456880" algn="l" defTabSz="456880" rtl="0" eaLnBrk="1" latinLnBrk="0" hangingPunct="1">
        <a:defRPr sz="1800" kern="1200">
          <a:solidFill>
            <a:schemeClr val="tx1"/>
          </a:solidFill>
          <a:latin typeface="+mn-lt"/>
          <a:ea typeface="+mn-ea"/>
          <a:cs typeface="+mn-cs"/>
        </a:defRPr>
      </a:lvl2pPr>
      <a:lvl3pPr marL="913758" algn="l" defTabSz="456880" rtl="0" eaLnBrk="1" latinLnBrk="0" hangingPunct="1">
        <a:defRPr sz="1800" kern="1200">
          <a:solidFill>
            <a:schemeClr val="tx1"/>
          </a:solidFill>
          <a:latin typeface="+mn-lt"/>
          <a:ea typeface="+mn-ea"/>
          <a:cs typeface="+mn-cs"/>
        </a:defRPr>
      </a:lvl3pPr>
      <a:lvl4pPr marL="1370639" algn="l" defTabSz="456880" rtl="0" eaLnBrk="1" latinLnBrk="0" hangingPunct="1">
        <a:defRPr sz="1800" kern="1200">
          <a:solidFill>
            <a:schemeClr val="tx1"/>
          </a:solidFill>
          <a:latin typeface="+mn-lt"/>
          <a:ea typeface="+mn-ea"/>
          <a:cs typeface="+mn-cs"/>
        </a:defRPr>
      </a:lvl4pPr>
      <a:lvl5pPr marL="1827517" algn="l" defTabSz="456880" rtl="0" eaLnBrk="1" latinLnBrk="0" hangingPunct="1">
        <a:defRPr sz="1800" kern="1200">
          <a:solidFill>
            <a:schemeClr val="tx1"/>
          </a:solidFill>
          <a:latin typeface="+mn-lt"/>
          <a:ea typeface="+mn-ea"/>
          <a:cs typeface="+mn-cs"/>
        </a:defRPr>
      </a:lvl5pPr>
      <a:lvl6pPr marL="2284398" algn="l" defTabSz="456880" rtl="0" eaLnBrk="1" latinLnBrk="0" hangingPunct="1">
        <a:defRPr sz="1800" kern="1200">
          <a:solidFill>
            <a:schemeClr val="tx1"/>
          </a:solidFill>
          <a:latin typeface="+mn-lt"/>
          <a:ea typeface="+mn-ea"/>
          <a:cs typeface="+mn-cs"/>
        </a:defRPr>
      </a:lvl6pPr>
      <a:lvl7pPr marL="2741275" algn="l" defTabSz="456880" rtl="0" eaLnBrk="1" latinLnBrk="0" hangingPunct="1">
        <a:defRPr sz="1800" kern="1200">
          <a:solidFill>
            <a:schemeClr val="tx1"/>
          </a:solidFill>
          <a:latin typeface="+mn-lt"/>
          <a:ea typeface="+mn-ea"/>
          <a:cs typeface="+mn-cs"/>
        </a:defRPr>
      </a:lvl7pPr>
      <a:lvl8pPr marL="3198156" algn="l" defTabSz="456880" rtl="0" eaLnBrk="1" latinLnBrk="0" hangingPunct="1">
        <a:defRPr sz="1800" kern="1200">
          <a:solidFill>
            <a:schemeClr val="tx1"/>
          </a:solidFill>
          <a:latin typeface="+mn-lt"/>
          <a:ea typeface="+mn-ea"/>
          <a:cs typeface="+mn-cs"/>
        </a:defRPr>
      </a:lvl8pPr>
      <a:lvl9pPr marL="3655033" algn="l" defTabSz="45688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2"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376" tIns="45688" rIns="91376" bIns="45688" numCol="1" anchor="ctr" anchorCtr="0" compatLnSpc="1">
            <a:prstTxWarp prst="textNoShape">
              <a:avLst/>
            </a:prstTxWarp>
          </a:bodyPr>
          <a:lstStyle/>
          <a:p>
            <a:pPr lvl="0"/>
            <a:r>
              <a:rPr lang="en-US" altLang="en-US"/>
              <a:t>Click to edit Master title style</a:t>
            </a:r>
          </a:p>
        </p:txBody>
      </p:sp>
      <p:sp>
        <p:nvSpPr>
          <p:cNvPr id="25603"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376" tIns="45688" rIns="91376" bIns="4568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376" tIns="45688" rIns="91376" bIns="45688" rtlCol="0" anchor="ctr"/>
          <a:lstStyle>
            <a:lvl1pPr algn="l">
              <a:defRPr sz="1200">
                <a:solidFill>
                  <a:prstClr val="black">
                    <a:tint val="75000"/>
                  </a:prstClr>
                </a:solidFill>
                <a:latin typeface="Arial" pitchFamily="-65" charset="0"/>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376" tIns="45688" rIns="91376" bIns="45688" rtlCol="0" anchor="ctr"/>
          <a:lstStyle>
            <a:lvl1pPr algn="ctr">
              <a:defRPr sz="1200">
                <a:solidFill>
                  <a:prstClr val="black">
                    <a:tint val="75000"/>
                  </a:prstClr>
                </a:solidFill>
                <a:latin typeface="Arial" pitchFamily="-65"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376" tIns="45688" rIns="91376" bIns="45688" numCol="1" anchor="ctr" anchorCtr="0" compatLnSpc="1">
            <a:prstTxWarp prst="textNoShape">
              <a:avLst/>
            </a:prstTxWarp>
          </a:bodyPr>
          <a:lstStyle>
            <a:lvl1pPr algn="r">
              <a:defRPr sz="1200">
                <a:solidFill>
                  <a:srgbClr val="898989"/>
                </a:solidFill>
              </a:defRPr>
            </a:lvl1pPr>
          </a:lstStyle>
          <a:p>
            <a:fld id="{883B133E-6AF1-D64B-8FAB-447720FF604D}" type="slidenum">
              <a:rPr lang="en-US" altLang="en-US" smtClean="0">
                <a:ea typeface="ＭＳ Ｐゴシック" charset="-128"/>
                <a:cs typeface=""/>
              </a:rPr>
              <a:pPr/>
              <a:t>‹#›</a:t>
            </a:fld>
            <a:endParaRPr lang="en-US" altLang="en-US">
              <a:ea typeface="ＭＳ Ｐゴシック" charset="-128"/>
              <a:cs typeface=""/>
            </a:endParaRPr>
          </a:p>
        </p:txBody>
      </p:sp>
    </p:spTree>
    <p:extLst>
      <p:ext uri="{BB962C8B-B14F-4D97-AF65-F5344CB8AC3E}">
        <p14:creationId xmlns:p14="http://schemas.microsoft.com/office/powerpoint/2010/main" val="1880672008"/>
      </p:ext>
    </p:extLst>
  </p:cSld>
  <p:clrMap bg1="lt1" tx1="dk1" bg2="lt2" tx2="dk2" accent1="accent1" accent2="accent2" accent3="accent3" accent4="accent4" accent5="accent5" accent6="accent6" hlink="hlink" folHlink="folHlink"/>
  <p:sldLayoutIdLst>
    <p:sldLayoutId id="2147484933" r:id="rId1"/>
    <p:sldLayoutId id="2147484934" r:id="rId2"/>
    <p:sldLayoutId id="2147484935" r:id="rId3"/>
    <p:sldLayoutId id="2147484936" r:id="rId4"/>
    <p:sldLayoutId id="2147484937" r:id="rId5"/>
    <p:sldLayoutId id="2147484938" r:id="rId6"/>
    <p:sldLayoutId id="2147484939" r:id="rId7"/>
    <p:sldLayoutId id="2147484940" r:id="rId8"/>
    <p:sldLayoutId id="2147484941" r:id="rId9"/>
    <p:sldLayoutId id="2147484942" r:id="rId10"/>
    <p:sldLayoutId id="2147484943" r:id="rId11"/>
  </p:sldLayoutIdLst>
  <p:txStyles>
    <p:titleStyle>
      <a:lvl1pPr algn="ctr" defTabSz="455613"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5613"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5613"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5613"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5613"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5613"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5613"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5613"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5613"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1313" indent="-341313" algn="l" defTabSz="455613"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1363" indent="-284163" algn="l" defTabSz="455613"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1413" indent="-227013" algn="l" defTabSz="455613"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598613" indent="-227013" algn="l" defTabSz="455613"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5813" indent="-227013" algn="l" defTabSz="455613"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2836" indent="-228439" algn="l" defTabSz="456880" rtl="0" eaLnBrk="1" latinLnBrk="0" hangingPunct="1">
        <a:spcBef>
          <a:spcPct val="20000"/>
        </a:spcBef>
        <a:buFont typeface="Arial"/>
        <a:buChar char="•"/>
        <a:defRPr sz="2000" kern="1200">
          <a:solidFill>
            <a:schemeClr val="tx1"/>
          </a:solidFill>
          <a:latin typeface="+mn-lt"/>
          <a:ea typeface="+mn-ea"/>
          <a:cs typeface="+mn-cs"/>
        </a:defRPr>
      </a:lvl6pPr>
      <a:lvl7pPr marL="2969716" indent="-228439" algn="l" defTabSz="456880" rtl="0" eaLnBrk="1" latinLnBrk="0" hangingPunct="1">
        <a:spcBef>
          <a:spcPct val="20000"/>
        </a:spcBef>
        <a:buFont typeface="Arial"/>
        <a:buChar char="•"/>
        <a:defRPr sz="2000" kern="1200">
          <a:solidFill>
            <a:schemeClr val="tx1"/>
          </a:solidFill>
          <a:latin typeface="+mn-lt"/>
          <a:ea typeface="+mn-ea"/>
          <a:cs typeface="+mn-cs"/>
        </a:defRPr>
      </a:lvl7pPr>
      <a:lvl8pPr marL="3426595" indent="-228439" algn="l" defTabSz="456880" rtl="0" eaLnBrk="1" latinLnBrk="0" hangingPunct="1">
        <a:spcBef>
          <a:spcPct val="20000"/>
        </a:spcBef>
        <a:buFont typeface="Arial"/>
        <a:buChar char="•"/>
        <a:defRPr sz="2000" kern="1200">
          <a:solidFill>
            <a:schemeClr val="tx1"/>
          </a:solidFill>
          <a:latin typeface="+mn-lt"/>
          <a:ea typeface="+mn-ea"/>
          <a:cs typeface="+mn-cs"/>
        </a:defRPr>
      </a:lvl8pPr>
      <a:lvl9pPr marL="3883472" indent="-228439" algn="l" defTabSz="45688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6880" rtl="0" eaLnBrk="1" latinLnBrk="0" hangingPunct="1">
        <a:defRPr sz="1800" kern="1200">
          <a:solidFill>
            <a:schemeClr val="tx1"/>
          </a:solidFill>
          <a:latin typeface="+mn-lt"/>
          <a:ea typeface="+mn-ea"/>
          <a:cs typeface="+mn-cs"/>
        </a:defRPr>
      </a:lvl1pPr>
      <a:lvl2pPr marL="456880" algn="l" defTabSz="456880" rtl="0" eaLnBrk="1" latinLnBrk="0" hangingPunct="1">
        <a:defRPr sz="1800" kern="1200">
          <a:solidFill>
            <a:schemeClr val="tx1"/>
          </a:solidFill>
          <a:latin typeface="+mn-lt"/>
          <a:ea typeface="+mn-ea"/>
          <a:cs typeface="+mn-cs"/>
        </a:defRPr>
      </a:lvl2pPr>
      <a:lvl3pPr marL="913758" algn="l" defTabSz="456880" rtl="0" eaLnBrk="1" latinLnBrk="0" hangingPunct="1">
        <a:defRPr sz="1800" kern="1200">
          <a:solidFill>
            <a:schemeClr val="tx1"/>
          </a:solidFill>
          <a:latin typeface="+mn-lt"/>
          <a:ea typeface="+mn-ea"/>
          <a:cs typeface="+mn-cs"/>
        </a:defRPr>
      </a:lvl3pPr>
      <a:lvl4pPr marL="1370639" algn="l" defTabSz="456880" rtl="0" eaLnBrk="1" latinLnBrk="0" hangingPunct="1">
        <a:defRPr sz="1800" kern="1200">
          <a:solidFill>
            <a:schemeClr val="tx1"/>
          </a:solidFill>
          <a:latin typeface="+mn-lt"/>
          <a:ea typeface="+mn-ea"/>
          <a:cs typeface="+mn-cs"/>
        </a:defRPr>
      </a:lvl4pPr>
      <a:lvl5pPr marL="1827517" algn="l" defTabSz="456880" rtl="0" eaLnBrk="1" latinLnBrk="0" hangingPunct="1">
        <a:defRPr sz="1800" kern="1200">
          <a:solidFill>
            <a:schemeClr val="tx1"/>
          </a:solidFill>
          <a:latin typeface="+mn-lt"/>
          <a:ea typeface="+mn-ea"/>
          <a:cs typeface="+mn-cs"/>
        </a:defRPr>
      </a:lvl5pPr>
      <a:lvl6pPr marL="2284398" algn="l" defTabSz="456880" rtl="0" eaLnBrk="1" latinLnBrk="0" hangingPunct="1">
        <a:defRPr sz="1800" kern="1200">
          <a:solidFill>
            <a:schemeClr val="tx1"/>
          </a:solidFill>
          <a:latin typeface="+mn-lt"/>
          <a:ea typeface="+mn-ea"/>
          <a:cs typeface="+mn-cs"/>
        </a:defRPr>
      </a:lvl6pPr>
      <a:lvl7pPr marL="2741275" algn="l" defTabSz="456880" rtl="0" eaLnBrk="1" latinLnBrk="0" hangingPunct="1">
        <a:defRPr sz="1800" kern="1200">
          <a:solidFill>
            <a:schemeClr val="tx1"/>
          </a:solidFill>
          <a:latin typeface="+mn-lt"/>
          <a:ea typeface="+mn-ea"/>
          <a:cs typeface="+mn-cs"/>
        </a:defRPr>
      </a:lvl7pPr>
      <a:lvl8pPr marL="3198156" algn="l" defTabSz="456880" rtl="0" eaLnBrk="1" latinLnBrk="0" hangingPunct="1">
        <a:defRPr sz="1800" kern="1200">
          <a:solidFill>
            <a:schemeClr val="tx1"/>
          </a:solidFill>
          <a:latin typeface="+mn-lt"/>
          <a:ea typeface="+mn-ea"/>
          <a:cs typeface="+mn-cs"/>
        </a:defRPr>
      </a:lvl8pPr>
      <a:lvl9pPr marL="3655033" algn="l" defTabSz="45688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F30BBE-995F-2F58-E6E6-58332CBD21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67C541C-CDDC-85B1-7BB9-8E31C017D2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376A61-7E45-E4AB-A21B-896A22FBB5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974D7-550A-D14A-AD0E-DBF979E32E23}" type="datetimeFigureOut">
              <a:rPr lang="en-US" smtClean="0"/>
              <a:t>10/22/24</a:t>
            </a:fld>
            <a:endParaRPr lang="en-US"/>
          </a:p>
        </p:txBody>
      </p:sp>
      <p:sp>
        <p:nvSpPr>
          <p:cNvPr id="5" name="Footer Placeholder 4">
            <a:extLst>
              <a:ext uri="{FF2B5EF4-FFF2-40B4-BE49-F238E27FC236}">
                <a16:creationId xmlns:a16="http://schemas.microsoft.com/office/drawing/2014/main" id="{EACABAA7-A9AE-9B45-E854-2D4D601EDE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9EE800-7B14-4BD0-F3EE-9C28441CF5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04015B-FD84-564B-AEE5-3E5B67FF94A6}" type="slidenum">
              <a:rPr lang="en-US" smtClean="0"/>
              <a:t>‹#›</a:t>
            </a:fld>
            <a:endParaRPr lang="en-US"/>
          </a:p>
        </p:txBody>
      </p:sp>
    </p:spTree>
    <p:extLst>
      <p:ext uri="{BB962C8B-B14F-4D97-AF65-F5344CB8AC3E}">
        <p14:creationId xmlns:p14="http://schemas.microsoft.com/office/powerpoint/2010/main" val="1366036933"/>
      </p:ext>
    </p:extLst>
  </p:cSld>
  <p:clrMap bg1="lt1" tx1="dk1" bg2="lt2" tx2="dk2" accent1="accent1" accent2="accent2" accent3="accent3" accent4="accent4" accent5="accent5" accent6="accent6" hlink="hlink" folHlink="folHlink"/>
  <p:sldLayoutIdLst>
    <p:sldLayoutId id="2147485017" r:id="rId1"/>
    <p:sldLayoutId id="2147485018" r:id="rId2"/>
    <p:sldLayoutId id="2147485019" r:id="rId3"/>
    <p:sldLayoutId id="2147485020" r:id="rId4"/>
    <p:sldLayoutId id="2147485021" r:id="rId5"/>
    <p:sldLayoutId id="2147485022" r:id="rId6"/>
    <p:sldLayoutId id="2147485023" r:id="rId7"/>
    <p:sldLayoutId id="2147485024" r:id="rId8"/>
    <p:sldLayoutId id="2147485025" r:id="rId9"/>
    <p:sldLayoutId id="2147485026" r:id="rId10"/>
    <p:sldLayoutId id="214748502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defRPr sz="1260" b="0" smtClean="0">
                <a:solidFill>
                  <a:srgbClr val="000000"/>
                </a:solidFill>
                <a:latin typeface="Times New Roman" charset="0"/>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ctr">
              <a:defRPr sz="1260" b="0" smtClean="0">
                <a:solidFill>
                  <a:srgbClr val="000000"/>
                </a:solidFill>
                <a:latin typeface="Times New Roman" charset="0"/>
                <a:cs typeface="+mn-cs"/>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a:defRPr sz="1260" b="0" smtClean="0">
                <a:solidFill>
                  <a:srgbClr val="000000"/>
                </a:solidFill>
                <a:latin typeface="Times New Roman" charset="0"/>
                <a:cs typeface="+mn-cs"/>
              </a:defRPr>
            </a:lvl1pPr>
          </a:lstStyle>
          <a:p>
            <a:pPr fontAlgn="base">
              <a:spcBef>
                <a:spcPct val="0"/>
              </a:spcBef>
              <a:spcAft>
                <a:spcPct val="0"/>
              </a:spcAft>
              <a:defRPr/>
            </a:pPr>
            <a:fld id="{2A6901D0-2AA8-F74C-84DE-0C929D84451E}" type="slidenum">
              <a:rPr lang="en-US" smtClean="0"/>
              <a:pPr fontAlgn="base">
                <a:spcBef>
                  <a:spcPct val="0"/>
                </a:spcBef>
                <a:spcAft>
                  <a:spcPct val="0"/>
                </a:spcAft>
                <a:defRPr/>
              </a:pPr>
              <a:t>‹#›</a:t>
            </a:fld>
            <a:endParaRPr lang="en-US"/>
          </a:p>
        </p:txBody>
      </p:sp>
    </p:spTree>
    <p:extLst>
      <p:ext uri="{BB962C8B-B14F-4D97-AF65-F5344CB8AC3E}">
        <p14:creationId xmlns:p14="http://schemas.microsoft.com/office/powerpoint/2010/main" val="3302282931"/>
      </p:ext>
    </p:extLst>
  </p:cSld>
  <p:clrMap bg1="lt1" tx1="dk1" bg2="lt2" tx2="dk2" accent1="accent1" accent2="accent2" accent3="accent3" accent4="accent4" accent5="accent5" accent6="accent6" hlink="hlink" folHlink="folHlink"/>
  <p:sldLayoutIdLst>
    <p:sldLayoutId id="2147485029" r:id="rId1"/>
    <p:sldLayoutId id="2147485030" r:id="rId2"/>
    <p:sldLayoutId id="2147485031" r:id="rId3"/>
    <p:sldLayoutId id="2147485032" r:id="rId4"/>
    <p:sldLayoutId id="2147485033" r:id="rId5"/>
    <p:sldLayoutId id="2147485034" r:id="rId6"/>
    <p:sldLayoutId id="2147485035" r:id="rId7"/>
    <p:sldLayoutId id="2147485036" r:id="rId8"/>
    <p:sldLayoutId id="2147485037" r:id="rId9"/>
    <p:sldLayoutId id="2147485038" r:id="rId10"/>
    <p:sldLayoutId id="2147485039" r:id="rId11"/>
    <p:sldLayoutId id="2147485040" r:id="rId12"/>
  </p:sldLayoutIdLst>
  <p:txStyles>
    <p:titleStyle>
      <a:lvl1pPr algn="ctr" rtl="0" eaLnBrk="0" fontAlgn="base" hangingPunct="0">
        <a:spcBef>
          <a:spcPct val="0"/>
        </a:spcBef>
        <a:spcAft>
          <a:spcPct val="0"/>
        </a:spcAft>
        <a:defRPr sz="3960">
          <a:solidFill>
            <a:schemeClr val="tx2"/>
          </a:solidFill>
          <a:latin typeface="+mj-lt"/>
          <a:ea typeface="+mj-ea"/>
          <a:cs typeface="ＭＳ Ｐゴシック" charset="0"/>
        </a:defRPr>
      </a:lvl1pPr>
      <a:lvl2pPr algn="ctr" rtl="0" eaLnBrk="0" fontAlgn="base" hangingPunct="0">
        <a:spcBef>
          <a:spcPct val="0"/>
        </a:spcBef>
        <a:spcAft>
          <a:spcPct val="0"/>
        </a:spcAft>
        <a:defRPr sz="3960">
          <a:solidFill>
            <a:schemeClr val="tx2"/>
          </a:solidFill>
          <a:latin typeface="Times New Roman" charset="0"/>
          <a:ea typeface="ＭＳ Ｐゴシック" charset="0"/>
          <a:cs typeface="ＭＳ Ｐゴシック" charset="0"/>
        </a:defRPr>
      </a:lvl2pPr>
      <a:lvl3pPr algn="ctr" rtl="0" eaLnBrk="0" fontAlgn="base" hangingPunct="0">
        <a:spcBef>
          <a:spcPct val="0"/>
        </a:spcBef>
        <a:spcAft>
          <a:spcPct val="0"/>
        </a:spcAft>
        <a:defRPr sz="3960">
          <a:solidFill>
            <a:schemeClr val="tx2"/>
          </a:solidFill>
          <a:latin typeface="Times New Roman" charset="0"/>
          <a:ea typeface="ＭＳ Ｐゴシック" charset="0"/>
          <a:cs typeface="ＭＳ Ｐゴシック" charset="0"/>
        </a:defRPr>
      </a:lvl3pPr>
      <a:lvl4pPr algn="ctr" rtl="0" eaLnBrk="0" fontAlgn="base" hangingPunct="0">
        <a:spcBef>
          <a:spcPct val="0"/>
        </a:spcBef>
        <a:spcAft>
          <a:spcPct val="0"/>
        </a:spcAft>
        <a:defRPr sz="3960">
          <a:solidFill>
            <a:schemeClr val="tx2"/>
          </a:solidFill>
          <a:latin typeface="Times New Roman" charset="0"/>
          <a:ea typeface="ＭＳ Ｐゴシック" charset="0"/>
          <a:cs typeface="ＭＳ Ｐゴシック" charset="0"/>
        </a:defRPr>
      </a:lvl4pPr>
      <a:lvl5pPr algn="ctr" rtl="0" eaLnBrk="0" fontAlgn="base" hangingPunct="0">
        <a:spcBef>
          <a:spcPct val="0"/>
        </a:spcBef>
        <a:spcAft>
          <a:spcPct val="0"/>
        </a:spcAft>
        <a:defRPr sz="3960">
          <a:solidFill>
            <a:schemeClr val="tx2"/>
          </a:solidFill>
          <a:latin typeface="Times New Roman" charset="0"/>
          <a:ea typeface="ＭＳ Ｐゴシック" charset="0"/>
          <a:cs typeface="ＭＳ Ｐゴシック" charset="0"/>
        </a:defRPr>
      </a:lvl5pPr>
      <a:lvl6pPr marL="411480" algn="ctr" rtl="0" fontAlgn="base">
        <a:spcBef>
          <a:spcPct val="0"/>
        </a:spcBef>
        <a:spcAft>
          <a:spcPct val="0"/>
        </a:spcAft>
        <a:defRPr sz="3960">
          <a:solidFill>
            <a:schemeClr val="tx2"/>
          </a:solidFill>
          <a:latin typeface="Times New Roman" charset="0"/>
          <a:ea typeface="ＭＳ Ｐゴシック" charset="0"/>
        </a:defRPr>
      </a:lvl6pPr>
      <a:lvl7pPr marL="822960" algn="ctr" rtl="0" fontAlgn="base">
        <a:spcBef>
          <a:spcPct val="0"/>
        </a:spcBef>
        <a:spcAft>
          <a:spcPct val="0"/>
        </a:spcAft>
        <a:defRPr sz="3960">
          <a:solidFill>
            <a:schemeClr val="tx2"/>
          </a:solidFill>
          <a:latin typeface="Times New Roman" charset="0"/>
          <a:ea typeface="ＭＳ Ｐゴシック" charset="0"/>
        </a:defRPr>
      </a:lvl7pPr>
      <a:lvl8pPr marL="1234440" algn="ctr" rtl="0" fontAlgn="base">
        <a:spcBef>
          <a:spcPct val="0"/>
        </a:spcBef>
        <a:spcAft>
          <a:spcPct val="0"/>
        </a:spcAft>
        <a:defRPr sz="3960">
          <a:solidFill>
            <a:schemeClr val="tx2"/>
          </a:solidFill>
          <a:latin typeface="Times New Roman" charset="0"/>
          <a:ea typeface="ＭＳ Ｐゴシック" charset="0"/>
        </a:defRPr>
      </a:lvl8pPr>
      <a:lvl9pPr marL="1645920" algn="ctr" rtl="0" fontAlgn="base">
        <a:spcBef>
          <a:spcPct val="0"/>
        </a:spcBef>
        <a:spcAft>
          <a:spcPct val="0"/>
        </a:spcAft>
        <a:defRPr sz="3960">
          <a:solidFill>
            <a:schemeClr val="tx2"/>
          </a:solidFill>
          <a:latin typeface="Times New Roman" charset="0"/>
          <a:ea typeface="ＭＳ Ｐゴシック" charset="0"/>
        </a:defRPr>
      </a:lvl9pPr>
    </p:titleStyle>
    <p:bodyStyle>
      <a:lvl1pPr marL="308610" indent="-308610" algn="l" rtl="0" eaLnBrk="0" fontAlgn="base" hangingPunct="0">
        <a:spcBef>
          <a:spcPct val="20000"/>
        </a:spcBef>
        <a:spcAft>
          <a:spcPct val="0"/>
        </a:spcAft>
        <a:buChar char="•"/>
        <a:defRPr sz="2880">
          <a:solidFill>
            <a:schemeClr val="tx1"/>
          </a:solidFill>
          <a:latin typeface="+mn-lt"/>
          <a:ea typeface="+mn-ea"/>
          <a:cs typeface="ＭＳ Ｐゴシック" charset="0"/>
        </a:defRPr>
      </a:lvl1pPr>
      <a:lvl2pPr marL="668656" indent="-257176" algn="l" rtl="0" eaLnBrk="0" fontAlgn="base" hangingPunct="0">
        <a:spcBef>
          <a:spcPct val="20000"/>
        </a:spcBef>
        <a:spcAft>
          <a:spcPct val="0"/>
        </a:spcAft>
        <a:buChar char="–"/>
        <a:defRPr sz="2520">
          <a:solidFill>
            <a:schemeClr val="tx1"/>
          </a:solidFill>
          <a:latin typeface="+mn-lt"/>
          <a:ea typeface="+mn-ea"/>
        </a:defRPr>
      </a:lvl2pPr>
      <a:lvl3pPr marL="1028700" indent="-205740" algn="l" rtl="0" eaLnBrk="0" fontAlgn="base" hangingPunct="0">
        <a:spcBef>
          <a:spcPct val="20000"/>
        </a:spcBef>
        <a:spcAft>
          <a:spcPct val="0"/>
        </a:spcAft>
        <a:buChar char="•"/>
        <a:defRPr sz="2160">
          <a:solidFill>
            <a:schemeClr val="tx1"/>
          </a:solidFill>
          <a:latin typeface="+mn-lt"/>
          <a:ea typeface="+mn-ea"/>
        </a:defRPr>
      </a:lvl3pPr>
      <a:lvl4pPr marL="1440180" indent="-205740" algn="l" rtl="0" eaLnBrk="0" fontAlgn="base" hangingPunct="0">
        <a:spcBef>
          <a:spcPct val="20000"/>
        </a:spcBef>
        <a:spcAft>
          <a:spcPct val="0"/>
        </a:spcAft>
        <a:buChar char="–"/>
        <a:defRPr sz="1800">
          <a:solidFill>
            <a:schemeClr val="tx1"/>
          </a:solidFill>
          <a:latin typeface="+mn-lt"/>
          <a:ea typeface="+mn-ea"/>
        </a:defRPr>
      </a:lvl4pPr>
      <a:lvl5pPr marL="1851660" indent="-205740" algn="l" rtl="0" eaLnBrk="0" fontAlgn="base" hangingPunct="0">
        <a:spcBef>
          <a:spcPct val="20000"/>
        </a:spcBef>
        <a:spcAft>
          <a:spcPct val="0"/>
        </a:spcAft>
        <a:buChar char="»"/>
        <a:defRPr sz="1800">
          <a:solidFill>
            <a:schemeClr val="tx1"/>
          </a:solidFill>
          <a:latin typeface="+mn-lt"/>
          <a:ea typeface="+mn-ea"/>
        </a:defRPr>
      </a:lvl5pPr>
      <a:lvl6pPr marL="2263140" indent="-205740" algn="l" rtl="0" fontAlgn="base">
        <a:spcBef>
          <a:spcPct val="20000"/>
        </a:spcBef>
        <a:spcAft>
          <a:spcPct val="0"/>
        </a:spcAft>
        <a:buChar char="»"/>
        <a:defRPr sz="1800">
          <a:solidFill>
            <a:schemeClr val="tx1"/>
          </a:solidFill>
          <a:latin typeface="+mn-lt"/>
          <a:ea typeface="+mn-ea"/>
        </a:defRPr>
      </a:lvl6pPr>
      <a:lvl7pPr marL="2674620" indent="-205740" algn="l" rtl="0" fontAlgn="base">
        <a:spcBef>
          <a:spcPct val="20000"/>
        </a:spcBef>
        <a:spcAft>
          <a:spcPct val="0"/>
        </a:spcAft>
        <a:buChar char="»"/>
        <a:defRPr sz="1800">
          <a:solidFill>
            <a:schemeClr val="tx1"/>
          </a:solidFill>
          <a:latin typeface="+mn-lt"/>
          <a:ea typeface="+mn-ea"/>
        </a:defRPr>
      </a:lvl7pPr>
      <a:lvl8pPr marL="3086100" indent="-205740" algn="l" rtl="0" fontAlgn="base">
        <a:spcBef>
          <a:spcPct val="20000"/>
        </a:spcBef>
        <a:spcAft>
          <a:spcPct val="0"/>
        </a:spcAft>
        <a:buChar char="»"/>
        <a:defRPr sz="1800">
          <a:solidFill>
            <a:schemeClr val="tx1"/>
          </a:solidFill>
          <a:latin typeface="+mn-lt"/>
          <a:ea typeface="+mn-ea"/>
        </a:defRPr>
      </a:lvl8pPr>
      <a:lvl9pPr marL="3497580" indent="-205740" algn="l" rtl="0" fontAlgn="base">
        <a:spcBef>
          <a:spcPct val="20000"/>
        </a:spcBef>
        <a:spcAft>
          <a:spcPct val="0"/>
        </a:spcAft>
        <a:buChar char="»"/>
        <a:defRPr sz="1800">
          <a:solidFill>
            <a:schemeClr val="tx1"/>
          </a:solidFill>
          <a:latin typeface="+mn-lt"/>
          <a:ea typeface="+mn-ea"/>
        </a:defRPr>
      </a:lvl9pPr>
    </p:bodyStyle>
    <p:otherStyle>
      <a:defPPr>
        <a:defRPr lang="en-US"/>
      </a:defPPr>
      <a:lvl1pPr marL="0" algn="l" defTabSz="411480" rtl="0" eaLnBrk="1" latinLnBrk="0" hangingPunct="1">
        <a:defRPr sz="1620" kern="1200">
          <a:solidFill>
            <a:schemeClr val="tx1"/>
          </a:solidFill>
          <a:latin typeface="+mn-lt"/>
          <a:ea typeface="+mn-ea"/>
          <a:cs typeface="+mn-cs"/>
        </a:defRPr>
      </a:lvl1pPr>
      <a:lvl2pPr marL="411480" algn="l" defTabSz="411480" rtl="0" eaLnBrk="1" latinLnBrk="0" hangingPunct="1">
        <a:defRPr sz="1620" kern="1200">
          <a:solidFill>
            <a:schemeClr val="tx1"/>
          </a:solidFill>
          <a:latin typeface="+mn-lt"/>
          <a:ea typeface="+mn-ea"/>
          <a:cs typeface="+mn-cs"/>
        </a:defRPr>
      </a:lvl2pPr>
      <a:lvl3pPr marL="822960" algn="l" defTabSz="411480" rtl="0" eaLnBrk="1" latinLnBrk="0" hangingPunct="1">
        <a:defRPr sz="1620" kern="1200">
          <a:solidFill>
            <a:schemeClr val="tx1"/>
          </a:solidFill>
          <a:latin typeface="+mn-lt"/>
          <a:ea typeface="+mn-ea"/>
          <a:cs typeface="+mn-cs"/>
        </a:defRPr>
      </a:lvl3pPr>
      <a:lvl4pPr marL="1234440" algn="l" defTabSz="411480" rtl="0" eaLnBrk="1" latinLnBrk="0" hangingPunct="1">
        <a:defRPr sz="1620" kern="1200">
          <a:solidFill>
            <a:schemeClr val="tx1"/>
          </a:solidFill>
          <a:latin typeface="+mn-lt"/>
          <a:ea typeface="+mn-ea"/>
          <a:cs typeface="+mn-cs"/>
        </a:defRPr>
      </a:lvl4pPr>
      <a:lvl5pPr marL="1645920" algn="l" defTabSz="411480" rtl="0" eaLnBrk="1" latinLnBrk="0" hangingPunct="1">
        <a:defRPr sz="1620" kern="1200">
          <a:solidFill>
            <a:schemeClr val="tx1"/>
          </a:solidFill>
          <a:latin typeface="+mn-lt"/>
          <a:ea typeface="+mn-ea"/>
          <a:cs typeface="+mn-cs"/>
        </a:defRPr>
      </a:lvl5pPr>
      <a:lvl6pPr marL="2057400" algn="l" defTabSz="411480" rtl="0" eaLnBrk="1" latinLnBrk="0" hangingPunct="1">
        <a:defRPr sz="1620" kern="1200">
          <a:solidFill>
            <a:schemeClr val="tx1"/>
          </a:solidFill>
          <a:latin typeface="+mn-lt"/>
          <a:ea typeface="+mn-ea"/>
          <a:cs typeface="+mn-cs"/>
        </a:defRPr>
      </a:lvl6pPr>
      <a:lvl7pPr marL="2468880" algn="l" defTabSz="411480" rtl="0" eaLnBrk="1" latinLnBrk="0" hangingPunct="1">
        <a:defRPr sz="1620" kern="1200">
          <a:solidFill>
            <a:schemeClr val="tx1"/>
          </a:solidFill>
          <a:latin typeface="+mn-lt"/>
          <a:ea typeface="+mn-ea"/>
          <a:cs typeface="+mn-cs"/>
        </a:defRPr>
      </a:lvl7pPr>
      <a:lvl8pPr marL="2880360" algn="l" defTabSz="411480" rtl="0" eaLnBrk="1" latinLnBrk="0" hangingPunct="1">
        <a:defRPr sz="1620" kern="1200">
          <a:solidFill>
            <a:schemeClr val="tx1"/>
          </a:solidFill>
          <a:latin typeface="+mn-lt"/>
          <a:ea typeface="+mn-ea"/>
          <a:cs typeface="+mn-cs"/>
        </a:defRPr>
      </a:lvl8pPr>
      <a:lvl9pPr marL="3291840" algn="l" defTabSz="411480"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0.xml"/></Relationships>
</file>

<file path=ppt/slides/_rels/slide17.xml.rels><?xml version="1.0" encoding="UTF-8" standalone="yes"?>
<Relationships xmlns="http://schemas.openxmlformats.org/package/2006/relationships"><Relationship Id="rId3" Type="http://schemas.openxmlformats.org/officeDocument/2006/relationships/hyperlink" Target="https://pubmed.ncbi.nlm.nih.gov/19803737/" TargetMode="External"/><Relationship Id="rId2" Type="http://schemas.openxmlformats.org/officeDocument/2006/relationships/hyperlink" Target="https://genomebiology.biomedcentral.com/articles/10.1186/s13059-018-1592-0" TargetMode="External"/><Relationship Id="rId1" Type="http://schemas.openxmlformats.org/officeDocument/2006/relationships/slideLayout" Target="../slideLayouts/slideLayout40.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110.png"/><Relationship Id="rId18" Type="http://schemas.openxmlformats.org/officeDocument/2006/relationships/customXml" Target="../ink/ink11.xml"/><Relationship Id="rId3" Type="http://schemas.openxmlformats.org/officeDocument/2006/relationships/image" Target="../media/image6.png"/><Relationship Id="rId21" Type="http://schemas.openxmlformats.org/officeDocument/2006/relationships/customXml" Target="../ink/ink13.xml"/><Relationship Id="rId7" Type="http://schemas.openxmlformats.org/officeDocument/2006/relationships/image" Target="../media/image80.png"/><Relationship Id="rId12" Type="http://schemas.openxmlformats.org/officeDocument/2006/relationships/customXml" Target="../ink/ink6.xml"/><Relationship Id="rId17" Type="http://schemas.openxmlformats.org/officeDocument/2006/relationships/customXml" Target="../ink/ink10.xml"/><Relationship Id="rId2" Type="http://schemas.openxmlformats.org/officeDocument/2006/relationships/customXml" Target="../ink/ink1.xml"/><Relationship Id="rId16" Type="http://schemas.openxmlformats.org/officeDocument/2006/relationships/customXml" Target="../ink/ink9.xml"/><Relationship Id="rId20" Type="http://schemas.openxmlformats.org/officeDocument/2006/relationships/image" Target="../media/image12.png"/><Relationship Id="rId1" Type="http://schemas.openxmlformats.org/officeDocument/2006/relationships/slideLayout" Target="../slideLayouts/slideLayout24.xml"/><Relationship Id="rId6" Type="http://schemas.openxmlformats.org/officeDocument/2006/relationships/customXml" Target="../ink/ink3.xml"/><Relationship Id="rId11" Type="http://schemas.openxmlformats.org/officeDocument/2006/relationships/image" Target="../media/image100.png"/><Relationship Id="rId5" Type="http://schemas.openxmlformats.org/officeDocument/2006/relationships/image" Target="../media/image70.png"/><Relationship Id="rId15" Type="http://schemas.openxmlformats.org/officeDocument/2006/relationships/customXml" Target="../ink/ink8.xml"/><Relationship Id="rId23" Type="http://schemas.openxmlformats.org/officeDocument/2006/relationships/customXml" Target="../ink/ink14.xml"/><Relationship Id="rId10" Type="http://schemas.openxmlformats.org/officeDocument/2006/relationships/customXml" Target="../ink/ink5.xml"/><Relationship Id="rId19" Type="http://schemas.openxmlformats.org/officeDocument/2006/relationships/customXml" Target="../ink/ink12.xml"/><Relationship Id="rId4" Type="http://schemas.openxmlformats.org/officeDocument/2006/relationships/customXml" Target="../ink/ink2.xml"/><Relationship Id="rId9" Type="http://schemas.openxmlformats.org/officeDocument/2006/relationships/image" Target="../media/image90.png"/><Relationship Id="rId14" Type="http://schemas.openxmlformats.org/officeDocument/2006/relationships/customXml" Target="../ink/ink7.xml"/><Relationship Id="rId22" Type="http://schemas.openxmlformats.org/officeDocument/2006/relationships/image" Target="../media/image1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8" Type="http://schemas.openxmlformats.org/officeDocument/2006/relationships/customXml" Target="../ink/ink18.xml"/><Relationship Id="rId13" Type="http://schemas.openxmlformats.org/officeDocument/2006/relationships/customXml" Target="../ink/ink21.xml"/><Relationship Id="rId18" Type="http://schemas.openxmlformats.org/officeDocument/2006/relationships/customXml" Target="../ink/ink24.xml"/><Relationship Id="rId26" Type="http://schemas.openxmlformats.org/officeDocument/2006/relationships/image" Target="../media/image16.png"/><Relationship Id="rId3" Type="http://schemas.openxmlformats.org/officeDocument/2006/relationships/image" Target="../media/image6.png"/><Relationship Id="rId21" Type="http://schemas.openxmlformats.org/officeDocument/2006/relationships/customXml" Target="../ink/ink27.xml"/><Relationship Id="rId7" Type="http://schemas.openxmlformats.org/officeDocument/2006/relationships/image" Target="../media/image80.png"/><Relationship Id="rId12" Type="http://schemas.openxmlformats.org/officeDocument/2006/relationships/image" Target="../media/image12.png"/><Relationship Id="rId17" Type="http://schemas.openxmlformats.org/officeDocument/2006/relationships/customXml" Target="../ink/ink23.xml"/><Relationship Id="rId25" Type="http://schemas.openxmlformats.org/officeDocument/2006/relationships/customXml" Target="../ink/ink29.xml"/><Relationship Id="rId2" Type="http://schemas.openxmlformats.org/officeDocument/2006/relationships/customXml" Target="../ink/ink15.xml"/><Relationship Id="rId16" Type="http://schemas.openxmlformats.org/officeDocument/2006/relationships/image" Target="../media/image110.png"/><Relationship Id="rId20" Type="http://schemas.openxmlformats.org/officeDocument/2006/relationships/customXml" Target="../ink/ink26.xml"/><Relationship Id="rId29" Type="http://schemas.openxmlformats.org/officeDocument/2006/relationships/customXml" Target="../ink/ink31.xml"/><Relationship Id="rId1" Type="http://schemas.openxmlformats.org/officeDocument/2006/relationships/slideLayout" Target="../slideLayouts/slideLayout24.xml"/><Relationship Id="rId6" Type="http://schemas.openxmlformats.org/officeDocument/2006/relationships/customXml" Target="../ink/ink17.xml"/><Relationship Id="rId11" Type="http://schemas.openxmlformats.org/officeDocument/2006/relationships/customXml" Target="../ink/ink20.xml"/><Relationship Id="rId24" Type="http://schemas.openxmlformats.org/officeDocument/2006/relationships/image" Target="../media/image15.png"/><Relationship Id="rId5" Type="http://schemas.openxmlformats.org/officeDocument/2006/relationships/image" Target="../media/image70.png"/><Relationship Id="rId15" Type="http://schemas.openxmlformats.org/officeDocument/2006/relationships/customXml" Target="../ink/ink22.xml"/><Relationship Id="rId23" Type="http://schemas.openxmlformats.org/officeDocument/2006/relationships/customXml" Target="../ink/ink28.xml"/><Relationship Id="rId28" Type="http://schemas.openxmlformats.org/officeDocument/2006/relationships/image" Target="../media/image17.png"/><Relationship Id="rId10" Type="http://schemas.openxmlformats.org/officeDocument/2006/relationships/customXml" Target="../ink/ink19.xml"/><Relationship Id="rId19" Type="http://schemas.openxmlformats.org/officeDocument/2006/relationships/customXml" Target="../ink/ink25.xml"/><Relationship Id="rId4" Type="http://schemas.openxmlformats.org/officeDocument/2006/relationships/customXml" Target="../ink/ink16.xml"/><Relationship Id="rId9" Type="http://schemas.openxmlformats.org/officeDocument/2006/relationships/image" Target="../media/image90.png"/><Relationship Id="rId14" Type="http://schemas.openxmlformats.org/officeDocument/2006/relationships/image" Target="../media/image13.png"/><Relationship Id="rId22" Type="http://schemas.openxmlformats.org/officeDocument/2006/relationships/image" Target="../media/image14.png"/><Relationship Id="rId27" Type="http://schemas.openxmlformats.org/officeDocument/2006/relationships/customXml" Target="../ink/ink30.xml"/><Relationship Id="rId30" Type="http://schemas.openxmlformats.org/officeDocument/2006/relationships/customXml" Target="../ink/ink3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hyperlink" Target="http://darwin-online.org.uk/content/frameset?pageseq=157&amp;itemID=F955&amp;viewtype=side" TargetMode="External"/><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3" Type="http://schemas.openxmlformats.org/officeDocument/2006/relationships/hyperlink" Target="http://darwin-online.org.uk/content/frameset?pageseq=229&amp;itemID=F937.1&amp;viewtype=side" TargetMode="External"/><Relationship Id="rId2" Type="http://schemas.openxmlformats.org/officeDocument/2006/relationships/notesSlide" Target="../notesSlides/notesSlide3.xml"/><Relationship Id="rId1" Type="http://schemas.openxmlformats.org/officeDocument/2006/relationships/slideLayout" Target="../slideLayouts/slideLayout24.xml"/><Relationship Id="rId4" Type="http://schemas.openxmlformats.org/officeDocument/2006/relationships/hyperlink" Target="https://evolution-institute.org/article/top-10-anti-slavery-quotes-from-charles-darwin/"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2" Type="http://schemas.openxmlformats.org/officeDocument/2006/relationships/hyperlink" Target="http://www.gutenberg.org/files/40473/40473-h/40473-h.htm#Page_296" TargetMode="External"/><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2" Type="http://schemas.openxmlformats.org/officeDocument/2006/relationships/hyperlink" Target="http://en.wikipedia.org/wiki/Pyotr_Alexeyevich_Kropotkin" TargetMode="Externa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2" Type="http://schemas.openxmlformats.org/officeDocument/2006/relationships/hyperlink" Target="http://en.wikipedia.org/wiki/Konstantin_Mereschkowski" TargetMode="External"/><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3" Type="http://schemas.openxmlformats.org/officeDocument/2006/relationships/hyperlink" Target="http://en.wikipedia.org/wiki/James_Lovelock" TargetMode="External"/><Relationship Id="rId2" Type="http://schemas.openxmlformats.org/officeDocument/2006/relationships/hyperlink" Target="http://en.wikipedia.org/wiki/Lynn_Margulis" TargetMode="External"/><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2" Type="http://schemas.openxmlformats.org/officeDocument/2006/relationships/hyperlink" Target="http://brunovergauwen.com/sample-page/" TargetMode="External"/><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2" Type="http://schemas.openxmlformats.org/officeDocument/2006/relationships/hyperlink" Target="mbio.asm.org/content/3/2/e00036-12.full" TargetMode="External"/><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hyperlink" Target="https://commons.wikimedia.org/wiki/File:Tree_of_life_with_genome_size.svg" TargetMode="External"/><Relationship Id="rId2" Type="http://schemas.openxmlformats.org/officeDocument/2006/relationships/hyperlink" Target="https://pubmed.ncbi.nlm.nih.gov/16513982/" TargetMode="External"/><Relationship Id="rId1" Type="http://schemas.openxmlformats.org/officeDocument/2006/relationships/slideLayout" Target="../slideLayouts/slideLayout28.xml"/></Relationships>
</file>

<file path=ppt/slides/_rels/slide53.xml.rels><?xml version="1.0" encoding="UTF-8" standalone="yes"?>
<Relationships xmlns="http://schemas.openxmlformats.org/package/2006/relationships"><Relationship Id="rId3" Type="http://schemas.openxmlformats.org/officeDocument/2006/relationships/hyperlink" Target="https://j.p.gogarten.uconn.edu/mcb3421_2018/treesSameOrNot.htm" TargetMode="External"/><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54.xml.rels><?xml version="1.0" encoding="UTF-8" standalone="yes"?>
<Relationships xmlns="http://schemas.openxmlformats.org/package/2006/relationships"><Relationship Id="rId3" Type="http://schemas.openxmlformats.org/officeDocument/2006/relationships/hyperlink" Target="https://www.science.org/doi/suppl/10.1126/science.1117727/suppl_file/baum.som.pdf" TargetMode="External"/><Relationship Id="rId2" Type="http://schemas.openxmlformats.org/officeDocument/2006/relationships/hyperlink" Target="http://science.sciencemag.org/content/310/5750/979" TargetMode="External"/><Relationship Id="rId1" Type="http://schemas.openxmlformats.org/officeDocument/2006/relationships/slideLayout" Target="../slideLayouts/slideLayout28.xml"/></Relationships>
</file>

<file path=ppt/slides/_rels/slide55.xml.rels><?xml version="1.0" encoding="UTF-8" standalone="yes"?>
<Relationships xmlns="http://schemas.openxmlformats.org/package/2006/relationships"><Relationship Id="rId3" Type="http://schemas.openxmlformats.org/officeDocument/2006/relationships/hyperlink" Target="http://evolution.genetics.washington.edu/phylip/newicktree.html" TargetMode="External"/><Relationship Id="rId2" Type="http://schemas.openxmlformats.org/officeDocument/2006/relationships/hyperlink" Target="https://en.wikipedia.org/wiki/Newick_format" TargetMode="External"/><Relationship Id="rId1" Type="http://schemas.openxmlformats.org/officeDocument/2006/relationships/slideLayout" Target="../slideLayouts/slideLayout6.xml"/><Relationship Id="rId5" Type="http://schemas.openxmlformats.org/officeDocument/2006/relationships/hyperlink" Target="http://www.newicks.com/" TargetMode="External"/><Relationship Id="rId4" Type="http://schemas.openxmlformats.org/officeDocument/2006/relationships/hyperlink" Target="http://evolution.genetics.washington.edu/phylip/newick_doc.html"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3" Type="http://schemas.openxmlformats.org/officeDocument/2006/relationships/hyperlink" Target="http://www.slimsuite.unsw.edu.au/teaching/upgma/" TargetMode="External"/><Relationship Id="rId2" Type="http://schemas.openxmlformats.org/officeDocument/2006/relationships/hyperlink" Target="https://en.wikipedia.org/wiki/Neighbor_joining" TargetMode="External"/><Relationship Id="rId1" Type="http://schemas.openxmlformats.org/officeDocument/2006/relationships/slideLayout" Target="../slideLayouts/slideLayout13.xml"/><Relationship Id="rId4" Type="http://schemas.openxmlformats.org/officeDocument/2006/relationships/hyperlink" Target="https://en.wikipedia.org/wiki/UPGM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0.xml.rels><?xml version="1.0" encoding="UTF-8" standalone="yes"?>
<Relationships xmlns="http://schemas.openxmlformats.org/package/2006/relationships"><Relationship Id="rId2" Type="http://schemas.openxmlformats.org/officeDocument/2006/relationships/hyperlink" Target="https://en.wikipedia.org/wiki/Occam's_razor" TargetMode="Externa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hyperlink" Target="https://en.wikipedia.org/wiki/Occam%27s_razor" TargetMode="Externa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9.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29.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D5A49-1F6D-8622-2FC7-B9AFB8F626F3}"/>
              </a:ext>
            </a:extLst>
          </p:cNvPr>
          <p:cNvSpPr>
            <a:spLocks noGrp="1"/>
          </p:cNvSpPr>
          <p:nvPr>
            <p:ph type="ctrTitle"/>
          </p:nvPr>
        </p:nvSpPr>
        <p:spPr>
          <a:xfrm>
            <a:off x="914400" y="890206"/>
            <a:ext cx="10363200" cy="1470025"/>
          </a:xfrm>
        </p:spPr>
        <p:txBody>
          <a:bodyPr/>
          <a:lstStyle/>
          <a:p>
            <a:r>
              <a:rPr lang="en-US" dirty="0"/>
              <a:t>Lecture 15</a:t>
            </a:r>
          </a:p>
        </p:txBody>
      </p:sp>
      <p:sp>
        <p:nvSpPr>
          <p:cNvPr id="3" name="Subtitle 2">
            <a:extLst>
              <a:ext uri="{FF2B5EF4-FFF2-40B4-BE49-F238E27FC236}">
                <a16:creationId xmlns:a16="http://schemas.microsoft.com/office/drawing/2014/main" id="{E1034189-2563-E0CD-C42F-4A35033F4119}"/>
              </a:ext>
            </a:extLst>
          </p:cNvPr>
          <p:cNvSpPr>
            <a:spLocks noGrp="1"/>
          </p:cNvSpPr>
          <p:nvPr>
            <p:ph type="subTitle" idx="1"/>
          </p:nvPr>
        </p:nvSpPr>
        <p:spPr>
          <a:xfrm>
            <a:off x="1828800" y="2645980"/>
            <a:ext cx="8534400" cy="1752600"/>
          </a:xfrm>
        </p:spPr>
        <p:txBody>
          <a:bodyPr/>
          <a:lstStyle/>
          <a:p>
            <a:r>
              <a:rPr lang="en-US" dirty="0"/>
              <a:t>Mutual Aid </a:t>
            </a:r>
          </a:p>
          <a:p>
            <a:r>
              <a:rPr lang="en-US" i="1" dirty="0"/>
              <a:t>versus</a:t>
            </a:r>
            <a:r>
              <a:rPr lang="en-US" dirty="0"/>
              <a:t> (?)</a:t>
            </a:r>
          </a:p>
          <a:p>
            <a:r>
              <a:rPr lang="en-US" dirty="0"/>
              <a:t>Natural Selection</a:t>
            </a:r>
          </a:p>
          <a:p>
            <a:endParaRPr lang="en-US" dirty="0"/>
          </a:p>
          <a:p>
            <a:endParaRPr lang="en-US" dirty="0"/>
          </a:p>
        </p:txBody>
      </p:sp>
      <p:sp>
        <p:nvSpPr>
          <p:cNvPr id="4" name="TextBox 3">
            <a:extLst>
              <a:ext uri="{FF2B5EF4-FFF2-40B4-BE49-F238E27FC236}">
                <a16:creationId xmlns:a16="http://schemas.microsoft.com/office/drawing/2014/main" id="{77713D9C-7B25-67EB-04E3-A7FF0FA5947B}"/>
              </a:ext>
            </a:extLst>
          </p:cNvPr>
          <p:cNvSpPr txBox="1"/>
          <p:nvPr/>
        </p:nvSpPr>
        <p:spPr>
          <a:xfrm>
            <a:off x="4805935" y="5383019"/>
            <a:ext cx="2580130" cy="584775"/>
          </a:xfrm>
          <a:prstGeom prst="rect">
            <a:avLst/>
          </a:prstGeom>
          <a:noFill/>
        </p:spPr>
        <p:txBody>
          <a:bodyPr wrap="none" rtlCol="0">
            <a:spAutoFit/>
          </a:bodyPr>
          <a:lstStyle/>
          <a:p>
            <a:r>
              <a:rPr lang="en-US" sz="3200" dirty="0">
                <a:latin typeface="+mn-lt"/>
              </a:rPr>
              <a:t>More on Trees</a:t>
            </a:r>
          </a:p>
        </p:txBody>
      </p:sp>
    </p:spTree>
    <p:extLst>
      <p:ext uri="{BB962C8B-B14F-4D97-AF65-F5344CB8AC3E}">
        <p14:creationId xmlns:p14="http://schemas.microsoft.com/office/powerpoint/2010/main" val="667254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6B77AB4-A7CF-4D43-8345-C40C9B508B92}"/>
              </a:ext>
            </a:extLst>
          </p:cNvPr>
          <p:cNvSpPr txBox="1"/>
          <p:nvPr/>
        </p:nvSpPr>
        <p:spPr>
          <a:xfrm>
            <a:off x="326208" y="337039"/>
            <a:ext cx="598946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Histograms of the number of matches illustrate the problem:  </a:t>
            </a:r>
          </a:p>
        </p:txBody>
      </p:sp>
      <p:graphicFrame>
        <p:nvGraphicFramePr>
          <p:cNvPr id="3" name="Chart 2">
            <a:extLst>
              <a:ext uri="{FF2B5EF4-FFF2-40B4-BE49-F238E27FC236}">
                <a16:creationId xmlns:a16="http://schemas.microsoft.com/office/drawing/2014/main" id="{3053E3C8-EBC4-E148-8DDC-B1A32A4E2435}"/>
              </a:ext>
            </a:extLst>
          </p:cNvPr>
          <p:cNvGraphicFramePr>
            <a:graphicFrameLocks/>
          </p:cNvGraphicFramePr>
          <p:nvPr>
            <p:extLst>
              <p:ext uri="{D42A27DB-BD31-4B8C-83A1-F6EECF244321}">
                <p14:modId xmlns:p14="http://schemas.microsoft.com/office/powerpoint/2010/main" val="3281587266"/>
              </p:ext>
            </p:extLst>
          </p:nvPr>
        </p:nvGraphicFramePr>
        <p:xfrm>
          <a:off x="2661138" y="1159322"/>
          <a:ext cx="6447692" cy="340095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0EFBA3E0-A7A6-5D43-B6CB-06341FBC8EEA}"/>
              </a:ext>
            </a:extLst>
          </p:cNvPr>
          <p:cNvGraphicFramePr>
            <a:graphicFrameLocks/>
          </p:cNvGraphicFramePr>
          <p:nvPr>
            <p:extLst>
              <p:ext uri="{D42A27DB-BD31-4B8C-83A1-F6EECF244321}">
                <p14:modId xmlns:p14="http://schemas.microsoft.com/office/powerpoint/2010/main" val="997857595"/>
              </p:ext>
            </p:extLst>
          </p:nvPr>
        </p:nvGraphicFramePr>
        <p:xfrm>
          <a:off x="2532185" y="3563815"/>
          <a:ext cx="6885353" cy="486312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CCE7BA6B-2E7F-6D40-878C-7FC8646C402F}"/>
              </a:ext>
            </a:extLst>
          </p:cNvPr>
          <p:cNvSpPr txBox="1"/>
          <p:nvPr/>
        </p:nvSpPr>
        <p:spPr>
          <a:xfrm>
            <a:off x="326208" y="685799"/>
            <a:ext cx="9298764" cy="92333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Add a new column to the spread sheet that gives the Number of identical aa per database match </a:t>
            </a:r>
            <a:b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b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 %ID/100 * Length [@</a:t>
            </a:r>
            <a:r>
              <a:rPr kumimoji="0" lang="en-US" sz="1800" b="0" i="0" u="none" strike="noStrike" kern="1200" cap="none" spc="0" normalizeH="0" baseline="0" noProof="0" err="1">
                <a:ln>
                  <a:noFill/>
                </a:ln>
                <a:solidFill>
                  <a:prstClr val="black"/>
                </a:solidFill>
                <a:effectLst/>
                <a:uLnTx/>
                <a:uFillTx/>
                <a:latin typeface="Calibri" panose="020F0502020204030204"/>
                <a:ea typeface="+mn-ea"/>
                <a:cs typeface="+mn-cs"/>
              </a:rPr>
              <a:t>percentID</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]/100*[@length] </a:t>
            </a:r>
            <a:b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b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8199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C26E5DB-A82C-A860-37AF-9F41D82380C5}"/>
              </a:ext>
            </a:extLst>
          </p:cNvPr>
          <p:cNvSpPr txBox="1"/>
          <p:nvPr/>
        </p:nvSpPr>
        <p:spPr>
          <a:xfrm>
            <a:off x="339969" y="375138"/>
            <a:ext cx="7896714" cy="1661993"/>
          </a:xfrm>
          <a:prstGeom prst="rect">
            <a:avLst/>
          </a:prstGeom>
          <a:noFill/>
        </p:spPr>
        <p:txBody>
          <a:bodyPr wrap="none" rtlCol="0">
            <a:spAutoFit/>
          </a:bodyPr>
          <a:lstStyle/>
          <a:p>
            <a:r>
              <a:rPr lang="en-US" sz="3000"/>
              <a:t>How to get annotation lines for the matches:  </a:t>
            </a:r>
          </a:p>
          <a:p>
            <a:endParaRPr lang="en-US"/>
          </a:p>
          <a:p>
            <a:r>
              <a:rPr lang="en-US"/>
              <a:t>Copy the accession numbers from the blast output:</a:t>
            </a:r>
          </a:p>
          <a:p>
            <a:endParaRPr lang="en-US"/>
          </a:p>
        </p:txBody>
      </p:sp>
      <p:pic>
        <p:nvPicPr>
          <p:cNvPr id="5" name="Picture 4">
            <a:extLst>
              <a:ext uri="{FF2B5EF4-FFF2-40B4-BE49-F238E27FC236}">
                <a16:creationId xmlns:a16="http://schemas.microsoft.com/office/drawing/2014/main" id="{24561077-0628-BC2C-AACB-5C0665D00A1F}"/>
              </a:ext>
            </a:extLst>
          </p:cNvPr>
          <p:cNvPicPr>
            <a:picLocks noChangeAspect="1"/>
          </p:cNvPicPr>
          <p:nvPr/>
        </p:nvPicPr>
        <p:blipFill rotWithShape="1">
          <a:blip/>
          <a:srcRect r="48425"/>
          <a:stretch/>
        </p:blipFill>
        <p:spPr>
          <a:xfrm>
            <a:off x="8299450" y="211725"/>
            <a:ext cx="2556120" cy="3466145"/>
          </a:xfrm>
          <a:prstGeom prst="rect">
            <a:avLst/>
          </a:prstGeom>
        </p:spPr>
      </p:pic>
      <p:sp>
        <p:nvSpPr>
          <p:cNvPr id="6" name="TextBox 5">
            <a:extLst>
              <a:ext uri="{FF2B5EF4-FFF2-40B4-BE49-F238E27FC236}">
                <a16:creationId xmlns:a16="http://schemas.microsoft.com/office/drawing/2014/main" id="{60E20351-4EA9-B2DB-BA2B-89AE8C6BD8C5}"/>
              </a:ext>
            </a:extLst>
          </p:cNvPr>
          <p:cNvSpPr txBox="1"/>
          <p:nvPr/>
        </p:nvSpPr>
        <p:spPr>
          <a:xfrm>
            <a:off x="339969" y="2754923"/>
            <a:ext cx="3074881" cy="830997"/>
          </a:xfrm>
          <a:prstGeom prst="rect">
            <a:avLst/>
          </a:prstGeom>
          <a:noFill/>
        </p:spPr>
        <p:txBody>
          <a:bodyPr wrap="none" rtlCol="0">
            <a:spAutoFit/>
          </a:bodyPr>
          <a:lstStyle/>
          <a:p>
            <a:r>
              <a:rPr lang="en-US"/>
              <a:t>Paste into text editor:</a:t>
            </a:r>
          </a:p>
          <a:p>
            <a:endParaRPr lang="en-US"/>
          </a:p>
        </p:txBody>
      </p:sp>
      <p:pic>
        <p:nvPicPr>
          <p:cNvPr id="7" name="Picture 6">
            <a:extLst>
              <a:ext uri="{FF2B5EF4-FFF2-40B4-BE49-F238E27FC236}">
                <a16:creationId xmlns:a16="http://schemas.microsoft.com/office/drawing/2014/main" id="{6499BFD0-9986-91A7-EBA5-33F0AE22B8C5}"/>
              </a:ext>
            </a:extLst>
          </p:cNvPr>
          <p:cNvPicPr>
            <a:picLocks noChangeAspect="1"/>
          </p:cNvPicPr>
          <p:nvPr/>
        </p:nvPicPr>
        <p:blipFill>
          <a:blip/>
          <a:stretch>
            <a:fillRect/>
          </a:stretch>
        </p:blipFill>
        <p:spPr>
          <a:xfrm>
            <a:off x="3575538" y="1712803"/>
            <a:ext cx="1879018" cy="2818527"/>
          </a:xfrm>
          <a:prstGeom prst="rect">
            <a:avLst/>
          </a:prstGeom>
        </p:spPr>
      </p:pic>
      <p:sp>
        <p:nvSpPr>
          <p:cNvPr id="8" name="TextBox 7">
            <a:extLst>
              <a:ext uri="{FF2B5EF4-FFF2-40B4-BE49-F238E27FC236}">
                <a16:creationId xmlns:a16="http://schemas.microsoft.com/office/drawing/2014/main" id="{6FA840E3-3130-0C1E-5165-AADE0100FC75}"/>
              </a:ext>
            </a:extLst>
          </p:cNvPr>
          <p:cNvSpPr txBox="1"/>
          <p:nvPr/>
        </p:nvSpPr>
        <p:spPr>
          <a:xfrm>
            <a:off x="375138" y="5451231"/>
            <a:ext cx="3195105" cy="461665"/>
          </a:xfrm>
          <a:prstGeom prst="rect">
            <a:avLst/>
          </a:prstGeom>
          <a:noFill/>
        </p:spPr>
        <p:txBody>
          <a:bodyPr wrap="none" rtlCol="0">
            <a:spAutoFit/>
          </a:bodyPr>
          <a:lstStyle/>
          <a:p>
            <a:r>
              <a:rPr lang="en-US"/>
              <a:t>Replace all  \n with ,   </a:t>
            </a:r>
          </a:p>
        </p:txBody>
      </p:sp>
      <p:pic>
        <p:nvPicPr>
          <p:cNvPr id="9" name="Picture 8">
            <a:extLst>
              <a:ext uri="{FF2B5EF4-FFF2-40B4-BE49-F238E27FC236}">
                <a16:creationId xmlns:a16="http://schemas.microsoft.com/office/drawing/2014/main" id="{627709CC-1372-11C0-4610-DC598A99B0A6}"/>
              </a:ext>
            </a:extLst>
          </p:cNvPr>
          <p:cNvPicPr>
            <a:picLocks noChangeAspect="1"/>
          </p:cNvPicPr>
          <p:nvPr/>
        </p:nvPicPr>
        <p:blipFill>
          <a:blip/>
          <a:stretch>
            <a:fillRect/>
          </a:stretch>
        </p:blipFill>
        <p:spPr>
          <a:xfrm>
            <a:off x="3083169" y="4608244"/>
            <a:ext cx="5720862" cy="2147637"/>
          </a:xfrm>
          <a:prstGeom prst="rect">
            <a:avLst/>
          </a:prstGeom>
        </p:spPr>
      </p:pic>
    </p:spTree>
    <p:extLst>
      <p:ext uri="{BB962C8B-B14F-4D97-AF65-F5344CB8AC3E}">
        <p14:creationId xmlns:p14="http://schemas.microsoft.com/office/powerpoint/2010/main" val="354144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C26E5DB-A82C-A860-37AF-9F41D82380C5}"/>
              </a:ext>
            </a:extLst>
          </p:cNvPr>
          <p:cNvSpPr txBox="1"/>
          <p:nvPr/>
        </p:nvSpPr>
        <p:spPr>
          <a:xfrm>
            <a:off x="339969" y="375138"/>
            <a:ext cx="6361037" cy="830997"/>
          </a:xfrm>
          <a:prstGeom prst="rect">
            <a:avLst/>
          </a:prstGeom>
          <a:noFill/>
        </p:spPr>
        <p:txBody>
          <a:bodyPr wrap="none" rtlCol="0">
            <a:spAutoFit/>
          </a:bodyPr>
          <a:lstStyle/>
          <a:p>
            <a:r>
              <a:rPr lang="en-US"/>
              <a:t>How to get annotation lines for the matches:  </a:t>
            </a:r>
          </a:p>
          <a:p>
            <a:endParaRPr lang="en-US"/>
          </a:p>
        </p:txBody>
      </p:sp>
      <p:pic>
        <p:nvPicPr>
          <p:cNvPr id="3" name="Picture 2">
            <a:extLst>
              <a:ext uri="{FF2B5EF4-FFF2-40B4-BE49-F238E27FC236}">
                <a16:creationId xmlns:a16="http://schemas.microsoft.com/office/drawing/2014/main" id="{7E9FA462-B02C-6B46-813E-09E730A660C7}"/>
              </a:ext>
            </a:extLst>
          </p:cNvPr>
          <p:cNvPicPr>
            <a:picLocks noChangeAspect="1"/>
          </p:cNvPicPr>
          <p:nvPr/>
        </p:nvPicPr>
        <p:blipFill>
          <a:blip/>
          <a:stretch>
            <a:fillRect/>
          </a:stretch>
        </p:blipFill>
        <p:spPr>
          <a:xfrm>
            <a:off x="849923" y="897499"/>
            <a:ext cx="7772400" cy="617271"/>
          </a:xfrm>
          <a:prstGeom prst="rect">
            <a:avLst/>
          </a:prstGeom>
        </p:spPr>
      </p:pic>
      <p:sp>
        <p:nvSpPr>
          <p:cNvPr id="4" name="TextBox 3">
            <a:extLst>
              <a:ext uri="{FF2B5EF4-FFF2-40B4-BE49-F238E27FC236}">
                <a16:creationId xmlns:a16="http://schemas.microsoft.com/office/drawing/2014/main" id="{93D22C45-BB04-262C-5D28-2BBCA5FBE1CB}"/>
              </a:ext>
            </a:extLst>
          </p:cNvPr>
          <p:cNvSpPr txBox="1"/>
          <p:nvPr/>
        </p:nvSpPr>
        <p:spPr>
          <a:xfrm>
            <a:off x="339969" y="1728496"/>
            <a:ext cx="11687907" cy="3893374"/>
          </a:xfrm>
          <a:prstGeom prst="rect">
            <a:avLst/>
          </a:prstGeom>
          <a:noFill/>
        </p:spPr>
        <p:txBody>
          <a:bodyPr wrap="square" rtlCol="0">
            <a:spAutoFit/>
          </a:bodyPr>
          <a:lstStyle/>
          <a:p>
            <a:r>
              <a:rPr lang="en-US"/>
              <a:t>Copy paste into the </a:t>
            </a:r>
            <a:r>
              <a:rPr lang="en-US" err="1"/>
              <a:t>blastdbcmd</a:t>
            </a:r>
            <a:r>
              <a:rPr lang="en-US"/>
              <a:t>:</a:t>
            </a:r>
          </a:p>
          <a:p>
            <a:endParaRPr lang="en-US"/>
          </a:p>
          <a:p>
            <a:r>
              <a:rPr lang="en-US" sz="1800" b="1" err="1">
                <a:effectLst/>
                <a:latin typeface="CourierNewPS"/>
              </a:rPr>
              <a:t>blastdbcmd</a:t>
            </a:r>
            <a:r>
              <a:rPr lang="en-US" sz="1800" b="1">
                <a:effectLst/>
                <a:latin typeface="CourierNewPS"/>
              </a:rPr>
              <a:t> -entry </a:t>
            </a:r>
            <a:r>
              <a:rPr lang="en-US" sz="1100" b="1">
                <a:effectLst/>
                <a:latin typeface="CourierNewPS"/>
              </a:rPr>
              <a:t>NP_038203.2,NP_004125.3,NP_079272.4,NP_068746.2,NP_001263409.1,NP_004981.2,NP_955472.1,NP_006286.1,NP_036255.2,NP_001263409.1,NP_006787.2,NP_002622.2,XP_</a:t>
            </a:r>
            <a:r>
              <a:rPr lang="en-US" sz="1100" b="1">
                <a:latin typeface="CourierNewPS"/>
              </a:rPr>
              <a:t>054169791.1</a:t>
            </a:r>
            <a:r>
              <a:rPr lang="en-US" sz="1800" b="1">
                <a:latin typeface="CourierNewPS"/>
              </a:rPr>
              <a:t> -</a:t>
            </a:r>
            <a:r>
              <a:rPr lang="en-US" sz="1800" b="1" err="1">
                <a:latin typeface="CourierNewPS"/>
              </a:rPr>
              <a:t>db</a:t>
            </a:r>
            <a:r>
              <a:rPr lang="en-US" sz="1800" b="1">
                <a:latin typeface="CourierNewPS"/>
              </a:rPr>
              <a:t> </a:t>
            </a:r>
            <a:r>
              <a:rPr lang="en-US" sz="1800" b="1" err="1">
                <a:latin typeface="CourierNewPS"/>
              </a:rPr>
              <a:t>Homo_sapiens_protein.faa</a:t>
            </a:r>
            <a:r>
              <a:rPr lang="en-US" sz="1800" b="1">
                <a:latin typeface="CourierNewPS"/>
              </a:rPr>
              <a:t>  -</a:t>
            </a:r>
            <a:r>
              <a:rPr lang="en-US" sz="1800" b="1" err="1">
                <a:latin typeface="CourierNewPS"/>
              </a:rPr>
              <a:t>outfmt</a:t>
            </a:r>
            <a:r>
              <a:rPr lang="en-US" sz="1800" b="1">
                <a:latin typeface="CourierNewPS"/>
              </a:rPr>
              <a:t> %t</a:t>
            </a:r>
          </a:p>
          <a:p>
            <a:endParaRPr lang="en-US" sz="1400">
              <a:solidFill>
                <a:srgbClr val="000000"/>
              </a:solidFill>
              <a:effectLst/>
              <a:latin typeface="Menlo" panose="020B0609030804020204" pitchFamily="49" charset="0"/>
            </a:endParaRPr>
          </a:p>
          <a:p>
            <a:endParaRPr lang="en-US" sz="1800" b="1">
              <a:latin typeface="CourierNewPS"/>
            </a:endParaRPr>
          </a:p>
          <a:p>
            <a:r>
              <a:rPr lang="en-US"/>
              <a:t>The –</a:t>
            </a:r>
            <a:r>
              <a:rPr lang="en-US" err="1"/>
              <a:t>outfmt</a:t>
            </a:r>
            <a:r>
              <a:rPr lang="en-US"/>
              <a:t> %t  restricts the output to only the annotation line, without it you get all the sequences.  (You could use a text editor to pull out the annotation lines.)</a:t>
            </a:r>
          </a:p>
          <a:p>
            <a:r>
              <a:rPr lang="en-US"/>
              <a:t> </a:t>
            </a:r>
          </a:p>
          <a:p>
            <a:r>
              <a:rPr lang="en-US"/>
              <a:t>For more on the </a:t>
            </a:r>
            <a:r>
              <a:rPr lang="en-US" err="1"/>
              <a:t>blastdbcmd</a:t>
            </a:r>
            <a:r>
              <a:rPr lang="en-US"/>
              <a:t> type </a:t>
            </a:r>
            <a:r>
              <a:rPr lang="en-US" sz="2400" b="1" err="1">
                <a:effectLst/>
                <a:latin typeface="CourierNewPS"/>
              </a:rPr>
              <a:t>blastdbcmd</a:t>
            </a:r>
            <a:r>
              <a:rPr lang="en-US" sz="2400" b="1">
                <a:effectLst/>
                <a:latin typeface="CourierNewPS"/>
              </a:rPr>
              <a:t> –help </a:t>
            </a:r>
            <a:r>
              <a:rPr lang="en-US"/>
              <a:t>at the command line</a:t>
            </a:r>
          </a:p>
          <a:p>
            <a:endParaRPr lang="en-US"/>
          </a:p>
        </p:txBody>
      </p:sp>
    </p:spTree>
    <p:extLst>
      <p:ext uri="{BB962C8B-B14F-4D97-AF65-F5344CB8AC3E}">
        <p14:creationId xmlns:p14="http://schemas.microsoft.com/office/powerpoint/2010/main" val="2611715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FBAF1B3-1B78-4B20-6213-40F9E1B0F866}"/>
              </a:ext>
            </a:extLst>
          </p:cNvPr>
          <p:cNvPicPr>
            <a:picLocks noChangeAspect="1"/>
          </p:cNvPicPr>
          <p:nvPr/>
        </p:nvPicPr>
        <p:blipFill>
          <a:blip/>
          <a:stretch>
            <a:fillRect/>
          </a:stretch>
        </p:blipFill>
        <p:spPr>
          <a:xfrm>
            <a:off x="5662887" y="0"/>
            <a:ext cx="6529113" cy="6858000"/>
          </a:xfrm>
          <a:prstGeom prst="rect">
            <a:avLst/>
          </a:prstGeom>
        </p:spPr>
      </p:pic>
      <p:sp>
        <p:nvSpPr>
          <p:cNvPr id="8" name="TextBox 7">
            <a:extLst>
              <a:ext uri="{FF2B5EF4-FFF2-40B4-BE49-F238E27FC236}">
                <a16:creationId xmlns:a16="http://schemas.microsoft.com/office/drawing/2014/main" id="{06A15FE9-5DFE-1F7B-DE0A-D4B1554CACF1}"/>
              </a:ext>
            </a:extLst>
          </p:cNvPr>
          <p:cNvSpPr txBox="1"/>
          <p:nvPr/>
        </p:nvSpPr>
        <p:spPr>
          <a:xfrm>
            <a:off x="246185" y="445477"/>
            <a:ext cx="4853353" cy="1569660"/>
          </a:xfrm>
          <a:prstGeom prst="rect">
            <a:avLst/>
          </a:prstGeom>
          <a:noFill/>
        </p:spPr>
        <p:txBody>
          <a:bodyPr wrap="square" rtlCol="0">
            <a:spAutoFit/>
          </a:bodyPr>
          <a:lstStyle/>
          <a:p>
            <a:r>
              <a:rPr lang="en-US" sz="3200" b="1">
                <a:latin typeface="Calibri Light" panose="020F0302020204030204" pitchFamily="34" charset="0"/>
                <a:cs typeface="Calibri Light" panose="020F0302020204030204" pitchFamily="34" charset="0"/>
              </a:rPr>
              <a:t>Top hits comparing Borrelia against human (as data-bank)</a:t>
            </a:r>
          </a:p>
        </p:txBody>
      </p:sp>
      <p:sp>
        <p:nvSpPr>
          <p:cNvPr id="9" name="TextBox 8">
            <a:extLst>
              <a:ext uri="{FF2B5EF4-FFF2-40B4-BE49-F238E27FC236}">
                <a16:creationId xmlns:a16="http://schemas.microsoft.com/office/drawing/2014/main" id="{B4B99530-0F0C-207E-41BE-FB27A91CB99F}"/>
              </a:ext>
            </a:extLst>
          </p:cNvPr>
          <p:cNvSpPr txBox="1"/>
          <p:nvPr/>
        </p:nvSpPr>
        <p:spPr>
          <a:xfrm>
            <a:off x="246185" y="2828835"/>
            <a:ext cx="4853353" cy="1200329"/>
          </a:xfrm>
          <a:prstGeom prst="rect">
            <a:avLst/>
          </a:prstGeom>
          <a:noFill/>
        </p:spPr>
        <p:txBody>
          <a:bodyPr wrap="square" rtlCol="0">
            <a:spAutoFit/>
          </a:bodyPr>
          <a:lstStyle/>
          <a:p>
            <a:r>
              <a:rPr lang="en-US"/>
              <a:t>Note #1: Many aa RSs -- frequently transferred, often targeted by antibiotics. </a:t>
            </a:r>
          </a:p>
        </p:txBody>
      </p:sp>
      <p:sp>
        <p:nvSpPr>
          <p:cNvPr id="10" name="TextBox 9">
            <a:extLst>
              <a:ext uri="{FF2B5EF4-FFF2-40B4-BE49-F238E27FC236}">
                <a16:creationId xmlns:a16="http://schemas.microsoft.com/office/drawing/2014/main" id="{1AED1991-E2BB-7C3B-0682-83B6DADCD61B}"/>
              </a:ext>
            </a:extLst>
          </p:cNvPr>
          <p:cNvSpPr txBox="1"/>
          <p:nvPr/>
        </p:nvSpPr>
        <p:spPr>
          <a:xfrm>
            <a:off x="246185" y="4376281"/>
            <a:ext cx="4987607" cy="1569660"/>
          </a:xfrm>
          <a:prstGeom prst="rect">
            <a:avLst/>
          </a:prstGeom>
          <a:noFill/>
        </p:spPr>
        <p:txBody>
          <a:bodyPr wrap="square" rtlCol="0">
            <a:spAutoFit/>
          </a:bodyPr>
          <a:lstStyle/>
          <a:p>
            <a:r>
              <a:rPr lang="en-US" dirty="0"/>
              <a:t>Note #2: the vacuolar or Archaeal type A ATPase should not be present in a bacterium -- HGT happens.  </a:t>
            </a:r>
          </a:p>
        </p:txBody>
      </p:sp>
    </p:spTree>
    <p:extLst>
      <p:ext uri="{BB962C8B-B14F-4D97-AF65-F5344CB8AC3E}">
        <p14:creationId xmlns:p14="http://schemas.microsoft.com/office/powerpoint/2010/main" val="1380581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6A15FE9-5DFE-1F7B-DE0A-D4B1554CACF1}"/>
              </a:ext>
            </a:extLst>
          </p:cNvPr>
          <p:cNvSpPr txBox="1"/>
          <p:nvPr/>
        </p:nvSpPr>
        <p:spPr>
          <a:xfrm>
            <a:off x="0" y="550984"/>
            <a:ext cx="3739661" cy="2062103"/>
          </a:xfrm>
          <a:prstGeom prst="rect">
            <a:avLst/>
          </a:prstGeom>
          <a:noFill/>
        </p:spPr>
        <p:txBody>
          <a:bodyPr wrap="square" rtlCol="0">
            <a:spAutoFit/>
          </a:bodyPr>
          <a:lstStyle/>
          <a:p>
            <a:r>
              <a:rPr lang="en-US" sz="3200" b="1">
                <a:latin typeface="Calibri Light" panose="020F0302020204030204" pitchFamily="34" charset="0"/>
                <a:cs typeface="Calibri Light" panose="020F0302020204030204" pitchFamily="34" charset="0"/>
              </a:rPr>
              <a:t>Top hits comparing </a:t>
            </a:r>
            <a:r>
              <a:rPr lang="en-US" sz="3200" b="1" err="1">
                <a:latin typeface="Calibri Light" panose="020F0302020204030204" pitchFamily="34" charset="0"/>
                <a:cs typeface="Calibri Light" panose="020F0302020204030204" pitchFamily="34" charset="0"/>
              </a:rPr>
              <a:t>Haloferax</a:t>
            </a:r>
            <a:r>
              <a:rPr lang="en-US" sz="3200" b="1">
                <a:latin typeface="Calibri Light" panose="020F0302020204030204" pitchFamily="34" charset="0"/>
                <a:cs typeface="Calibri Light" panose="020F0302020204030204" pitchFamily="34" charset="0"/>
              </a:rPr>
              <a:t> against </a:t>
            </a:r>
            <a:br>
              <a:rPr lang="en-US" sz="3200" b="1">
                <a:latin typeface="Calibri Light" panose="020F0302020204030204" pitchFamily="34" charset="0"/>
                <a:cs typeface="Calibri Light" panose="020F0302020204030204" pitchFamily="34" charset="0"/>
              </a:rPr>
            </a:br>
            <a:r>
              <a:rPr lang="en-US" sz="3200" b="1">
                <a:latin typeface="Calibri Light" panose="020F0302020204030204" pitchFamily="34" charset="0"/>
                <a:cs typeface="Calibri Light" panose="020F0302020204030204" pitchFamily="34" charset="0"/>
              </a:rPr>
              <a:t>human (as data-bank)</a:t>
            </a:r>
          </a:p>
        </p:txBody>
      </p:sp>
      <p:sp>
        <p:nvSpPr>
          <p:cNvPr id="9" name="TextBox 8">
            <a:extLst>
              <a:ext uri="{FF2B5EF4-FFF2-40B4-BE49-F238E27FC236}">
                <a16:creationId xmlns:a16="http://schemas.microsoft.com/office/drawing/2014/main" id="{B4B99530-0F0C-207E-41BE-FB27A91CB99F}"/>
              </a:ext>
            </a:extLst>
          </p:cNvPr>
          <p:cNvSpPr txBox="1"/>
          <p:nvPr/>
        </p:nvSpPr>
        <p:spPr>
          <a:xfrm>
            <a:off x="0" y="3311806"/>
            <a:ext cx="3634153" cy="1569660"/>
          </a:xfrm>
          <a:prstGeom prst="rect">
            <a:avLst/>
          </a:prstGeom>
          <a:noFill/>
        </p:spPr>
        <p:txBody>
          <a:bodyPr wrap="square" rtlCol="0">
            <a:spAutoFit/>
          </a:bodyPr>
          <a:lstStyle/>
          <a:p>
            <a:r>
              <a:rPr lang="en-US" dirty="0"/>
              <a:t>Note #1: Many aa RSs -- frequently transferred, often targeted by antibiotics. </a:t>
            </a:r>
          </a:p>
        </p:txBody>
      </p:sp>
      <p:pic>
        <p:nvPicPr>
          <p:cNvPr id="2" name="Picture 1">
            <a:extLst>
              <a:ext uri="{FF2B5EF4-FFF2-40B4-BE49-F238E27FC236}">
                <a16:creationId xmlns:a16="http://schemas.microsoft.com/office/drawing/2014/main" id="{ED2FE248-02F7-194C-E7DE-FEB6ECB90152}"/>
              </a:ext>
            </a:extLst>
          </p:cNvPr>
          <p:cNvPicPr>
            <a:picLocks noChangeAspect="1"/>
          </p:cNvPicPr>
          <p:nvPr/>
        </p:nvPicPr>
        <p:blipFill>
          <a:blip/>
          <a:stretch>
            <a:fillRect/>
          </a:stretch>
        </p:blipFill>
        <p:spPr>
          <a:xfrm>
            <a:off x="3580070" y="304521"/>
            <a:ext cx="8611930" cy="5826647"/>
          </a:xfrm>
          <a:prstGeom prst="rect">
            <a:avLst/>
          </a:prstGeom>
        </p:spPr>
      </p:pic>
    </p:spTree>
    <p:extLst>
      <p:ext uri="{BB962C8B-B14F-4D97-AF65-F5344CB8AC3E}">
        <p14:creationId xmlns:p14="http://schemas.microsoft.com/office/powerpoint/2010/main" val="2589002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E5087-15CF-134F-97B7-F72F1994AC20}"/>
              </a:ext>
            </a:extLst>
          </p:cNvPr>
          <p:cNvSpPr>
            <a:spLocks noGrp="1"/>
          </p:cNvSpPr>
          <p:nvPr>
            <p:ph type="ctrTitle"/>
          </p:nvPr>
        </p:nvSpPr>
        <p:spPr>
          <a:xfrm>
            <a:off x="1524000" y="1122363"/>
            <a:ext cx="9144000" cy="1065945"/>
          </a:xfrm>
        </p:spPr>
        <p:txBody>
          <a:bodyPr/>
          <a:lstStyle/>
          <a:p>
            <a:endParaRPr lang="en-US" dirty="0"/>
          </a:p>
        </p:txBody>
      </p:sp>
      <p:sp>
        <p:nvSpPr>
          <p:cNvPr id="3" name="Subtitle 2">
            <a:extLst>
              <a:ext uri="{FF2B5EF4-FFF2-40B4-BE49-F238E27FC236}">
                <a16:creationId xmlns:a16="http://schemas.microsoft.com/office/drawing/2014/main" id="{34B0D515-BF9B-0B43-9180-75503F5CA378}"/>
              </a:ext>
            </a:extLst>
          </p:cNvPr>
          <p:cNvSpPr>
            <a:spLocks noGrp="1"/>
          </p:cNvSpPr>
          <p:nvPr>
            <p:ph type="subTitle" idx="1"/>
          </p:nvPr>
        </p:nvSpPr>
        <p:spPr>
          <a:xfrm>
            <a:off x="1524000" y="2500923"/>
            <a:ext cx="9144000" cy="2655277"/>
          </a:xfrm>
        </p:spPr>
        <p:txBody>
          <a:bodyPr/>
          <a:lstStyle/>
          <a:p>
            <a:r>
              <a:rPr lang="en-US" sz="4000" dirty="0"/>
              <a:t>Gene and genome duplications</a:t>
            </a:r>
          </a:p>
          <a:p>
            <a:endParaRPr lang="en-US" dirty="0"/>
          </a:p>
          <a:p>
            <a:r>
              <a:rPr lang="en-US" dirty="0"/>
              <a:t> </a:t>
            </a:r>
          </a:p>
        </p:txBody>
      </p:sp>
    </p:spTree>
    <p:extLst>
      <p:ext uri="{BB962C8B-B14F-4D97-AF65-F5344CB8AC3E}">
        <p14:creationId xmlns:p14="http://schemas.microsoft.com/office/powerpoint/2010/main" val="2348351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txBox="1">
            <a:spLocks noChangeArrowheads="1"/>
          </p:cNvSpPr>
          <p:nvPr/>
        </p:nvSpPr>
        <p:spPr bwMode="auto">
          <a:xfrm>
            <a:off x="2247208" y="237402"/>
            <a:ext cx="7475220" cy="7543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ctr" defTabSz="855878" rtl="0" eaLnBrk="1" fontAlgn="base" latinLnBrk="0" hangingPunct="1">
              <a:lnSpc>
                <a:spcPct val="100000"/>
              </a:lnSpc>
              <a:spcBef>
                <a:spcPct val="0"/>
              </a:spcBef>
              <a:spcAft>
                <a:spcPct val="0"/>
              </a:spcAft>
              <a:buClrTx/>
              <a:buSzTx/>
              <a:buFontTx/>
              <a:buNone/>
              <a:tabLst/>
              <a:defRPr/>
            </a:pPr>
            <a:r>
              <a:rPr kumimoji="0" lang="en-US" sz="3960" b="1" i="0" u="none" strike="noStrike" kern="1200" cap="none" spc="0" normalizeH="0" baseline="0" noProof="0" dirty="0">
                <a:ln>
                  <a:noFill/>
                </a:ln>
                <a:solidFill>
                  <a:srgbClr val="000000"/>
                </a:solidFill>
                <a:effectLst/>
                <a:uLnTx/>
                <a:uFillTx/>
                <a:latin typeface="Arial" charset="0"/>
                <a:ea typeface="ＭＳ Ｐゴシック" charset="0"/>
              </a:rPr>
              <a:t>Duplications and Evolution</a:t>
            </a:r>
          </a:p>
        </p:txBody>
      </p:sp>
      <p:sp>
        <p:nvSpPr>
          <p:cNvPr id="6" name="Text Box 3"/>
          <p:cNvSpPr txBox="1">
            <a:spLocks noChangeArrowheads="1"/>
          </p:cNvSpPr>
          <p:nvPr/>
        </p:nvSpPr>
        <p:spPr bwMode="auto">
          <a:xfrm>
            <a:off x="5204460" y="1440181"/>
            <a:ext cx="4732020" cy="1532727"/>
          </a:xfrm>
          <a:prstGeom prst="rect">
            <a:avLst/>
          </a:prstGeom>
          <a:noFill/>
          <a:ln w="9525">
            <a:noFill/>
            <a:miter lim="800000"/>
            <a:headEnd/>
            <a:tailEnd/>
          </a:ln>
        </p:spPr>
        <p:txBody>
          <a:bodyPr>
            <a:spAutoFit/>
          </a:bodyPr>
          <a:lstStyle/>
          <a:p>
            <a:pPr marL="0" marR="0" lvl="0" indent="0" algn="l" defTabSz="855878"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err="1">
                <a:ln>
                  <a:noFill/>
                </a:ln>
                <a:solidFill>
                  <a:srgbClr val="000000"/>
                </a:solidFill>
                <a:effectLst/>
                <a:uLnTx/>
                <a:uFillTx/>
                <a:latin typeface="Arial" charset="0"/>
                <a:ea typeface="ＭＳ Ｐゴシック" panose="020B0600070205080204" pitchFamily="34" charset="-128"/>
                <a:cs typeface="ＭＳ Ｐゴシック" charset="0"/>
              </a:rPr>
              <a:t>Ohno</a:t>
            </a:r>
            <a:r>
              <a:rPr kumimoji="0" lang="en-US" sz="1800" b="0" i="0" u="none" strike="noStrike" kern="1200" cap="none" spc="0" normalizeH="0" baseline="0" noProof="0" dirty="0">
                <a:ln>
                  <a:noFill/>
                </a:ln>
                <a:solidFill>
                  <a:srgbClr val="000000"/>
                </a:solidFill>
                <a:effectLst/>
                <a:uLnTx/>
                <a:uFillTx/>
                <a:latin typeface="Arial" charset="0"/>
                <a:ea typeface="ＭＳ Ｐゴシック" panose="020B0600070205080204" pitchFamily="34" charset="-128"/>
                <a:cs typeface="ＭＳ Ｐゴシック" charset="0"/>
              </a:rPr>
              <a:t> postulated that gene duplication plays a major role in evolution</a:t>
            </a:r>
          </a:p>
          <a:p>
            <a:pPr marL="0" marR="0" lvl="0" indent="0" algn="l" defTabSz="855878"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charset="0"/>
              <a:ea typeface="ＭＳ Ｐゴシック" panose="020B0600070205080204" pitchFamily="34" charset="-128"/>
              <a:cs typeface="ＭＳ Ｐゴシック" charset="0"/>
            </a:endParaRPr>
          </a:p>
          <a:p>
            <a:pPr marL="160020" marR="0" lvl="0" indent="-160020" algn="l" defTabSz="855878"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charset="0"/>
                <a:ea typeface="ＭＳ Ｐゴシック" panose="020B0600070205080204" pitchFamily="34" charset="-128"/>
                <a:cs typeface="ＭＳ Ｐゴシック" charset="0"/>
              </a:rPr>
              <a:t>Small scale duplications (SSD)</a:t>
            </a:r>
          </a:p>
          <a:p>
            <a:pPr marL="160020" marR="0" lvl="0" indent="-160020" algn="l" defTabSz="855878"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charset="0"/>
                <a:ea typeface="ＭＳ Ｐゴシック" panose="020B0600070205080204" pitchFamily="34" charset="-128"/>
                <a:cs typeface="ＭＳ Ｐゴシック" charset="0"/>
              </a:rPr>
              <a:t>Whole genome duplications (WGD</a:t>
            </a:r>
            <a:r>
              <a:rPr kumimoji="0" lang="en-US" sz="2160" b="0" i="0" u="none" strike="noStrike" kern="1200" cap="none" spc="0" normalizeH="0" baseline="0" noProof="0" dirty="0">
                <a:ln>
                  <a:noFill/>
                </a:ln>
                <a:solidFill>
                  <a:srgbClr val="000000"/>
                </a:solidFill>
                <a:effectLst/>
                <a:uLnTx/>
                <a:uFillTx/>
                <a:latin typeface="Arial" charset="0"/>
                <a:ea typeface="ＭＳ Ｐゴシック" panose="020B0600070205080204" pitchFamily="34" charset="-128"/>
                <a:cs typeface="ＭＳ Ｐゴシック" charset="0"/>
              </a:rPr>
              <a:t>)</a:t>
            </a:r>
          </a:p>
        </p:txBody>
      </p:sp>
      <p:grpSp>
        <p:nvGrpSpPr>
          <p:cNvPr id="2" name="Group 9"/>
          <p:cNvGrpSpPr>
            <a:grpSpLocks/>
          </p:cNvGrpSpPr>
          <p:nvPr/>
        </p:nvGrpSpPr>
        <p:grpSpPr bwMode="auto">
          <a:xfrm>
            <a:off x="4998720" y="2738199"/>
            <a:ext cx="5074920" cy="3859518"/>
            <a:chOff x="3505200" y="2579906"/>
            <a:chExt cx="5791200" cy="6081997"/>
          </a:xfrm>
        </p:grpSpPr>
        <p:sp>
          <p:nvSpPr>
            <p:cNvPr id="91145" name="Text Box 3"/>
            <p:cNvSpPr txBox="1">
              <a:spLocks noChangeArrowheads="1"/>
            </p:cNvSpPr>
            <p:nvPr/>
          </p:nvSpPr>
          <p:spPr bwMode="auto">
            <a:xfrm>
              <a:off x="3505200" y="2579906"/>
              <a:ext cx="5791200" cy="6081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177800" indent="-1778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213360" marR="0" lvl="0" indent="-213360" algn="l" defTabSz="855878" rtl="0" eaLnBrk="0" fontAlgn="base" latinLnBrk="0" hangingPunct="0">
                <a:lnSpc>
                  <a:spcPct val="100000"/>
                </a:lnSpc>
                <a:spcBef>
                  <a:spcPct val="0"/>
                </a:spcBef>
                <a:spcAft>
                  <a:spcPct val="0"/>
                </a:spcAft>
                <a:buClrTx/>
                <a:buSzTx/>
                <a:buFontTx/>
                <a:buNone/>
                <a:tabLst/>
                <a:defRPr/>
              </a:pPr>
              <a:endParaRPr kumimoji="0" lang="en-US" sz="2160" b="1" i="0" u="none" strike="noStrike" kern="1200" cap="none" spc="0" normalizeH="0" baseline="0" noProof="0" dirty="0">
                <a:ln>
                  <a:noFill/>
                </a:ln>
                <a:solidFill>
                  <a:srgbClr val="000000"/>
                </a:solidFill>
                <a:effectLst/>
                <a:uLnTx/>
                <a:uFillTx/>
                <a:latin typeface="Arial" charset="0"/>
                <a:ea typeface="ＭＳ Ｐゴシック" charset="0"/>
              </a:endParaRPr>
            </a:p>
            <a:p>
              <a:pPr marL="213360" marR="0" lvl="0" indent="-213360" algn="l" defTabSz="855878" rtl="0" eaLnBrk="0" fontAlgn="base" latinLnBrk="0" hangingPunct="0">
                <a:lnSpc>
                  <a:spcPct val="100000"/>
                </a:lnSpc>
                <a:spcBef>
                  <a:spcPct val="0"/>
                </a:spcBef>
                <a:spcAft>
                  <a:spcPct val="0"/>
                </a:spcAft>
                <a:buClrTx/>
                <a:buSzTx/>
                <a:buFont typeface="Times" charset="0"/>
                <a:buChar char="•"/>
                <a:tabLst/>
                <a:defRPr/>
              </a:pPr>
              <a:r>
                <a:rPr kumimoji="0" lang="en-US" sz="1800" b="1" i="0" u="none" strike="noStrike" kern="1200" cap="none" spc="0" normalizeH="0" baseline="0" noProof="0" dirty="0" err="1">
                  <a:ln>
                    <a:noFill/>
                  </a:ln>
                  <a:solidFill>
                    <a:srgbClr val="000000"/>
                  </a:solidFill>
                  <a:effectLst/>
                  <a:uLnTx/>
                  <a:uFillTx/>
                  <a:latin typeface="Arial" charset="0"/>
                  <a:ea typeface="ＭＳ Ｐゴシック" charset="0"/>
                </a:rPr>
                <a:t>Polyploid</a:t>
              </a:r>
              <a:r>
                <a:rPr kumimoji="0" lang="en-US" sz="1800" b="1" i="0" u="none" strike="noStrike" kern="1200" cap="none" spc="0" normalizeH="0" baseline="0" noProof="0" dirty="0">
                  <a:ln>
                    <a:noFill/>
                  </a:ln>
                  <a:solidFill>
                    <a:srgbClr val="000000"/>
                  </a:solidFill>
                  <a:effectLst/>
                  <a:uLnTx/>
                  <a:uFillTx/>
                  <a:latin typeface="Arial" charset="0"/>
                  <a:ea typeface="ＭＳ Ｐゴシック" charset="0"/>
                </a:rPr>
                <a:t>:  nucleus contains three or more copies of each chromosome</a:t>
              </a:r>
            </a:p>
            <a:p>
              <a:pPr marL="213360" marR="0" lvl="0" indent="-213360" algn="l" defTabSz="855878" rtl="0" eaLnBrk="0" fontAlgn="base" latinLnBrk="0" hangingPunct="0">
                <a:lnSpc>
                  <a:spcPct val="100000"/>
                </a:lnSpc>
                <a:spcBef>
                  <a:spcPct val="0"/>
                </a:spcBef>
                <a:spcAft>
                  <a:spcPct val="0"/>
                </a:spcAft>
                <a:buClrTx/>
                <a:buSzTx/>
                <a:buFont typeface="Times" charset="0"/>
                <a:buChar char="•"/>
                <a:tabLst/>
                <a:defRPr/>
              </a:pPr>
              <a:endParaRPr kumimoji="0" lang="en-US" sz="1800" b="1" i="0" u="none" strike="noStrike" kern="1200" cap="none" spc="0" normalizeH="0" baseline="0" noProof="0" dirty="0">
                <a:ln>
                  <a:noFill/>
                </a:ln>
                <a:solidFill>
                  <a:srgbClr val="000000"/>
                </a:solidFill>
                <a:effectLst/>
                <a:uLnTx/>
                <a:uFillTx/>
                <a:latin typeface="Arial" charset="0"/>
                <a:ea typeface="ＭＳ Ｐゴシック" charset="0"/>
              </a:endParaRPr>
            </a:p>
            <a:p>
              <a:pPr marL="213360" marR="0" lvl="0" indent="-213360" algn="l" defTabSz="855878" rtl="0" eaLnBrk="0" fontAlgn="base" latinLnBrk="0" hangingPunct="0">
                <a:lnSpc>
                  <a:spcPct val="100000"/>
                </a:lnSpc>
                <a:spcBef>
                  <a:spcPct val="0"/>
                </a:spcBef>
                <a:spcAft>
                  <a:spcPct val="0"/>
                </a:spcAft>
                <a:buClrTx/>
                <a:buSzTx/>
                <a:buFont typeface="Times" charset="0"/>
                <a:buChar char="•"/>
                <a:tabLst/>
                <a:defRPr/>
              </a:pPr>
              <a:r>
                <a:rPr kumimoji="0" lang="en-US" sz="1800" b="1" i="0" u="none" strike="noStrike" kern="1200" cap="none" spc="0" normalizeH="0" baseline="0" noProof="0" dirty="0">
                  <a:ln>
                    <a:noFill/>
                  </a:ln>
                  <a:solidFill>
                    <a:srgbClr val="000000"/>
                  </a:solidFill>
                  <a:effectLst/>
                  <a:uLnTx/>
                  <a:uFillTx/>
                  <a:latin typeface="Arial" charset="0"/>
                  <a:ea typeface="ＭＳ Ｐゴシック" charset="0"/>
                </a:rPr>
                <a:t>Autopolyploid:  formed within a single species</a:t>
              </a:r>
            </a:p>
            <a:p>
              <a:pPr marL="213360" marR="0" lvl="0" indent="-213360" algn="l" defTabSz="855878"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charset="0"/>
                  <a:ea typeface="ＭＳ Ｐゴシック" charset="0"/>
                </a:rPr>
                <a:t>	Diploids </a:t>
              </a:r>
              <a:r>
                <a:rPr kumimoji="0" lang="en-US" sz="1800" b="1" i="0" u="none" strike="noStrike" kern="1200" cap="none" spc="0" normalizeH="0" baseline="0" noProof="0" dirty="0">
                  <a:ln>
                    <a:noFill/>
                  </a:ln>
                  <a:solidFill>
                    <a:srgbClr val="000080"/>
                  </a:solidFill>
                  <a:effectLst/>
                  <a:uLnTx/>
                  <a:uFillTx/>
                  <a:latin typeface="Arial" charset="0"/>
                  <a:ea typeface="ＭＳ Ｐゴシック" charset="0"/>
                </a:rPr>
                <a:t>AA </a:t>
              </a:r>
              <a:r>
                <a:rPr kumimoji="0" lang="en-US" sz="1800" b="1" i="0" u="none" strike="noStrike" kern="1200" cap="none" spc="0" normalizeH="0" baseline="0" noProof="0" dirty="0">
                  <a:ln>
                    <a:noFill/>
                  </a:ln>
                  <a:solidFill>
                    <a:srgbClr val="000000"/>
                  </a:solidFill>
                  <a:effectLst/>
                  <a:uLnTx/>
                  <a:uFillTx/>
                  <a:latin typeface="Arial" charset="0"/>
                  <a:ea typeface="ＭＳ Ｐゴシック" charset="0"/>
                </a:rPr>
                <a:t>and</a:t>
              </a:r>
              <a:r>
                <a:rPr kumimoji="0" lang="en-US" sz="1800" b="1" i="0" u="none" strike="noStrike" kern="1200" cap="none" spc="0" normalizeH="0" baseline="0" noProof="0" dirty="0">
                  <a:ln>
                    <a:noFill/>
                  </a:ln>
                  <a:solidFill>
                    <a:srgbClr val="000080"/>
                  </a:solidFill>
                  <a:effectLst/>
                  <a:uLnTx/>
                  <a:uFillTx/>
                  <a:latin typeface="Arial" charset="0"/>
                  <a:ea typeface="ＭＳ Ｐゴシック" charset="0"/>
                </a:rPr>
                <a:t> A’</a:t>
              </a:r>
              <a:r>
                <a:rPr kumimoji="0" lang="en-US" altLang="ja-JP" sz="1800" b="1" i="0" u="none" strike="noStrike" kern="1200" cap="none" spc="0" normalizeH="0" baseline="0" noProof="0" dirty="0">
                  <a:ln>
                    <a:noFill/>
                  </a:ln>
                  <a:solidFill>
                    <a:srgbClr val="000080"/>
                  </a:solidFill>
                  <a:effectLst/>
                  <a:uLnTx/>
                  <a:uFillTx/>
                  <a:latin typeface="Arial" charset="0"/>
                  <a:ea typeface="ＭＳ Ｐゴシック" charset="0"/>
                </a:rPr>
                <a:t>A’     </a:t>
              </a:r>
              <a:r>
                <a:rPr kumimoji="0" lang="en-US" altLang="ja-JP" sz="1800" b="1" i="0" u="none" strike="noStrike" kern="1200" cap="none" spc="0" normalizeH="0" baseline="0" noProof="0" dirty="0" err="1">
                  <a:ln>
                    <a:noFill/>
                  </a:ln>
                  <a:solidFill>
                    <a:srgbClr val="000000"/>
                  </a:solidFill>
                  <a:effectLst/>
                  <a:uLnTx/>
                  <a:uFillTx/>
                  <a:latin typeface="Arial" charset="0"/>
                  <a:ea typeface="ＭＳ Ｐゴシック" charset="0"/>
                </a:rPr>
                <a:t>Polyploid</a:t>
              </a:r>
              <a:r>
                <a:rPr kumimoji="0" lang="en-US" altLang="ja-JP" sz="1800" b="1" i="0" u="none" strike="noStrike" kern="1200" cap="none" spc="0" normalizeH="0" baseline="0" noProof="0" dirty="0">
                  <a:ln>
                    <a:noFill/>
                  </a:ln>
                  <a:solidFill>
                    <a:srgbClr val="000000"/>
                  </a:solidFill>
                  <a:effectLst/>
                  <a:uLnTx/>
                  <a:uFillTx/>
                  <a:latin typeface="Arial" charset="0"/>
                  <a:ea typeface="ＭＳ Ｐゴシック" charset="0"/>
                </a:rPr>
                <a:t> </a:t>
              </a:r>
              <a:r>
                <a:rPr kumimoji="0" lang="en-US" altLang="ja-JP" sz="1800" b="1" i="0" u="none" strike="noStrike" kern="1200" cap="none" spc="0" normalizeH="0" baseline="0" noProof="0" dirty="0">
                  <a:ln>
                    <a:noFill/>
                  </a:ln>
                  <a:solidFill>
                    <a:srgbClr val="000080"/>
                  </a:solidFill>
                  <a:effectLst/>
                  <a:uLnTx/>
                  <a:uFillTx/>
                  <a:latin typeface="Arial" charset="0"/>
                  <a:ea typeface="ＭＳ Ｐゴシック" charset="0"/>
                </a:rPr>
                <a:t>AAA’A’</a:t>
              </a:r>
            </a:p>
            <a:p>
              <a:pPr marL="213360" marR="0" lvl="0" indent="-213360" algn="l" defTabSz="855878" rtl="0" eaLnBrk="0" fontAlgn="base" latinLnBrk="0" hangingPunct="0">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srgbClr val="000080"/>
                </a:solidFill>
                <a:effectLst/>
                <a:uLnTx/>
                <a:uFillTx/>
                <a:latin typeface="Arial" charset="0"/>
                <a:ea typeface="ＭＳ Ｐゴシック" charset="0"/>
              </a:endParaRPr>
            </a:p>
            <a:p>
              <a:pPr marL="213360" marR="0" lvl="0" indent="-213360" algn="l" defTabSz="855878" rtl="0" eaLnBrk="0" fontAlgn="base" latinLnBrk="0" hangingPunct="0">
                <a:lnSpc>
                  <a:spcPct val="100000"/>
                </a:lnSpc>
                <a:spcBef>
                  <a:spcPct val="0"/>
                </a:spcBef>
                <a:spcAft>
                  <a:spcPct val="0"/>
                </a:spcAft>
                <a:buClrTx/>
                <a:buSzTx/>
                <a:buFontTx/>
                <a:buChar char="•"/>
                <a:tabLst/>
                <a:defRPr/>
              </a:pPr>
              <a:r>
                <a:rPr kumimoji="0" lang="en-US" sz="1800" b="1" i="0" u="none" strike="noStrike" kern="1200" cap="none" spc="0" normalizeH="0" baseline="0" noProof="0" dirty="0">
                  <a:ln>
                    <a:noFill/>
                  </a:ln>
                  <a:solidFill>
                    <a:srgbClr val="000000"/>
                  </a:solidFill>
                  <a:effectLst/>
                  <a:uLnTx/>
                  <a:uFillTx/>
                  <a:latin typeface="Arial" charset="0"/>
                  <a:ea typeface="ＭＳ Ｐゴシック" charset="0"/>
                </a:rPr>
                <a:t>Allopolyploid:  formed from more than one species</a:t>
              </a:r>
            </a:p>
            <a:p>
              <a:pPr marL="213360" marR="0" lvl="0" indent="-213360" algn="l" defTabSz="855878"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charset="0"/>
                  <a:ea typeface="ＭＳ Ｐゴシック" charset="0"/>
                </a:rPr>
                <a:t>	Diploids </a:t>
              </a:r>
              <a:r>
                <a:rPr kumimoji="0" lang="en-US" sz="1800" b="1" i="0" u="none" strike="noStrike" kern="1200" cap="none" spc="0" normalizeH="0" baseline="0" noProof="0" dirty="0">
                  <a:ln>
                    <a:noFill/>
                  </a:ln>
                  <a:solidFill>
                    <a:srgbClr val="000080"/>
                  </a:solidFill>
                  <a:effectLst/>
                  <a:uLnTx/>
                  <a:uFillTx/>
                  <a:latin typeface="Arial" charset="0"/>
                  <a:ea typeface="ＭＳ Ｐゴシック" charset="0"/>
                </a:rPr>
                <a:t>AA</a:t>
              </a:r>
              <a:r>
                <a:rPr kumimoji="0" lang="en-US" sz="1800" b="1" i="0" u="none" strike="noStrike" kern="1200" cap="none" spc="0" normalizeH="0" baseline="0" noProof="0" dirty="0">
                  <a:ln>
                    <a:noFill/>
                  </a:ln>
                  <a:solidFill>
                    <a:srgbClr val="0066FF"/>
                  </a:solidFill>
                  <a:effectLst/>
                  <a:uLnTx/>
                  <a:uFillTx/>
                  <a:latin typeface="Arial" charset="0"/>
                  <a:ea typeface="ＭＳ Ｐゴシック" charset="0"/>
                </a:rPr>
                <a:t> </a:t>
              </a:r>
              <a:r>
                <a:rPr kumimoji="0" lang="en-US" sz="1800" b="1" i="0" u="none" strike="noStrike" kern="1200" cap="none" spc="0" normalizeH="0" baseline="0" noProof="0" dirty="0">
                  <a:ln>
                    <a:noFill/>
                  </a:ln>
                  <a:solidFill>
                    <a:srgbClr val="000000"/>
                  </a:solidFill>
                  <a:effectLst/>
                  <a:uLnTx/>
                  <a:uFillTx/>
                  <a:latin typeface="Arial" charset="0"/>
                  <a:ea typeface="ＭＳ Ｐゴシック" charset="0"/>
                </a:rPr>
                <a:t>and </a:t>
              </a:r>
              <a:r>
                <a:rPr kumimoji="0" lang="en-US" sz="1800" b="1" i="0" u="none" strike="noStrike" kern="1200" cap="none" spc="0" normalizeH="0" baseline="0" noProof="0" dirty="0">
                  <a:ln>
                    <a:noFill/>
                  </a:ln>
                  <a:solidFill>
                    <a:srgbClr val="FF3300"/>
                  </a:solidFill>
                  <a:effectLst/>
                  <a:uLnTx/>
                  <a:uFillTx/>
                  <a:latin typeface="Arial" charset="0"/>
                  <a:ea typeface="ＭＳ Ｐゴシック" charset="0"/>
                </a:rPr>
                <a:t>BB	      </a:t>
              </a:r>
              <a:r>
                <a:rPr kumimoji="0" lang="en-US" sz="1800" b="1" i="0" u="none" strike="noStrike" kern="1200" cap="none" spc="0" normalizeH="0" baseline="0" noProof="0" dirty="0" err="1">
                  <a:ln>
                    <a:noFill/>
                  </a:ln>
                  <a:solidFill>
                    <a:srgbClr val="000000"/>
                  </a:solidFill>
                  <a:effectLst/>
                  <a:uLnTx/>
                  <a:uFillTx/>
                  <a:latin typeface="Arial" charset="0"/>
                  <a:ea typeface="ＭＳ Ｐゴシック" charset="0"/>
                </a:rPr>
                <a:t>Polyploid</a:t>
              </a:r>
              <a:r>
                <a:rPr kumimoji="0" lang="en-US" sz="1800" b="1" i="0" u="none" strike="noStrike" kern="1200" cap="none" spc="0" normalizeH="0" baseline="0" noProof="0" dirty="0">
                  <a:ln>
                    <a:noFill/>
                  </a:ln>
                  <a:solidFill>
                    <a:srgbClr val="000000"/>
                  </a:solidFill>
                  <a:effectLst/>
                  <a:uLnTx/>
                  <a:uFillTx/>
                  <a:latin typeface="Arial" charset="0"/>
                  <a:ea typeface="ＭＳ Ｐゴシック" charset="0"/>
                </a:rPr>
                <a:t> </a:t>
              </a:r>
              <a:r>
                <a:rPr kumimoji="0" lang="en-US" sz="1800" b="1" i="0" u="none" strike="noStrike" kern="1200" cap="none" spc="0" normalizeH="0" baseline="0" noProof="0" dirty="0">
                  <a:ln>
                    <a:noFill/>
                  </a:ln>
                  <a:solidFill>
                    <a:srgbClr val="000080"/>
                  </a:solidFill>
                  <a:effectLst/>
                  <a:uLnTx/>
                  <a:uFillTx/>
                  <a:latin typeface="Arial" charset="0"/>
                  <a:ea typeface="ＭＳ Ｐゴシック" charset="0"/>
                </a:rPr>
                <a:t>AA</a:t>
              </a:r>
              <a:r>
                <a:rPr kumimoji="0" lang="en-US" sz="1800" b="1" i="0" u="none" strike="noStrike" kern="1200" cap="none" spc="0" normalizeH="0" baseline="0" noProof="0" dirty="0">
                  <a:ln>
                    <a:noFill/>
                  </a:ln>
                  <a:solidFill>
                    <a:srgbClr val="FF3300"/>
                  </a:solidFill>
                  <a:effectLst/>
                  <a:uLnTx/>
                  <a:uFillTx/>
                  <a:latin typeface="Arial" charset="0"/>
                  <a:ea typeface="ＭＳ Ｐゴシック" charset="0"/>
                </a:rPr>
                <a:t>BB</a:t>
              </a:r>
              <a:endParaRPr kumimoji="0" lang="en-US" sz="1800" b="1" i="0" u="none" strike="noStrike" kern="1200" cap="none" spc="0" normalizeH="0" baseline="0" noProof="0" dirty="0">
                <a:ln>
                  <a:noFill/>
                </a:ln>
                <a:solidFill>
                  <a:srgbClr val="000000"/>
                </a:solidFill>
                <a:effectLst/>
                <a:uLnTx/>
                <a:uFillTx/>
                <a:latin typeface="Arial" charset="0"/>
                <a:ea typeface="ＭＳ Ｐゴシック" charset="0"/>
              </a:endParaRPr>
            </a:p>
            <a:p>
              <a:pPr marL="213360" marR="0" lvl="0" indent="-213360" algn="l" defTabSz="855878" rtl="0" eaLnBrk="0" fontAlgn="base" latinLnBrk="0" hangingPunct="0">
                <a:lnSpc>
                  <a:spcPct val="100000"/>
                </a:lnSpc>
                <a:spcBef>
                  <a:spcPct val="0"/>
                </a:spcBef>
                <a:spcAft>
                  <a:spcPct val="0"/>
                </a:spcAft>
                <a:buClrTx/>
                <a:buSzTx/>
                <a:buFontTx/>
                <a:buNone/>
                <a:tabLst/>
                <a:defRPr/>
              </a:pPr>
              <a:endParaRPr kumimoji="0" lang="en-US" sz="2160" b="1" i="0" u="none" strike="noStrike" kern="1200" cap="none" spc="0" normalizeH="0" baseline="0" noProof="0" dirty="0">
                <a:ln>
                  <a:noFill/>
                </a:ln>
                <a:solidFill>
                  <a:srgbClr val="000000"/>
                </a:solidFill>
                <a:effectLst/>
                <a:uLnTx/>
                <a:uFillTx/>
                <a:latin typeface="Arial" charset="0"/>
                <a:ea typeface="ＭＳ Ｐゴシック" charset="0"/>
              </a:endParaRPr>
            </a:p>
            <a:p>
              <a:pPr marL="213360" marR="0" lvl="0" indent="-213360" algn="l" defTabSz="855878" rtl="0" eaLnBrk="0" fontAlgn="base" latinLnBrk="0" hangingPunct="0">
                <a:lnSpc>
                  <a:spcPct val="100000"/>
                </a:lnSpc>
                <a:spcBef>
                  <a:spcPct val="0"/>
                </a:spcBef>
                <a:spcAft>
                  <a:spcPct val="0"/>
                </a:spcAft>
                <a:buClrTx/>
                <a:buSzTx/>
                <a:buFontTx/>
                <a:buNone/>
                <a:tabLst/>
                <a:defRPr/>
              </a:pPr>
              <a:endParaRPr kumimoji="0" lang="en-US" sz="2160" b="1" i="0" u="none" strike="noStrike" kern="1200" cap="none" spc="0" normalizeH="0" baseline="0" noProof="0" dirty="0">
                <a:ln>
                  <a:noFill/>
                </a:ln>
                <a:solidFill>
                  <a:srgbClr val="000000"/>
                </a:solidFill>
                <a:effectLst/>
                <a:uLnTx/>
                <a:uFillTx/>
                <a:latin typeface="Times" charset="0"/>
                <a:ea typeface="ＭＳ Ｐゴシック" charset="0"/>
              </a:endParaRPr>
            </a:p>
          </p:txBody>
        </p:sp>
        <p:sp>
          <p:nvSpPr>
            <p:cNvPr id="91146" name="AutoShape 6"/>
            <p:cNvSpPr>
              <a:spLocks noChangeArrowheads="1"/>
            </p:cNvSpPr>
            <p:nvPr/>
          </p:nvSpPr>
          <p:spPr bwMode="auto">
            <a:xfrm>
              <a:off x="6411097" y="5551771"/>
              <a:ext cx="381000" cy="228599"/>
            </a:xfrm>
            <a:prstGeom prst="rightArrow">
              <a:avLst>
                <a:gd name="adj1" fmla="val 50000"/>
                <a:gd name="adj2" fmla="val 87500"/>
              </a:avLst>
            </a:prstGeom>
            <a:solidFill>
              <a:schemeClr val="accent1"/>
            </a:solidFill>
            <a:ln w="9525">
              <a:solidFill>
                <a:schemeClr val="tx1"/>
              </a:solidFill>
              <a:miter lim="800000"/>
              <a:headEnd/>
              <a:tailEnd/>
            </a:ln>
          </p:spPr>
          <p:txBody>
            <a:bodyPr wrap="none" anchor="ctr"/>
            <a:lstStyle/>
            <a:p>
              <a:pPr marL="0" marR="0" lvl="0" indent="0" algn="l" defTabSz="855878" rtl="0" eaLnBrk="0" fontAlgn="base" latinLnBrk="0" hangingPunct="0">
                <a:lnSpc>
                  <a:spcPct val="100000"/>
                </a:lnSpc>
                <a:spcBef>
                  <a:spcPct val="0"/>
                </a:spcBef>
                <a:spcAft>
                  <a:spcPct val="0"/>
                </a:spcAft>
                <a:buClrTx/>
                <a:buSzTx/>
                <a:buFontTx/>
                <a:buNone/>
                <a:tabLst/>
                <a:defRPr/>
              </a:pPr>
              <a:endParaRPr kumimoji="0" lang="en-US" sz="2160" b="0" i="0" u="none" strike="noStrike" kern="1200" cap="none" spc="0" normalizeH="0" baseline="0" noProof="0">
                <a:ln>
                  <a:noFill/>
                </a:ln>
                <a:solidFill>
                  <a:srgbClr val="000000"/>
                </a:solidFill>
                <a:effectLst/>
                <a:uLnTx/>
                <a:uFillTx/>
                <a:latin typeface="Arial" charset="0"/>
                <a:ea typeface="ＭＳ Ｐゴシック" panose="020B0600070205080204" pitchFamily="34" charset="-128"/>
                <a:cs typeface="ＭＳ Ｐゴシック" charset="0"/>
              </a:endParaRPr>
            </a:p>
          </p:txBody>
        </p:sp>
        <p:sp>
          <p:nvSpPr>
            <p:cNvPr id="91147" name="AutoShape 6"/>
            <p:cNvSpPr>
              <a:spLocks noChangeArrowheads="1"/>
            </p:cNvSpPr>
            <p:nvPr/>
          </p:nvSpPr>
          <p:spPr bwMode="auto">
            <a:xfrm>
              <a:off x="6411097" y="7122386"/>
              <a:ext cx="381000" cy="228599"/>
            </a:xfrm>
            <a:prstGeom prst="rightArrow">
              <a:avLst>
                <a:gd name="adj1" fmla="val 50000"/>
                <a:gd name="adj2" fmla="val 87500"/>
              </a:avLst>
            </a:prstGeom>
            <a:solidFill>
              <a:schemeClr val="accent1"/>
            </a:solidFill>
            <a:ln w="9525">
              <a:solidFill>
                <a:schemeClr val="tx1"/>
              </a:solidFill>
              <a:miter lim="800000"/>
              <a:headEnd/>
              <a:tailEnd/>
            </a:ln>
          </p:spPr>
          <p:txBody>
            <a:bodyPr wrap="none" anchor="ctr"/>
            <a:lstStyle/>
            <a:p>
              <a:pPr marL="0" marR="0" lvl="0" indent="0" algn="l" defTabSz="855878" rtl="0" eaLnBrk="0" fontAlgn="base" latinLnBrk="0" hangingPunct="0">
                <a:lnSpc>
                  <a:spcPct val="100000"/>
                </a:lnSpc>
                <a:spcBef>
                  <a:spcPct val="0"/>
                </a:spcBef>
                <a:spcAft>
                  <a:spcPct val="0"/>
                </a:spcAft>
                <a:buClrTx/>
                <a:buSzTx/>
                <a:buFontTx/>
                <a:buNone/>
                <a:tabLst/>
                <a:defRPr/>
              </a:pPr>
              <a:endParaRPr kumimoji="0" lang="en-US" sz="2160" b="0" i="0" u="none" strike="noStrike" kern="1200" cap="none" spc="0" normalizeH="0" baseline="0" noProof="0">
                <a:ln>
                  <a:noFill/>
                </a:ln>
                <a:solidFill>
                  <a:srgbClr val="000000"/>
                </a:solidFill>
                <a:effectLst/>
                <a:uLnTx/>
                <a:uFillTx/>
                <a:latin typeface="Arial" charset="0"/>
                <a:ea typeface="ＭＳ Ｐゴシック" panose="020B0600070205080204" pitchFamily="34" charset="-128"/>
                <a:cs typeface="ＭＳ Ｐゴシック" charset="0"/>
              </a:endParaRPr>
            </a:p>
          </p:txBody>
        </p:sp>
      </p:grpSp>
      <p:grpSp>
        <p:nvGrpSpPr>
          <p:cNvPr id="91140" name="Group 15"/>
          <p:cNvGrpSpPr>
            <a:grpSpLocks/>
          </p:cNvGrpSpPr>
          <p:nvPr/>
        </p:nvGrpSpPr>
        <p:grpSpPr bwMode="auto">
          <a:xfrm>
            <a:off x="1295400" y="1234440"/>
            <a:ext cx="2606040" cy="5074920"/>
            <a:chOff x="457200" y="990600"/>
            <a:chExt cx="2895600" cy="5638800"/>
          </a:xfrm>
        </p:grpSpPr>
        <p:sp>
          <p:nvSpPr>
            <p:cNvPr id="12" name="Rectangle 18"/>
            <p:cNvSpPr>
              <a:spLocks noChangeArrowheads="1"/>
            </p:cNvSpPr>
            <p:nvPr/>
          </p:nvSpPr>
          <p:spPr bwMode="auto">
            <a:xfrm>
              <a:off x="457200" y="990600"/>
              <a:ext cx="2895600" cy="5638800"/>
            </a:xfrm>
            <a:prstGeom prst="rect">
              <a:avLst/>
            </a:prstGeom>
            <a:solidFill>
              <a:schemeClr val="accent4">
                <a:lumMod val="50000"/>
                <a:lumOff val="50000"/>
                <a:alpha val="20000"/>
              </a:schemeClr>
            </a:solidFill>
            <a:ln w="9525">
              <a:solidFill>
                <a:schemeClr val="tx1"/>
              </a:solidFill>
              <a:miter lim="800000"/>
              <a:headEnd/>
              <a:tailEnd/>
            </a:ln>
          </p:spPr>
          <p:txBody>
            <a:bodyPr wrap="none" anchor="ctr"/>
            <a:lstStyle/>
            <a:p>
              <a:pPr marL="0" marR="0" lvl="0" indent="0" algn="l" defTabSz="855878" rtl="0" eaLnBrk="0" fontAlgn="base" latinLnBrk="0" hangingPunct="0">
                <a:lnSpc>
                  <a:spcPct val="100000"/>
                </a:lnSpc>
                <a:spcBef>
                  <a:spcPct val="0"/>
                </a:spcBef>
                <a:spcAft>
                  <a:spcPct val="0"/>
                </a:spcAft>
                <a:buClrTx/>
                <a:buSzTx/>
                <a:buFontTx/>
                <a:buNone/>
                <a:tabLst/>
                <a:defRPr/>
              </a:pPr>
              <a:endParaRPr kumimoji="0" lang="en-US" sz="2160" b="0" i="0" u="none" strike="noStrike" kern="1200" cap="none" spc="0" normalizeH="0" baseline="0" noProof="0">
                <a:ln>
                  <a:noFill/>
                </a:ln>
                <a:solidFill>
                  <a:srgbClr val="000000"/>
                </a:solidFill>
                <a:effectLst/>
                <a:uLnTx/>
                <a:uFillTx/>
                <a:latin typeface="Arial" charset="0"/>
                <a:ea typeface="ＭＳ Ｐゴシック" panose="020B0600070205080204" pitchFamily="34" charset="-128"/>
                <a:cs typeface="ＭＳ Ｐゴシック" charset="-128"/>
              </a:endParaRPr>
            </a:p>
          </p:txBody>
        </p:sp>
        <p:pic>
          <p:nvPicPr>
            <p:cNvPr id="91143" name="Picture 2" descr="http://www.nap.edu/html/biomems/photo/sohn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134070"/>
              <a:ext cx="2715948" cy="36665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1144" name="TextBox 2"/>
            <p:cNvSpPr txBox="1">
              <a:spLocks noChangeArrowheads="1"/>
            </p:cNvSpPr>
            <p:nvPr/>
          </p:nvSpPr>
          <p:spPr bwMode="auto">
            <a:xfrm>
              <a:off x="533400" y="4800600"/>
              <a:ext cx="2743200" cy="17645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855878" rtl="0" eaLnBrk="1" fontAlgn="base" latinLnBrk="0" hangingPunct="1">
                <a:lnSpc>
                  <a:spcPct val="100000"/>
                </a:lnSpc>
                <a:spcBef>
                  <a:spcPct val="0"/>
                </a:spcBef>
                <a:spcAft>
                  <a:spcPct val="0"/>
                </a:spcAft>
                <a:buClrTx/>
                <a:buSzTx/>
                <a:buFontTx/>
                <a:buNone/>
                <a:tabLst/>
                <a:defRPr/>
              </a:pPr>
              <a:r>
                <a:rPr kumimoji="0" lang="en-US" sz="1620" b="1" i="0" u="none" strike="noStrike" kern="1200" cap="none" spc="0" normalizeH="0" baseline="0" noProof="0" dirty="0">
                  <a:ln>
                    <a:noFill/>
                  </a:ln>
                  <a:solidFill>
                    <a:srgbClr val="000000"/>
                  </a:solidFill>
                  <a:effectLst/>
                  <a:uLnTx/>
                  <a:uFillTx/>
                  <a:latin typeface="Arial" charset="0"/>
                  <a:ea typeface="ＭＳ Ｐゴシック" charset="0"/>
                </a:rPr>
                <a:t>Susumu </a:t>
              </a:r>
              <a:r>
                <a:rPr kumimoji="0" lang="en-US" sz="1620" b="1" i="0" u="none" strike="noStrike" kern="1200" cap="none" spc="0" normalizeH="0" baseline="0" noProof="0" dirty="0" err="1">
                  <a:ln>
                    <a:noFill/>
                  </a:ln>
                  <a:solidFill>
                    <a:srgbClr val="000000"/>
                  </a:solidFill>
                  <a:effectLst/>
                  <a:uLnTx/>
                  <a:uFillTx/>
                  <a:latin typeface="Arial" charset="0"/>
                  <a:ea typeface="ＭＳ Ｐゴシック" charset="0"/>
                </a:rPr>
                <a:t>Ohno</a:t>
              </a:r>
              <a:r>
                <a:rPr kumimoji="0" lang="en-US" sz="1620" b="1" i="0" u="none" strike="noStrike" kern="1200" cap="none" spc="0" normalizeH="0" baseline="0" noProof="0" dirty="0">
                  <a:ln>
                    <a:noFill/>
                  </a:ln>
                  <a:solidFill>
                    <a:srgbClr val="000000"/>
                  </a:solidFill>
                  <a:effectLst/>
                  <a:uLnTx/>
                  <a:uFillTx/>
                  <a:latin typeface="Arial" charset="0"/>
                  <a:ea typeface="ＭＳ Ｐゴシック" charset="0"/>
                </a:rPr>
                <a:t> 1970</a:t>
              </a:r>
            </a:p>
            <a:p>
              <a:pPr marL="0" marR="0" lvl="0" indent="0" algn="l" defTabSz="855878" rtl="0" eaLnBrk="1" fontAlgn="base" latinLnBrk="0" hangingPunct="1">
                <a:lnSpc>
                  <a:spcPct val="100000"/>
                </a:lnSpc>
                <a:spcBef>
                  <a:spcPct val="0"/>
                </a:spcBef>
                <a:spcAft>
                  <a:spcPct val="0"/>
                </a:spcAft>
                <a:buClrTx/>
                <a:buSzTx/>
                <a:buFontTx/>
                <a:buNone/>
                <a:tabLst/>
                <a:defRPr/>
              </a:pPr>
              <a:r>
                <a:rPr kumimoji="0" lang="en-US" sz="1620" b="1" i="0" u="none" strike="noStrike" kern="1200" cap="none" spc="0" normalizeH="0" baseline="0" noProof="0" dirty="0">
                  <a:ln>
                    <a:noFill/>
                  </a:ln>
                  <a:solidFill>
                    <a:srgbClr val="000000"/>
                  </a:solidFill>
                  <a:effectLst/>
                  <a:uLnTx/>
                  <a:uFillTx/>
                  <a:latin typeface="Arial" charset="0"/>
                  <a:ea typeface="ＭＳ Ｐゴシック" charset="0"/>
                </a:rPr>
                <a:t>Evolution by gene duplication</a:t>
              </a:r>
            </a:p>
            <a:p>
              <a:pPr marL="0" marR="0" lvl="0" indent="0" algn="l" defTabSz="855878" rtl="0" eaLnBrk="1" fontAlgn="base" latinLnBrk="0" hangingPunct="1">
                <a:lnSpc>
                  <a:spcPct val="100000"/>
                </a:lnSpc>
                <a:spcBef>
                  <a:spcPct val="0"/>
                </a:spcBef>
                <a:spcAft>
                  <a:spcPct val="0"/>
                </a:spcAft>
                <a:buClrTx/>
                <a:buSzTx/>
                <a:buFontTx/>
                <a:buNone/>
                <a:tabLst/>
                <a:defRPr/>
              </a:pPr>
              <a:r>
                <a:rPr kumimoji="0" lang="en-US" sz="1620" b="1" i="0" u="none" strike="noStrike" kern="1200" cap="none" spc="0" normalizeH="0" baseline="0" noProof="0" dirty="0">
                  <a:ln>
                    <a:noFill/>
                  </a:ln>
                  <a:solidFill>
                    <a:srgbClr val="000000"/>
                  </a:solidFill>
                  <a:effectLst/>
                  <a:uLnTx/>
                  <a:uFillTx/>
                  <a:latin typeface="Arial" charset="0"/>
                  <a:ea typeface="ＭＳ Ｐゴシック" charset="0"/>
                </a:rPr>
                <a:t>1R and 2R hypothesis</a:t>
              </a:r>
            </a:p>
            <a:p>
              <a:pPr marL="0" marR="0" lvl="0" indent="0" algn="l" defTabSz="855878" rtl="0" eaLnBrk="1" fontAlgn="base" latinLnBrk="0" hangingPunct="1">
                <a:lnSpc>
                  <a:spcPct val="100000"/>
                </a:lnSpc>
                <a:spcBef>
                  <a:spcPct val="0"/>
                </a:spcBef>
                <a:spcAft>
                  <a:spcPct val="0"/>
                </a:spcAft>
                <a:buClrTx/>
                <a:buSzTx/>
                <a:buFontTx/>
                <a:buNone/>
                <a:tabLst/>
                <a:defRPr/>
              </a:pPr>
              <a:endParaRPr kumimoji="0" lang="en-US" sz="1620" b="1" i="0" u="none" strike="noStrike" kern="1200" cap="none" spc="0" normalizeH="0" baseline="0" noProof="0" dirty="0">
                <a:ln>
                  <a:noFill/>
                </a:ln>
                <a:solidFill>
                  <a:srgbClr val="000000"/>
                </a:solidFill>
                <a:effectLst/>
                <a:uLnTx/>
                <a:uFillTx/>
                <a:latin typeface="Arial" charset="0"/>
                <a:ea typeface="ＭＳ Ｐゴシック" charset="0"/>
              </a:endParaRPr>
            </a:p>
            <a:p>
              <a:pPr marL="0" marR="0" lvl="0" indent="0" algn="l" defTabSz="855878" rtl="0" eaLnBrk="1" fontAlgn="base" latinLnBrk="0" hangingPunct="1">
                <a:lnSpc>
                  <a:spcPct val="100000"/>
                </a:lnSpc>
                <a:spcBef>
                  <a:spcPct val="0"/>
                </a:spcBef>
                <a:spcAft>
                  <a:spcPct val="0"/>
                </a:spcAft>
                <a:buClrTx/>
                <a:buSzTx/>
                <a:buFontTx/>
                <a:buNone/>
                <a:tabLst/>
                <a:defRPr/>
              </a:pPr>
              <a:r>
                <a:rPr kumimoji="0" lang="ja-JP" altLang="en-US" sz="1620" b="1" i="0" u="none" strike="noStrike" kern="1200" cap="none" spc="0" normalizeH="0" baseline="0" noProof="0" dirty="0">
                  <a:ln>
                    <a:noFill/>
                  </a:ln>
                  <a:solidFill>
                    <a:srgbClr val="000000"/>
                  </a:solidFill>
                  <a:effectLst/>
                  <a:uLnTx/>
                  <a:uFillTx/>
                  <a:latin typeface="Arial" charset="0"/>
                  <a:ea typeface="ＭＳ Ｐゴシック" charset="0"/>
                </a:rPr>
                <a:t>“</a:t>
              </a:r>
              <a:r>
                <a:rPr kumimoji="0" lang="en-US" altLang="ja-JP" sz="1620" b="1" i="0" u="none" strike="noStrike" kern="1200" cap="none" spc="0" normalizeH="0" baseline="0" noProof="0" dirty="0">
                  <a:ln>
                    <a:noFill/>
                  </a:ln>
                  <a:solidFill>
                    <a:srgbClr val="000000"/>
                  </a:solidFill>
                  <a:effectLst/>
                  <a:uLnTx/>
                  <a:uFillTx/>
                  <a:latin typeface="Arial" charset="0"/>
                  <a:ea typeface="ＭＳ Ｐゴシック" charset="0"/>
                </a:rPr>
                <a:t>Junk DNA</a:t>
              </a:r>
              <a:r>
                <a:rPr kumimoji="0" lang="ja-JP" altLang="en-US" sz="1620" b="1" i="0" u="none" strike="noStrike" kern="1200" cap="none" spc="0" normalizeH="0" baseline="0" noProof="0" dirty="0">
                  <a:ln>
                    <a:noFill/>
                  </a:ln>
                  <a:solidFill>
                    <a:srgbClr val="000000"/>
                  </a:solidFill>
                  <a:effectLst/>
                  <a:uLnTx/>
                  <a:uFillTx/>
                  <a:latin typeface="Arial" charset="0"/>
                  <a:ea typeface="ＭＳ Ｐゴシック" charset="0"/>
                </a:rPr>
                <a:t>”</a:t>
              </a:r>
              <a:r>
                <a:rPr kumimoji="0" lang="en-US" altLang="ja-JP" sz="1620" b="1" i="0" u="none" strike="noStrike" kern="1200" cap="none" spc="0" normalizeH="0" baseline="0" noProof="0" dirty="0">
                  <a:ln>
                    <a:noFill/>
                  </a:ln>
                  <a:solidFill>
                    <a:srgbClr val="000000"/>
                  </a:solidFill>
                  <a:effectLst/>
                  <a:uLnTx/>
                  <a:uFillTx/>
                  <a:latin typeface="Arial" charset="0"/>
                  <a:ea typeface="ＭＳ Ｐゴシック" charset="0"/>
                </a:rPr>
                <a:t> 1972</a:t>
              </a:r>
              <a:endParaRPr kumimoji="0" lang="en-US" sz="1620" b="1" i="0" u="none" strike="noStrike" kern="1200" cap="none" spc="0" normalizeH="0" baseline="0" noProof="0" dirty="0">
                <a:ln>
                  <a:noFill/>
                </a:ln>
                <a:solidFill>
                  <a:srgbClr val="000000"/>
                </a:solidFill>
                <a:effectLst/>
                <a:uLnTx/>
                <a:uFillTx/>
                <a:latin typeface="Arial" charset="0"/>
                <a:ea typeface="ＭＳ Ｐゴシック" charset="0"/>
              </a:endParaRPr>
            </a:p>
          </p:txBody>
        </p:sp>
      </p:grpSp>
      <p:sp>
        <p:nvSpPr>
          <p:cNvPr id="91141" name="TextBox 12"/>
          <p:cNvSpPr txBox="1">
            <a:spLocks noChangeArrowheads="1"/>
          </p:cNvSpPr>
          <p:nvPr/>
        </p:nvSpPr>
        <p:spPr bwMode="auto">
          <a:xfrm>
            <a:off x="9652221" y="6413051"/>
            <a:ext cx="237565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855878"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Times New Roman" charset="0"/>
                <a:ea typeface="ＭＳ Ｐゴシック" charset="0"/>
              </a:rPr>
              <a:t>Slide from Chris Pires</a:t>
            </a:r>
          </a:p>
        </p:txBody>
      </p:sp>
    </p:spTree>
    <p:extLst>
      <p:ext uri="{BB962C8B-B14F-4D97-AF65-F5344CB8AC3E}">
        <p14:creationId xmlns:p14="http://schemas.microsoft.com/office/powerpoint/2010/main" val="12558829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540B3DA-1078-8247-B207-0AF6D152F6C1}"/>
              </a:ext>
            </a:extLst>
          </p:cNvPr>
          <p:cNvSpPr txBox="1"/>
          <p:nvPr/>
        </p:nvSpPr>
        <p:spPr>
          <a:xfrm>
            <a:off x="1003440" y="2862652"/>
            <a:ext cx="9860030"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In the lineage to </a:t>
            </a:r>
            <a:r>
              <a:rPr kumimoji="0" lang="en-US" sz="1800" b="1" i="0" u="none" strike="noStrike" kern="1200" cap="none" spc="0" normalizeH="0" baseline="0" noProof="0" dirty="0">
                <a:ln>
                  <a:noFill/>
                </a:ln>
                <a:solidFill>
                  <a:srgbClr val="000000"/>
                </a:solidFill>
                <a:effectLst/>
                <a:uLnTx/>
                <a:uFillTx/>
                <a:latin typeface="Times New Roman"/>
                <a:ea typeface="ＭＳ Ｐゴシック"/>
                <a:cs typeface="+mn-cs"/>
              </a:rPr>
              <a:t>vertebrates</a:t>
            </a: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0" lang="en-US" sz="1800" b="0" i="0" u="none" strike="noStrike" kern="1200" cap="none" spc="0" normalizeH="0" baseline="0" noProof="0" dirty="0">
                <a:ln>
                  <a:noFill/>
                </a:ln>
                <a:solidFill>
                  <a:srgbClr val="334DF9"/>
                </a:solidFill>
                <a:effectLst/>
                <a:uLnTx/>
                <a:uFillTx/>
                <a:latin typeface="Times New Roman"/>
                <a:ea typeface="ＭＳ Ｐゴシック"/>
                <a:cs typeface="+mn-cs"/>
              </a:rPr>
              <a:t>two</a:t>
            </a: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 whole genome duplications occurred (the </a:t>
            </a: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hlinkClick r:id="rId2"/>
              </a:rPr>
              <a:t>exact placement is uncertain</a:t>
            </a: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 because other duplications occurred as well).  As a consequence, many regulatory genes (e.g. the hox gene cluster) are now present in at least 4 copies per genome.  Many think that this allowed for a more differentiated development)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In fish* </a:t>
            </a:r>
            <a:r>
              <a:rPr kumimoji="0" lang="en-US" sz="1800" b="0" i="0" u="none" strike="noStrike" kern="1200" cap="none" spc="0" normalizeH="0" baseline="0" noProof="0" dirty="0">
                <a:ln>
                  <a:noFill/>
                </a:ln>
                <a:solidFill>
                  <a:srgbClr val="334DF9"/>
                </a:solidFill>
                <a:effectLst/>
                <a:uLnTx/>
                <a:uFillTx/>
                <a:latin typeface="Times New Roman"/>
                <a:ea typeface="ＭＳ Ｐゴシック"/>
                <a:cs typeface="+mn-cs"/>
              </a:rPr>
              <a:t>three</a:t>
            </a: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 rounds of whole genome duplications occurred</a:t>
            </a:r>
            <a:b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(*Teleostei = bony fish; the largest group of fish, but it does not include the sistergroup to the </a:t>
            </a:r>
            <a:r>
              <a:rPr kumimoji="0" lang="en-US" sz="1800" b="0" i="0" u="none" strike="noStrike" kern="1200" cap="none" spc="0" normalizeH="0" baseline="0" noProof="0" dirty="0" err="1">
                <a:ln>
                  <a:noFill/>
                </a:ln>
                <a:solidFill>
                  <a:srgbClr val="000000"/>
                </a:solidFill>
                <a:effectLst/>
                <a:uLnTx/>
                <a:uFillTx/>
                <a:latin typeface="Times New Roman"/>
                <a:ea typeface="ＭＳ Ｐゴシック"/>
                <a:cs typeface="+mn-cs"/>
              </a:rPr>
              <a:t>tetrapods</a:t>
            </a: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 (Lungfish or </a:t>
            </a:r>
            <a:r>
              <a:rPr kumimoji="0" lang="en-US" sz="1800" b="0" i="0" u="none" strike="noStrike" kern="1200" cap="none" spc="0" normalizeH="0" baseline="0" noProof="0" dirty="0" err="1">
                <a:ln>
                  <a:noFill/>
                </a:ln>
                <a:solidFill>
                  <a:srgbClr val="000000"/>
                </a:solidFill>
                <a:effectLst/>
                <a:uLnTx/>
                <a:uFillTx/>
                <a:latin typeface="Times New Roman"/>
                <a:ea typeface="ＭＳ Ｐゴシック"/>
                <a:cs typeface="+mn-cs"/>
              </a:rPr>
              <a:t>Dipnoe</a:t>
            </a: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Most crop plants are polyploid (auto- or allopolyploid) =&gt;  can lead to instant speciation in a </a:t>
            </a:r>
            <a:r>
              <a:rPr kumimoji="0" lang="en-US" sz="1800" b="0" i="0" u="none" strike="noStrike" kern="1200" cap="none" spc="0" normalizeH="0" baseline="0" noProof="0" dirty="0" err="1">
                <a:ln>
                  <a:noFill/>
                </a:ln>
                <a:solidFill>
                  <a:srgbClr val="000000"/>
                </a:solidFill>
                <a:effectLst/>
                <a:uLnTx/>
                <a:uFillTx/>
                <a:latin typeface="Times New Roman"/>
                <a:ea typeface="ＭＳ Ｐゴシック"/>
                <a:cs typeface="+mn-cs"/>
              </a:rPr>
              <a:t>hybridzone</a:t>
            </a: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a:t>
            </a:r>
          </a:p>
        </p:txBody>
      </p:sp>
      <p:sp>
        <p:nvSpPr>
          <p:cNvPr id="4" name="TextBox 3">
            <a:extLst>
              <a:ext uri="{FF2B5EF4-FFF2-40B4-BE49-F238E27FC236}">
                <a16:creationId xmlns:a16="http://schemas.microsoft.com/office/drawing/2014/main" id="{51B6AFEE-53BD-E84D-B7D1-620051F432DF}"/>
              </a:ext>
            </a:extLst>
          </p:cNvPr>
          <p:cNvSpPr txBox="1"/>
          <p:nvPr/>
        </p:nvSpPr>
        <p:spPr>
          <a:xfrm>
            <a:off x="692557" y="324736"/>
            <a:ext cx="9441873"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Type of gene duplications: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tandem repeats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duplication via transposition (esp. retro transposition) (selfish genetic elements, but other genes as well; see the </a:t>
            </a: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hlinkClick r:id="rId3"/>
              </a:rPr>
              <a:t>work</a:t>
            </a: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 from Craig Nelson’s lab)</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Whole genome, chromosome, or chromosome arm duplications </a:t>
            </a:r>
          </a:p>
        </p:txBody>
      </p:sp>
    </p:spTree>
    <p:extLst>
      <p:ext uri="{BB962C8B-B14F-4D97-AF65-F5344CB8AC3E}">
        <p14:creationId xmlns:p14="http://schemas.microsoft.com/office/powerpoint/2010/main" val="1727783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1EE18-CF0C-8723-DE59-B0C49E53AD15}"/>
              </a:ext>
            </a:extLst>
          </p:cNvPr>
          <p:cNvSpPr>
            <a:spLocks noGrp="1"/>
          </p:cNvSpPr>
          <p:nvPr>
            <p:ph type="title"/>
          </p:nvPr>
        </p:nvSpPr>
        <p:spPr/>
        <p:txBody>
          <a:bodyPr/>
          <a:lstStyle/>
          <a:p>
            <a:endParaRPr lang="en-US" dirty="0"/>
          </a:p>
        </p:txBody>
      </p:sp>
      <p:pic>
        <p:nvPicPr>
          <p:cNvPr id="1032" name="Picture 8" descr="418964.fig.001a">
            <a:extLst>
              <a:ext uri="{FF2B5EF4-FFF2-40B4-BE49-F238E27FC236}">
                <a16:creationId xmlns:a16="http://schemas.microsoft.com/office/drawing/2014/main" id="{8D1FED6D-01F3-266A-A7E5-AF64A17D1B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579" y="527050"/>
            <a:ext cx="7620000" cy="58039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D3271454-00F6-0A06-E46D-7F350C756AE7}"/>
              </a:ext>
            </a:extLst>
          </p:cNvPr>
          <p:cNvSpPr>
            <a:spLocks noGrp="1"/>
          </p:cNvSpPr>
          <p:nvPr>
            <p:ph idx="1"/>
          </p:nvPr>
        </p:nvSpPr>
        <p:spPr>
          <a:xfrm>
            <a:off x="6955969" y="2305706"/>
            <a:ext cx="4855030" cy="4351338"/>
          </a:xfrm>
        </p:spPr>
        <p:txBody>
          <a:bodyPr/>
          <a:lstStyle/>
          <a:p>
            <a:pPr marL="0" indent="0">
              <a:buNone/>
            </a:pPr>
            <a:r>
              <a:rPr lang="en-US" dirty="0" err="1"/>
              <a:t>Autochtonous</a:t>
            </a:r>
            <a:r>
              <a:rPr lang="en-US" dirty="0"/>
              <a:t> gene duplication.</a:t>
            </a:r>
          </a:p>
          <a:p>
            <a:pPr marL="0" indent="0">
              <a:buNone/>
            </a:pPr>
            <a:r>
              <a:rPr lang="en-US" dirty="0"/>
              <a:t>Can occur through duplication of part of a chromosome, or through an mRNA intermediate (the new gene loses its introns)</a:t>
            </a:r>
          </a:p>
          <a:p>
            <a:pPr marL="0" indent="0">
              <a:buNone/>
            </a:pPr>
            <a:endParaRPr lang="en-US" dirty="0"/>
          </a:p>
        </p:txBody>
      </p:sp>
    </p:spTree>
    <p:extLst>
      <p:ext uri="{BB962C8B-B14F-4D97-AF65-F5344CB8AC3E}">
        <p14:creationId xmlns:p14="http://schemas.microsoft.com/office/powerpoint/2010/main" val="1359317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418964.fig.001b">
            <a:extLst>
              <a:ext uri="{FF2B5EF4-FFF2-40B4-BE49-F238E27FC236}">
                <a16:creationId xmlns:a16="http://schemas.microsoft.com/office/drawing/2014/main" id="{CBD22926-E98D-7A20-CA0C-C31080357E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1" y="520700"/>
            <a:ext cx="7620000" cy="58166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D3271454-00F6-0A06-E46D-7F350C756AE7}"/>
              </a:ext>
            </a:extLst>
          </p:cNvPr>
          <p:cNvSpPr>
            <a:spLocks noGrp="1"/>
          </p:cNvSpPr>
          <p:nvPr>
            <p:ph idx="1"/>
          </p:nvPr>
        </p:nvSpPr>
        <p:spPr>
          <a:xfrm>
            <a:off x="6955969" y="2272167"/>
            <a:ext cx="4855030" cy="4351338"/>
          </a:xfrm>
        </p:spPr>
        <p:txBody>
          <a:bodyPr/>
          <a:lstStyle/>
          <a:p>
            <a:pPr marL="0" indent="0">
              <a:buNone/>
            </a:pPr>
            <a:r>
              <a:rPr lang="en-US" dirty="0"/>
              <a:t>Gene family expansion through gene transfer.  In one lineage the gene might have acquired a slightly different function, e.g., a malic acid dehydrogenase might have acquired reactivity toward lactic acid.</a:t>
            </a:r>
          </a:p>
          <a:p>
            <a:pPr marL="0" indent="0">
              <a:buNone/>
            </a:pPr>
            <a:r>
              <a:rPr lang="en-US" dirty="0"/>
              <a:t>The recipient lineage than has both, a lactic and a malic acid dehydrogenase.</a:t>
            </a:r>
          </a:p>
        </p:txBody>
      </p:sp>
      <p:sp>
        <p:nvSpPr>
          <p:cNvPr id="4" name="TextBox 3">
            <a:extLst>
              <a:ext uri="{FF2B5EF4-FFF2-40B4-BE49-F238E27FC236}">
                <a16:creationId xmlns:a16="http://schemas.microsoft.com/office/drawing/2014/main" id="{A4C4512F-A89D-7F37-8E4C-6525BC9A1838}"/>
              </a:ext>
            </a:extLst>
          </p:cNvPr>
          <p:cNvSpPr txBox="1"/>
          <p:nvPr/>
        </p:nvSpPr>
        <p:spPr>
          <a:xfrm>
            <a:off x="381001" y="6295737"/>
            <a:ext cx="3389326"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Most common in bacteria</a:t>
            </a:r>
          </a:p>
        </p:txBody>
      </p:sp>
    </p:spTree>
    <p:extLst>
      <p:ext uri="{BB962C8B-B14F-4D97-AF65-F5344CB8AC3E}">
        <p14:creationId xmlns:p14="http://schemas.microsoft.com/office/powerpoint/2010/main" val="266139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BBE86B-BD4D-DE47-AD66-FE72BADA5F7D}"/>
              </a:ext>
            </a:extLst>
          </p:cNvPr>
          <p:cNvSpPr txBox="1"/>
          <p:nvPr/>
        </p:nvSpPr>
        <p:spPr>
          <a:xfrm>
            <a:off x="3705725" y="2228237"/>
            <a:ext cx="5495607"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panose="020F0502020204030204"/>
                <a:ea typeface="+mn-ea"/>
                <a:cs typeface="+mn-cs"/>
              </a:rPr>
              <a:t>Notes on Computer Lab 8</a:t>
            </a:r>
          </a:p>
        </p:txBody>
      </p:sp>
    </p:spTree>
    <p:extLst>
      <p:ext uri="{BB962C8B-B14F-4D97-AF65-F5344CB8AC3E}">
        <p14:creationId xmlns:p14="http://schemas.microsoft.com/office/powerpoint/2010/main" val="2915371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418964.fig.001c">
            <a:extLst>
              <a:ext uri="{FF2B5EF4-FFF2-40B4-BE49-F238E27FC236}">
                <a16:creationId xmlns:a16="http://schemas.microsoft.com/office/drawing/2014/main" id="{CF9D0A7B-7880-6943-045B-0BF3FCE161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1" y="476631"/>
            <a:ext cx="7620000" cy="58547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D3271454-00F6-0A06-E46D-7F350C756AE7}"/>
              </a:ext>
            </a:extLst>
          </p:cNvPr>
          <p:cNvSpPr>
            <a:spLocks noGrp="1"/>
          </p:cNvSpPr>
          <p:nvPr>
            <p:ph idx="1"/>
          </p:nvPr>
        </p:nvSpPr>
        <p:spPr>
          <a:xfrm>
            <a:off x="6955969" y="2272167"/>
            <a:ext cx="4855030" cy="4351338"/>
          </a:xfrm>
        </p:spPr>
        <p:txBody>
          <a:bodyPr/>
          <a:lstStyle/>
          <a:p>
            <a:pPr marL="0" indent="0">
              <a:buNone/>
            </a:pPr>
            <a:r>
              <a:rPr lang="en-US" dirty="0" err="1"/>
              <a:t>Aneupolyploidization</a:t>
            </a:r>
            <a:r>
              <a:rPr lang="en-US" dirty="0"/>
              <a:t>.</a:t>
            </a:r>
          </a:p>
          <a:p>
            <a:pPr marL="0" indent="0">
              <a:buNone/>
            </a:pPr>
            <a:r>
              <a:rPr lang="en-US" dirty="0"/>
              <a:t>Genomes from two related lineages fuse, all genes are duplicated.  Occurs frequently in plants (instant speciation, the hybrids can not cross with the parents, because they have different sets of chromosomes.</a:t>
            </a:r>
          </a:p>
        </p:txBody>
      </p:sp>
    </p:spTree>
    <p:extLst>
      <p:ext uri="{BB962C8B-B14F-4D97-AF65-F5344CB8AC3E}">
        <p14:creationId xmlns:p14="http://schemas.microsoft.com/office/powerpoint/2010/main" val="1673403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Title 1"/>
          <p:cNvSpPr>
            <a:spLocks noGrp="1"/>
          </p:cNvSpPr>
          <p:nvPr>
            <p:ph type="title"/>
          </p:nvPr>
        </p:nvSpPr>
        <p:spPr>
          <a:xfrm>
            <a:off x="3021315" y="284898"/>
            <a:ext cx="6995160" cy="1028700"/>
          </a:xfrm>
        </p:spPr>
        <p:txBody>
          <a:bodyPr/>
          <a:lstStyle/>
          <a:p>
            <a:pPr eaLnBrk="1" hangingPunct="1"/>
            <a:r>
              <a:rPr lang="en-US" sz="2520" dirty="0">
                <a:latin typeface="Times New Roman" charset="0"/>
              </a:rPr>
              <a:t>Gene and genome duplication </a:t>
            </a:r>
            <a:br>
              <a:rPr lang="en-US" sz="2520" dirty="0">
                <a:latin typeface="Times New Roman" charset="0"/>
              </a:rPr>
            </a:br>
            <a:r>
              <a:rPr lang="en-US" sz="2520" dirty="0">
                <a:latin typeface="Times New Roman" charset="0"/>
              </a:rPr>
              <a:t>  </a:t>
            </a:r>
            <a:r>
              <a:rPr lang="en-US" sz="2520" i="1" dirty="0">
                <a:latin typeface="Times New Roman" charset="0"/>
              </a:rPr>
              <a:t>versus</a:t>
            </a:r>
            <a:r>
              <a:rPr lang="en-US" sz="2520" dirty="0">
                <a:latin typeface="Times New Roman" charset="0"/>
              </a:rPr>
              <a:t> </a:t>
            </a:r>
            <a:br>
              <a:rPr lang="en-US" sz="2520" dirty="0">
                <a:latin typeface="Times New Roman" charset="0"/>
              </a:rPr>
            </a:br>
            <a:r>
              <a:rPr lang="en-US" sz="2520" dirty="0">
                <a:latin typeface="Times New Roman" charset="0"/>
              </a:rPr>
              <a:t>  Horizontal Gene Transfer </a:t>
            </a:r>
          </a:p>
        </p:txBody>
      </p:sp>
      <p:sp>
        <p:nvSpPr>
          <p:cNvPr id="99330" name="TextBox 2"/>
          <p:cNvSpPr txBox="1">
            <a:spLocks noChangeArrowheads="1"/>
          </p:cNvSpPr>
          <p:nvPr/>
        </p:nvSpPr>
        <p:spPr bwMode="auto">
          <a:xfrm>
            <a:off x="3397093" y="591504"/>
            <a:ext cx="166244" cy="415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82286" tIns="41143" rIns="82286" bIns="41143">
            <a:spAutoFit/>
          </a:bodyPr>
          <a:lstStyle>
            <a:lvl1pPr defTabSz="912813" eaLnBrk="0" hangingPunct="0">
              <a:defRPr sz="2400">
                <a:solidFill>
                  <a:schemeClr val="tx1"/>
                </a:solidFill>
                <a:latin typeface="Arial" charset="0"/>
                <a:ea typeface="ＭＳ Ｐゴシック" charset="0"/>
                <a:cs typeface="ＭＳ Ｐゴシック" charset="0"/>
              </a:defRPr>
            </a:lvl1pPr>
            <a:lvl2pPr marL="742950" indent="-285750" defTabSz="912813" eaLnBrk="0" hangingPunct="0">
              <a:defRPr sz="2400">
                <a:solidFill>
                  <a:schemeClr val="tx1"/>
                </a:solidFill>
                <a:latin typeface="Arial" charset="0"/>
                <a:ea typeface="ＭＳ Ｐゴシック" charset="0"/>
              </a:defRPr>
            </a:lvl2pPr>
            <a:lvl3pPr marL="1143000" indent="-228600" defTabSz="912813" eaLnBrk="0" hangingPunct="0">
              <a:defRPr sz="2400">
                <a:solidFill>
                  <a:schemeClr val="tx1"/>
                </a:solidFill>
                <a:latin typeface="Arial" charset="0"/>
                <a:ea typeface="ＭＳ Ｐゴシック" charset="0"/>
              </a:defRPr>
            </a:lvl3pPr>
            <a:lvl4pPr marL="1600200" indent="-228600" defTabSz="912813" eaLnBrk="0" hangingPunct="0">
              <a:defRPr sz="2400">
                <a:solidFill>
                  <a:schemeClr val="tx1"/>
                </a:solidFill>
                <a:latin typeface="Arial" charset="0"/>
                <a:ea typeface="ＭＳ Ｐゴシック" charset="0"/>
              </a:defRPr>
            </a:lvl4pPr>
            <a:lvl5pPr marL="2057400" indent="-228600" defTabSz="912813" eaLnBrk="0" hangingPunct="0">
              <a:defRPr sz="2400">
                <a:solidFill>
                  <a:schemeClr val="tx1"/>
                </a:solidFill>
                <a:latin typeface="Arial" charset="0"/>
                <a:ea typeface="ＭＳ Ｐゴシック" charset="0"/>
              </a:defRPr>
            </a:lvl5pPr>
            <a:lvl6pPr marL="2514600" indent="-228600" defTabSz="912813"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12813"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12813"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12813"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1095376" rtl="0" eaLnBrk="1" fontAlgn="base" latinLnBrk="0" hangingPunct="1">
              <a:lnSpc>
                <a:spcPct val="100000"/>
              </a:lnSpc>
              <a:spcBef>
                <a:spcPct val="0"/>
              </a:spcBef>
              <a:spcAft>
                <a:spcPct val="0"/>
              </a:spcAft>
              <a:buClrTx/>
              <a:buSzTx/>
              <a:buFontTx/>
              <a:buNone/>
              <a:tabLst/>
              <a:defRPr/>
            </a:pPr>
            <a:endParaRPr kumimoji="0" lang="en-US" sz="2160" b="1" i="0" u="none" strike="noStrike" kern="1200" cap="none" spc="0" normalizeH="0" baseline="0" noProof="0">
              <a:ln>
                <a:noFill/>
              </a:ln>
              <a:solidFill>
                <a:srgbClr val="000000"/>
              </a:solidFill>
              <a:effectLst/>
              <a:uLnTx/>
              <a:uFillTx/>
              <a:latin typeface="Times New Roman" charset="0"/>
              <a:ea typeface="ＭＳ Ｐゴシック" charset="0"/>
            </a:endParaRPr>
          </a:p>
        </p:txBody>
      </p:sp>
      <p:pic>
        <p:nvPicPr>
          <p:cNvPr id="9933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929" y="1723788"/>
            <a:ext cx="11198543" cy="286750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9332" name="TextBox 5"/>
          <p:cNvSpPr txBox="1">
            <a:spLocks noChangeArrowheads="1"/>
          </p:cNvSpPr>
          <p:nvPr/>
        </p:nvSpPr>
        <p:spPr bwMode="auto">
          <a:xfrm>
            <a:off x="941402" y="4749386"/>
            <a:ext cx="3542103" cy="10802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82286" tIns="41143" rIns="82286" bIns="41143">
            <a:spAutoFit/>
          </a:bodyPr>
          <a:lstStyle>
            <a:lvl1pPr defTabSz="912813" eaLnBrk="0" hangingPunct="0">
              <a:defRPr sz="2400">
                <a:solidFill>
                  <a:schemeClr val="tx1"/>
                </a:solidFill>
                <a:latin typeface="Arial" charset="0"/>
                <a:ea typeface="ＭＳ Ｐゴシック" charset="0"/>
                <a:cs typeface="ＭＳ Ｐゴシック" charset="0"/>
              </a:defRPr>
            </a:lvl1pPr>
            <a:lvl2pPr marL="742950" indent="-285750" defTabSz="912813" eaLnBrk="0" hangingPunct="0">
              <a:defRPr sz="2400">
                <a:solidFill>
                  <a:schemeClr val="tx1"/>
                </a:solidFill>
                <a:latin typeface="Arial" charset="0"/>
                <a:ea typeface="ＭＳ Ｐゴシック" charset="0"/>
              </a:defRPr>
            </a:lvl2pPr>
            <a:lvl3pPr marL="1143000" indent="-228600" defTabSz="912813" eaLnBrk="0" hangingPunct="0">
              <a:defRPr sz="2400">
                <a:solidFill>
                  <a:schemeClr val="tx1"/>
                </a:solidFill>
                <a:latin typeface="Arial" charset="0"/>
                <a:ea typeface="ＭＳ Ｐゴシック" charset="0"/>
              </a:defRPr>
            </a:lvl3pPr>
            <a:lvl4pPr marL="1600200" indent="-228600" defTabSz="912813" eaLnBrk="0" hangingPunct="0">
              <a:defRPr sz="2400">
                <a:solidFill>
                  <a:schemeClr val="tx1"/>
                </a:solidFill>
                <a:latin typeface="Arial" charset="0"/>
                <a:ea typeface="ＭＳ Ｐゴシック" charset="0"/>
              </a:defRPr>
            </a:lvl4pPr>
            <a:lvl5pPr marL="2057400" indent="-228600" defTabSz="912813" eaLnBrk="0" hangingPunct="0">
              <a:defRPr sz="2400">
                <a:solidFill>
                  <a:schemeClr val="tx1"/>
                </a:solidFill>
                <a:latin typeface="Arial" charset="0"/>
                <a:ea typeface="ＭＳ Ｐゴシック" charset="0"/>
              </a:defRPr>
            </a:lvl5pPr>
            <a:lvl6pPr marL="2514600" indent="-228600" defTabSz="912813"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12813"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12813"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12813"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1095376" rtl="0" eaLnBrk="1" fontAlgn="base" latinLnBrk="0" hangingPunct="1">
              <a:lnSpc>
                <a:spcPct val="100000"/>
              </a:lnSpc>
              <a:spcBef>
                <a:spcPct val="0"/>
              </a:spcBef>
              <a:spcAft>
                <a:spcPct val="0"/>
              </a:spcAft>
              <a:buClrTx/>
              <a:buSzTx/>
              <a:buFontTx/>
              <a:buNone/>
              <a:tabLst/>
              <a:defRPr/>
            </a:pPr>
            <a:r>
              <a:rPr kumimoji="0" lang="en-US" sz="2160" b="1" i="0" u="none" strike="noStrike" kern="1200" cap="none" spc="0" normalizeH="0" baseline="0" noProof="0" dirty="0" err="1">
                <a:ln>
                  <a:noFill/>
                </a:ln>
                <a:solidFill>
                  <a:srgbClr val="000000"/>
                </a:solidFill>
                <a:effectLst/>
                <a:uLnTx/>
                <a:uFillTx/>
                <a:latin typeface="Times New Roman" charset="0"/>
                <a:ea typeface="ＭＳ Ｐゴシック" charset="0"/>
              </a:rPr>
              <a:t>Autochtonous</a:t>
            </a:r>
            <a:r>
              <a:rPr kumimoji="0" lang="en-US" sz="2160" b="1" i="0" u="none" strike="noStrike" kern="1200" cap="none" spc="0" normalizeH="0" baseline="0" noProof="0" dirty="0">
                <a:ln>
                  <a:noFill/>
                </a:ln>
                <a:solidFill>
                  <a:srgbClr val="000000"/>
                </a:solidFill>
                <a:effectLst/>
                <a:uLnTx/>
                <a:uFillTx/>
                <a:latin typeface="Times New Roman" charset="0"/>
                <a:ea typeface="ＭＳ Ｐゴシック" charset="0"/>
              </a:rPr>
              <a:t> gene/genome  </a:t>
            </a:r>
            <a:br>
              <a:rPr kumimoji="0" lang="en-US" sz="2160" b="1" i="0" u="none" strike="noStrike" kern="1200" cap="none" spc="0" normalizeH="0" baseline="0" noProof="0" dirty="0">
                <a:ln>
                  <a:noFill/>
                </a:ln>
                <a:solidFill>
                  <a:srgbClr val="000000"/>
                </a:solidFill>
                <a:effectLst/>
                <a:uLnTx/>
                <a:uFillTx/>
                <a:latin typeface="Times New Roman" charset="0"/>
                <a:ea typeface="ＭＳ Ｐゴシック" charset="0"/>
              </a:rPr>
            </a:br>
            <a:r>
              <a:rPr kumimoji="0" lang="en-US" sz="2160" b="1" i="0" u="none" strike="noStrike" kern="1200" cap="none" spc="0" normalizeH="0" baseline="0" noProof="0" dirty="0">
                <a:ln>
                  <a:noFill/>
                </a:ln>
                <a:solidFill>
                  <a:srgbClr val="000000"/>
                </a:solidFill>
                <a:effectLst/>
                <a:uLnTx/>
                <a:uFillTx/>
                <a:latin typeface="Times New Roman" charset="0"/>
                <a:ea typeface="ＭＳ Ｐゴシック" charset="0"/>
              </a:rPr>
              <a:t>duplication are rare </a:t>
            </a:r>
            <a:br>
              <a:rPr kumimoji="0" lang="en-US" sz="2160" b="1" i="0" u="none" strike="noStrike" kern="1200" cap="none" spc="0" normalizeH="0" baseline="0" noProof="0" dirty="0">
                <a:ln>
                  <a:noFill/>
                </a:ln>
                <a:solidFill>
                  <a:srgbClr val="000000"/>
                </a:solidFill>
                <a:effectLst/>
                <a:uLnTx/>
                <a:uFillTx/>
                <a:latin typeface="Times New Roman" charset="0"/>
                <a:ea typeface="ＭＳ Ｐゴシック" charset="0"/>
              </a:rPr>
            </a:br>
            <a:r>
              <a:rPr kumimoji="0" lang="en-US" sz="2160" b="1" i="0" u="none" strike="noStrike" kern="1200" cap="none" spc="0" normalizeH="0" baseline="0" noProof="0" dirty="0">
                <a:ln>
                  <a:noFill/>
                </a:ln>
                <a:solidFill>
                  <a:srgbClr val="000000"/>
                </a:solidFill>
                <a:effectLst/>
                <a:uLnTx/>
                <a:uFillTx/>
                <a:latin typeface="Times New Roman" charset="0"/>
                <a:ea typeface="ＭＳ Ｐゴシック" charset="0"/>
              </a:rPr>
              <a:t>in prokaryotes</a:t>
            </a:r>
          </a:p>
        </p:txBody>
      </p:sp>
      <p:sp>
        <p:nvSpPr>
          <p:cNvPr id="99333" name="TextBox 6"/>
          <p:cNvSpPr txBox="1">
            <a:spLocks noChangeArrowheads="1"/>
          </p:cNvSpPr>
          <p:nvPr/>
        </p:nvSpPr>
        <p:spPr bwMode="auto">
          <a:xfrm>
            <a:off x="4723522" y="4591289"/>
            <a:ext cx="3037523" cy="17450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2286" tIns="41143" rIns="82286" bIns="41143">
            <a:spAutoFit/>
          </a:bodyPr>
          <a:lstStyle>
            <a:lvl1pPr defTabSz="912813" eaLnBrk="0" hangingPunct="0">
              <a:defRPr sz="2400">
                <a:solidFill>
                  <a:schemeClr val="tx1"/>
                </a:solidFill>
                <a:latin typeface="Arial" charset="0"/>
                <a:ea typeface="ＭＳ Ｐゴシック" charset="0"/>
                <a:cs typeface="ＭＳ Ｐゴシック" charset="0"/>
              </a:defRPr>
            </a:lvl1pPr>
            <a:lvl2pPr marL="742950" indent="-285750" defTabSz="912813" eaLnBrk="0" hangingPunct="0">
              <a:defRPr sz="2400">
                <a:solidFill>
                  <a:schemeClr val="tx1"/>
                </a:solidFill>
                <a:latin typeface="Arial" charset="0"/>
                <a:ea typeface="ＭＳ Ｐゴシック" charset="0"/>
              </a:defRPr>
            </a:lvl2pPr>
            <a:lvl3pPr marL="1143000" indent="-228600" defTabSz="912813" eaLnBrk="0" hangingPunct="0">
              <a:defRPr sz="2400">
                <a:solidFill>
                  <a:schemeClr val="tx1"/>
                </a:solidFill>
                <a:latin typeface="Arial" charset="0"/>
                <a:ea typeface="ＭＳ Ｐゴシック" charset="0"/>
              </a:defRPr>
            </a:lvl3pPr>
            <a:lvl4pPr marL="1600200" indent="-228600" defTabSz="912813" eaLnBrk="0" hangingPunct="0">
              <a:defRPr sz="2400">
                <a:solidFill>
                  <a:schemeClr val="tx1"/>
                </a:solidFill>
                <a:latin typeface="Arial" charset="0"/>
                <a:ea typeface="ＭＳ Ｐゴシック" charset="0"/>
              </a:defRPr>
            </a:lvl4pPr>
            <a:lvl5pPr marL="2057400" indent="-228600" defTabSz="912813" eaLnBrk="0" hangingPunct="0">
              <a:defRPr sz="2400">
                <a:solidFill>
                  <a:schemeClr val="tx1"/>
                </a:solidFill>
                <a:latin typeface="Arial" charset="0"/>
                <a:ea typeface="ＭＳ Ｐゴシック" charset="0"/>
              </a:defRPr>
            </a:lvl5pPr>
            <a:lvl6pPr marL="2514600" indent="-228600" defTabSz="912813"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12813"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12813"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12813"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1095376" rtl="0" eaLnBrk="1" fontAlgn="base" latinLnBrk="0" hangingPunct="1">
              <a:lnSpc>
                <a:spcPct val="100000"/>
              </a:lnSpc>
              <a:spcBef>
                <a:spcPct val="0"/>
              </a:spcBef>
              <a:spcAft>
                <a:spcPct val="0"/>
              </a:spcAft>
              <a:buClrTx/>
              <a:buSzTx/>
              <a:buFontTx/>
              <a:buNone/>
              <a:tabLst/>
              <a:defRPr/>
            </a:pPr>
            <a:r>
              <a:rPr kumimoji="0" lang="en-US" sz="2160" b="1" i="0" u="none" strike="noStrike" kern="1200" cap="none" spc="0" normalizeH="0" baseline="0" noProof="0" dirty="0">
                <a:ln>
                  <a:noFill/>
                </a:ln>
                <a:solidFill>
                  <a:srgbClr val="000000"/>
                </a:solidFill>
                <a:effectLst/>
                <a:uLnTx/>
                <a:uFillTx/>
                <a:latin typeface="Times New Roman" charset="0"/>
                <a:ea typeface="ＭＳ Ｐゴシック" charset="0"/>
              </a:rPr>
              <a:t>Gene  family expansion through horizontal gene transfer –</a:t>
            </a:r>
          </a:p>
          <a:p>
            <a:pPr marL="0" marR="0" lvl="0" indent="0" algn="l" defTabSz="1095376" rtl="0" eaLnBrk="1" fontAlgn="base" latinLnBrk="0" hangingPunct="1">
              <a:lnSpc>
                <a:spcPct val="100000"/>
              </a:lnSpc>
              <a:spcBef>
                <a:spcPct val="0"/>
              </a:spcBef>
              <a:spcAft>
                <a:spcPct val="0"/>
              </a:spcAft>
              <a:buClrTx/>
              <a:buSzTx/>
              <a:buFontTx/>
              <a:buNone/>
              <a:tabLst/>
              <a:defRPr/>
            </a:pPr>
            <a:r>
              <a:rPr kumimoji="0" lang="en-US" sz="2160" b="1" i="0" u="none" strike="noStrike" kern="1200" cap="none" spc="0" normalizeH="0" baseline="0" noProof="0" dirty="0">
                <a:ln>
                  <a:noFill/>
                </a:ln>
                <a:solidFill>
                  <a:srgbClr val="000000"/>
                </a:solidFill>
                <a:effectLst/>
                <a:uLnTx/>
                <a:uFillTx/>
                <a:latin typeface="Times New Roman" charset="0"/>
                <a:ea typeface="ＭＳ Ｐゴシック" charset="0"/>
              </a:rPr>
              <a:t>the most common process in prokaryotes </a:t>
            </a:r>
          </a:p>
        </p:txBody>
      </p:sp>
      <p:sp>
        <p:nvSpPr>
          <p:cNvPr id="2" name="TextBox 1">
            <a:extLst>
              <a:ext uri="{FF2B5EF4-FFF2-40B4-BE49-F238E27FC236}">
                <a16:creationId xmlns:a16="http://schemas.microsoft.com/office/drawing/2014/main" id="{893A74B4-4593-B547-8024-1EE2CD5E399B}"/>
              </a:ext>
            </a:extLst>
          </p:cNvPr>
          <p:cNvSpPr txBox="1"/>
          <p:nvPr/>
        </p:nvSpPr>
        <p:spPr>
          <a:xfrm>
            <a:off x="8450551" y="4631314"/>
            <a:ext cx="3131849" cy="1421928"/>
          </a:xfrm>
          <a:prstGeom prst="rect">
            <a:avLst/>
          </a:prstGeom>
          <a:noFill/>
        </p:spPr>
        <p:txBody>
          <a:bodyPr wrap="square" rtlCol="0">
            <a:spAutoFit/>
          </a:bodyPr>
          <a:lstStyle/>
          <a:p>
            <a:pPr marL="0" marR="0" lvl="0" indent="0" algn="l" defTabSz="855878" rtl="0" eaLnBrk="1" fontAlgn="auto" latinLnBrk="0" hangingPunct="1">
              <a:lnSpc>
                <a:spcPct val="100000"/>
              </a:lnSpc>
              <a:spcBef>
                <a:spcPts val="0"/>
              </a:spcBef>
              <a:spcAft>
                <a:spcPts val="0"/>
              </a:spcAft>
              <a:buClrTx/>
              <a:buSzTx/>
              <a:buFontTx/>
              <a:buNone/>
              <a:tabLst/>
              <a:defRPr/>
            </a:pPr>
            <a:r>
              <a:rPr kumimoji="0" lang="en-US" sz="2160" b="1" i="0" u="none" strike="noStrike" kern="1200" cap="none" spc="0" normalizeH="0" baseline="0" noProof="0" dirty="0">
                <a:ln>
                  <a:noFill/>
                </a:ln>
                <a:solidFill>
                  <a:srgbClr val="000000"/>
                </a:solidFill>
                <a:effectLst/>
                <a:uLnTx/>
                <a:uFillTx/>
                <a:latin typeface="Times New Roman" charset="0"/>
                <a:ea typeface="ＭＳ Ｐゴシック" charset="0"/>
                <a:cs typeface="+mn-cs"/>
              </a:rPr>
              <a:t>Gene duplication through lineage fusion</a:t>
            </a:r>
          </a:p>
          <a:p>
            <a:pPr marL="0" marR="0" lvl="0" indent="0" algn="l" defTabSz="855878" rtl="0" eaLnBrk="1" fontAlgn="auto" latinLnBrk="0" hangingPunct="1">
              <a:lnSpc>
                <a:spcPct val="100000"/>
              </a:lnSpc>
              <a:spcBef>
                <a:spcPts val="0"/>
              </a:spcBef>
              <a:spcAft>
                <a:spcPts val="0"/>
              </a:spcAft>
              <a:buClrTx/>
              <a:buSzTx/>
              <a:buFontTx/>
              <a:buNone/>
              <a:tabLst/>
              <a:defRPr/>
            </a:pPr>
            <a:r>
              <a:rPr kumimoji="0" lang="en-US" sz="2160" b="1" i="0" u="none" strike="noStrike" kern="1200" cap="none" spc="0" normalizeH="0" baseline="0" noProof="0" dirty="0">
                <a:ln>
                  <a:noFill/>
                </a:ln>
                <a:solidFill>
                  <a:srgbClr val="000000"/>
                </a:solidFill>
                <a:effectLst/>
                <a:uLnTx/>
                <a:uFillTx/>
                <a:latin typeface="Times New Roman" charset="0"/>
                <a:ea typeface="ＭＳ Ｐゴシック" charset="0"/>
                <a:cs typeface="+mn-cs"/>
              </a:rPr>
              <a:t>Very common in plants, but also in animals  </a:t>
            </a:r>
          </a:p>
        </p:txBody>
      </p:sp>
    </p:spTree>
    <p:extLst>
      <p:ext uri="{BB962C8B-B14F-4D97-AF65-F5344CB8AC3E}">
        <p14:creationId xmlns:p14="http://schemas.microsoft.com/office/powerpoint/2010/main" val="2762518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18644-CE31-EB42-B7CA-69A47A84404A}"/>
              </a:ext>
            </a:extLst>
          </p:cNvPr>
          <p:cNvSpPr>
            <a:spLocks noGrp="1"/>
          </p:cNvSpPr>
          <p:nvPr>
            <p:ph type="title"/>
          </p:nvPr>
        </p:nvSpPr>
        <p:spPr/>
        <p:txBody>
          <a:bodyPr/>
          <a:lstStyle/>
          <a:p>
            <a:pPr algn="l"/>
            <a:r>
              <a:rPr lang="en-US" dirty="0"/>
              <a:t>Fate of Duplicated genes</a:t>
            </a:r>
          </a:p>
        </p:txBody>
      </p:sp>
    </p:spTree>
    <p:extLst>
      <p:ext uri="{BB962C8B-B14F-4D97-AF65-F5344CB8AC3E}">
        <p14:creationId xmlns:p14="http://schemas.microsoft.com/office/powerpoint/2010/main" val="698205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18644-CE31-EB42-B7CA-69A47A84404A}"/>
              </a:ext>
            </a:extLst>
          </p:cNvPr>
          <p:cNvSpPr>
            <a:spLocks noGrp="1"/>
          </p:cNvSpPr>
          <p:nvPr>
            <p:ph type="title"/>
          </p:nvPr>
        </p:nvSpPr>
        <p:spPr>
          <a:xfrm>
            <a:off x="576470" y="291547"/>
            <a:ext cx="10363200" cy="1143000"/>
          </a:xfrm>
        </p:spPr>
        <p:txBody>
          <a:bodyPr/>
          <a:lstStyle/>
          <a:p>
            <a:pPr algn="l"/>
            <a:r>
              <a:rPr lang="en-US" dirty="0"/>
              <a:t>Fate of Duplicated genes</a:t>
            </a:r>
          </a:p>
        </p:txBody>
      </p:sp>
      <p:sp>
        <p:nvSpPr>
          <p:cNvPr id="3" name="TextBox 2">
            <a:extLst>
              <a:ext uri="{FF2B5EF4-FFF2-40B4-BE49-F238E27FC236}">
                <a16:creationId xmlns:a16="http://schemas.microsoft.com/office/drawing/2014/main" id="{0A30D792-C4A7-164C-A315-4E05283A6049}"/>
              </a:ext>
            </a:extLst>
          </p:cNvPr>
          <p:cNvSpPr txBox="1"/>
          <p:nvPr/>
        </p:nvSpPr>
        <p:spPr>
          <a:xfrm>
            <a:off x="461881" y="1434547"/>
            <a:ext cx="990777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Times New Roman"/>
                <a:ea typeface="ＭＳ Ｐゴシック"/>
                <a:cs typeface="+mn-cs"/>
              </a:rPr>
              <a:t>gene silencing </a:t>
            </a:r>
            <a:r>
              <a:rPr kumimoji="0" lang="en-US" sz="2400" b="0" i="0" u="none" strike="noStrike" kern="1200" cap="none" spc="0" normalizeH="0" baseline="0" noProof="0" dirty="0">
                <a:ln>
                  <a:noFill/>
                </a:ln>
                <a:solidFill>
                  <a:srgbClr val="000000"/>
                </a:solidFill>
                <a:effectLst/>
                <a:uLnTx/>
                <a:uFillTx/>
                <a:latin typeface="Times New Roman"/>
                <a:ea typeface="ＭＳ Ｐゴシック"/>
                <a:cs typeface="+mn-cs"/>
              </a:rPr>
              <a:t>-&gt; decay  -- the most common fate, loss of function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4" name="Rectangle 13">
            <a:extLst>
              <a:ext uri="{FF2B5EF4-FFF2-40B4-BE49-F238E27FC236}">
                <a16:creationId xmlns:a16="http://schemas.microsoft.com/office/drawing/2014/main" id="{0227A0BB-E5BF-AEEA-A2E8-F5F88195BB13}"/>
              </a:ext>
            </a:extLst>
          </p:cNvPr>
          <p:cNvSpPr/>
          <p:nvPr/>
        </p:nvSpPr>
        <p:spPr>
          <a:xfrm>
            <a:off x="864704" y="4008495"/>
            <a:ext cx="1997766" cy="288235"/>
          </a:xfrm>
          <a:prstGeom prst="rect">
            <a:avLst/>
          </a:prstGeom>
          <a:solidFill>
            <a:srgbClr val="E7E6E6">
              <a:lumMod val="9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a:cs typeface="+mn-cs"/>
              </a:rPr>
              <a:t>gene 1</a:t>
            </a:r>
          </a:p>
        </p:txBody>
      </p:sp>
      <p:cxnSp>
        <p:nvCxnSpPr>
          <p:cNvPr id="15" name="Straight Arrow Connector 14">
            <a:extLst>
              <a:ext uri="{FF2B5EF4-FFF2-40B4-BE49-F238E27FC236}">
                <a16:creationId xmlns:a16="http://schemas.microsoft.com/office/drawing/2014/main" id="{874D2762-29A6-4A5E-9E75-89204FF56958}"/>
              </a:ext>
            </a:extLst>
          </p:cNvPr>
          <p:cNvCxnSpPr>
            <a:cxnSpLocks/>
          </p:cNvCxnSpPr>
          <p:nvPr/>
        </p:nvCxnSpPr>
        <p:spPr>
          <a:xfrm>
            <a:off x="3486684" y="4151637"/>
            <a:ext cx="1871529" cy="0"/>
          </a:xfrm>
          <a:prstGeom prst="straightConnector1">
            <a:avLst/>
          </a:prstGeom>
          <a:noFill/>
          <a:ln w="28575" cap="flat" cmpd="sng" algn="ctr">
            <a:solidFill>
              <a:srgbClr val="4472C4"/>
            </a:solidFill>
            <a:prstDash val="solid"/>
            <a:miter lim="800000"/>
            <a:tailEnd type="triangle"/>
          </a:ln>
          <a:effectLst/>
        </p:spPr>
      </p:cxnSp>
      <p:sp>
        <p:nvSpPr>
          <p:cNvPr id="16" name="TextBox 15">
            <a:extLst>
              <a:ext uri="{FF2B5EF4-FFF2-40B4-BE49-F238E27FC236}">
                <a16:creationId xmlns:a16="http://schemas.microsoft.com/office/drawing/2014/main" id="{7141569C-413A-4CCB-774A-9DF4F80FBA26}"/>
              </a:ext>
            </a:extLst>
          </p:cNvPr>
          <p:cNvSpPr txBox="1"/>
          <p:nvPr/>
        </p:nvSpPr>
        <p:spPr>
          <a:xfrm>
            <a:off x="3486684" y="3639163"/>
            <a:ext cx="174644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ＭＳ Ｐゴシック"/>
                <a:cs typeface="+mn-cs"/>
              </a:rPr>
              <a:t>gene duplication</a:t>
            </a:r>
          </a:p>
        </p:txBody>
      </p:sp>
      <p:sp>
        <p:nvSpPr>
          <p:cNvPr id="17" name="Rectangle 16">
            <a:extLst>
              <a:ext uri="{FF2B5EF4-FFF2-40B4-BE49-F238E27FC236}">
                <a16:creationId xmlns:a16="http://schemas.microsoft.com/office/drawing/2014/main" id="{48CD7F61-3940-BC03-DFD9-8474B4642A2D}"/>
              </a:ext>
            </a:extLst>
          </p:cNvPr>
          <p:cNvSpPr/>
          <p:nvPr/>
        </p:nvSpPr>
        <p:spPr>
          <a:xfrm>
            <a:off x="5657471" y="3495045"/>
            <a:ext cx="1997766" cy="288235"/>
          </a:xfrm>
          <a:prstGeom prst="rect">
            <a:avLst/>
          </a:prstGeom>
          <a:solidFill>
            <a:srgbClr val="E7E6E6">
              <a:lumMod val="9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a:cs typeface="+mn-cs"/>
              </a:rPr>
              <a:t>gene paralog 1</a:t>
            </a:r>
          </a:p>
        </p:txBody>
      </p:sp>
      <p:sp>
        <p:nvSpPr>
          <p:cNvPr id="18" name="Rectangle 17">
            <a:extLst>
              <a:ext uri="{FF2B5EF4-FFF2-40B4-BE49-F238E27FC236}">
                <a16:creationId xmlns:a16="http://schemas.microsoft.com/office/drawing/2014/main" id="{4F63E3AD-202D-A253-7D82-8135340B2637}"/>
              </a:ext>
            </a:extLst>
          </p:cNvPr>
          <p:cNvSpPr/>
          <p:nvPr/>
        </p:nvSpPr>
        <p:spPr>
          <a:xfrm>
            <a:off x="5691654" y="4349624"/>
            <a:ext cx="1997766" cy="288235"/>
          </a:xfrm>
          <a:prstGeom prst="rect">
            <a:avLst/>
          </a:prstGeom>
          <a:solidFill>
            <a:srgbClr val="FFC000">
              <a:lumMod val="20000"/>
              <a:lumOff val="80000"/>
            </a:srgbClr>
          </a:solidFill>
          <a:ln w="12700" cap="flat" cmpd="sng" algn="ctr">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prstDash val="sysDash"/>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sngStrike" kern="0" cap="none" spc="0" normalizeH="0" baseline="0" noProof="0" dirty="0">
                <a:ln>
                  <a:noFill/>
                </a:ln>
                <a:solidFill>
                  <a:prstClr val="black"/>
                </a:solidFill>
                <a:effectLst/>
                <a:uLnTx/>
                <a:uFillTx/>
                <a:latin typeface="Calibri" panose="020F0502020204030204"/>
                <a:ea typeface="ＭＳ Ｐゴシック"/>
                <a:cs typeface="+mn-cs"/>
              </a:rPr>
              <a:t>gene paralog 2</a:t>
            </a:r>
          </a:p>
        </p:txBody>
      </p:sp>
      <p:sp>
        <p:nvSpPr>
          <p:cNvPr id="19" name="TextBox 18">
            <a:extLst>
              <a:ext uri="{FF2B5EF4-FFF2-40B4-BE49-F238E27FC236}">
                <a16:creationId xmlns:a16="http://schemas.microsoft.com/office/drawing/2014/main" id="{BDC67B15-C1E8-2E7B-FB61-D7002BB20E2F}"/>
              </a:ext>
            </a:extLst>
          </p:cNvPr>
          <p:cNvSpPr txBox="1"/>
          <p:nvPr/>
        </p:nvSpPr>
        <p:spPr>
          <a:xfrm>
            <a:off x="8131628" y="4349624"/>
            <a:ext cx="325482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ＭＳ Ｐゴシック"/>
                <a:cs typeface="+mn-cs"/>
              </a:rPr>
              <a:t>one paralog accumulates mutations and looses function</a:t>
            </a:r>
          </a:p>
        </p:txBody>
      </p:sp>
      <p:sp>
        <p:nvSpPr>
          <p:cNvPr id="20" name="TextBox 19">
            <a:extLst>
              <a:ext uri="{FF2B5EF4-FFF2-40B4-BE49-F238E27FC236}">
                <a16:creationId xmlns:a16="http://schemas.microsoft.com/office/drawing/2014/main" id="{B6CE0E75-90E1-5D6A-B0DF-E193C4B3EA5F}"/>
              </a:ext>
            </a:extLst>
          </p:cNvPr>
          <p:cNvSpPr txBox="1"/>
          <p:nvPr/>
        </p:nvSpPr>
        <p:spPr>
          <a:xfrm>
            <a:off x="402771" y="2399543"/>
            <a:ext cx="2020168"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ＭＳ Ｐゴシック"/>
                <a:cs typeface="+mn-cs"/>
              </a:rPr>
              <a:t>Pseudogenization</a:t>
            </a:r>
          </a:p>
        </p:txBody>
      </p:sp>
      <p:sp>
        <p:nvSpPr>
          <p:cNvPr id="21" name="TextBox 20">
            <a:extLst>
              <a:ext uri="{FF2B5EF4-FFF2-40B4-BE49-F238E27FC236}">
                <a16:creationId xmlns:a16="http://schemas.microsoft.com/office/drawing/2014/main" id="{26EA82CA-E1AB-9E17-CE3C-00D99B83A068}"/>
              </a:ext>
            </a:extLst>
          </p:cNvPr>
          <p:cNvSpPr txBox="1"/>
          <p:nvPr/>
        </p:nvSpPr>
        <p:spPr>
          <a:xfrm>
            <a:off x="755878" y="5505572"/>
            <a:ext cx="242521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ＭＳ Ｐゴシック"/>
                <a:cs typeface="+mn-cs"/>
              </a:rPr>
              <a:t>Occurs most frequently </a:t>
            </a:r>
          </a:p>
        </p:txBody>
      </p:sp>
      <p:sp>
        <p:nvSpPr>
          <p:cNvPr id="22" name="TextBox 21">
            <a:extLst>
              <a:ext uri="{FF2B5EF4-FFF2-40B4-BE49-F238E27FC236}">
                <a16:creationId xmlns:a16="http://schemas.microsoft.com/office/drawing/2014/main" id="{220E2523-994F-66C4-0B6D-7EAE4372354F}"/>
              </a:ext>
            </a:extLst>
          </p:cNvPr>
          <p:cNvSpPr txBox="1"/>
          <p:nvPr/>
        </p:nvSpPr>
        <p:spPr>
          <a:xfrm>
            <a:off x="8131628" y="3391216"/>
            <a:ext cx="325482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ＭＳ Ｐゴシック"/>
                <a:cs typeface="+mn-cs"/>
              </a:rPr>
              <a:t>one paralog keep the original  function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ＭＳ Ｐゴシック"/>
              <a:cs typeface="+mn-cs"/>
            </a:endParaRPr>
          </a:p>
        </p:txBody>
      </p:sp>
    </p:spTree>
    <p:extLst>
      <p:ext uri="{BB962C8B-B14F-4D97-AF65-F5344CB8AC3E}">
        <p14:creationId xmlns:p14="http://schemas.microsoft.com/office/powerpoint/2010/main" val="4108076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18644-CE31-EB42-B7CA-69A47A84404A}"/>
              </a:ext>
            </a:extLst>
          </p:cNvPr>
          <p:cNvSpPr>
            <a:spLocks noGrp="1"/>
          </p:cNvSpPr>
          <p:nvPr>
            <p:ph type="title"/>
          </p:nvPr>
        </p:nvSpPr>
        <p:spPr>
          <a:xfrm>
            <a:off x="576470" y="291547"/>
            <a:ext cx="10363200" cy="1143000"/>
          </a:xfrm>
        </p:spPr>
        <p:txBody>
          <a:bodyPr/>
          <a:lstStyle/>
          <a:p>
            <a:pPr algn="l"/>
            <a:r>
              <a:rPr lang="en-US" dirty="0"/>
              <a:t>Fate of Duplicated genes</a:t>
            </a:r>
          </a:p>
        </p:txBody>
      </p:sp>
      <p:sp>
        <p:nvSpPr>
          <p:cNvPr id="3" name="TextBox 2">
            <a:extLst>
              <a:ext uri="{FF2B5EF4-FFF2-40B4-BE49-F238E27FC236}">
                <a16:creationId xmlns:a16="http://schemas.microsoft.com/office/drawing/2014/main" id="{0A30D792-C4A7-164C-A315-4E05283A6049}"/>
              </a:ext>
            </a:extLst>
          </p:cNvPr>
          <p:cNvSpPr txBox="1"/>
          <p:nvPr/>
        </p:nvSpPr>
        <p:spPr>
          <a:xfrm>
            <a:off x="1263805" y="1594705"/>
            <a:ext cx="9907778" cy="4154984"/>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000000"/>
                </a:solidFill>
                <a:effectLst/>
                <a:uLnTx/>
                <a:uFillTx/>
                <a:latin typeface="Times New Roman"/>
                <a:ea typeface="ＭＳ Ｐゴシック"/>
                <a:cs typeface="+mn-cs"/>
              </a:rPr>
              <a:t>gene silencing </a:t>
            </a:r>
            <a:r>
              <a:rPr kumimoji="0" lang="en-US" sz="2400" b="0" i="0" u="none" strike="noStrike" kern="1200" cap="none" spc="0" normalizeH="0" baseline="0" noProof="0" dirty="0">
                <a:ln>
                  <a:noFill/>
                </a:ln>
                <a:solidFill>
                  <a:srgbClr val="000000"/>
                </a:solidFill>
                <a:effectLst/>
                <a:uLnTx/>
                <a:uFillTx/>
                <a:latin typeface="Times New Roman"/>
                <a:ea typeface="ＭＳ Ｐゴシック"/>
                <a:cs typeface="+mn-cs"/>
              </a:rPr>
              <a:t>-&gt; decay  -- the most common fate, loss of function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err="1">
                <a:ln>
                  <a:noFill/>
                </a:ln>
                <a:solidFill>
                  <a:srgbClr val="000000"/>
                </a:solidFill>
                <a:effectLst/>
                <a:uLnTx/>
                <a:uFillTx/>
                <a:latin typeface="Times New Roman"/>
                <a:ea typeface="ＭＳ Ｐゴシック"/>
                <a:cs typeface="+mn-cs"/>
              </a:rPr>
              <a:t>subfunctionalization</a:t>
            </a:r>
            <a:r>
              <a:rPr kumimoji="0" lang="en-US" sz="2400" b="0" i="0" u="none" strike="noStrike" kern="1200" cap="none" spc="0" normalizeH="0" baseline="0" noProof="0" dirty="0">
                <a:ln>
                  <a:noFill/>
                </a:ln>
                <a:solidFill>
                  <a:srgbClr val="000000"/>
                </a:solidFill>
                <a:effectLst/>
                <a:uLnTx/>
                <a:uFillTx/>
                <a:latin typeface="Times New Roman"/>
                <a:ea typeface="ＭＳ Ｐゴシック"/>
                <a:cs typeface="+mn-cs"/>
              </a:rPr>
              <a:t>  --  the two daughter genes from the duplication divide the functions of the parent gene, for example, via tissue specific expression – in plants many genes for proton pumps targeted to the plasma membrane exist, they all have the same function, but they are expressed in root hairs, in stamen, ..., in human the mitochondrial F-ATPase alpha subunit (encoded in the nucleus) has an isoform that is only expressed in the liver; this is the most common way for a gene to be maintained in a genome following a duplication.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30252055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55327-0F60-BCBF-B21F-3B15364AF900}"/>
              </a:ext>
            </a:extLst>
          </p:cNvPr>
          <p:cNvSpPr>
            <a:spLocks noGrp="1"/>
          </p:cNvSpPr>
          <p:nvPr>
            <p:ph type="title"/>
          </p:nvPr>
        </p:nvSpPr>
        <p:spPr>
          <a:xfrm>
            <a:off x="100413" y="111441"/>
            <a:ext cx="10515600" cy="1325563"/>
          </a:xfrm>
        </p:spPr>
        <p:txBody>
          <a:bodyPr/>
          <a:lstStyle/>
          <a:p>
            <a:r>
              <a:rPr lang="en-US" dirty="0"/>
              <a:t>The Fate of Duplicated Genes</a:t>
            </a:r>
          </a:p>
        </p:txBody>
      </p:sp>
      <p:sp>
        <p:nvSpPr>
          <p:cNvPr id="4" name="Rectangle 3">
            <a:extLst>
              <a:ext uri="{FF2B5EF4-FFF2-40B4-BE49-F238E27FC236}">
                <a16:creationId xmlns:a16="http://schemas.microsoft.com/office/drawing/2014/main" id="{2F1F6CBB-EF8C-48A8-C9B4-F3301D03484C}"/>
              </a:ext>
            </a:extLst>
          </p:cNvPr>
          <p:cNvSpPr/>
          <p:nvPr/>
        </p:nvSpPr>
        <p:spPr>
          <a:xfrm>
            <a:off x="864704" y="3198266"/>
            <a:ext cx="1997766" cy="28823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gene 1</a:t>
            </a:r>
          </a:p>
        </p:txBody>
      </p:sp>
      <p:cxnSp>
        <p:nvCxnSpPr>
          <p:cNvPr id="7" name="Straight Arrow Connector 6">
            <a:extLst>
              <a:ext uri="{FF2B5EF4-FFF2-40B4-BE49-F238E27FC236}">
                <a16:creationId xmlns:a16="http://schemas.microsoft.com/office/drawing/2014/main" id="{16D48BE0-2D7E-52AF-AE55-596482B41120}"/>
              </a:ext>
            </a:extLst>
          </p:cNvPr>
          <p:cNvCxnSpPr>
            <a:cxnSpLocks/>
          </p:cNvCxnSpPr>
          <p:nvPr/>
        </p:nvCxnSpPr>
        <p:spPr>
          <a:xfrm>
            <a:off x="3486684" y="3341408"/>
            <a:ext cx="1871529"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8F2F86F2-E550-81D4-7666-B20BBFC6B703}"/>
              </a:ext>
            </a:extLst>
          </p:cNvPr>
          <p:cNvSpPr txBox="1"/>
          <p:nvPr/>
        </p:nvSpPr>
        <p:spPr>
          <a:xfrm>
            <a:off x="3486684" y="2828934"/>
            <a:ext cx="174644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gene duplication</a:t>
            </a:r>
          </a:p>
        </p:txBody>
      </p:sp>
      <p:sp>
        <p:nvSpPr>
          <p:cNvPr id="9" name="Rectangle 8">
            <a:extLst>
              <a:ext uri="{FF2B5EF4-FFF2-40B4-BE49-F238E27FC236}">
                <a16:creationId xmlns:a16="http://schemas.microsoft.com/office/drawing/2014/main" id="{E9A961F1-1575-5C70-EFC5-3067D58D0363}"/>
              </a:ext>
            </a:extLst>
          </p:cNvPr>
          <p:cNvSpPr/>
          <p:nvPr/>
        </p:nvSpPr>
        <p:spPr>
          <a:xfrm>
            <a:off x="5657471" y="2684816"/>
            <a:ext cx="1997766" cy="28823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gene paralog 1</a:t>
            </a:r>
          </a:p>
        </p:txBody>
      </p:sp>
      <p:sp>
        <p:nvSpPr>
          <p:cNvPr id="10" name="Rectangle 9">
            <a:extLst>
              <a:ext uri="{FF2B5EF4-FFF2-40B4-BE49-F238E27FC236}">
                <a16:creationId xmlns:a16="http://schemas.microsoft.com/office/drawing/2014/main" id="{AC3421F7-EB8B-CDD4-AAAA-1FA73BA81533}"/>
              </a:ext>
            </a:extLst>
          </p:cNvPr>
          <p:cNvSpPr/>
          <p:nvPr/>
        </p:nvSpPr>
        <p:spPr>
          <a:xfrm>
            <a:off x="5691654" y="3539395"/>
            <a:ext cx="1997766" cy="288235"/>
          </a:xfrm>
          <a:prstGeom prst="rect">
            <a:avLst/>
          </a:prstGeom>
          <a:solidFill>
            <a:srgbClr val="FFFF00"/>
          </a:solidFill>
          <a:ln>
            <a:solidFill>
              <a:schemeClr val="accent1">
                <a:shade val="50000"/>
              </a:schemeClr>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gene paralog 2</a:t>
            </a:r>
          </a:p>
        </p:txBody>
      </p:sp>
      <p:sp>
        <p:nvSpPr>
          <p:cNvPr id="13" name="TextBox 12">
            <a:extLst>
              <a:ext uri="{FF2B5EF4-FFF2-40B4-BE49-F238E27FC236}">
                <a16:creationId xmlns:a16="http://schemas.microsoft.com/office/drawing/2014/main" id="{E7CD2E46-DA6C-860D-8B0E-2C6431795122}"/>
              </a:ext>
            </a:extLst>
          </p:cNvPr>
          <p:cNvSpPr txBox="1"/>
          <p:nvPr/>
        </p:nvSpPr>
        <p:spPr>
          <a:xfrm>
            <a:off x="402771" y="1589314"/>
            <a:ext cx="2317558"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err="1">
                <a:ln>
                  <a:noFill/>
                </a:ln>
                <a:solidFill>
                  <a:srgbClr val="000000"/>
                </a:solidFill>
                <a:effectLst/>
                <a:uLnTx/>
                <a:uFillTx/>
                <a:latin typeface="Times New Roman"/>
                <a:ea typeface="ＭＳ Ｐゴシック"/>
                <a:cs typeface="+mn-cs"/>
              </a:rPr>
              <a:t>Subfunctionalization</a:t>
            </a:r>
            <a:endParaRPr kumimoji="0" lang="en-US" sz="20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4" name="TextBox 13">
            <a:extLst>
              <a:ext uri="{FF2B5EF4-FFF2-40B4-BE49-F238E27FC236}">
                <a16:creationId xmlns:a16="http://schemas.microsoft.com/office/drawing/2014/main" id="{CEF8D659-B242-9755-9C6E-7C6D88B7EFE3}"/>
              </a:ext>
            </a:extLst>
          </p:cNvPr>
          <p:cNvSpPr txBox="1"/>
          <p:nvPr/>
        </p:nvSpPr>
        <p:spPr>
          <a:xfrm>
            <a:off x="734075" y="5954167"/>
            <a:ext cx="725294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Occurs often, This is the main pathway paralogs are maintained in a genome.</a:t>
            </a:r>
          </a:p>
        </p:txBody>
      </p:sp>
      <p:sp>
        <p:nvSpPr>
          <p:cNvPr id="3" name="TextBox 2">
            <a:extLst>
              <a:ext uri="{FF2B5EF4-FFF2-40B4-BE49-F238E27FC236}">
                <a16:creationId xmlns:a16="http://schemas.microsoft.com/office/drawing/2014/main" id="{B59B3111-069C-B450-7460-5E4B28401438}"/>
              </a:ext>
            </a:extLst>
          </p:cNvPr>
          <p:cNvSpPr txBox="1"/>
          <p:nvPr/>
        </p:nvSpPr>
        <p:spPr>
          <a:xfrm>
            <a:off x="734075" y="4407108"/>
            <a:ext cx="321743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The gene has a a function </a:t>
            </a:r>
            <a:b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(e.g., an ATP synthase subunit expressed in all organs, or in all organs of a plant)</a:t>
            </a:r>
          </a:p>
        </p:txBody>
      </p:sp>
      <p:sp>
        <p:nvSpPr>
          <p:cNvPr id="5" name="TextBox 4">
            <a:extLst>
              <a:ext uri="{FF2B5EF4-FFF2-40B4-BE49-F238E27FC236}">
                <a16:creationId xmlns:a16="http://schemas.microsoft.com/office/drawing/2014/main" id="{E1565E9C-0D08-7628-A343-FF65B395A54D}"/>
              </a:ext>
            </a:extLst>
          </p:cNvPr>
          <p:cNvSpPr txBox="1"/>
          <p:nvPr/>
        </p:nvSpPr>
        <p:spPr>
          <a:xfrm>
            <a:off x="5556446" y="4374451"/>
            <a:ext cx="4806754"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The two paralogs divide the functional space</a:t>
            </a:r>
            <a:b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rPr>
              <a:t>(e.g. one paralog is expressed in liver cells, the other in all other organs, or in case of plants one expressed only in anthers, the other in roots, the third in stomata)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36244287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18644-CE31-EB42-B7CA-69A47A84404A}"/>
              </a:ext>
            </a:extLst>
          </p:cNvPr>
          <p:cNvSpPr>
            <a:spLocks noGrp="1"/>
          </p:cNvSpPr>
          <p:nvPr>
            <p:ph type="title"/>
          </p:nvPr>
        </p:nvSpPr>
        <p:spPr>
          <a:xfrm>
            <a:off x="576470" y="291547"/>
            <a:ext cx="10363200" cy="1143000"/>
          </a:xfrm>
        </p:spPr>
        <p:txBody>
          <a:bodyPr/>
          <a:lstStyle/>
          <a:p>
            <a:pPr algn="l"/>
            <a:r>
              <a:rPr lang="en-US" dirty="0"/>
              <a:t>Fate of Duplicated genes</a:t>
            </a:r>
          </a:p>
        </p:txBody>
      </p:sp>
      <p:sp>
        <p:nvSpPr>
          <p:cNvPr id="3" name="TextBox 2">
            <a:extLst>
              <a:ext uri="{FF2B5EF4-FFF2-40B4-BE49-F238E27FC236}">
                <a16:creationId xmlns:a16="http://schemas.microsoft.com/office/drawing/2014/main" id="{0A30D792-C4A7-164C-A315-4E05283A6049}"/>
              </a:ext>
            </a:extLst>
          </p:cNvPr>
          <p:cNvSpPr txBox="1"/>
          <p:nvPr/>
        </p:nvSpPr>
        <p:spPr>
          <a:xfrm>
            <a:off x="1263805" y="1594705"/>
            <a:ext cx="9907778" cy="4893647"/>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000000"/>
                </a:solidFill>
                <a:effectLst/>
                <a:uLnTx/>
                <a:uFillTx/>
                <a:latin typeface="Times New Roman"/>
                <a:ea typeface="ＭＳ Ｐゴシック"/>
                <a:cs typeface="+mn-cs"/>
              </a:rPr>
              <a:t>gene silencing </a:t>
            </a:r>
            <a:r>
              <a:rPr kumimoji="0" lang="en-US" sz="2400" b="0" i="0" u="none" strike="noStrike" kern="1200" cap="none" spc="0" normalizeH="0" baseline="0" noProof="0" dirty="0">
                <a:ln>
                  <a:noFill/>
                </a:ln>
                <a:solidFill>
                  <a:srgbClr val="000000"/>
                </a:solidFill>
                <a:effectLst/>
                <a:uLnTx/>
                <a:uFillTx/>
                <a:latin typeface="Times New Roman"/>
                <a:ea typeface="ＭＳ Ｐゴシック"/>
                <a:cs typeface="+mn-cs"/>
              </a:rPr>
              <a:t>-&gt; decay  -- the most common fate, loss of function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err="1">
                <a:ln>
                  <a:noFill/>
                </a:ln>
                <a:solidFill>
                  <a:srgbClr val="000000"/>
                </a:solidFill>
                <a:effectLst/>
                <a:uLnTx/>
                <a:uFillTx/>
                <a:latin typeface="Times New Roman"/>
                <a:ea typeface="ＭＳ Ｐゴシック"/>
                <a:cs typeface="+mn-cs"/>
              </a:rPr>
              <a:t>subfunctionalization</a:t>
            </a:r>
            <a:r>
              <a:rPr kumimoji="0" lang="en-US" sz="2400" b="0" i="0" u="none" strike="noStrike" kern="1200" cap="none" spc="0" normalizeH="0" baseline="0" noProof="0" dirty="0">
                <a:ln>
                  <a:noFill/>
                </a:ln>
                <a:solidFill>
                  <a:srgbClr val="000000"/>
                </a:solidFill>
                <a:effectLst/>
                <a:uLnTx/>
                <a:uFillTx/>
                <a:latin typeface="Times New Roman"/>
                <a:ea typeface="ＭＳ Ｐゴシック"/>
                <a:cs typeface="+mn-cs"/>
              </a:rPr>
              <a:t>  --  the two daughter genes from the duplication divide the functions of the parent gene, for example, via tissue specific expression – in plants many genes for proton pumps targeted to the plasma membrane exist, they all have the same function, but they are expressed in root hairs, in stamen, ..., in human the mitochondrial F-ATPase alpha subunit (encoded in the nucleus) has an isoform that is only expressed in the liver; this is the most common way for a gene to be maintained in a genome following a duplication.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000000"/>
                </a:solidFill>
                <a:effectLst/>
                <a:uLnTx/>
                <a:uFillTx/>
                <a:latin typeface="Times New Roman"/>
                <a:ea typeface="ＭＳ Ｐゴシック"/>
                <a:cs typeface="+mn-cs"/>
              </a:rPr>
              <a:t>neofunctionalization</a:t>
            </a:r>
            <a:r>
              <a:rPr kumimoji="0" lang="en-US" sz="2400" b="0" i="0" u="none" strike="noStrike" kern="1200" cap="none" spc="0" normalizeH="0" baseline="0" noProof="0" dirty="0">
                <a:ln>
                  <a:noFill/>
                </a:ln>
                <a:solidFill>
                  <a:srgbClr val="000000"/>
                </a:solidFill>
                <a:effectLst/>
                <a:uLnTx/>
                <a:uFillTx/>
                <a:latin typeface="Times New Roman"/>
                <a:ea typeface="ＭＳ Ｐゴシック"/>
                <a:cs typeface="+mn-cs"/>
              </a:rPr>
              <a:t>  -- one of the genes picks up a new function that the parent gene did not have.</a:t>
            </a:r>
          </a:p>
        </p:txBody>
      </p:sp>
    </p:spTree>
    <p:extLst>
      <p:ext uri="{BB962C8B-B14F-4D97-AF65-F5344CB8AC3E}">
        <p14:creationId xmlns:p14="http://schemas.microsoft.com/office/powerpoint/2010/main" val="3153358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55327-0F60-BCBF-B21F-3B15364AF900}"/>
              </a:ext>
            </a:extLst>
          </p:cNvPr>
          <p:cNvSpPr>
            <a:spLocks noGrp="1"/>
          </p:cNvSpPr>
          <p:nvPr>
            <p:ph type="title"/>
          </p:nvPr>
        </p:nvSpPr>
        <p:spPr>
          <a:xfrm>
            <a:off x="100413" y="111441"/>
            <a:ext cx="10515600" cy="1325563"/>
          </a:xfrm>
        </p:spPr>
        <p:txBody>
          <a:bodyPr/>
          <a:lstStyle/>
          <a:p>
            <a:r>
              <a:rPr lang="en-US" dirty="0"/>
              <a:t>The Fate of Duplicated Genes</a:t>
            </a:r>
          </a:p>
        </p:txBody>
      </p:sp>
      <p:sp>
        <p:nvSpPr>
          <p:cNvPr id="4" name="Rectangle 3">
            <a:extLst>
              <a:ext uri="{FF2B5EF4-FFF2-40B4-BE49-F238E27FC236}">
                <a16:creationId xmlns:a16="http://schemas.microsoft.com/office/drawing/2014/main" id="{2F1F6CBB-EF8C-48A8-C9B4-F3301D03484C}"/>
              </a:ext>
            </a:extLst>
          </p:cNvPr>
          <p:cNvSpPr/>
          <p:nvPr/>
        </p:nvSpPr>
        <p:spPr>
          <a:xfrm>
            <a:off x="864704" y="3198266"/>
            <a:ext cx="1997766" cy="288235"/>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gene 1</a:t>
            </a:r>
          </a:p>
        </p:txBody>
      </p:sp>
      <p:cxnSp>
        <p:nvCxnSpPr>
          <p:cNvPr id="7" name="Straight Arrow Connector 6">
            <a:extLst>
              <a:ext uri="{FF2B5EF4-FFF2-40B4-BE49-F238E27FC236}">
                <a16:creationId xmlns:a16="http://schemas.microsoft.com/office/drawing/2014/main" id="{16D48BE0-2D7E-52AF-AE55-596482B41120}"/>
              </a:ext>
            </a:extLst>
          </p:cNvPr>
          <p:cNvCxnSpPr>
            <a:cxnSpLocks/>
          </p:cNvCxnSpPr>
          <p:nvPr/>
        </p:nvCxnSpPr>
        <p:spPr>
          <a:xfrm>
            <a:off x="3486684" y="3341408"/>
            <a:ext cx="1871529"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8F2F86F2-E550-81D4-7666-B20BBFC6B703}"/>
              </a:ext>
            </a:extLst>
          </p:cNvPr>
          <p:cNvSpPr txBox="1"/>
          <p:nvPr/>
        </p:nvSpPr>
        <p:spPr>
          <a:xfrm>
            <a:off x="3486684" y="2828934"/>
            <a:ext cx="174644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gene duplication</a:t>
            </a:r>
          </a:p>
        </p:txBody>
      </p:sp>
      <p:sp>
        <p:nvSpPr>
          <p:cNvPr id="9" name="Rectangle 8">
            <a:extLst>
              <a:ext uri="{FF2B5EF4-FFF2-40B4-BE49-F238E27FC236}">
                <a16:creationId xmlns:a16="http://schemas.microsoft.com/office/drawing/2014/main" id="{E9A961F1-1575-5C70-EFC5-3067D58D0363}"/>
              </a:ext>
            </a:extLst>
          </p:cNvPr>
          <p:cNvSpPr/>
          <p:nvPr/>
        </p:nvSpPr>
        <p:spPr>
          <a:xfrm>
            <a:off x="5657471" y="2684816"/>
            <a:ext cx="1997766" cy="288235"/>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gene paralog 1</a:t>
            </a:r>
          </a:p>
        </p:txBody>
      </p:sp>
      <p:sp>
        <p:nvSpPr>
          <p:cNvPr id="10" name="Rectangle 9">
            <a:extLst>
              <a:ext uri="{FF2B5EF4-FFF2-40B4-BE49-F238E27FC236}">
                <a16:creationId xmlns:a16="http://schemas.microsoft.com/office/drawing/2014/main" id="{AC3421F7-EB8B-CDD4-AAAA-1FA73BA81533}"/>
              </a:ext>
            </a:extLst>
          </p:cNvPr>
          <p:cNvSpPr/>
          <p:nvPr/>
        </p:nvSpPr>
        <p:spPr>
          <a:xfrm>
            <a:off x="5691654" y="3539395"/>
            <a:ext cx="1997766" cy="288235"/>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gene paralog 2</a:t>
            </a:r>
          </a:p>
        </p:txBody>
      </p:sp>
      <p:sp>
        <p:nvSpPr>
          <p:cNvPr id="12" name="TextBox 11">
            <a:extLst>
              <a:ext uri="{FF2B5EF4-FFF2-40B4-BE49-F238E27FC236}">
                <a16:creationId xmlns:a16="http://schemas.microsoft.com/office/drawing/2014/main" id="{A5E021FE-74CD-02CF-EB37-19F35E5F961A}"/>
              </a:ext>
            </a:extLst>
          </p:cNvPr>
          <p:cNvSpPr txBox="1"/>
          <p:nvPr/>
        </p:nvSpPr>
        <p:spPr>
          <a:xfrm>
            <a:off x="8120743" y="3498846"/>
            <a:ext cx="340779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paralog two picks up new function</a:t>
            </a:r>
          </a:p>
        </p:txBody>
      </p:sp>
      <p:sp>
        <p:nvSpPr>
          <p:cNvPr id="13" name="TextBox 12">
            <a:extLst>
              <a:ext uri="{FF2B5EF4-FFF2-40B4-BE49-F238E27FC236}">
                <a16:creationId xmlns:a16="http://schemas.microsoft.com/office/drawing/2014/main" id="{E7CD2E46-DA6C-860D-8B0E-2C6431795122}"/>
              </a:ext>
            </a:extLst>
          </p:cNvPr>
          <p:cNvSpPr txBox="1"/>
          <p:nvPr/>
        </p:nvSpPr>
        <p:spPr>
          <a:xfrm>
            <a:off x="402771" y="1589314"/>
            <a:ext cx="2359749"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Neofunctionalization</a:t>
            </a:r>
          </a:p>
        </p:txBody>
      </p:sp>
      <p:sp>
        <p:nvSpPr>
          <p:cNvPr id="14" name="TextBox 13">
            <a:extLst>
              <a:ext uri="{FF2B5EF4-FFF2-40B4-BE49-F238E27FC236}">
                <a16:creationId xmlns:a16="http://schemas.microsoft.com/office/drawing/2014/main" id="{CEF8D659-B242-9755-9C6E-7C6D88B7EFE3}"/>
              </a:ext>
            </a:extLst>
          </p:cNvPr>
          <p:cNvSpPr txBox="1"/>
          <p:nvPr/>
        </p:nvSpPr>
        <p:spPr>
          <a:xfrm>
            <a:off x="402771" y="4876481"/>
            <a:ext cx="370787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Does happen only very rarely, it at all.</a:t>
            </a:r>
          </a:p>
        </p:txBody>
      </p:sp>
    </p:spTree>
    <p:extLst>
      <p:ext uri="{BB962C8B-B14F-4D97-AF65-F5344CB8AC3E}">
        <p14:creationId xmlns:p14="http://schemas.microsoft.com/office/powerpoint/2010/main" val="2314680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0ACC99-B37E-FF43-894C-E4EEE0673ADF}"/>
              </a:ext>
            </a:extLst>
          </p:cNvPr>
          <p:cNvSpPr txBox="1"/>
          <p:nvPr/>
        </p:nvSpPr>
        <p:spPr>
          <a:xfrm>
            <a:off x="760214" y="1951672"/>
            <a:ext cx="10671572" cy="29546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Question: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It seems that gene duplications followed by gene loss play not a big role in evolution.   Conway and Lynch suggest that  these duplications play a major role in biodiversity in erecting post mating hybridization barriers.  How does this work?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374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D8ABA-F111-2E4F-9CF1-05E0A154EED4}"/>
              </a:ext>
            </a:extLst>
          </p:cNvPr>
          <p:cNvSpPr>
            <a:spLocks noGrp="1"/>
          </p:cNvSpPr>
          <p:nvPr>
            <p:ph type="title"/>
          </p:nvPr>
        </p:nvSpPr>
        <p:spPr>
          <a:xfrm>
            <a:off x="838200" y="361927"/>
            <a:ext cx="10515600" cy="1325563"/>
          </a:xfrm>
        </p:spPr>
        <p:txBody>
          <a:bodyPr>
            <a:normAutofit fontScale="90000"/>
          </a:bodyPr>
          <a:lstStyle/>
          <a:p>
            <a:r>
              <a:rPr lang="en-US" dirty="0"/>
              <a:t>Post mating hybridization barrier (hybrid infertility) through duplication followed by loss of function</a:t>
            </a:r>
          </a:p>
        </p:txBody>
      </p:sp>
      <p:sp>
        <p:nvSpPr>
          <p:cNvPr id="4" name="Freeform 3">
            <a:extLst>
              <a:ext uri="{FF2B5EF4-FFF2-40B4-BE49-F238E27FC236}">
                <a16:creationId xmlns:a16="http://schemas.microsoft.com/office/drawing/2014/main" id="{2F956911-ABC6-7244-AE4C-E85BB67CCBB7}"/>
              </a:ext>
            </a:extLst>
          </p:cNvPr>
          <p:cNvSpPr/>
          <p:nvPr/>
        </p:nvSpPr>
        <p:spPr>
          <a:xfrm>
            <a:off x="926275" y="2861953"/>
            <a:ext cx="581891" cy="1235034"/>
          </a:xfrm>
          <a:custGeom>
            <a:avLst/>
            <a:gdLst>
              <a:gd name="connsiteX0" fmla="*/ 0 w 581891"/>
              <a:gd name="connsiteY0" fmla="*/ 1235034 h 1235034"/>
              <a:gd name="connsiteX1" fmla="*/ 71252 w 581891"/>
              <a:gd name="connsiteY1" fmla="*/ 926276 h 1235034"/>
              <a:gd name="connsiteX2" fmla="*/ 356260 w 581891"/>
              <a:gd name="connsiteY2" fmla="*/ 783772 h 1235034"/>
              <a:gd name="connsiteX3" fmla="*/ 546265 w 581891"/>
              <a:gd name="connsiteY3" fmla="*/ 522515 h 1235034"/>
              <a:gd name="connsiteX4" fmla="*/ 451263 w 581891"/>
              <a:gd name="connsiteY4" fmla="*/ 190005 h 1235034"/>
              <a:gd name="connsiteX5" fmla="*/ 558141 w 581891"/>
              <a:gd name="connsiteY5" fmla="*/ 35626 h 1235034"/>
              <a:gd name="connsiteX6" fmla="*/ 581891 w 581891"/>
              <a:gd name="connsiteY6" fmla="*/ 0 h 1235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891" h="1235034">
                <a:moveTo>
                  <a:pt x="0" y="1235034"/>
                </a:moveTo>
                <a:cubicBezTo>
                  <a:pt x="5937" y="1118260"/>
                  <a:pt x="11875" y="1001486"/>
                  <a:pt x="71252" y="926276"/>
                </a:cubicBezTo>
                <a:cubicBezTo>
                  <a:pt x="130629" y="851066"/>
                  <a:pt x="277091" y="851065"/>
                  <a:pt x="356260" y="783772"/>
                </a:cubicBezTo>
                <a:cubicBezTo>
                  <a:pt x="435429" y="716479"/>
                  <a:pt x="530431" y="621476"/>
                  <a:pt x="546265" y="522515"/>
                </a:cubicBezTo>
                <a:cubicBezTo>
                  <a:pt x="562099" y="423554"/>
                  <a:pt x="449284" y="271153"/>
                  <a:pt x="451263" y="190005"/>
                </a:cubicBezTo>
                <a:cubicBezTo>
                  <a:pt x="453242" y="108857"/>
                  <a:pt x="536370" y="67293"/>
                  <a:pt x="558141" y="35626"/>
                </a:cubicBezTo>
                <a:cubicBezTo>
                  <a:pt x="579912" y="3959"/>
                  <a:pt x="580901" y="1979"/>
                  <a:pt x="581891" y="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Freeform 4">
            <a:extLst>
              <a:ext uri="{FF2B5EF4-FFF2-40B4-BE49-F238E27FC236}">
                <a16:creationId xmlns:a16="http://schemas.microsoft.com/office/drawing/2014/main" id="{F1A80E89-9E99-784D-9A11-A05517BF1E3B}"/>
              </a:ext>
            </a:extLst>
          </p:cNvPr>
          <p:cNvSpPr/>
          <p:nvPr/>
        </p:nvSpPr>
        <p:spPr>
          <a:xfrm>
            <a:off x="1090550" y="2861953"/>
            <a:ext cx="581891" cy="1235034"/>
          </a:xfrm>
          <a:custGeom>
            <a:avLst/>
            <a:gdLst>
              <a:gd name="connsiteX0" fmla="*/ 0 w 581891"/>
              <a:gd name="connsiteY0" fmla="*/ 1235034 h 1235034"/>
              <a:gd name="connsiteX1" fmla="*/ 71252 w 581891"/>
              <a:gd name="connsiteY1" fmla="*/ 926276 h 1235034"/>
              <a:gd name="connsiteX2" fmla="*/ 356260 w 581891"/>
              <a:gd name="connsiteY2" fmla="*/ 783772 h 1235034"/>
              <a:gd name="connsiteX3" fmla="*/ 546265 w 581891"/>
              <a:gd name="connsiteY3" fmla="*/ 522515 h 1235034"/>
              <a:gd name="connsiteX4" fmla="*/ 451263 w 581891"/>
              <a:gd name="connsiteY4" fmla="*/ 190005 h 1235034"/>
              <a:gd name="connsiteX5" fmla="*/ 558141 w 581891"/>
              <a:gd name="connsiteY5" fmla="*/ 35626 h 1235034"/>
              <a:gd name="connsiteX6" fmla="*/ 581891 w 581891"/>
              <a:gd name="connsiteY6" fmla="*/ 0 h 1235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891" h="1235034">
                <a:moveTo>
                  <a:pt x="0" y="1235034"/>
                </a:moveTo>
                <a:cubicBezTo>
                  <a:pt x="5937" y="1118260"/>
                  <a:pt x="11875" y="1001486"/>
                  <a:pt x="71252" y="926276"/>
                </a:cubicBezTo>
                <a:cubicBezTo>
                  <a:pt x="130629" y="851066"/>
                  <a:pt x="277091" y="851065"/>
                  <a:pt x="356260" y="783772"/>
                </a:cubicBezTo>
                <a:cubicBezTo>
                  <a:pt x="435429" y="716479"/>
                  <a:pt x="530431" y="621476"/>
                  <a:pt x="546265" y="522515"/>
                </a:cubicBezTo>
                <a:cubicBezTo>
                  <a:pt x="562099" y="423554"/>
                  <a:pt x="449284" y="271153"/>
                  <a:pt x="451263" y="190005"/>
                </a:cubicBezTo>
                <a:cubicBezTo>
                  <a:pt x="453242" y="108857"/>
                  <a:pt x="536370" y="67293"/>
                  <a:pt x="558141" y="35626"/>
                </a:cubicBezTo>
                <a:cubicBezTo>
                  <a:pt x="579912" y="3959"/>
                  <a:pt x="580901" y="1979"/>
                  <a:pt x="581891" y="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6A1AB759-7542-9B4C-AD1F-77259DEE9DFB}"/>
                  </a:ext>
                </a:extLst>
              </p14:cNvPr>
              <p14:cNvContentPartPr/>
              <p14:nvPr/>
            </p14:nvContentPartPr>
            <p14:xfrm>
              <a:off x="1750778" y="2921676"/>
              <a:ext cx="548280" cy="1316520"/>
            </p14:xfrm>
          </p:contentPart>
        </mc:Choice>
        <mc:Fallback xmlns="">
          <p:pic>
            <p:nvPicPr>
              <p:cNvPr id="7" name="Ink 6">
                <a:extLst>
                  <a:ext uri="{FF2B5EF4-FFF2-40B4-BE49-F238E27FC236}">
                    <a16:creationId xmlns:a16="http://schemas.microsoft.com/office/drawing/2014/main" id="{6A1AB759-7542-9B4C-AD1F-77259DEE9DFB}"/>
                  </a:ext>
                </a:extLst>
              </p:cNvPr>
              <p:cNvPicPr/>
              <p:nvPr/>
            </p:nvPicPr>
            <p:blipFill>
              <a:blip r:embed="rId3"/>
              <a:stretch>
                <a:fillRect/>
              </a:stretch>
            </p:blipFill>
            <p:spPr>
              <a:xfrm>
                <a:off x="1741778" y="2912676"/>
                <a:ext cx="565920" cy="13341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8" name="Ink 7">
                <a:extLst>
                  <a:ext uri="{FF2B5EF4-FFF2-40B4-BE49-F238E27FC236}">
                    <a16:creationId xmlns:a16="http://schemas.microsoft.com/office/drawing/2014/main" id="{1B0C3547-9D60-084B-B587-6D0D8229AFF0}"/>
                  </a:ext>
                </a:extLst>
              </p14:cNvPr>
              <p14:cNvContentPartPr/>
              <p14:nvPr/>
            </p14:nvContentPartPr>
            <p14:xfrm>
              <a:off x="1905218" y="2942196"/>
              <a:ext cx="552240" cy="1339920"/>
            </p14:xfrm>
          </p:contentPart>
        </mc:Choice>
        <mc:Fallback xmlns="">
          <p:pic>
            <p:nvPicPr>
              <p:cNvPr id="8" name="Ink 7">
                <a:extLst>
                  <a:ext uri="{FF2B5EF4-FFF2-40B4-BE49-F238E27FC236}">
                    <a16:creationId xmlns:a16="http://schemas.microsoft.com/office/drawing/2014/main" id="{1B0C3547-9D60-084B-B587-6D0D8229AFF0}"/>
                  </a:ext>
                </a:extLst>
              </p:cNvPr>
              <p:cNvPicPr/>
              <p:nvPr/>
            </p:nvPicPr>
            <p:blipFill>
              <a:blip r:embed="rId5"/>
              <a:stretch>
                <a:fillRect/>
              </a:stretch>
            </p:blipFill>
            <p:spPr>
              <a:xfrm>
                <a:off x="1896578" y="2933556"/>
                <a:ext cx="569880" cy="1357560"/>
              </a:xfrm>
              <a:prstGeom prst="rect">
                <a:avLst/>
              </a:prstGeom>
            </p:spPr>
          </p:pic>
        </mc:Fallback>
      </mc:AlternateContent>
      <p:grpSp>
        <p:nvGrpSpPr>
          <p:cNvPr id="11" name="Group 10">
            <a:extLst>
              <a:ext uri="{FF2B5EF4-FFF2-40B4-BE49-F238E27FC236}">
                <a16:creationId xmlns:a16="http://schemas.microsoft.com/office/drawing/2014/main" id="{E6CA4A01-C708-C54B-BE20-BD39A35B6499}"/>
              </a:ext>
            </a:extLst>
          </p:cNvPr>
          <p:cNvGrpSpPr/>
          <p:nvPr/>
        </p:nvGrpSpPr>
        <p:grpSpPr>
          <a:xfrm>
            <a:off x="1399058" y="3129036"/>
            <a:ext cx="231840" cy="100080"/>
            <a:chOff x="1399058" y="3129036"/>
            <a:chExt cx="231840" cy="100080"/>
          </a:xfrm>
        </p:grpSpPr>
        <mc:AlternateContent xmlns:mc="http://schemas.openxmlformats.org/markup-compatibility/2006" xmlns:p14="http://schemas.microsoft.com/office/powerpoint/2010/main">
          <mc:Choice Requires="p14">
            <p:contentPart p14:bwMode="auto" r:id="rId6">
              <p14:nvContentPartPr>
                <p14:cNvPr id="9" name="Ink 8">
                  <a:extLst>
                    <a:ext uri="{FF2B5EF4-FFF2-40B4-BE49-F238E27FC236}">
                      <a16:creationId xmlns:a16="http://schemas.microsoft.com/office/drawing/2014/main" id="{1F99258C-B1C3-C745-B131-2F98FF2E1ED5}"/>
                    </a:ext>
                  </a:extLst>
                </p14:cNvPr>
                <p14:cNvContentPartPr/>
                <p14:nvPr/>
              </p14:nvContentPartPr>
              <p14:xfrm>
                <a:off x="1399058" y="3147036"/>
                <a:ext cx="64800" cy="82080"/>
              </p14:xfrm>
            </p:contentPart>
          </mc:Choice>
          <mc:Fallback xmlns="">
            <p:pic>
              <p:nvPicPr>
                <p:cNvPr id="9" name="Ink 8">
                  <a:extLst>
                    <a:ext uri="{FF2B5EF4-FFF2-40B4-BE49-F238E27FC236}">
                      <a16:creationId xmlns:a16="http://schemas.microsoft.com/office/drawing/2014/main" id="{1F99258C-B1C3-C745-B131-2F98FF2E1ED5}"/>
                    </a:ext>
                  </a:extLst>
                </p:cNvPr>
                <p:cNvPicPr/>
                <p:nvPr/>
              </p:nvPicPr>
              <p:blipFill>
                <a:blip r:embed="rId7"/>
                <a:stretch>
                  <a:fillRect/>
                </a:stretch>
              </p:blipFill>
              <p:spPr>
                <a:xfrm>
                  <a:off x="1394738" y="3142716"/>
                  <a:ext cx="73440" cy="907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0" name="Ink 9">
                  <a:extLst>
                    <a:ext uri="{FF2B5EF4-FFF2-40B4-BE49-F238E27FC236}">
                      <a16:creationId xmlns:a16="http://schemas.microsoft.com/office/drawing/2014/main" id="{D6A46475-C358-F74F-9BF1-801321D11E83}"/>
                    </a:ext>
                  </a:extLst>
                </p14:cNvPr>
                <p14:cNvContentPartPr/>
                <p14:nvPr/>
              </p14:nvContentPartPr>
              <p14:xfrm>
                <a:off x="1559978" y="3129036"/>
                <a:ext cx="70920" cy="82440"/>
              </p14:xfrm>
            </p:contentPart>
          </mc:Choice>
          <mc:Fallback xmlns="">
            <p:pic>
              <p:nvPicPr>
                <p:cNvPr id="10" name="Ink 9">
                  <a:extLst>
                    <a:ext uri="{FF2B5EF4-FFF2-40B4-BE49-F238E27FC236}">
                      <a16:creationId xmlns:a16="http://schemas.microsoft.com/office/drawing/2014/main" id="{D6A46475-C358-F74F-9BF1-801321D11E83}"/>
                    </a:ext>
                  </a:extLst>
                </p:cNvPr>
                <p:cNvPicPr/>
                <p:nvPr/>
              </p:nvPicPr>
              <p:blipFill>
                <a:blip r:embed="rId9"/>
                <a:stretch>
                  <a:fillRect/>
                </a:stretch>
              </p:blipFill>
              <p:spPr>
                <a:xfrm>
                  <a:off x="1555658" y="3124716"/>
                  <a:ext cx="79560" cy="91080"/>
                </a:xfrm>
                <a:prstGeom prst="rect">
                  <a:avLst/>
                </a:prstGeom>
              </p:spPr>
            </p:pic>
          </mc:Fallback>
        </mc:AlternateContent>
      </p:grpSp>
      <p:grpSp>
        <p:nvGrpSpPr>
          <p:cNvPr id="14" name="Group 13">
            <a:extLst>
              <a:ext uri="{FF2B5EF4-FFF2-40B4-BE49-F238E27FC236}">
                <a16:creationId xmlns:a16="http://schemas.microsoft.com/office/drawing/2014/main" id="{157A7A2B-BBFB-384F-BDBC-C6CF328F8766}"/>
              </a:ext>
            </a:extLst>
          </p:cNvPr>
          <p:cNvGrpSpPr/>
          <p:nvPr/>
        </p:nvGrpSpPr>
        <p:grpSpPr>
          <a:xfrm>
            <a:off x="1863818" y="3947676"/>
            <a:ext cx="164880" cy="113040"/>
            <a:chOff x="1863818" y="3947676"/>
            <a:chExt cx="164880" cy="113040"/>
          </a:xfrm>
        </p:grpSpPr>
        <mc:AlternateContent xmlns:mc="http://schemas.openxmlformats.org/markup-compatibility/2006" xmlns:p14="http://schemas.microsoft.com/office/powerpoint/2010/main">
          <mc:Choice Requires="p14">
            <p:contentPart p14:bwMode="auto" r:id="rId10">
              <p14:nvContentPartPr>
                <p14:cNvPr id="12" name="Ink 11">
                  <a:extLst>
                    <a:ext uri="{FF2B5EF4-FFF2-40B4-BE49-F238E27FC236}">
                      <a16:creationId xmlns:a16="http://schemas.microsoft.com/office/drawing/2014/main" id="{8E1402E6-0344-6F41-8621-4CBC0F3BA2A5}"/>
                    </a:ext>
                  </a:extLst>
                </p14:cNvPr>
                <p14:cNvContentPartPr/>
                <p14:nvPr/>
              </p14:nvContentPartPr>
              <p14:xfrm>
                <a:off x="1863818" y="3947676"/>
                <a:ext cx="49320" cy="76680"/>
              </p14:xfrm>
            </p:contentPart>
          </mc:Choice>
          <mc:Fallback xmlns="">
            <p:pic>
              <p:nvPicPr>
                <p:cNvPr id="12" name="Ink 11">
                  <a:extLst>
                    <a:ext uri="{FF2B5EF4-FFF2-40B4-BE49-F238E27FC236}">
                      <a16:creationId xmlns:a16="http://schemas.microsoft.com/office/drawing/2014/main" id="{8E1402E6-0344-6F41-8621-4CBC0F3BA2A5}"/>
                    </a:ext>
                  </a:extLst>
                </p:cNvPr>
                <p:cNvPicPr/>
                <p:nvPr/>
              </p:nvPicPr>
              <p:blipFill>
                <a:blip r:embed="rId11"/>
                <a:stretch>
                  <a:fillRect/>
                </a:stretch>
              </p:blipFill>
              <p:spPr>
                <a:xfrm>
                  <a:off x="1859498" y="3943356"/>
                  <a:ext cx="57960" cy="853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3" name="Ink 12">
                  <a:extLst>
                    <a:ext uri="{FF2B5EF4-FFF2-40B4-BE49-F238E27FC236}">
                      <a16:creationId xmlns:a16="http://schemas.microsoft.com/office/drawing/2014/main" id="{EDCAB468-4B04-E842-90CE-DDE388CF6654}"/>
                    </a:ext>
                  </a:extLst>
                </p14:cNvPr>
                <p14:cNvContentPartPr/>
                <p14:nvPr/>
              </p14:nvContentPartPr>
              <p14:xfrm>
                <a:off x="1996658" y="3959916"/>
                <a:ext cx="32040" cy="100800"/>
              </p14:xfrm>
            </p:contentPart>
          </mc:Choice>
          <mc:Fallback xmlns="">
            <p:pic>
              <p:nvPicPr>
                <p:cNvPr id="13" name="Ink 12">
                  <a:extLst>
                    <a:ext uri="{FF2B5EF4-FFF2-40B4-BE49-F238E27FC236}">
                      <a16:creationId xmlns:a16="http://schemas.microsoft.com/office/drawing/2014/main" id="{EDCAB468-4B04-E842-90CE-DDE388CF6654}"/>
                    </a:ext>
                  </a:extLst>
                </p:cNvPr>
                <p:cNvPicPr/>
                <p:nvPr/>
              </p:nvPicPr>
              <p:blipFill>
                <a:blip r:embed="rId13"/>
                <a:stretch>
                  <a:fillRect/>
                </a:stretch>
              </p:blipFill>
              <p:spPr>
                <a:xfrm>
                  <a:off x="1992338" y="3955596"/>
                  <a:ext cx="40680" cy="109440"/>
                </a:xfrm>
                <a:prstGeom prst="rect">
                  <a:avLst/>
                </a:prstGeom>
              </p:spPr>
            </p:pic>
          </mc:Fallback>
        </mc:AlternateContent>
      </p:grpSp>
      <p:sp>
        <p:nvSpPr>
          <p:cNvPr id="16" name="TextBox 15">
            <a:extLst>
              <a:ext uri="{FF2B5EF4-FFF2-40B4-BE49-F238E27FC236}">
                <a16:creationId xmlns:a16="http://schemas.microsoft.com/office/drawing/2014/main" id="{24B38D18-3751-FB4C-8F10-78A1FFDBBEF7}"/>
              </a:ext>
            </a:extLst>
          </p:cNvPr>
          <p:cNvSpPr txBox="1"/>
          <p:nvPr/>
        </p:nvSpPr>
        <p:spPr>
          <a:xfrm>
            <a:off x="992601" y="2015676"/>
            <a:ext cx="200811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Parent Populations </a:t>
            </a:r>
          </a:p>
        </p:txBody>
      </p:sp>
      <p:sp>
        <p:nvSpPr>
          <p:cNvPr id="17" name="TextBox 16">
            <a:extLst>
              <a:ext uri="{FF2B5EF4-FFF2-40B4-BE49-F238E27FC236}">
                <a16:creationId xmlns:a16="http://schemas.microsoft.com/office/drawing/2014/main" id="{E89F7659-2B18-6D44-8141-C66BEA309525}"/>
              </a:ext>
            </a:extLst>
          </p:cNvPr>
          <p:cNvSpPr txBox="1"/>
          <p:nvPr/>
        </p:nvSpPr>
        <p:spPr>
          <a:xfrm>
            <a:off x="475013" y="4678878"/>
            <a:ext cx="2290692"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duplicated gene </a:t>
            </a:r>
            <a:b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before loss of function</a:t>
            </a:r>
          </a:p>
        </p:txBody>
      </p:sp>
      <p:sp>
        <p:nvSpPr>
          <p:cNvPr id="18" name="Freeform 17">
            <a:extLst>
              <a:ext uri="{FF2B5EF4-FFF2-40B4-BE49-F238E27FC236}">
                <a16:creationId xmlns:a16="http://schemas.microsoft.com/office/drawing/2014/main" id="{FA3A4205-9B67-D44B-A50D-CF56C6EBFC0F}"/>
              </a:ext>
            </a:extLst>
          </p:cNvPr>
          <p:cNvSpPr/>
          <p:nvPr/>
        </p:nvSpPr>
        <p:spPr>
          <a:xfrm>
            <a:off x="6742032" y="2224213"/>
            <a:ext cx="581891" cy="1235034"/>
          </a:xfrm>
          <a:custGeom>
            <a:avLst/>
            <a:gdLst>
              <a:gd name="connsiteX0" fmla="*/ 0 w 581891"/>
              <a:gd name="connsiteY0" fmla="*/ 1235034 h 1235034"/>
              <a:gd name="connsiteX1" fmla="*/ 71252 w 581891"/>
              <a:gd name="connsiteY1" fmla="*/ 926276 h 1235034"/>
              <a:gd name="connsiteX2" fmla="*/ 356260 w 581891"/>
              <a:gd name="connsiteY2" fmla="*/ 783772 h 1235034"/>
              <a:gd name="connsiteX3" fmla="*/ 546265 w 581891"/>
              <a:gd name="connsiteY3" fmla="*/ 522515 h 1235034"/>
              <a:gd name="connsiteX4" fmla="*/ 451263 w 581891"/>
              <a:gd name="connsiteY4" fmla="*/ 190005 h 1235034"/>
              <a:gd name="connsiteX5" fmla="*/ 558141 w 581891"/>
              <a:gd name="connsiteY5" fmla="*/ 35626 h 1235034"/>
              <a:gd name="connsiteX6" fmla="*/ 581891 w 581891"/>
              <a:gd name="connsiteY6" fmla="*/ 0 h 1235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891" h="1235034">
                <a:moveTo>
                  <a:pt x="0" y="1235034"/>
                </a:moveTo>
                <a:cubicBezTo>
                  <a:pt x="5937" y="1118260"/>
                  <a:pt x="11875" y="1001486"/>
                  <a:pt x="71252" y="926276"/>
                </a:cubicBezTo>
                <a:cubicBezTo>
                  <a:pt x="130629" y="851066"/>
                  <a:pt x="277091" y="851065"/>
                  <a:pt x="356260" y="783772"/>
                </a:cubicBezTo>
                <a:cubicBezTo>
                  <a:pt x="435429" y="716479"/>
                  <a:pt x="530431" y="621476"/>
                  <a:pt x="546265" y="522515"/>
                </a:cubicBezTo>
                <a:cubicBezTo>
                  <a:pt x="562099" y="423554"/>
                  <a:pt x="449284" y="271153"/>
                  <a:pt x="451263" y="190005"/>
                </a:cubicBezTo>
                <a:cubicBezTo>
                  <a:pt x="453242" y="108857"/>
                  <a:pt x="536370" y="67293"/>
                  <a:pt x="558141" y="35626"/>
                </a:cubicBezTo>
                <a:cubicBezTo>
                  <a:pt x="579912" y="3959"/>
                  <a:pt x="580901" y="1979"/>
                  <a:pt x="581891" y="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18">
            <a:extLst>
              <a:ext uri="{FF2B5EF4-FFF2-40B4-BE49-F238E27FC236}">
                <a16:creationId xmlns:a16="http://schemas.microsoft.com/office/drawing/2014/main" id="{A9C6C3DA-BE17-DE4E-BE1A-E1075A5A835A}"/>
              </a:ext>
            </a:extLst>
          </p:cNvPr>
          <p:cNvSpPr/>
          <p:nvPr/>
        </p:nvSpPr>
        <p:spPr>
          <a:xfrm>
            <a:off x="6906307" y="2224213"/>
            <a:ext cx="581891" cy="1235034"/>
          </a:xfrm>
          <a:custGeom>
            <a:avLst/>
            <a:gdLst>
              <a:gd name="connsiteX0" fmla="*/ 0 w 581891"/>
              <a:gd name="connsiteY0" fmla="*/ 1235034 h 1235034"/>
              <a:gd name="connsiteX1" fmla="*/ 71252 w 581891"/>
              <a:gd name="connsiteY1" fmla="*/ 926276 h 1235034"/>
              <a:gd name="connsiteX2" fmla="*/ 356260 w 581891"/>
              <a:gd name="connsiteY2" fmla="*/ 783772 h 1235034"/>
              <a:gd name="connsiteX3" fmla="*/ 546265 w 581891"/>
              <a:gd name="connsiteY3" fmla="*/ 522515 h 1235034"/>
              <a:gd name="connsiteX4" fmla="*/ 451263 w 581891"/>
              <a:gd name="connsiteY4" fmla="*/ 190005 h 1235034"/>
              <a:gd name="connsiteX5" fmla="*/ 558141 w 581891"/>
              <a:gd name="connsiteY5" fmla="*/ 35626 h 1235034"/>
              <a:gd name="connsiteX6" fmla="*/ 581891 w 581891"/>
              <a:gd name="connsiteY6" fmla="*/ 0 h 1235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891" h="1235034">
                <a:moveTo>
                  <a:pt x="0" y="1235034"/>
                </a:moveTo>
                <a:cubicBezTo>
                  <a:pt x="5937" y="1118260"/>
                  <a:pt x="11875" y="1001486"/>
                  <a:pt x="71252" y="926276"/>
                </a:cubicBezTo>
                <a:cubicBezTo>
                  <a:pt x="130629" y="851066"/>
                  <a:pt x="277091" y="851065"/>
                  <a:pt x="356260" y="783772"/>
                </a:cubicBezTo>
                <a:cubicBezTo>
                  <a:pt x="435429" y="716479"/>
                  <a:pt x="530431" y="621476"/>
                  <a:pt x="546265" y="522515"/>
                </a:cubicBezTo>
                <a:cubicBezTo>
                  <a:pt x="562099" y="423554"/>
                  <a:pt x="449284" y="271153"/>
                  <a:pt x="451263" y="190005"/>
                </a:cubicBezTo>
                <a:cubicBezTo>
                  <a:pt x="453242" y="108857"/>
                  <a:pt x="536370" y="67293"/>
                  <a:pt x="558141" y="35626"/>
                </a:cubicBezTo>
                <a:cubicBezTo>
                  <a:pt x="579912" y="3959"/>
                  <a:pt x="580901" y="1979"/>
                  <a:pt x="581891" y="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p14="http://schemas.microsoft.com/office/powerpoint/2010/main">
        <mc:Choice Requires="p14">
          <p:contentPart p14:bwMode="auto" r:id="rId14">
            <p14:nvContentPartPr>
              <p14:cNvPr id="20" name="Ink 19">
                <a:extLst>
                  <a:ext uri="{FF2B5EF4-FFF2-40B4-BE49-F238E27FC236}">
                    <a16:creationId xmlns:a16="http://schemas.microsoft.com/office/drawing/2014/main" id="{C358631A-B028-F843-B3CB-74A7EAB05749}"/>
                  </a:ext>
                </a:extLst>
              </p14:cNvPr>
              <p14:cNvContentPartPr/>
              <p14:nvPr/>
            </p14:nvContentPartPr>
            <p14:xfrm>
              <a:off x="7566535" y="2283936"/>
              <a:ext cx="548280" cy="1316520"/>
            </p14:xfrm>
          </p:contentPart>
        </mc:Choice>
        <mc:Fallback xmlns="">
          <p:pic>
            <p:nvPicPr>
              <p:cNvPr id="20" name="Ink 19">
                <a:extLst>
                  <a:ext uri="{FF2B5EF4-FFF2-40B4-BE49-F238E27FC236}">
                    <a16:creationId xmlns:a16="http://schemas.microsoft.com/office/drawing/2014/main" id="{C358631A-B028-F843-B3CB-74A7EAB05749}"/>
                  </a:ext>
                </a:extLst>
              </p:cNvPr>
              <p:cNvPicPr/>
              <p:nvPr/>
            </p:nvPicPr>
            <p:blipFill>
              <a:blip r:embed="rId3"/>
              <a:stretch>
                <a:fillRect/>
              </a:stretch>
            </p:blipFill>
            <p:spPr>
              <a:xfrm>
                <a:off x="7557535" y="2274936"/>
                <a:ext cx="565920" cy="133416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1" name="Ink 20">
                <a:extLst>
                  <a:ext uri="{FF2B5EF4-FFF2-40B4-BE49-F238E27FC236}">
                    <a16:creationId xmlns:a16="http://schemas.microsoft.com/office/drawing/2014/main" id="{8F69D9BC-D919-934F-9195-96378CBCB9A8}"/>
                  </a:ext>
                </a:extLst>
              </p14:cNvPr>
              <p14:cNvContentPartPr/>
              <p14:nvPr/>
            </p14:nvContentPartPr>
            <p14:xfrm>
              <a:off x="7720975" y="2304456"/>
              <a:ext cx="552240" cy="1339920"/>
            </p14:xfrm>
          </p:contentPart>
        </mc:Choice>
        <mc:Fallback xmlns="">
          <p:pic>
            <p:nvPicPr>
              <p:cNvPr id="21" name="Ink 20">
                <a:extLst>
                  <a:ext uri="{FF2B5EF4-FFF2-40B4-BE49-F238E27FC236}">
                    <a16:creationId xmlns:a16="http://schemas.microsoft.com/office/drawing/2014/main" id="{8F69D9BC-D919-934F-9195-96378CBCB9A8}"/>
                  </a:ext>
                </a:extLst>
              </p:cNvPr>
              <p:cNvPicPr/>
              <p:nvPr/>
            </p:nvPicPr>
            <p:blipFill>
              <a:blip r:embed="rId5"/>
              <a:stretch>
                <a:fillRect/>
              </a:stretch>
            </p:blipFill>
            <p:spPr>
              <a:xfrm>
                <a:off x="7712335" y="2295816"/>
                <a:ext cx="569880" cy="1357560"/>
              </a:xfrm>
              <a:prstGeom prst="rect">
                <a:avLst/>
              </a:prstGeom>
            </p:spPr>
          </p:pic>
        </mc:Fallback>
      </mc:AlternateContent>
      <p:grpSp>
        <p:nvGrpSpPr>
          <p:cNvPr id="22" name="Group 21">
            <a:extLst>
              <a:ext uri="{FF2B5EF4-FFF2-40B4-BE49-F238E27FC236}">
                <a16:creationId xmlns:a16="http://schemas.microsoft.com/office/drawing/2014/main" id="{412A4EC4-F32E-D946-8BFC-C2E09D404F46}"/>
              </a:ext>
            </a:extLst>
          </p:cNvPr>
          <p:cNvGrpSpPr/>
          <p:nvPr/>
        </p:nvGrpSpPr>
        <p:grpSpPr>
          <a:xfrm>
            <a:off x="7214815" y="2491296"/>
            <a:ext cx="231840" cy="100080"/>
            <a:chOff x="1399058" y="3129036"/>
            <a:chExt cx="231840" cy="100080"/>
          </a:xfrm>
        </p:grpSpPr>
        <mc:AlternateContent xmlns:mc="http://schemas.openxmlformats.org/markup-compatibility/2006" xmlns:p14="http://schemas.microsoft.com/office/powerpoint/2010/main">
          <mc:Choice Requires="p14">
            <p:contentPart p14:bwMode="auto" r:id="rId16">
              <p14:nvContentPartPr>
                <p14:cNvPr id="23" name="Ink 22">
                  <a:extLst>
                    <a:ext uri="{FF2B5EF4-FFF2-40B4-BE49-F238E27FC236}">
                      <a16:creationId xmlns:a16="http://schemas.microsoft.com/office/drawing/2014/main" id="{05854ABF-1A40-8D42-81A2-FF1C5BA394C0}"/>
                    </a:ext>
                  </a:extLst>
                </p14:cNvPr>
                <p14:cNvContentPartPr/>
                <p14:nvPr/>
              </p14:nvContentPartPr>
              <p14:xfrm>
                <a:off x="1399058" y="3147036"/>
                <a:ext cx="64800" cy="82080"/>
              </p14:xfrm>
            </p:contentPart>
          </mc:Choice>
          <mc:Fallback xmlns="">
            <p:pic>
              <p:nvPicPr>
                <p:cNvPr id="23" name="Ink 22">
                  <a:extLst>
                    <a:ext uri="{FF2B5EF4-FFF2-40B4-BE49-F238E27FC236}">
                      <a16:creationId xmlns:a16="http://schemas.microsoft.com/office/drawing/2014/main" id="{05854ABF-1A40-8D42-81A2-FF1C5BA394C0}"/>
                    </a:ext>
                  </a:extLst>
                </p:cNvPr>
                <p:cNvPicPr/>
                <p:nvPr/>
              </p:nvPicPr>
              <p:blipFill>
                <a:blip r:embed="rId7"/>
                <a:stretch>
                  <a:fillRect/>
                </a:stretch>
              </p:blipFill>
              <p:spPr>
                <a:xfrm>
                  <a:off x="1394738" y="3142716"/>
                  <a:ext cx="73440" cy="9072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4" name="Ink 23">
                  <a:extLst>
                    <a:ext uri="{FF2B5EF4-FFF2-40B4-BE49-F238E27FC236}">
                      <a16:creationId xmlns:a16="http://schemas.microsoft.com/office/drawing/2014/main" id="{50EA6EB0-B325-544F-A43E-BFDED6A3B125}"/>
                    </a:ext>
                  </a:extLst>
                </p14:cNvPr>
                <p14:cNvContentPartPr/>
                <p14:nvPr/>
              </p14:nvContentPartPr>
              <p14:xfrm>
                <a:off x="1559978" y="3129036"/>
                <a:ext cx="70920" cy="82440"/>
              </p14:xfrm>
            </p:contentPart>
          </mc:Choice>
          <mc:Fallback xmlns="">
            <p:pic>
              <p:nvPicPr>
                <p:cNvPr id="24" name="Ink 23">
                  <a:extLst>
                    <a:ext uri="{FF2B5EF4-FFF2-40B4-BE49-F238E27FC236}">
                      <a16:creationId xmlns:a16="http://schemas.microsoft.com/office/drawing/2014/main" id="{50EA6EB0-B325-544F-A43E-BFDED6A3B125}"/>
                    </a:ext>
                  </a:extLst>
                </p:cNvPr>
                <p:cNvPicPr/>
                <p:nvPr/>
              </p:nvPicPr>
              <p:blipFill>
                <a:blip r:embed="rId9"/>
                <a:stretch>
                  <a:fillRect/>
                </a:stretch>
              </p:blipFill>
              <p:spPr>
                <a:xfrm>
                  <a:off x="1555658" y="3124716"/>
                  <a:ext cx="79560" cy="91080"/>
                </a:xfrm>
                <a:prstGeom prst="rect">
                  <a:avLst/>
                </a:prstGeom>
              </p:spPr>
            </p:pic>
          </mc:Fallback>
        </mc:AlternateContent>
      </p:grpSp>
      <p:sp>
        <p:nvSpPr>
          <p:cNvPr id="29" name="Freeform 28">
            <a:extLst>
              <a:ext uri="{FF2B5EF4-FFF2-40B4-BE49-F238E27FC236}">
                <a16:creationId xmlns:a16="http://schemas.microsoft.com/office/drawing/2014/main" id="{00BACFCA-C18E-514E-9227-10DB4A49A9D6}"/>
              </a:ext>
            </a:extLst>
          </p:cNvPr>
          <p:cNvSpPr/>
          <p:nvPr/>
        </p:nvSpPr>
        <p:spPr>
          <a:xfrm>
            <a:off x="6396792" y="4361993"/>
            <a:ext cx="581891" cy="1235034"/>
          </a:xfrm>
          <a:custGeom>
            <a:avLst/>
            <a:gdLst>
              <a:gd name="connsiteX0" fmla="*/ 0 w 581891"/>
              <a:gd name="connsiteY0" fmla="*/ 1235034 h 1235034"/>
              <a:gd name="connsiteX1" fmla="*/ 71252 w 581891"/>
              <a:gd name="connsiteY1" fmla="*/ 926276 h 1235034"/>
              <a:gd name="connsiteX2" fmla="*/ 356260 w 581891"/>
              <a:gd name="connsiteY2" fmla="*/ 783772 h 1235034"/>
              <a:gd name="connsiteX3" fmla="*/ 546265 w 581891"/>
              <a:gd name="connsiteY3" fmla="*/ 522515 h 1235034"/>
              <a:gd name="connsiteX4" fmla="*/ 451263 w 581891"/>
              <a:gd name="connsiteY4" fmla="*/ 190005 h 1235034"/>
              <a:gd name="connsiteX5" fmla="*/ 558141 w 581891"/>
              <a:gd name="connsiteY5" fmla="*/ 35626 h 1235034"/>
              <a:gd name="connsiteX6" fmla="*/ 581891 w 581891"/>
              <a:gd name="connsiteY6" fmla="*/ 0 h 1235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891" h="1235034">
                <a:moveTo>
                  <a:pt x="0" y="1235034"/>
                </a:moveTo>
                <a:cubicBezTo>
                  <a:pt x="5937" y="1118260"/>
                  <a:pt x="11875" y="1001486"/>
                  <a:pt x="71252" y="926276"/>
                </a:cubicBezTo>
                <a:cubicBezTo>
                  <a:pt x="130629" y="851066"/>
                  <a:pt x="277091" y="851065"/>
                  <a:pt x="356260" y="783772"/>
                </a:cubicBezTo>
                <a:cubicBezTo>
                  <a:pt x="435429" y="716479"/>
                  <a:pt x="530431" y="621476"/>
                  <a:pt x="546265" y="522515"/>
                </a:cubicBezTo>
                <a:cubicBezTo>
                  <a:pt x="562099" y="423554"/>
                  <a:pt x="449284" y="271153"/>
                  <a:pt x="451263" y="190005"/>
                </a:cubicBezTo>
                <a:cubicBezTo>
                  <a:pt x="453242" y="108857"/>
                  <a:pt x="536370" y="67293"/>
                  <a:pt x="558141" y="35626"/>
                </a:cubicBezTo>
                <a:cubicBezTo>
                  <a:pt x="579912" y="3959"/>
                  <a:pt x="580901" y="1979"/>
                  <a:pt x="581891" y="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Freeform 29">
            <a:extLst>
              <a:ext uri="{FF2B5EF4-FFF2-40B4-BE49-F238E27FC236}">
                <a16:creationId xmlns:a16="http://schemas.microsoft.com/office/drawing/2014/main" id="{9A8EE4CD-8E28-FF49-940A-A74342DA05E0}"/>
              </a:ext>
            </a:extLst>
          </p:cNvPr>
          <p:cNvSpPr/>
          <p:nvPr/>
        </p:nvSpPr>
        <p:spPr>
          <a:xfrm>
            <a:off x="6561067" y="4361993"/>
            <a:ext cx="581891" cy="1235034"/>
          </a:xfrm>
          <a:custGeom>
            <a:avLst/>
            <a:gdLst>
              <a:gd name="connsiteX0" fmla="*/ 0 w 581891"/>
              <a:gd name="connsiteY0" fmla="*/ 1235034 h 1235034"/>
              <a:gd name="connsiteX1" fmla="*/ 71252 w 581891"/>
              <a:gd name="connsiteY1" fmla="*/ 926276 h 1235034"/>
              <a:gd name="connsiteX2" fmla="*/ 356260 w 581891"/>
              <a:gd name="connsiteY2" fmla="*/ 783772 h 1235034"/>
              <a:gd name="connsiteX3" fmla="*/ 546265 w 581891"/>
              <a:gd name="connsiteY3" fmla="*/ 522515 h 1235034"/>
              <a:gd name="connsiteX4" fmla="*/ 451263 w 581891"/>
              <a:gd name="connsiteY4" fmla="*/ 190005 h 1235034"/>
              <a:gd name="connsiteX5" fmla="*/ 558141 w 581891"/>
              <a:gd name="connsiteY5" fmla="*/ 35626 h 1235034"/>
              <a:gd name="connsiteX6" fmla="*/ 581891 w 581891"/>
              <a:gd name="connsiteY6" fmla="*/ 0 h 1235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891" h="1235034">
                <a:moveTo>
                  <a:pt x="0" y="1235034"/>
                </a:moveTo>
                <a:cubicBezTo>
                  <a:pt x="5937" y="1118260"/>
                  <a:pt x="11875" y="1001486"/>
                  <a:pt x="71252" y="926276"/>
                </a:cubicBezTo>
                <a:cubicBezTo>
                  <a:pt x="130629" y="851066"/>
                  <a:pt x="277091" y="851065"/>
                  <a:pt x="356260" y="783772"/>
                </a:cubicBezTo>
                <a:cubicBezTo>
                  <a:pt x="435429" y="716479"/>
                  <a:pt x="530431" y="621476"/>
                  <a:pt x="546265" y="522515"/>
                </a:cubicBezTo>
                <a:cubicBezTo>
                  <a:pt x="562099" y="423554"/>
                  <a:pt x="449284" y="271153"/>
                  <a:pt x="451263" y="190005"/>
                </a:cubicBezTo>
                <a:cubicBezTo>
                  <a:pt x="453242" y="108857"/>
                  <a:pt x="536370" y="67293"/>
                  <a:pt x="558141" y="35626"/>
                </a:cubicBezTo>
                <a:cubicBezTo>
                  <a:pt x="579912" y="3959"/>
                  <a:pt x="580901" y="1979"/>
                  <a:pt x="581891" y="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p14="http://schemas.microsoft.com/office/powerpoint/2010/main">
        <mc:Choice Requires="p14">
          <p:contentPart p14:bwMode="auto" r:id="rId18">
            <p14:nvContentPartPr>
              <p14:cNvPr id="31" name="Ink 30">
                <a:extLst>
                  <a:ext uri="{FF2B5EF4-FFF2-40B4-BE49-F238E27FC236}">
                    <a16:creationId xmlns:a16="http://schemas.microsoft.com/office/drawing/2014/main" id="{688052D7-84BC-7F46-ACA3-B33C10D989BD}"/>
                  </a:ext>
                </a:extLst>
              </p14:cNvPr>
              <p14:cNvContentPartPr/>
              <p14:nvPr/>
            </p14:nvContentPartPr>
            <p14:xfrm>
              <a:off x="7221295" y="4421716"/>
              <a:ext cx="548280" cy="1316520"/>
            </p14:xfrm>
          </p:contentPart>
        </mc:Choice>
        <mc:Fallback xmlns="">
          <p:pic>
            <p:nvPicPr>
              <p:cNvPr id="31" name="Ink 30">
                <a:extLst>
                  <a:ext uri="{FF2B5EF4-FFF2-40B4-BE49-F238E27FC236}">
                    <a16:creationId xmlns:a16="http://schemas.microsoft.com/office/drawing/2014/main" id="{688052D7-84BC-7F46-ACA3-B33C10D989BD}"/>
                  </a:ext>
                </a:extLst>
              </p:cNvPr>
              <p:cNvPicPr/>
              <p:nvPr/>
            </p:nvPicPr>
            <p:blipFill>
              <a:blip r:embed="rId3"/>
              <a:stretch>
                <a:fillRect/>
              </a:stretch>
            </p:blipFill>
            <p:spPr>
              <a:xfrm>
                <a:off x="7212295" y="4412716"/>
                <a:ext cx="565920" cy="133416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32" name="Ink 31">
                <a:extLst>
                  <a:ext uri="{FF2B5EF4-FFF2-40B4-BE49-F238E27FC236}">
                    <a16:creationId xmlns:a16="http://schemas.microsoft.com/office/drawing/2014/main" id="{1978CCA3-8026-9E4B-9B00-C404F3EFF7D3}"/>
                  </a:ext>
                </a:extLst>
              </p14:cNvPr>
              <p14:cNvContentPartPr/>
              <p14:nvPr/>
            </p14:nvContentPartPr>
            <p14:xfrm>
              <a:off x="7375735" y="4442236"/>
              <a:ext cx="552240" cy="1339920"/>
            </p14:xfrm>
          </p:contentPart>
        </mc:Choice>
        <mc:Fallback xmlns="">
          <p:pic>
            <p:nvPicPr>
              <p:cNvPr id="32" name="Ink 31">
                <a:extLst>
                  <a:ext uri="{FF2B5EF4-FFF2-40B4-BE49-F238E27FC236}">
                    <a16:creationId xmlns:a16="http://schemas.microsoft.com/office/drawing/2014/main" id="{1978CCA3-8026-9E4B-9B00-C404F3EFF7D3}"/>
                  </a:ext>
                </a:extLst>
              </p:cNvPr>
              <p:cNvPicPr/>
              <p:nvPr/>
            </p:nvPicPr>
            <p:blipFill>
              <a:blip r:embed="rId20"/>
              <a:stretch>
                <a:fillRect/>
              </a:stretch>
            </p:blipFill>
            <p:spPr>
              <a:xfrm>
                <a:off x="7366735" y="4433236"/>
                <a:ext cx="569880" cy="1357560"/>
              </a:xfrm>
              <a:prstGeom prst="rect">
                <a:avLst/>
              </a:prstGeom>
            </p:spPr>
          </p:pic>
        </mc:Fallback>
      </mc:AlternateContent>
      <p:grpSp>
        <p:nvGrpSpPr>
          <p:cNvPr id="36" name="Group 35">
            <a:extLst>
              <a:ext uri="{FF2B5EF4-FFF2-40B4-BE49-F238E27FC236}">
                <a16:creationId xmlns:a16="http://schemas.microsoft.com/office/drawing/2014/main" id="{12B50271-69DC-8A4B-A885-137F731B5D5F}"/>
              </a:ext>
            </a:extLst>
          </p:cNvPr>
          <p:cNvGrpSpPr/>
          <p:nvPr/>
        </p:nvGrpSpPr>
        <p:grpSpPr>
          <a:xfrm>
            <a:off x="7334335" y="5447716"/>
            <a:ext cx="164880" cy="113040"/>
            <a:chOff x="1863818" y="3947676"/>
            <a:chExt cx="164880" cy="113040"/>
          </a:xfrm>
        </p:grpSpPr>
        <mc:AlternateContent xmlns:mc="http://schemas.openxmlformats.org/markup-compatibility/2006" xmlns:p14="http://schemas.microsoft.com/office/powerpoint/2010/main">
          <mc:Choice Requires="p14">
            <p:contentPart p14:bwMode="auto" r:id="rId21">
              <p14:nvContentPartPr>
                <p14:cNvPr id="37" name="Ink 36">
                  <a:extLst>
                    <a:ext uri="{FF2B5EF4-FFF2-40B4-BE49-F238E27FC236}">
                      <a16:creationId xmlns:a16="http://schemas.microsoft.com/office/drawing/2014/main" id="{93CC63F1-694D-B54C-8FDF-1C51178F9AFB}"/>
                    </a:ext>
                  </a:extLst>
                </p14:cNvPr>
                <p14:cNvContentPartPr/>
                <p14:nvPr/>
              </p14:nvContentPartPr>
              <p14:xfrm>
                <a:off x="1863818" y="3947676"/>
                <a:ext cx="49320" cy="76680"/>
              </p14:xfrm>
            </p:contentPart>
          </mc:Choice>
          <mc:Fallback xmlns="">
            <p:pic>
              <p:nvPicPr>
                <p:cNvPr id="37" name="Ink 36">
                  <a:extLst>
                    <a:ext uri="{FF2B5EF4-FFF2-40B4-BE49-F238E27FC236}">
                      <a16:creationId xmlns:a16="http://schemas.microsoft.com/office/drawing/2014/main" id="{93CC63F1-694D-B54C-8FDF-1C51178F9AFB}"/>
                    </a:ext>
                  </a:extLst>
                </p:cNvPr>
                <p:cNvPicPr/>
                <p:nvPr/>
              </p:nvPicPr>
              <p:blipFill>
                <a:blip r:embed="rId22"/>
                <a:stretch>
                  <a:fillRect/>
                </a:stretch>
              </p:blipFill>
              <p:spPr>
                <a:xfrm>
                  <a:off x="1859498" y="3943356"/>
                  <a:ext cx="57960" cy="8532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38" name="Ink 37">
                  <a:extLst>
                    <a:ext uri="{FF2B5EF4-FFF2-40B4-BE49-F238E27FC236}">
                      <a16:creationId xmlns:a16="http://schemas.microsoft.com/office/drawing/2014/main" id="{65453385-F50D-634D-ABC4-66403BBE1FE3}"/>
                    </a:ext>
                  </a:extLst>
                </p14:cNvPr>
                <p14:cNvContentPartPr/>
                <p14:nvPr/>
              </p14:nvContentPartPr>
              <p14:xfrm>
                <a:off x="1996658" y="3959916"/>
                <a:ext cx="32040" cy="100800"/>
              </p14:xfrm>
            </p:contentPart>
          </mc:Choice>
          <mc:Fallback xmlns="">
            <p:pic>
              <p:nvPicPr>
                <p:cNvPr id="38" name="Ink 37">
                  <a:extLst>
                    <a:ext uri="{FF2B5EF4-FFF2-40B4-BE49-F238E27FC236}">
                      <a16:creationId xmlns:a16="http://schemas.microsoft.com/office/drawing/2014/main" id="{65453385-F50D-634D-ABC4-66403BBE1FE3}"/>
                    </a:ext>
                  </a:extLst>
                </p:cNvPr>
                <p:cNvPicPr/>
                <p:nvPr/>
              </p:nvPicPr>
              <p:blipFill>
                <a:blip r:embed="rId13"/>
                <a:stretch>
                  <a:fillRect/>
                </a:stretch>
              </p:blipFill>
              <p:spPr>
                <a:xfrm>
                  <a:off x="1992338" y="3955596"/>
                  <a:ext cx="40680" cy="109440"/>
                </a:xfrm>
                <a:prstGeom prst="rect">
                  <a:avLst/>
                </a:prstGeom>
              </p:spPr>
            </p:pic>
          </mc:Fallback>
        </mc:AlternateContent>
      </p:grpSp>
      <p:sp>
        <p:nvSpPr>
          <p:cNvPr id="40" name="TextBox 39">
            <a:extLst>
              <a:ext uri="{FF2B5EF4-FFF2-40B4-BE49-F238E27FC236}">
                <a16:creationId xmlns:a16="http://schemas.microsoft.com/office/drawing/2014/main" id="{7E5E62B0-9628-1546-AE68-2013466010EF}"/>
              </a:ext>
            </a:extLst>
          </p:cNvPr>
          <p:cNvSpPr txBox="1"/>
          <p:nvPr/>
        </p:nvSpPr>
        <p:spPr>
          <a:xfrm>
            <a:off x="3426450" y="3359751"/>
            <a:ext cx="278949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In 50% of the cases </a:t>
            </a:r>
            <a:b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two sub populations </a:t>
            </a:r>
            <a:b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will lose the function in different copies </a:t>
            </a:r>
          </a:p>
        </p:txBody>
      </p:sp>
      <p:sp>
        <p:nvSpPr>
          <p:cNvPr id="41" name="TextBox 40">
            <a:extLst>
              <a:ext uri="{FF2B5EF4-FFF2-40B4-BE49-F238E27FC236}">
                <a16:creationId xmlns:a16="http://schemas.microsoft.com/office/drawing/2014/main" id="{6C1104A6-F7B9-564C-A424-7DEBE37FB4A2}"/>
              </a:ext>
            </a:extLst>
          </p:cNvPr>
          <p:cNvSpPr txBox="1"/>
          <p:nvPr/>
        </p:nvSpPr>
        <p:spPr>
          <a:xfrm>
            <a:off x="9096499" y="2871809"/>
            <a:ext cx="177272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Subpopulation a </a:t>
            </a:r>
          </a:p>
        </p:txBody>
      </p:sp>
      <p:sp>
        <p:nvSpPr>
          <p:cNvPr id="42" name="TextBox 41">
            <a:extLst>
              <a:ext uri="{FF2B5EF4-FFF2-40B4-BE49-F238E27FC236}">
                <a16:creationId xmlns:a16="http://schemas.microsoft.com/office/drawing/2014/main" id="{6BD080DA-654D-4B41-A645-E388FA1F4D53}"/>
              </a:ext>
            </a:extLst>
          </p:cNvPr>
          <p:cNvSpPr txBox="1"/>
          <p:nvPr/>
        </p:nvSpPr>
        <p:spPr>
          <a:xfrm>
            <a:off x="9096499" y="5023262"/>
            <a:ext cx="177272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Subpopulation b </a:t>
            </a:r>
          </a:p>
        </p:txBody>
      </p:sp>
    </p:spTree>
    <p:extLst>
      <p:ext uri="{BB962C8B-B14F-4D97-AF65-F5344CB8AC3E}">
        <p14:creationId xmlns:p14="http://schemas.microsoft.com/office/powerpoint/2010/main" val="944417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B0DC52F-4C23-168B-0EAA-DBCA72F97ACB}"/>
              </a:ext>
            </a:extLst>
          </p:cNvPr>
          <p:cNvSpPr txBox="1"/>
          <p:nvPr/>
        </p:nvSpPr>
        <p:spPr>
          <a:xfrm>
            <a:off x="539262" y="445476"/>
            <a:ext cx="6048835" cy="461665"/>
          </a:xfrm>
          <a:prstGeom prst="rect">
            <a:avLst/>
          </a:prstGeom>
          <a:noFill/>
        </p:spPr>
        <p:txBody>
          <a:bodyPr wrap="none" rtlCol="0">
            <a:spAutoFit/>
          </a:bodyPr>
          <a:lstStyle/>
          <a:p>
            <a:r>
              <a:rPr lang="en-US"/>
              <a:t>Histograms in Excel: use the Data </a:t>
            </a:r>
            <a:r>
              <a:rPr lang="en-US" err="1"/>
              <a:t>Toolpak</a:t>
            </a:r>
            <a:r>
              <a:rPr lang="en-US"/>
              <a:t> </a:t>
            </a:r>
          </a:p>
        </p:txBody>
      </p:sp>
      <p:pic>
        <p:nvPicPr>
          <p:cNvPr id="3" name="Picture 2">
            <a:extLst>
              <a:ext uri="{FF2B5EF4-FFF2-40B4-BE49-F238E27FC236}">
                <a16:creationId xmlns:a16="http://schemas.microsoft.com/office/drawing/2014/main" id="{22C48191-45FC-C532-474A-F756809ECE61}"/>
              </a:ext>
            </a:extLst>
          </p:cNvPr>
          <p:cNvPicPr>
            <a:picLocks noChangeAspect="1"/>
          </p:cNvPicPr>
          <p:nvPr/>
        </p:nvPicPr>
        <p:blipFill>
          <a:blip/>
          <a:stretch>
            <a:fillRect/>
          </a:stretch>
        </p:blipFill>
        <p:spPr>
          <a:xfrm>
            <a:off x="1257300" y="1078523"/>
            <a:ext cx="2587639" cy="5444392"/>
          </a:xfrm>
          <a:prstGeom prst="rect">
            <a:avLst/>
          </a:prstGeom>
        </p:spPr>
      </p:pic>
      <p:pic>
        <p:nvPicPr>
          <p:cNvPr id="4" name="Picture 3">
            <a:extLst>
              <a:ext uri="{FF2B5EF4-FFF2-40B4-BE49-F238E27FC236}">
                <a16:creationId xmlns:a16="http://schemas.microsoft.com/office/drawing/2014/main" id="{8CA8AB12-8A43-B3D8-35BD-4F5A59BC78D6}"/>
              </a:ext>
            </a:extLst>
          </p:cNvPr>
          <p:cNvPicPr>
            <a:picLocks noChangeAspect="1"/>
          </p:cNvPicPr>
          <p:nvPr/>
        </p:nvPicPr>
        <p:blipFill>
          <a:blip/>
          <a:stretch>
            <a:fillRect/>
          </a:stretch>
        </p:blipFill>
        <p:spPr>
          <a:xfrm>
            <a:off x="6096000" y="1345223"/>
            <a:ext cx="4838700" cy="4495800"/>
          </a:xfrm>
          <a:prstGeom prst="rect">
            <a:avLst/>
          </a:prstGeom>
        </p:spPr>
      </p:pic>
    </p:spTree>
    <p:extLst>
      <p:ext uri="{BB962C8B-B14F-4D97-AF65-F5344CB8AC3E}">
        <p14:creationId xmlns:p14="http://schemas.microsoft.com/office/powerpoint/2010/main" val="27856856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820D6EAF-F9EF-8A49-A41C-4688E029AD97}"/>
              </a:ext>
            </a:extLst>
          </p:cNvPr>
          <p:cNvSpPr/>
          <p:nvPr/>
        </p:nvSpPr>
        <p:spPr>
          <a:xfrm>
            <a:off x="1267508" y="1143560"/>
            <a:ext cx="581891" cy="1235034"/>
          </a:xfrm>
          <a:custGeom>
            <a:avLst/>
            <a:gdLst>
              <a:gd name="connsiteX0" fmla="*/ 0 w 581891"/>
              <a:gd name="connsiteY0" fmla="*/ 1235034 h 1235034"/>
              <a:gd name="connsiteX1" fmla="*/ 71252 w 581891"/>
              <a:gd name="connsiteY1" fmla="*/ 926276 h 1235034"/>
              <a:gd name="connsiteX2" fmla="*/ 356260 w 581891"/>
              <a:gd name="connsiteY2" fmla="*/ 783772 h 1235034"/>
              <a:gd name="connsiteX3" fmla="*/ 546265 w 581891"/>
              <a:gd name="connsiteY3" fmla="*/ 522515 h 1235034"/>
              <a:gd name="connsiteX4" fmla="*/ 451263 w 581891"/>
              <a:gd name="connsiteY4" fmla="*/ 190005 h 1235034"/>
              <a:gd name="connsiteX5" fmla="*/ 558141 w 581891"/>
              <a:gd name="connsiteY5" fmla="*/ 35626 h 1235034"/>
              <a:gd name="connsiteX6" fmla="*/ 581891 w 581891"/>
              <a:gd name="connsiteY6" fmla="*/ 0 h 1235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891" h="1235034">
                <a:moveTo>
                  <a:pt x="0" y="1235034"/>
                </a:moveTo>
                <a:cubicBezTo>
                  <a:pt x="5937" y="1118260"/>
                  <a:pt x="11875" y="1001486"/>
                  <a:pt x="71252" y="926276"/>
                </a:cubicBezTo>
                <a:cubicBezTo>
                  <a:pt x="130629" y="851066"/>
                  <a:pt x="277091" y="851065"/>
                  <a:pt x="356260" y="783772"/>
                </a:cubicBezTo>
                <a:cubicBezTo>
                  <a:pt x="435429" y="716479"/>
                  <a:pt x="530431" y="621476"/>
                  <a:pt x="546265" y="522515"/>
                </a:cubicBezTo>
                <a:cubicBezTo>
                  <a:pt x="562099" y="423554"/>
                  <a:pt x="449284" y="271153"/>
                  <a:pt x="451263" y="190005"/>
                </a:cubicBezTo>
                <a:cubicBezTo>
                  <a:pt x="453242" y="108857"/>
                  <a:pt x="536370" y="67293"/>
                  <a:pt x="558141" y="35626"/>
                </a:cubicBezTo>
                <a:cubicBezTo>
                  <a:pt x="579912" y="3959"/>
                  <a:pt x="580901" y="1979"/>
                  <a:pt x="581891" y="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Freeform 4">
            <a:extLst>
              <a:ext uri="{FF2B5EF4-FFF2-40B4-BE49-F238E27FC236}">
                <a16:creationId xmlns:a16="http://schemas.microsoft.com/office/drawing/2014/main" id="{55CE27B4-6E90-D543-94F3-1FD0A3C0866C}"/>
              </a:ext>
            </a:extLst>
          </p:cNvPr>
          <p:cNvSpPr/>
          <p:nvPr/>
        </p:nvSpPr>
        <p:spPr>
          <a:xfrm>
            <a:off x="1431783" y="1143560"/>
            <a:ext cx="581891" cy="1235034"/>
          </a:xfrm>
          <a:custGeom>
            <a:avLst/>
            <a:gdLst>
              <a:gd name="connsiteX0" fmla="*/ 0 w 581891"/>
              <a:gd name="connsiteY0" fmla="*/ 1235034 h 1235034"/>
              <a:gd name="connsiteX1" fmla="*/ 71252 w 581891"/>
              <a:gd name="connsiteY1" fmla="*/ 926276 h 1235034"/>
              <a:gd name="connsiteX2" fmla="*/ 356260 w 581891"/>
              <a:gd name="connsiteY2" fmla="*/ 783772 h 1235034"/>
              <a:gd name="connsiteX3" fmla="*/ 546265 w 581891"/>
              <a:gd name="connsiteY3" fmla="*/ 522515 h 1235034"/>
              <a:gd name="connsiteX4" fmla="*/ 451263 w 581891"/>
              <a:gd name="connsiteY4" fmla="*/ 190005 h 1235034"/>
              <a:gd name="connsiteX5" fmla="*/ 558141 w 581891"/>
              <a:gd name="connsiteY5" fmla="*/ 35626 h 1235034"/>
              <a:gd name="connsiteX6" fmla="*/ 581891 w 581891"/>
              <a:gd name="connsiteY6" fmla="*/ 0 h 1235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891" h="1235034">
                <a:moveTo>
                  <a:pt x="0" y="1235034"/>
                </a:moveTo>
                <a:cubicBezTo>
                  <a:pt x="5937" y="1118260"/>
                  <a:pt x="11875" y="1001486"/>
                  <a:pt x="71252" y="926276"/>
                </a:cubicBezTo>
                <a:cubicBezTo>
                  <a:pt x="130629" y="851066"/>
                  <a:pt x="277091" y="851065"/>
                  <a:pt x="356260" y="783772"/>
                </a:cubicBezTo>
                <a:cubicBezTo>
                  <a:pt x="435429" y="716479"/>
                  <a:pt x="530431" y="621476"/>
                  <a:pt x="546265" y="522515"/>
                </a:cubicBezTo>
                <a:cubicBezTo>
                  <a:pt x="562099" y="423554"/>
                  <a:pt x="449284" y="271153"/>
                  <a:pt x="451263" y="190005"/>
                </a:cubicBezTo>
                <a:cubicBezTo>
                  <a:pt x="453242" y="108857"/>
                  <a:pt x="536370" y="67293"/>
                  <a:pt x="558141" y="35626"/>
                </a:cubicBezTo>
                <a:cubicBezTo>
                  <a:pt x="579912" y="3959"/>
                  <a:pt x="580901" y="1979"/>
                  <a:pt x="581891" y="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764E5D84-C61B-4C40-A4DA-81A78AE7DE62}"/>
                  </a:ext>
                </a:extLst>
              </p14:cNvPr>
              <p14:cNvContentPartPr/>
              <p14:nvPr/>
            </p14:nvContentPartPr>
            <p14:xfrm>
              <a:off x="2092011" y="1203283"/>
              <a:ext cx="548280" cy="1316520"/>
            </p14:xfrm>
          </p:contentPart>
        </mc:Choice>
        <mc:Fallback xmlns="">
          <p:pic>
            <p:nvPicPr>
              <p:cNvPr id="6" name="Ink 5">
                <a:extLst>
                  <a:ext uri="{FF2B5EF4-FFF2-40B4-BE49-F238E27FC236}">
                    <a16:creationId xmlns:a16="http://schemas.microsoft.com/office/drawing/2014/main" id="{764E5D84-C61B-4C40-A4DA-81A78AE7DE62}"/>
                  </a:ext>
                </a:extLst>
              </p:cNvPr>
              <p:cNvPicPr/>
              <p:nvPr/>
            </p:nvPicPr>
            <p:blipFill>
              <a:blip r:embed="rId3"/>
              <a:stretch>
                <a:fillRect/>
              </a:stretch>
            </p:blipFill>
            <p:spPr>
              <a:xfrm>
                <a:off x="2083011" y="1194283"/>
                <a:ext cx="565920" cy="13341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6176B27F-41D8-4A46-B75B-8A48522673CB}"/>
                  </a:ext>
                </a:extLst>
              </p14:cNvPr>
              <p14:cNvContentPartPr/>
              <p14:nvPr/>
            </p14:nvContentPartPr>
            <p14:xfrm>
              <a:off x="2246451" y="1223803"/>
              <a:ext cx="552240" cy="1339920"/>
            </p14:xfrm>
          </p:contentPart>
        </mc:Choice>
        <mc:Fallback xmlns="">
          <p:pic>
            <p:nvPicPr>
              <p:cNvPr id="7" name="Ink 6">
                <a:extLst>
                  <a:ext uri="{FF2B5EF4-FFF2-40B4-BE49-F238E27FC236}">
                    <a16:creationId xmlns:a16="http://schemas.microsoft.com/office/drawing/2014/main" id="{6176B27F-41D8-4A46-B75B-8A48522673CB}"/>
                  </a:ext>
                </a:extLst>
              </p:cNvPr>
              <p:cNvPicPr/>
              <p:nvPr/>
            </p:nvPicPr>
            <p:blipFill>
              <a:blip r:embed="rId5"/>
              <a:stretch>
                <a:fillRect/>
              </a:stretch>
            </p:blipFill>
            <p:spPr>
              <a:xfrm>
                <a:off x="2237811" y="1215163"/>
                <a:ext cx="569880" cy="1357560"/>
              </a:xfrm>
              <a:prstGeom prst="rect">
                <a:avLst/>
              </a:prstGeom>
            </p:spPr>
          </p:pic>
        </mc:Fallback>
      </mc:AlternateContent>
      <p:grpSp>
        <p:nvGrpSpPr>
          <p:cNvPr id="8" name="Group 7">
            <a:extLst>
              <a:ext uri="{FF2B5EF4-FFF2-40B4-BE49-F238E27FC236}">
                <a16:creationId xmlns:a16="http://schemas.microsoft.com/office/drawing/2014/main" id="{C45AB1D0-562D-5440-92E3-7EFADA3112AE}"/>
              </a:ext>
            </a:extLst>
          </p:cNvPr>
          <p:cNvGrpSpPr/>
          <p:nvPr/>
        </p:nvGrpSpPr>
        <p:grpSpPr>
          <a:xfrm>
            <a:off x="1740291" y="1410643"/>
            <a:ext cx="231840" cy="100080"/>
            <a:chOff x="1399058" y="3129036"/>
            <a:chExt cx="231840" cy="100080"/>
          </a:xfrm>
        </p:grpSpPr>
        <mc:AlternateContent xmlns:mc="http://schemas.openxmlformats.org/markup-compatibility/2006" xmlns:p14="http://schemas.microsoft.com/office/powerpoint/2010/main">
          <mc:Choice Requires="p14">
            <p:contentPart p14:bwMode="auto" r:id="rId6">
              <p14:nvContentPartPr>
                <p14:cNvPr id="9" name="Ink 8">
                  <a:extLst>
                    <a:ext uri="{FF2B5EF4-FFF2-40B4-BE49-F238E27FC236}">
                      <a16:creationId xmlns:a16="http://schemas.microsoft.com/office/drawing/2014/main" id="{06A251BA-37F1-E741-A087-283AC7CE0F28}"/>
                    </a:ext>
                  </a:extLst>
                </p14:cNvPr>
                <p14:cNvContentPartPr/>
                <p14:nvPr/>
              </p14:nvContentPartPr>
              <p14:xfrm>
                <a:off x="1399058" y="3147036"/>
                <a:ext cx="64800" cy="82080"/>
              </p14:xfrm>
            </p:contentPart>
          </mc:Choice>
          <mc:Fallback xmlns="">
            <p:pic>
              <p:nvPicPr>
                <p:cNvPr id="9" name="Ink 8">
                  <a:extLst>
                    <a:ext uri="{FF2B5EF4-FFF2-40B4-BE49-F238E27FC236}">
                      <a16:creationId xmlns:a16="http://schemas.microsoft.com/office/drawing/2014/main" id="{06A251BA-37F1-E741-A087-283AC7CE0F28}"/>
                    </a:ext>
                  </a:extLst>
                </p:cNvPr>
                <p:cNvPicPr/>
                <p:nvPr/>
              </p:nvPicPr>
              <p:blipFill>
                <a:blip r:embed="rId7"/>
                <a:stretch>
                  <a:fillRect/>
                </a:stretch>
              </p:blipFill>
              <p:spPr>
                <a:xfrm>
                  <a:off x="1394738" y="3142716"/>
                  <a:ext cx="73440" cy="907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0" name="Ink 9">
                  <a:extLst>
                    <a:ext uri="{FF2B5EF4-FFF2-40B4-BE49-F238E27FC236}">
                      <a16:creationId xmlns:a16="http://schemas.microsoft.com/office/drawing/2014/main" id="{678B1F69-4069-234B-9203-3329272186F6}"/>
                    </a:ext>
                  </a:extLst>
                </p14:cNvPr>
                <p14:cNvContentPartPr/>
                <p14:nvPr/>
              </p14:nvContentPartPr>
              <p14:xfrm>
                <a:off x="1559978" y="3129036"/>
                <a:ext cx="70920" cy="82440"/>
              </p14:xfrm>
            </p:contentPart>
          </mc:Choice>
          <mc:Fallback xmlns="">
            <p:pic>
              <p:nvPicPr>
                <p:cNvPr id="10" name="Ink 9">
                  <a:extLst>
                    <a:ext uri="{FF2B5EF4-FFF2-40B4-BE49-F238E27FC236}">
                      <a16:creationId xmlns:a16="http://schemas.microsoft.com/office/drawing/2014/main" id="{678B1F69-4069-234B-9203-3329272186F6}"/>
                    </a:ext>
                  </a:extLst>
                </p:cNvPr>
                <p:cNvPicPr/>
                <p:nvPr/>
              </p:nvPicPr>
              <p:blipFill>
                <a:blip r:embed="rId9"/>
                <a:stretch>
                  <a:fillRect/>
                </a:stretch>
              </p:blipFill>
              <p:spPr>
                <a:xfrm>
                  <a:off x="1555658" y="3124716"/>
                  <a:ext cx="79560" cy="91080"/>
                </a:xfrm>
                <a:prstGeom prst="rect">
                  <a:avLst/>
                </a:prstGeom>
              </p:spPr>
            </p:pic>
          </mc:Fallback>
        </mc:AlternateContent>
      </p:grpSp>
      <p:sp>
        <p:nvSpPr>
          <p:cNvPr id="11" name="Freeform 10">
            <a:extLst>
              <a:ext uri="{FF2B5EF4-FFF2-40B4-BE49-F238E27FC236}">
                <a16:creationId xmlns:a16="http://schemas.microsoft.com/office/drawing/2014/main" id="{5F69DEB9-AD2B-EB4D-A791-CF4A77A62939}"/>
              </a:ext>
            </a:extLst>
          </p:cNvPr>
          <p:cNvSpPr/>
          <p:nvPr/>
        </p:nvSpPr>
        <p:spPr>
          <a:xfrm>
            <a:off x="922268" y="3281340"/>
            <a:ext cx="581891" cy="1235034"/>
          </a:xfrm>
          <a:custGeom>
            <a:avLst/>
            <a:gdLst>
              <a:gd name="connsiteX0" fmla="*/ 0 w 581891"/>
              <a:gd name="connsiteY0" fmla="*/ 1235034 h 1235034"/>
              <a:gd name="connsiteX1" fmla="*/ 71252 w 581891"/>
              <a:gd name="connsiteY1" fmla="*/ 926276 h 1235034"/>
              <a:gd name="connsiteX2" fmla="*/ 356260 w 581891"/>
              <a:gd name="connsiteY2" fmla="*/ 783772 h 1235034"/>
              <a:gd name="connsiteX3" fmla="*/ 546265 w 581891"/>
              <a:gd name="connsiteY3" fmla="*/ 522515 h 1235034"/>
              <a:gd name="connsiteX4" fmla="*/ 451263 w 581891"/>
              <a:gd name="connsiteY4" fmla="*/ 190005 h 1235034"/>
              <a:gd name="connsiteX5" fmla="*/ 558141 w 581891"/>
              <a:gd name="connsiteY5" fmla="*/ 35626 h 1235034"/>
              <a:gd name="connsiteX6" fmla="*/ 581891 w 581891"/>
              <a:gd name="connsiteY6" fmla="*/ 0 h 1235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891" h="1235034">
                <a:moveTo>
                  <a:pt x="0" y="1235034"/>
                </a:moveTo>
                <a:cubicBezTo>
                  <a:pt x="5937" y="1118260"/>
                  <a:pt x="11875" y="1001486"/>
                  <a:pt x="71252" y="926276"/>
                </a:cubicBezTo>
                <a:cubicBezTo>
                  <a:pt x="130629" y="851066"/>
                  <a:pt x="277091" y="851065"/>
                  <a:pt x="356260" y="783772"/>
                </a:cubicBezTo>
                <a:cubicBezTo>
                  <a:pt x="435429" y="716479"/>
                  <a:pt x="530431" y="621476"/>
                  <a:pt x="546265" y="522515"/>
                </a:cubicBezTo>
                <a:cubicBezTo>
                  <a:pt x="562099" y="423554"/>
                  <a:pt x="449284" y="271153"/>
                  <a:pt x="451263" y="190005"/>
                </a:cubicBezTo>
                <a:cubicBezTo>
                  <a:pt x="453242" y="108857"/>
                  <a:pt x="536370" y="67293"/>
                  <a:pt x="558141" y="35626"/>
                </a:cubicBezTo>
                <a:cubicBezTo>
                  <a:pt x="579912" y="3959"/>
                  <a:pt x="580901" y="1979"/>
                  <a:pt x="581891" y="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990DE3E3-A5AC-7345-AE32-1A46918B8492}"/>
              </a:ext>
            </a:extLst>
          </p:cNvPr>
          <p:cNvSpPr/>
          <p:nvPr/>
        </p:nvSpPr>
        <p:spPr>
          <a:xfrm>
            <a:off x="1086543" y="3281340"/>
            <a:ext cx="581891" cy="1235034"/>
          </a:xfrm>
          <a:custGeom>
            <a:avLst/>
            <a:gdLst>
              <a:gd name="connsiteX0" fmla="*/ 0 w 581891"/>
              <a:gd name="connsiteY0" fmla="*/ 1235034 h 1235034"/>
              <a:gd name="connsiteX1" fmla="*/ 71252 w 581891"/>
              <a:gd name="connsiteY1" fmla="*/ 926276 h 1235034"/>
              <a:gd name="connsiteX2" fmla="*/ 356260 w 581891"/>
              <a:gd name="connsiteY2" fmla="*/ 783772 h 1235034"/>
              <a:gd name="connsiteX3" fmla="*/ 546265 w 581891"/>
              <a:gd name="connsiteY3" fmla="*/ 522515 h 1235034"/>
              <a:gd name="connsiteX4" fmla="*/ 451263 w 581891"/>
              <a:gd name="connsiteY4" fmla="*/ 190005 h 1235034"/>
              <a:gd name="connsiteX5" fmla="*/ 558141 w 581891"/>
              <a:gd name="connsiteY5" fmla="*/ 35626 h 1235034"/>
              <a:gd name="connsiteX6" fmla="*/ 581891 w 581891"/>
              <a:gd name="connsiteY6" fmla="*/ 0 h 1235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891" h="1235034">
                <a:moveTo>
                  <a:pt x="0" y="1235034"/>
                </a:moveTo>
                <a:cubicBezTo>
                  <a:pt x="5937" y="1118260"/>
                  <a:pt x="11875" y="1001486"/>
                  <a:pt x="71252" y="926276"/>
                </a:cubicBezTo>
                <a:cubicBezTo>
                  <a:pt x="130629" y="851066"/>
                  <a:pt x="277091" y="851065"/>
                  <a:pt x="356260" y="783772"/>
                </a:cubicBezTo>
                <a:cubicBezTo>
                  <a:pt x="435429" y="716479"/>
                  <a:pt x="530431" y="621476"/>
                  <a:pt x="546265" y="522515"/>
                </a:cubicBezTo>
                <a:cubicBezTo>
                  <a:pt x="562099" y="423554"/>
                  <a:pt x="449284" y="271153"/>
                  <a:pt x="451263" y="190005"/>
                </a:cubicBezTo>
                <a:cubicBezTo>
                  <a:pt x="453242" y="108857"/>
                  <a:pt x="536370" y="67293"/>
                  <a:pt x="558141" y="35626"/>
                </a:cubicBezTo>
                <a:cubicBezTo>
                  <a:pt x="579912" y="3959"/>
                  <a:pt x="580901" y="1979"/>
                  <a:pt x="581891" y="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p14="http://schemas.microsoft.com/office/powerpoint/2010/main">
        <mc:Choice Requires="p14">
          <p:contentPart p14:bwMode="auto" r:id="rId10">
            <p14:nvContentPartPr>
              <p14:cNvPr id="13" name="Ink 12">
                <a:extLst>
                  <a:ext uri="{FF2B5EF4-FFF2-40B4-BE49-F238E27FC236}">
                    <a16:creationId xmlns:a16="http://schemas.microsoft.com/office/drawing/2014/main" id="{46BAD4B9-54B5-BC47-AA99-4BBD59CA5587}"/>
                  </a:ext>
                </a:extLst>
              </p14:cNvPr>
              <p14:cNvContentPartPr/>
              <p14:nvPr/>
            </p14:nvContentPartPr>
            <p14:xfrm>
              <a:off x="1746771" y="3341063"/>
              <a:ext cx="548280" cy="1316520"/>
            </p14:xfrm>
          </p:contentPart>
        </mc:Choice>
        <mc:Fallback xmlns="">
          <p:pic>
            <p:nvPicPr>
              <p:cNvPr id="13" name="Ink 12">
                <a:extLst>
                  <a:ext uri="{FF2B5EF4-FFF2-40B4-BE49-F238E27FC236}">
                    <a16:creationId xmlns:a16="http://schemas.microsoft.com/office/drawing/2014/main" id="{46BAD4B9-54B5-BC47-AA99-4BBD59CA5587}"/>
                  </a:ext>
                </a:extLst>
              </p:cNvPr>
              <p:cNvPicPr/>
              <p:nvPr/>
            </p:nvPicPr>
            <p:blipFill>
              <a:blip r:embed="rId3"/>
              <a:stretch>
                <a:fillRect/>
              </a:stretch>
            </p:blipFill>
            <p:spPr>
              <a:xfrm>
                <a:off x="1737771" y="3332063"/>
                <a:ext cx="565920" cy="13341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4" name="Ink 13">
                <a:extLst>
                  <a:ext uri="{FF2B5EF4-FFF2-40B4-BE49-F238E27FC236}">
                    <a16:creationId xmlns:a16="http://schemas.microsoft.com/office/drawing/2014/main" id="{ED588AFA-28CE-9849-934A-1AC4E35B9C7E}"/>
                  </a:ext>
                </a:extLst>
              </p14:cNvPr>
              <p14:cNvContentPartPr/>
              <p14:nvPr/>
            </p14:nvContentPartPr>
            <p14:xfrm>
              <a:off x="1901211" y="3361583"/>
              <a:ext cx="552240" cy="1339920"/>
            </p14:xfrm>
          </p:contentPart>
        </mc:Choice>
        <mc:Fallback xmlns="">
          <p:pic>
            <p:nvPicPr>
              <p:cNvPr id="14" name="Ink 13">
                <a:extLst>
                  <a:ext uri="{FF2B5EF4-FFF2-40B4-BE49-F238E27FC236}">
                    <a16:creationId xmlns:a16="http://schemas.microsoft.com/office/drawing/2014/main" id="{ED588AFA-28CE-9849-934A-1AC4E35B9C7E}"/>
                  </a:ext>
                </a:extLst>
              </p:cNvPr>
              <p:cNvPicPr/>
              <p:nvPr/>
            </p:nvPicPr>
            <p:blipFill>
              <a:blip r:embed="rId12"/>
              <a:stretch>
                <a:fillRect/>
              </a:stretch>
            </p:blipFill>
            <p:spPr>
              <a:xfrm>
                <a:off x="1892211" y="3352583"/>
                <a:ext cx="569880" cy="1357560"/>
              </a:xfrm>
              <a:prstGeom prst="rect">
                <a:avLst/>
              </a:prstGeom>
            </p:spPr>
          </p:pic>
        </mc:Fallback>
      </mc:AlternateContent>
      <p:grpSp>
        <p:nvGrpSpPr>
          <p:cNvPr id="15" name="Group 14">
            <a:extLst>
              <a:ext uri="{FF2B5EF4-FFF2-40B4-BE49-F238E27FC236}">
                <a16:creationId xmlns:a16="http://schemas.microsoft.com/office/drawing/2014/main" id="{94027B5C-3493-7A4E-9163-9ACEEF67B9A0}"/>
              </a:ext>
            </a:extLst>
          </p:cNvPr>
          <p:cNvGrpSpPr/>
          <p:nvPr/>
        </p:nvGrpSpPr>
        <p:grpSpPr>
          <a:xfrm>
            <a:off x="1859811" y="4367063"/>
            <a:ext cx="164880" cy="113040"/>
            <a:chOff x="1863818" y="3947676"/>
            <a:chExt cx="164880" cy="113040"/>
          </a:xfrm>
        </p:grpSpPr>
        <mc:AlternateContent xmlns:mc="http://schemas.openxmlformats.org/markup-compatibility/2006" xmlns:p14="http://schemas.microsoft.com/office/powerpoint/2010/main">
          <mc:Choice Requires="p14">
            <p:contentPart p14:bwMode="auto" r:id="rId13">
              <p14:nvContentPartPr>
                <p14:cNvPr id="16" name="Ink 15">
                  <a:extLst>
                    <a:ext uri="{FF2B5EF4-FFF2-40B4-BE49-F238E27FC236}">
                      <a16:creationId xmlns:a16="http://schemas.microsoft.com/office/drawing/2014/main" id="{6CB88C62-6ECA-5144-B29D-6970F03D6890}"/>
                    </a:ext>
                  </a:extLst>
                </p14:cNvPr>
                <p14:cNvContentPartPr/>
                <p14:nvPr/>
              </p14:nvContentPartPr>
              <p14:xfrm>
                <a:off x="1863818" y="3947676"/>
                <a:ext cx="49320" cy="76680"/>
              </p14:xfrm>
            </p:contentPart>
          </mc:Choice>
          <mc:Fallback xmlns="">
            <p:pic>
              <p:nvPicPr>
                <p:cNvPr id="16" name="Ink 15">
                  <a:extLst>
                    <a:ext uri="{FF2B5EF4-FFF2-40B4-BE49-F238E27FC236}">
                      <a16:creationId xmlns:a16="http://schemas.microsoft.com/office/drawing/2014/main" id="{6CB88C62-6ECA-5144-B29D-6970F03D6890}"/>
                    </a:ext>
                  </a:extLst>
                </p:cNvPr>
                <p:cNvPicPr/>
                <p:nvPr/>
              </p:nvPicPr>
              <p:blipFill>
                <a:blip r:embed="rId14"/>
                <a:stretch>
                  <a:fillRect/>
                </a:stretch>
              </p:blipFill>
              <p:spPr>
                <a:xfrm>
                  <a:off x="1859498" y="3943356"/>
                  <a:ext cx="57960" cy="8532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7" name="Ink 16">
                  <a:extLst>
                    <a:ext uri="{FF2B5EF4-FFF2-40B4-BE49-F238E27FC236}">
                      <a16:creationId xmlns:a16="http://schemas.microsoft.com/office/drawing/2014/main" id="{EAEE78DE-6820-6A45-A1A2-2A0F6850704C}"/>
                    </a:ext>
                  </a:extLst>
                </p14:cNvPr>
                <p14:cNvContentPartPr/>
                <p14:nvPr/>
              </p14:nvContentPartPr>
              <p14:xfrm>
                <a:off x="1996658" y="3959916"/>
                <a:ext cx="32040" cy="100800"/>
              </p14:xfrm>
            </p:contentPart>
          </mc:Choice>
          <mc:Fallback xmlns="">
            <p:pic>
              <p:nvPicPr>
                <p:cNvPr id="17" name="Ink 16">
                  <a:extLst>
                    <a:ext uri="{FF2B5EF4-FFF2-40B4-BE49-F238E27FC236}">
                      <a16:creationId xmlns:a16="http://schemas.microsoft.com/office/drawing/2014/main" id="{EAEE78DE-6820-6A45-A1A2-2A0F6850704C}"/>
                    </a:ext>
                  </a:extLst>
                </p:cNvPr>
                <p:cNvPicPr/>
                <p:nvPr/>
              </p:nvPicPr>
              <p:blipFill>
                <a:blip r:embed="rId16"/>
                <a:stretch>
                  <a:fillRect/>
                </a:stretch>
              </p:blipFill>
              <p:spPr>
                <a:xfrm>
                  <a:off x="1992338" y="3955596"/>
                  <a:ext cx="40680" cy="109440"/>
                </a:xfrm>
                <a:prstGeom prst="rect">
                  <a:avLst/>
                </a:prstGeom>
              </p:spPr>
            </p:pic>
          </mc:Fallback>
        </mc:AlternateContent>
      </p:grpSp>
      <p:sp>
        <p:nvSpPr>
          <p:cNvPr id="23" name="Freeform 22">
            <a:extLst>
              <a:ext uri="{FF2B5EF4-FFF2-40B4-BE49-F238E27FC236}">
                <a16:creationId xmlns:a16="http://schemas.microsoft.com/office/drawing/2014/main" id="{FDA1D166-7550-9D4C-AECA-ED2A4675595F}"/>
              </a:ext>
            </a:extLst>
          </p:cNvPr>
          <p:cNvSpPr/>
          <p:nvPr/>
        </p:nvSpPr>
        <p:spPr>
          <a:xfrm>
            <a:off x="4711352" y="2046085"/>
            <a:ext cx="581891" cy="1235034"/>
          </a:xfrm>
          <a:custGeom>
            <a:avLst/>
            <a:gdLst>
              <a:gd name="connsiteX0" fmla="*/ 0 w 581891"/>
              <a:gd name="connsiteY0" fmla="*/ 1235034 h 1235034"/>
              <a:gd name="connsiteX1" fmla="*/ 71252 w 581891"/>
              <a:gd name="connsiteY1" fmla="*/ 926276 h 1235034"/>
              <a:gd name="connsiteX2" fmla="*/ 356260 w 581891"/>
              <a:gd name="connsiteY2" fmla="*/ 783772 h 1235034"/>
              <a:gd name="connsiteX3" fmla="*/ 546265 w 581891"/>
              <a:gd name="connsiteY3" fmla="*/ 522515 h 1235034"/>
              <a:gd name="connsiteX4" fmla="*/ 451263 w 581891"/>
              <a:gd name="connsiteY4" fmla="*/ 190005 h 1235034"/>
              <a:gd name="connsiteX5" fmla="*/ 558141 w 581891"/>
              <a:gd name="connsiteY5" fmla="*/ 35626 h 1235034"/>
              <a:gd name="connsiteX6" fmla="*/ 581891 w 581891"/>
              <a:gd name="connsiteY6" fmla="*/ 0 h 1235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891" h="1235034">
                <a:moveTo>
                  <a:pt x="0" y="1235034"/>
                </a:moveTo>
                <a:cubicBezTo>
                  <a:pt x="5937" y="1118260"/>
                  <a:pt x="11875" y="1001486"/>
                  <a:pt x="71252" y="926276"/>
                </a:cubicBezTo>
                <a:cubicBezTo>
                  <a:pt x="130629" y="851066"/>
                  <a:pt x="277091" y="851065"/>
                  <a:pt x="356260" y="783772"/>
                </a:cubicBezTo>
                <a:cubicBezTo>
                  <a:pt x="435429" y="716479"/>
                  <a:pt x="530431" y="621476"/>
                  <a:pt x="546265" y="522515"/>
                </a:cubicBezTo>
                <a:cubicBezTo>
                  <a:pt x="562099" y="423554"/>
                  <a:pt x="449284" y="271153"/>
                  <a:pt x="451263" y="190005"/>
                </a:cubicBezTo>
                <a:cubicBezTo>
                  <a:pt x="453242" y="108857"/>
                  <a:pt x="536370" y="67293"/>
                  <a:pt x="558141" y="35626"/>
                </a:cubicBezTo>
                <a:cubicBezTo>
                  <a:pt x="579912" y="3959"/>
                  <a:pt x="580901" y="1979"/>
                  <a:pt x="581891" y="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Freeform 23">
            <a:extLst>
              <a:ext uri="{FF2B5EF4-FFF2-40B4-BE49-F238E27FC236}">
                <a16:creationId xmlns:a16="http://schemas.microsoft.com/office/drawing/2014/main" id="{ADB3426A-331B-3E4C-B151-551A0C12F5F3}"/>
              </a:ext>
            </a:extLst>
          </p:cNvPr>
          <p:cNvSpPr/>
          <p:nvPr/>
        </p:nvSpPr>
        <p:spPr>
          <a:xfrm>
            <a:off x="4875627" y="2046085"/>
            <a:ext cx="581891" cy="1235034"/>
          </a:xfrm>
          <a:custGeom>
            <a:avLst/>
            <a:gdLst>
              <a:gd name="connsiteX0" fmla="*/ 0 w 581891"/>
              <a:gd name="connsiteY0" fmla="*/ 1235034 h 1235034"/>
              <a:gd name="connsiteX1" fmla="*/ 71252 w 581891"/>
              <a:gd name="connsiteY1" fmla="*/ 926276 h 1235034"/>
              <a:gd name="connsiteX2" fmla="*/ 356260 w 581891"/>
              <a:gd name="connsiteY2" fmla="*/ 783772 h 1235034"/>
              <a:gd name="connsiteX3" fmla="*/ 546265 w 581891"/>
              <a:gd name="connsiteY3" fmla="*/ 522515 h 1235034"/>
              <a:gd name="connsiteX4" fmla="*/ 451263 w 581891"/>
              <a:gd name="connsiteY4" fmla="*/ 190005 h 1235034"/>
              <a:gd name="connsiteX5" fmla="*/ 558141 w 581891"/>
              <a:gd name="connsiteY5" fmla="*/ 35626 h 1235034"/>
              <a:gd name="connsiteX6" fmla="*/ 581891 w 581891"/>
              <a:gd name="connsiteY6" fmla="*/ 0 h 1235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891" h="1235034">
                <a:moveTo>
                  <a:pt x="0" y="1235034"/>
                </a:moveTo>
                <a:cubicBezTo>
                  <a:pt x="5937" y="1118260"/>
                  <a:pt x="11875" y="1001486"/>
                  <a:pt x="71252" y="926276"/>
                </a:cubicBezTo>
                <a:cubicBezTo>
                  <a:pt x="130629" y="851066"/>
                  <a:pt x="277091" y="851065"/>
                  <a:pt x="356260" y="783772"/>
                </a:cubicBezTo>
                <a:cubicBezTo>
                  <a:pt x="435429" y="716479"/>
                  <a:pt x="530431" y="621476"/>
                  <a:pt x="546265" y="522515"/>
                </a:cubicBezTo>
                <a:cubicBezTo>
                  <a:pt x="562099" y="423554"/>
                  <a:pt x="449284" y="271153"/>
                  <a:pt x="451263" y="190005"/>
                </a:cubicBezTo>
                <a:cubicBezTo>
                  <a:pt x="453242" y="108857"/>
                  <a:pt x="536370" y="67293"/>
                  <a:pt x="558141" y="35626"/>
                </a:cubicBezTo>
                <a:cubicBezTo>
                  <a:pt x="579912" y="3959"/>
                  <a:pt x="580901" y="1979"/>
                  <a:pt x="581891" y="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p14="http://schemas.microsoft.com/office/powerpoint/2010/main">
        <mc:Choice Requires="p14">
          <p:contentPart p14:bwMode="auto" r:id="rId17">
            <p14:nvContentPartPr>
              <p14:cNvPr id="27" name="Ink 26">
                <a:extLst>
                  <a:ext uri="{FF2B5EF4-FFF2-40B4-BE49-F238E27FC236}">
                    <a16:creationId xmlns:a16="http://schemas.microsoft.com/office/drawing/2014/main" id="{F972A870-E123-A84C-878A-A22925907C16}"/>
                  </a:ext>
                </a:extLst>
              </p14:cNvPr>
              <p14:cNvContentPartPr/>
              <p14:nvPr/>
            </p14:nvContentPartPr>
            <p14:xfrm>
              <a:off x="5345055" y="2313168"/>
              <a:ext cx="70920" cy="82440"/>
            </p14:xfrm>
          </p:contentPart>
        </mc:Choice>
        <mc:Fallback xmlns="">
          <p:pic>
            <p:nvPicPr>
              <p:cNvPr id="27" name="Ink 26">
                <a:extLst>
                  <a:ext uri="{FF2B5EF4-FFF2-40B4-BE49-F238E27FC236}">
                    <a16:creationId xmlns:a16="http://schemas.microsoft.com/office/drawing/2014/main" id="{F972A870-E123-A84C-878A-A22925907C16}"/>
                  </a:ext>
                </a:extLst>
              </p:cNvPr>
              <p:cNvPicPr/>
              <p:nvPr/>
            </p:nvPicPr>
            <p:blipFill>
              <a:blip r:embed="rId9"/>
              <a:stretch>
                <a:fillRect/>
              </a:stretch>
            </p:blipFill>
            <p:spPr>
              <a:xfrm>
                <a:off x="5340735" y="2308848"/>
                <a:ext cx="79560" cy="9108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8" name="Ink 27">
                <a:extLst>
                  <a:ext uri="{FF2B5EF4-FFF2-40B4-BE49-F238E27FC236}">
                    <a16:creationId xmlns:a16="http://schemas.microsoft.com/office/drawing/2014/main" id="{25D203A0-6E70-A044-AD35-9096D83E7895}"/>
                  </a:ext>
                </a:extLst>
              </p14:cNvPr>
              <p14:cNvContentPartPr/>
              <p14:nvPr/>
            </p14:nvContentPartPr>
            <p14:xfrm>
              <a:off x="5558751" y="2082278"/>
              <a:ext cx="548280" cy="1316520"/>
            </p14:xfrm>
          </p:contentPart>
        </mc:Choice>
        <mc:Fallback xmlns="">
          <p:pic>
            <p:nvPicPr>
              <p:cNvPr id="28" name="Ink 27">
                <a:extLst>
                  <a:ext uri="{FF2B5EF4-FFF2-40B4-BE49-F238E27FC236}">
                    <a16:creationId xmlns:a16="http://schemas.microsoft.com/office/drawing/2014/main" id="{25D203A0-6E70-A044-AD35-9096D83E7895}"/>
                  </a:ext>
                </a:extLst>
              </p:cNvPr>
              <p:cNvPicPr/>
              <p:nvPr/>
            </p:nvPicPr>
            <p:blipFill>
              <a:blip r:embed="rId3"/>
              <a:stretch>
                <a:fillRect/>
              </a:stretch>
            </p:blipFill>
            <p:spPr>
              <a:xfrm>
                <a:off x="5549751" y="2073278"/>
                <a:ext cx="565920" cy="133416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9" name="Ink 28">
                <a:extLst>
                  <a:ext uri="{FF2B5EF4-FFF2-40B4-BE49-F238E27FC236}">
                    <a16:creationId xmlns:a16="http://schemas.microsoft.com/office/drawing/2014/main" id="{9A26DF4D-C146-6B4D-B8D7-123B777D208B}"/>
                  </a:ext>
                </a:extLst>
              </p14:cNvPr>
              <p14:cNvContentPartPr/>
              <p14:nvPr/>
            </p14:nvContentPartPr>
            <p14:xfrm>
              <a:off x="5713191" y="2102798"/>
              <a:ext cx="552240" cy="1339920"/>
            </p14:xfrm>
          </p:contentPart>
        </mc:Choice>
        <mc:Fallback xmlns="">
          <p:pic>
            <p:nvPicPr>
              <p:cNvPr id="29" name="Ink 28">
                <a:extLst>
                  <a:ext uri="{FF2B5EF4-FFF2-40B4-BE49-F238E27FC236}">
                    <a16:creationId xmlns:a16="http://schemas.microsoft.com/office/drawing/2014/main" id="{9A26DF4D-C146-6B4D-B8D7-123B777D208B}"/>
                  </a:ext>
                </a:extLst>
              </p:cNvPr>
              <p:cNvPicPr/>
              <p:nvPr/>
            </p:nvPicPr>
            <p:blipFill>
              <a:blip r:embed="rId12"/>
              <a:stretch>
                <a:fillRect/>
              </a:stretch>
            </p:blipFill>
            <p:spPr>
              <a:xfrm>
                <a:off x="5704191" y="2093798"/>
                <a:ext cx="569880" cy="135756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31" name="Ink 30">
                <a:extLst>
                  <a:ext uri="{FF2B5EF4-FFF2-40B4-BE49-F238E27FC236}">
                    <a16:creationId xmlns:a16="http://schemas.microsoft.com/office/drawing/2014/main" id="{4EEDB827-F830-E346-8B6A-93E0335DB920}"/>
                  </a:ext>
                </a:extLst>
              </p14:cNvPr>
              <p14:cNvContentPartPr/>
              <p14:nvPr/>
            </p14:nvContentPartPr>
            <p14:xfrm>
              <a:off x="5671791" y="3108278"/>
              <a:ext cx="49320" cy="76680"/>
            </p14:xfrm>
          </p:contentPart>
        </mc:Choice>
        <mc:Fallback xmlns="">
          <p:pic>
            <p:nvPicPr>
              <p:cNvPr id="31" name="Ink 30">
                <a:extLst>
                  <a:ext uri="{FF2B5EF4-FFF2-40B4-BE49-F238E27FC236}">
                    <a16:creationId xmlns:a16="http://schemas.microsoft.com/office/drawing/2014/main" id="{4EEDB827-F830-E346-8B6A-93E0335DB920}"/>
                  </a:ext>
                </a:extLst>
              </p:cNvPr>
              <p:cNvPicPr/>
              <p:nvPr/>
            </p:nvPicPr>
            <p:blipFill>
              <a:blip r:embed="rId14"/>
              <a:stretch>
                <a:fillRect/>
              </a:stretch>
            </p:blipFill>
            <p:spPr>
              <a:xfrm>
                <a:off x="5667471" y="3103958"/>
                <a:ext cx="57960" cy="85320"/>
              </a:xfrm>
              <a:prstGeom prst="rect">
                <a:avLst/>
              </a:prstGeom>
            </p:spPr>
          </p:pic>
        </mc:Fallback>
      </mc:AlternateContent>
      <p:sp>
        <p:nvSpPr>
          <p:cNvPr id="33" name="TextBox 32">
            <a:extLst>
              <a:ext uri="{FF2B5EF4-FFF2-40B4-BE49-F238E27FC236}">
                <a16:creationId xmlns:a16="http://schemas.microsoft.com/office/drawing/2014/main" id="{542B0089-4FF3-8843-8D58-62611FCD8CE5}"/>
              </a:ext>
            </a:extLst>
          </p:cNvPr>
          <p:cNvSpPr txBox="1"/>
          <p:nvPr/>
        </p:nvSpPr>
        <p:spPr>
          <a:xfrm>
            <a:off x="4590912" y="3610793"/>
            <a:ext cx="193567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Hybrid will have two functional genes in different locations </a:t>
            </a:r>
          </a:p>
        </p:txBody>
      </p:sp>
      <mc:AlternateContent xmlns:mc="http://schemas.openxmlformats.org/markup-compatibility/2006" xmlns:p14="http://schemas.microsoft.com/office/powerpoint/2010/main">
        <mc:Choice Requires="p14">
          <p:contentPart p14:bwMode="auto" r:id="rId21">
            <p14:nvContentPartPr>
              <p14:cNvPr id="42" name="Ink 41">
                <a:extLst>
                  <a:ext uri="{FF2B5EF4-FFF2-40B4-BE49-F238E27FC236}">
                    <a16:creationId xmlns:a16="http://schemas.microsoft.com/office/drawing/2014/main" id="{5BE80AA9-0AA0-344C-B162-28DEDCF7623B}"/>
                  </a:ext>
                </a:extLst>
              </p14:cNvPr>
              <p14:cNvContentPartPr/>
              <p14:nvPr/>
            </p14:nvContentPartPr>
            <p14:xfrm>
              <a:off x="2846258" y="2090203"/>
              <a:ext cx="1477080" cy="863280"/>
            </p14:xfrm>
          </p:contentPart>
        </mc:Choice>
        <mc:Fallback xmlns="">
          <p:pic>
            <p:nvPicPr>
              <p:cNvPr id="42" name="Ink 41">
                <a:extLst>
                  <a:ext uri="{FF2B5EF4-FFF2-40B4-BE49-F238E27FC236}">
                    <a16:creationId xmlns:a16="http://schemas.microsoft.com/office/drawing/2014/main" id="{5BE80AA9-0AA0-344C-B162-28DEDCF7623B}"/>
                  </a:ext>
                </a:extLst>
              </p:cNvPr>
              <p:cNvPicPr/>
              <p:nvPr/>
            </p:nvPicPr>
            <p:blipFill>
              <a:blip r:embed="rId22"/>
              <a:stretch>
                <a:fillRect/>
              </a:stretch>
            </p:blipFill>
            <p:spPr>
              <a:xfrm>
                <a:off x="2841938" y="2085883"/>
                <a:ext cx="1485720" cy="87192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43" name="Ink 42">
                <a:extLst>
                  <a:ext uri="{FF2B5EF4-FFF2-40B4-BE49-F238E27FC236}">
                    <a16:creationId xmlns:a16="http://schemas.microsoft.com/office/drawing/2014/main" id="{67F779BE-B567-8D41-B2B0-6903CD79D50B}"/>
                  </a:ext>
                </a:extLst>
              </p14:cNvPr>
              <p14:cNvContentPartPr/>
              <p14:nvPr/>
            </p14:nvContentPartPr>
            <p14:xfrm>
              <a:off x="2695778" y="2968963"/>
              <a:ext cx="1589760" cy="912600"/>
            </p14:xfrm>
          </p:contentPart>
        </mc:Choice>
        <mc:Fallback xmlns="">
          <p:pic>
            <p:nvPicPr>
              <p:cNvPr id="43" name="Ink 42">
                <a:extLst>
                  <a:ext uri="{FF2B5EF4-FFF2-40B4-BE49-F238E27FC236}">
                    <a16:creationId xmlns:a16="http://schemas.microsoft.com/office/drawing/2014/main" id="{67F779BE-B567-8D41-B2B0-6903CD79D50B}"/>
                  </a:ext>
                </a:extLst>
              </p:cNvPr>
              <p:cNvPicPr/>
              <p:nvPr/>
            </p:nvPicPr>
            <p:blipFill>
              <a:blip r:embed="rId24"/>
              <a:stretch>
                <a:fillRect/>
              </a:stretch>
            </p:blipFill>
            <p:spPr>
              <a:xfrm>
                <a:off x="2691458" y="2964643"/>
                <a:ext cx="1598400" cy="92124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50" name="Ink 49">
                <a:extLst>
                  <a:ext uri="{FF2B5EF4-FFF2-40B4-BE49-F238E27FC236}">
                    <a16:creationId xmlns:a16="http://schemas.microsoft.com/office/drawing/2014/main" id="{38279B8C-7DFF-C442-B0C1-8DBE3ED091AB}"/>
                  </a:ext>
                </a:extLst>
              </p14:cNvPr>
              <p14:cNvContentPartPr/>
              <p14:nvPr/>
            </p14:nvContentPartPr>
            <p14:xfrm>
              <a:off x="4201298" y="2835403"/>
              <a:ext cx="146520" cy="221400"/>
            </p14:xfrm>
          </p:contentPart>
        </mc:Choice>
        <mc:Fallback xmlns="">
          <p:pic>
            <p:nvPicPr>
              <p:cNvPr id="50" name="Ink 49">
                <a:extLst>
                  <a:ext uri="{FF2B5EF4-FFF2-40B4-BE49-F238E27FC236}">
                    <a16:creationId xmlns:a16="http://schemas.microsoft.com/office/drawing/2014/main" id="{38279B8C-7DFF-C442-B0C1-8DBE3ED091AB}"/>
                  </a:ext>
                </a:extLst>
              </p:cNvPr>
              <p:cNvPicPr/>
              <p:nvPr/>
            </p:nvPicPr>
            <p:blipFill>
              <a:blip r:embed="rId26"/>
              <a:stretch>
                <a:fillRect/>
              </a:stretch>
            </p:blipFill>
            <p:spPr>
              <a:xfrm>
                <a:off x="4196978" y="2831083"/>
                <a:ext cx="155160" cy="23004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51" name="Ink 50">
                <a:extLst>
                  <a:ext uri="{FF2B5EF4-FFF2-40B4-BE49-F238E27FC236}">
                    <a16:creationId xmlns:a16="http://schemas.microsoft.com/office/drawing/2014/main" id="{6F459CC2-AB6E-B340-9021-DC8921005FE4}"/>
                  </a:ext>
                </a:extLst>
              </p14:cNvPr>
              <p14:cNvContentPartPr/>
              <p14:nvPr/>
            </p14:nvContentPartPr>
            <p14:xfrm>
              <a:off x="1517498" y="-251364"/>
              <a:ext cx="360" cy="1440"/>
            </p14:xfrm>
          </p:contentPart>
        </mc:Choice>
        <mc:Fallback xmlns="">
          <p:pic>
            <p:nvPicPr>
              <p:cNvPr id="51" name="Ink 50">
                <a:extLst>
                  <a:ext uri="{FF2B5EF4-FFF2-40B4-BE49-F238E27FC236}">
                    <a16:creationId xmlns:a16="http://schemas.microsoft.com/office/drawing/2014/main" id="{6F459CC2-AB6E-B340-9021-DC8921005FE4}"/>
                  </a:ext>
                </a:extLst>
              </p:cNvPr>
              <p:cNvPicPr/>
              <p:nvPr/>
            </p:nvPicPr>
            <p:blipFill>
              <a:blip r:embed="rId28"/>
              <a:stretch>
                <a:fillRect/>
              </a:stretch>
            </p:blipFill>
            <p:spPr>
              <a:xfrm>
                <a:off x="1513178" y="-255684"/>
                <a:ext cx="9000" cy="1008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52" name="Ink 51">
                <a:extLst>
                  <a:ext uri="{FF2B5EF4-FFF2-40B4-BE49-F238E27FC236}">
                    <a16:creationId xmlns:a16="http://schemas.microsoft.com/office/drawing/2014/main" id="{B7C5C0E4-E331-FC48-8D57-A1913C873796}"/>
                  </a:ext>
                </a:extLst>
              </p14:cNvPr>
              <p14:cNvContentPartPr/>
              <p14:nvPr/>
            </p14:nvContentPartPr>
            <p14:xfrm>
              <a:off x="4231898" y="-473124"/>
              <a:ext cx="360" cy="1440"/>
            </p14:xfrm>
          </p:contentPart>
        </mc:Choice>
        <mc:Fallback xmlns="">
          <p:pic>
            <p:nvPicPr>
              <p:cNvPr id="52" name="Ink 51">
                <a:extLst>
                  <a:ext uri="{FF2B5EF4-FFF2-40B4-BE49-F238E27FC236}">
                    <a16:creationId xmlns:a16="http://schemas.microsoft.com/office/drawing/2014/main" id="{B7C5C0E4-E331-FC48-8D57-A1913C873796}"/>
                  </a:ext>
                </a:extLst>
              </p:cNvPr>
              <p:cNvPicPr/>
              <p:nvPr/>
            </p:nvPicPr>
            <p:blipFill>
              <a:blip r:embed="rId28"/>
              <a:stretch>
                <a:fillRect/>
              </a:stretch>
            </p:blipFill>
            <p:spPr>
              <a:xfrm>
                <a:off x="4227578" y="-477444"/>
                <a:ext cx="9000" cy="1008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53" name="Ink 52">
                <a:extLst>
                  <a:ext uri="{FF2B5EF4-FFF2-40B4-BE49-F238E27FC236}">
                    <a16:creationId xmlns:a16="http://schemas.microsoft.com/office/drawing/2014/main" id="{69879359-690A-1343-BA0E-A12EE2FF7698}"/>
                  </a:ext>
                </a:extLst>
              </p14:cNvPr>
              <p14:cNvContentPartPr/>
              <p14:nvPr/>
            </p14:nvContentPartPr>
            <p14:xfrm>
              <a:off x="7701578" y="-356124"/>
              <a:ext cx="360" cy="360"/>
            </p14:xfrm>
          </p:contentPart>
        </mc:Choice>
        <mc:Fallback xmlns="">
          <p:pic>
            <p:nvPicPr>
              <p:cNvPr id="53" name="Ink 52">
                <a:extLst>
                  <a:ext uri="{FF2B5EF4-FFF2-40B4-BE49-F238E27FC236}">
                    <a16:creationId xmlns:a16="http://schemas.microsoft.com/office/drawing/2014/main" id="{69879359-690A-1343-BA0E-A12EE2FF7698}"/>
                  </a:ext>
                </a:extLst>
              </p:cNvPr>
              <p:cNvPicPr/>
              <p:nvPr/>
            </p:nvPicPr>
            <p:blipFill>
              <a:blip r:embed="rId28"/>
              <a:stretch>
                <a:fillRect/>
              </a:stretch>
            </p:blipFill>
            <p:spPr>
              <a:xfrm>
                <a:off x="7697258" y="-360444"/>
                <a:ext cx="9000" cy="9000"/>
              </a:xfrm>
              <a:prstGeom prst="rect">
                <a:avLst/>
              </a:prstGeom>
            </p:spPr>
          </p:pic>
        </mc:Fallback>
      </mc:AlternateContent>
      <p:sp>
        <p:nvSpPr>
          <p:cNvPr id="54" name="TextBox 53">
            <a:extLst>
              <a:ext uri="{FF2B5EF4-FFF2-40B4-BE49-F238E27FC236}">
                <a16:creationId xmlns:a16="http://schemas.microsoft.com/office/drawing/2014/main" id="{C4A49162-05A2-134D-B3D6-0147913D8865}"/>
              </a:ext>
            </a:extLst>
          </p:cNvPr>
          <p:cNvSpPr txBox="1"/>
          <p:nvPr/>
        </p:nvSpPr>
        <p:spPr>
          <a:xfrm>
            <a:off x="5456793" y="881950"/>
            <a:ext cx="532518"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F1</a:t>
            </a:r>
          </a:p>
        </p:txBody>
      </p:sp>
      <p:sp>
        <p:nvSpPr>
          <p:cNvPr id="55" name="TextBox 54">
            <a:extLst>
              <a:ext uri="{FF2B5EF4-FFF2-40B4-BE49-F238E27FC236}">
                <a16:creationId xmlns:a16="http://schemas.microsoft.com/office/drawing/2014/main" id="{0E59EBDF-13F9-ED41-B904-A0CC069BCD07}"/>
              </a:ext>
            </a:extLst>
          </p:cNvPr>
          <p:cNvSpPr txBox="1"/>
          <p:nvPr/>
        </p:nvSpPr>
        <p:spPr>
          <a:xfrm>
            <a:off x="9413031" y="809094"/>
            <a:ext cx="532518"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F2</a:t>
            </a:r>
          </a:p>
        </p:txBody>
      </p:sp>
      <p:cxnSp>
        <p:nvCxnSpPr>
          <p:cNvPr id="57" name="Straight Connector 56">
            <a:extLst>
              <a:ext uri="{FF2B5EF4-FFF2-40B4-BE49-F238E27FC236}">
                <a16:creationId xmlns:a16="http://schemas.microsoft.com/office/drawing/2014/main" id="{B426020C-5FCA-C14F-99EB-32FC57E16652}"/>
              </a:ext>
            </a:extLst>
          </p:cNvPr>
          <p:cNvCxnSpPr/>
          <p:nvPr/>
        </p:nvCxnSpPr>
        <p:spPr>
          <a:xfrm>
            <a:off x="8348352" y="1846699"/>
            <a:ext cx="26244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DEA4BB41-9347-ED47-B3DF-A802382C2F1E}"/>
              </a:ext>
            </a:extLst>
          </p:cNvPr>
          <p:cNvCxnSpPr/>
          <p:nvPr/>
        </p:nvCxnSpPr>
        <p:spPr>
          <a:xfrm>
            <a:off x="8348352" y="2663602"/>
            <a:ext cx="26244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83F4769-C980-E041-92CD-7D222480F9EC}"/>
              </a:ext>
            </a:extLst>
          </p:cNvPr>
          <p:cNvCxnSpPr/>
          <p:nvPr/>
        </p:nvCxnSpPr>
        <p:spPr>
          <a:xfrm>
            <a:off x="8348351" y="3593276"/>
            <a:ext cx="2624447" cy="0"/>
          </a:xfrm>
          <a:prstGeom prst="line">
            <a:avLst/>
          </a:prstGeom>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B9710970-6BAD-7D42-AF83-45F1986E9AB8}"/>
              </a:ext>
            </a:extLst>
          </p:cNvPr>
          <p:cNvSpPr txBox="1"/>
          <p:nvPr/>
        </p:nvSpPr>
        <p:spPr>
          <a:xfrm>
            <a:off x="8597735" y="1413164"/>
            <a:ext cx="74251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Chr1+</a:t>
            </a:r>
          </a:p>
        </p:txBody>
      </p:sp>
      <p:sp>
        <p:nvSpPr>
          <p:cNvPr id="61" name="TextBox 60">
            <a:extLst>
              <a:ext uri="{FF2B5EF4-FFF2-40B4-BE49-F238E27FC236}">
                <a16:creationId xmlns:a16="http://schemas.microsoft.com/office/drawing/2014/main" id="{EBBECA45-7DFE-DA4B-87F8-356A00778719}"/>
              </a:ext>
            </a:extLst>
          </p:cNvPr>
          <p:cNvSpPr txBox="1"/>
          <p:nvPr/>
        </p:nvSpPr>
        <p:spPr>
          <a:xfrm>
            <a:off x="10173966" y="1405248"/>
            <a:ext cx="75052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Chr1 -</a:t>
            </a:r>
          </a:p>
        </p:txBody>
      </p:sp>
      <p:cxnSp>
        <p:nvCxnSpPr>
          <p:cNvPr id="62" name="Straight Connector 61">
            <a:extLst>
              <a:ext uri="{FF2B5EF4-FFF2-40B4-BE49-F238E27FC236}">
                <a16:creationId xmlns:a16="http://schemas.microsoft.com/office/drawing/2014/main" id="{AB39D6EB-D2E8-964C-B3D9-A7851B849929}"/>
              </a:ext>
            </a:extLst>
          </p:cNvPr>
          <p:cNvCxnSpPr>
            <a:cxnSpLocks/>
          </p:cNvCxnSpPr>
          <p:nvPr/>
        </p:nvCxnSpPr>
        <p:spPr>
          <a:xfrm flipV="1">
            <a:off x="8348351" y="1861544"/>
            <a:ext cx="0" cy="1731732"/>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0159A28-D50D-E247-8C50-9481C21B1644}"/>
              </a:ext>
            </a:extLst>
          </p:cNvPr>
          <p:cNvCxnSpPr>
            <a:cxnSpLocks/>
          </p:cNvCxnSpPr>
          <p:nvPr/>
        </p:nvCxnSpPr>
        <p:spPr>
          <a:xfrm flipV="1">
            <a:off x="9785265" y="1849669"/>
            <a:ext cx="0" cy="1731732"/>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536F61BE-26C5-404E-A9E8-3984B9CAD5CB}"/>
              </a:ext>
            </a:extLst>
          </p:cNvPr>
          <p:cNvCxnSpPr>
            <a:cxnSpLocks/>
          </p:cNvCxnSpPr>
          <p:nvPr/>
        </p:nvCxnSpPr>
        <p:spPr>
          <a:xfrm flipV="1">
            <a:off x="10972797" y="1837793"/>
            <a:ext cx="0" cy="1731732"/>
          </a:xfrm>
          <a:prstGeom prst="line">
            <a:avLst/>
          </a:prstGeom>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EB12A1E3-A4C3-7F42-B940-CFAFC768B513}"/>
              </a:ext>
            </a:extLst>
          </p:cNvPr>
          <p:cNvSpPr txBox="1"/>
          <p:nvPr/>
        </p:nvSpPr>
        <p:spPr>
          <a:xfrm>
            <a:off x="7441565" y="2058933"/>
            <a:ext cx="74251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Chr2+</a:t>
            </a:r>
          </a:p>
        </p:txBody>
      </p:sp>
      <p:sp>
        <p:nvSpPr>
          <p:cNvPr id="68" name="TextBox 67">
            <a:extLst>
              <a:ext uri="{FF2B5EF4-FFF2-40B4-BE49-F238E27FC236}">
                <a16:creationId xmlns:a16="http://schemas.microsoft.com/office/drawing/2014/main" id="{9F7177B0-191B-174D-82ED-C991681E40C5}"/>
              </a:ext>
            </a:extLst>
          </p:cNvPr>
          <p:cNvSpPr txBox="1"/>
          <p:nvPr/>
        </p:nvSpPr>
        <p:spPr>
          <a:xfrm>
            <a:off x="7441565" y="3029700"/>
            <a:ext cx="75052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Chr2- </a:t>
            </a:r>
          </a:p>
        </p:txBody>
      </p:sp>
      <p:sp>
        <p:nvSpPr>
          <p:cNvPr id="69" name="TextBox 68">
            <a:extLst>
              <a:ext uri="{FF2B5EF4-FFF2-40B4-BE49-F238E27FC236}">
                <a16:creationId xmlns:a16="http://schemas.microsoft.com/office/drawing/2014/main" id="{2E8EA824-A5D7-B24D-8093-57049EAFAB20}"/>
              </a:ext>
            </a:extLst>
          </p:cNvPr>
          <p:cNvSpPr txBox="1"/>
          <p:nvPr/>
        </p:nvSpPr>
        <p:spPr>
          <a:xfrm>
            <a:off x="8760439" y="2068998"/>
            <a:ext cx="4171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a:t>
            </a:r>
          </a:p>
        </p:txBody>
      </p:sp>
      <p:sp>
        <p:nvSpPr>
          <p:cNvPr id="70" name="TextBox 69">
            <a:extLst>
              <a:ext uri="{FF2B5EF4-FFF2-40B4-BE49-F238E27FC236}">
                <a16:creationId xmlns:a16="http://schemas.microsoft.com/office/drawing/2014/main" id="{E1B0E3BC-4430-4C47-82D4-DAE2EB0CC5EB}"/>
              </a:ext>
            </a:extLst>
          </p:cNvPr>
          <p:cNvSpPr txBox="1"/>
          <p:nvPr/>
        </p:nvSpPr>
        <p:spPr>
          <a:xfrm>
            <a:off x="10197352" y="2067638"/>
            <a:ext cx="4171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72" name="TextBox 71">
            <a:extLst>
              <a:ext uri="{FF2B5EF4-FFF2-40B4-BE49-F238E27FC236}">
                <a16:creationId xmlns:a16="http://schemas.microsoft.com/office/drawing/2014/main" id="{AE438034-5F89-2144-AA2B-E28C3ACD6701}"/>
              </a:ext>
            </a:extLst>
          </p:cNvPr>
          <p:cNvSpPr txBox="1"/>
          <p:nvPr/>
        </p:nvSpPr>
        <p:spPr>
          <a:xfrm>
            <a:off x="8784189" y="2982038"/>
            <a:ext cx="4171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73" name="TextBox 72">
            <a:extLst>
              <a:ext uri="{FF2B5EF4-FFF2-40B4-BE49-F238E27FC236}">
                <a16:creationId xmlns:a16="http://schemas.microsoft.com/office/drawing/2014/main" id="{134E51E3-34E2-724D-8429-9D6409423FF3}"/>
              </a:ext>
            </a:extLst>
          </p:cNvPr>
          <p:cNvSpPr txBox="1"/>
          <p:nvPr/>
        </p:nvSpPr>
        <p:spPr>
          <a:xfrm>
            <a:off x="10124376" y="2943773"/>
            <a:ext cx="47000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0000"/>
                </a:solidFill>
                <a:effectLst/>
                <a:uLnTx/>
                <a:uFillTx/>
                <a:latin typeface="Calibri" panose="020F0502020204030204"/>
                <a:ea typeface="+mn-ea"/>
                <a:cs typeface="+mn-cs"/>
              </a:rPr>
              <a:t>0 +</a:t>
            </a:r>
          </a:p>
        </p:txBody>
      </p:sp>
      <p:sp>
        <p:nvSpPr>
          <p:cNvPr id="74" name="TextBox 73">
            <a:extLst>
              <a:ext uri="{FF2B5EF4-FFF2-40B4-BE49-F238E27FC236}">
                <a16:creationId xmlns:a16="http://schemas.microsoft.com/office/drawing/2014/main" id="{0678507F-6D06-024A-A8B5-40ED3438EC87}"/>
              </a:ext>
            </a:extLst>
          </p:cNvPr>
          <p:cNvSpPr txBox="1"/>
          <p:nvPr/>
        </p:nvSpPr>
        <p:spPr>
          <a:xfrm>
            <a:off x="8033655" y="3723071"/>
            <a:ext cx="350322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In 25% the F2 will not have a functional gene.</a:t>
            </a:r>
          </a:p>
        </p:txBody>
      </p:sp>
      <p:sp>
        <p:nvSpPr>
          <p:cNvPr id="75" name="TextBox 74">
            <a:extLst>
              <a:ext uri="{FF2B5EF4-FFF2-40B4-BE49-F238E27FC236}">
                <a16:creationId xmlns:a16="http://schemas.microsoft.com/office/drawing/2014/main" id="{A6F4E3EC-F624-E246-836C-950AFFB31C7A}"/>
              </a:ext>
            </a:extLst>
          </p:cNvPr>
          <p:cNvSpPr txBox="1"/>
          <p:nvPr/>
        </p:nvSpPr>
        <p:spPr>
          <a:xfrm>
            <a:off x="3244575" y="5211268"/>
            <a:ext cx="8393980"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In case 100 genes were initially duplicated.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50 will be differentially fixed, and for each of </a:t>
            </a:r>
            <a:b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these the chance of being completely lost is 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The chance the none of the 50 genes is lost is 0.75</a:t>
            </a:r>
            <a:r>
              <a:rPr kumimoji="0" lang="en-US" sz="2400" b="0" i="0" u="none" strike="noStrike" kern="1200" cap="none" spc="0" normalizeH="0" baseline="30000" noProof="0" dirty="0">
                <a:ln>
                  <a:noFill/>
                </a:ln>
                <a:solidFill>
                  <a:prstClr val="black"/>
                </a:solidFill>
                <a:effectLst/>
                <a:uLnTx/>
                <a:uFillTx/>
                <a:latin typeface="Calibri" panose="020F0502020204030204"/>
                <a:ea typeface="+mn-ea"/>
                <a:cs typeface="+mn-cs"/>
              </a:rPr>
              <a:t>50</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6x10</a:t>
            </a:r>
            <a:r>
              <a:rPr kumimoji="0" lang="en-US" sz="2400" b="0" i="0" u="none" strike="noStrike" kern="1200" cap="none" spc="0" normalizeH="0" baseline="30000" noProof="0" dirty="0">
                <a:ln>
                  <a:noFill/>
                </a:ln>
                <a:solidFill>
                  <a:prstClr val="black"/>
                </a:solidFill>
                <a:effectLst/>
                <a:uLnTx/>
                <a:uFillTx/>
                <a:latin typeface="Calibri" panose="020F0502020204030204"/>
                <a:ea typeface="+mn-ea"/>
                <a:cs typeface="+mn-cs"/>
              </a:rPr>
              <a:t>-7</a:t>
            </a:r>
          </a:p>
        </p:txBody>
      </p:sp>
    </p:spTree>
    <p:extLst>
      <p:ext uri="{BB962C8B-B14F-4D97-AF65-F5344CB8AC3E}">
        <p14:creationId xmlns:p14="http://schemas.microsoft.com/office/powerpoint/2010/main" val="35433287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Natural Selection and Mutual Aid</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595736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524000" y="120650"/>
            <a:ext cx="9144000" cy="977900"/>
          </a:xfrm>
        </p:spPr>
        <p:txBody>
          <a:bodyPr rtlCol="0">
            <a:normAutofit/>
          </a:bodyPr>
          <a:lstStyle/>
          <a:p>
            <a:pPr>
              <a:defRPr/>
            </a:pPr>
            <a:r>
              <a:rPr lang="en-US">
                <a:solidFill>
                  <a:srgbClr val="2D2DB9"/>
                </a:solidFill>
                <a:ea typeface="ＭＳ Ｐゴシック" pitchFamily="-65" charset="-128"/>
                <a:cs typeface="ＭＳ Ｐゴシック" pitchFamily="-65" charset="-128"/>
              </a:rPr>
              <a:t>Darwinian Evolution – Natural Selection </a:t>
            </a:r>
          </a:p>
        </p:txBody>
      </p:sp>
      <p:sp>
        <p:nvSpPr>
          <p:cNvPr id="83971" name="Rectangle 3"/>
          <p:cNvSpPr>
            <a:spLocks noGrp="1" noChangeArrowheads="1"/>
          </p:cNvSpPr>
          <p:nvPr>
            <p:ph idx="1"/>
          </p:nvPr>
        </p:nvSpPr>
        <p:spPr>
          <a:xfrm>
            <a:off x="1524000" y="5143500"/>
            <a:ext cx="2782888" cy="660400"/>
          </a:xfrm>
        </p:spPr>
        <p:txBody>
          <a:bodyPr rtlCol="0">
            <a:normAutofit fontScale="92500" lnSpcReduction="10000"/>
          </a:bodyPr>
          <a:lstStyle/>
          <a:p>
            <a:pPr>
              <a:buNone/>
              <a:defRPr/>
            </a:pPr>
            <a:r>
              <a:rPr lang="en-US" sz="2200">
                <a:solidFill>
                  <a:schemeClr val="bg1"/>
                </a:solidFill>
                <a:ea typeface="ＭＳ Ｐゴシック" pitchFamily="-65" charset="-128"/>
                <a:cs typeface="ＭＳ Ｐゴシック" pitchFamily="-65" charset="-128"/>
              </a:rPr>
              <a:t>Charles Darwin</a:t>
            </a:r>
          </a:p>
          <a:p>
            <a:pPr>
              <a:buNone/>
              <a:defRPr/>
            </a:pPr>
            <a:r>
              <a:rPr lang="en-US" sz="1600">
                <a:solidFill>
                  <a:schemeClr val="bg1"/>
                </a:solidFill>
                <a:ea typeface="ＭＳ Ｐゴシック" pitchFamily="-65" charset="-128"/>
                <a:cs typeface="ＭＳ Ｐゴシック" pitchFamily="-65" charset="-128"/>
              </a:rPr>
              <a:t>Photo by J. Cameron, 1869</a:t>
            </a:r>
            <a:endParaRPr lang="en-US" sz="1600">
              <a:ea typeface="ＭＳ Ｐゴシック" pitchFamily="-65" charset="-128"/>
              <a:cs typeface="ＭＳ Ｐゴシック" pitchFamily="-65" charset="-128"/>
            </a:endParaRPr>
          </a:p>
          <a:p>
            <a:pPr>
              <a:buFont typeface="Arial"/>
              <a:buChar char="•"/>
              <a:defRPr/>
            </a:pPr>
            <a:endParaRPr lang="en-US" sz="2200">
              <a:ea typeface="ＭＳ Ｐゴシック" pitchFamily="-65" charset="-128"/>
              <a:cs typeface="ＭＳ Ｐゴシック" pitchFamily="-65" charset="-128"/>
            </a:endParaRPr>
          </a:p>
        </p:txBody>
      </p:sp>
      <p:pic>
        <p:nvPicPr>
          <p:cNvPr id="1145860" name="Picture 4" descr="PG8519"/>
          <p:cNvPicPr>
            <a:picLocks noChangeAspect="1" noChangeArrowheads="1"/>
          </p:cNvPicPr>
          <p:nvPr/>
        </p:nvPicPr>
        <p:blipFill>
          <a:blip/>
          <a:srcRect/>
          <a:stretch>
            <a:fillRect/>
          </a:stretch>
        </p:blipFill>
        <p:spPr bwMode="auto">
          <a:xfrm>
            <a:off x="744262" y="973137"/>
            <a:ext cx="1839912" cy="2363788"/>
          </a:xfrm>
          <a:prstGeom prst="rect">
            <a:avLst/>
          </a:prstGeom>
          <a:noFill/>
          <a:effectLst>
            <a:outerShdw blurRad="63500" dist="38099" dir="2700000" algn="ctr" rotWithShape="0">
              <a:srgbClr val="000000">
                <a:alpha val="74998"/>
              </a:srgbClr>
            </a:outerShdw>
          </a:effectLst>
        </p:spPr>
      </p:pic>
      <p:pic>
        <p:nvPicPr>
          <p:cNvPr id="8" name="Picture 3"/>
          <p:cNvPicPr>
            <a:picLocks noChangeAspect="1"/>
          </p:cNvPicPr>
          <p:nvPr/>
        </p:nvPicPr>
        <p:blipFill>
          <a:blip/>
          <a:srcRect/>
          <a:stretch>
            <a:fillRect/>
          </a:stretch>
        </p:blipFill>
        <p:spPr bwMode="auto">
          <a:xfrm>
            <a:off x="796649" y="3429000"/>
            <a:ext cx="1531938" cy="3429000"/>
          </a:xfrm>
          <a:prstGeom prst="rect">
            <a:avLst/>
          </a:prstGeom>
          <a:noFill/>
          <a:effectLst>
            <a:outerShdw blurRad="63500" dist="38099" dir="2700000" algn="ctr" rotWithShape="0">
              <a:srgbClr val="000000">
                <a:alpha val="74998"/>
              </a:srgbClr>
            </a:outerShdw>
          </a:effectLst>
        </p:spPr>
      </p:pic>
      <p:sp>
        <p:nvSpPr>
          <p:cNvPr id="20485" name="TextBox 8"/>
          <p:cNvSpPr txBox="1">
            <a:spLocks noChangeArrowheads="1"/>
          </p:cNvSpPr>
          <p:nvPr/>
        </p:nvSpPr>
        <p:spPr bwMode="auto">
          <a:xfrm>
            <a:off x="3130826" y="1219201"/>
            <a:ext cx="8736496" cy="56323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charset="0"/>
                <a:ea typeface="ＭＳ Ｐゴシック" charset="0"/>
              </a:rPr>
              <a:t>…., if there be, owing to the high geometrical powers of increase of each species, at some age, season, or year, a </a:t>
            </a:r>
            <a:r>
              <a:rPr kumimoji="0" lang="en-US" sz="2400" b="1" i="0" u="none" strike="noStrike" kern="1200" cap="none" spc="0" normalizeH="0" baseline="0" noProof="0" dirty="0">
                <a:ln>
                  <a:noFill/>
                </a:ln>
                <a:solidFill>
                  <a:prstClr val="black"/>
                </a:solidFill>
                <a:effectLst/>
                <a:uLnTx/>
                <a:uFillTx/>
                <a:latin typeface="Calibri" charset="0"/>
                <a:ea typeface="ＭＳ Ｐゴシック" charset="0"/>
              </a:rPr>
              <a:t>severe struggle for life</a:t>
            </a:r>
            <a:r>
              <a:rPr kumimoji="0" lang="en-US" sz="2400" b="0" i="0" u="none" strike="noStrike" kern="1200" cap="none" spc="0" normalizeH="0" baseline="0" noProof="0" dirty="0">
                <a:ln>
                  <a:noFill/>
                </a:ln>
                <a:solidFill>
                  <a:prstClr val="black"/>
                </a:solidFill>
                <a:effectLst/>
                <a:uLnTx/>
                <a:uFillTx/>
                <a:latin typeface="Calibri" charset="0"/>
                <a:ea typeface="ＭＳ Ｐゴシック" charset="0"/>
              </a:rPr>
              <a:t>, and this certainly cannot be disputed; then, considering the infinite complexity of the relations of all organic beings to each other and to their conditions of existence, causing an infinite diversity in structure, constitution, and habits, to be advantageous to them, I think it would be a most extraordinary fact if no variation ever had occurred useful to each being's own welfare, in the same way as so many variations have occurred useful to man. But if variations useful to any organic being do occur, assuredly individuals thus </a:t>
            </a:r>
            <a:r>
              <a:rPr kumimoji="0" lang="en-US" sz="2400" b="0" i="0" u="none" strike="noStrike" kern="1200" cap="none" spc="0" normalizeH="0" baseline="0" noProof="0" dirty="0" err="1">
                <a:ln>
                  <a:noFill/>
                </a:ln>
                <a:solidFill>
                  <a:prstClr val="black"/>
                </a:solidFill>
                <a:effectLst/>
                <a:uLnTx/>
                <a:uFillTx/>
                <a:latin typeface="Calibri" charset="0"/>
                <a:ea typeface="ＭＳ Ｐゴシック" charset="0"/>
              </a:rPr>
              <a:t>characterised</a:t>
            </a:r>
            <a:r>
              <a:rPr kumimoji="0" lang="en-US" sz="2400" b="0" i="0" u="none" strike="noStrike" kern="1200" cap="none" spc="0" normalizeH="0" baseline="0" noProof="0" dirty="0">
                <a:ln>
                  <a:noFill/>
                </a:ln>
                <a:solidFill>
                  <a:prstClr val="black"/>
                </a:solidFill>
                <a:effectLst/>
                <a:uLnTx/>
                <a:uFillTx/>
                <a:latin typeface="Calibri" charset="0"/>
                <a:ea typeface="ＭＳ Ｐゴシック" charset="0"/>
              </a:rPr>
              <a:t> will have the best chance of being preserved in the struggle for life; and from </a:t>
            </a:r>
            <a:r>
              <a:rPr kumimoji="0" lang="en-US" sz="2400" b="1" i="0" u="none" strike="noStrike" kern="1200" cap="none" spc="0" normalizeH="0" baseline="0" noProof="0" dirty="0">
                <a:ln>
                  <a:noFill/>
                </a:ln>
                <a:solidFill>
                  <a:prstClr val="black"/>
                </a:solidFill>
                <a:effectLst/>
                <a:uLnTx/>
                <a:uFillTx/>
                <a:latin typeface="Calibri" charset="0"/>
                <a:ea typeface="ＭＳ Ｐゴシック" charset="0"/>
              </a:rPr>
              <a:t>the strong principle of inheritance </a:t>
            </a:r>
            <a:r>
              <a:rPr kumimoji="0" lang="en-US" sz="2400" b="0" i="0" u="none" strike="noStrike" kern="1200" cap="none" spc="0" normalizeH="0" baseline="0" noProof="0" dirty="0">
                <a:ln>
                  <a:noFill/>
                </a:ln>
                <a:solidFill>
                  <a:prstClr val="black"/>
                </a:solidFill>
                <a:effectLst/>
                <a:uLnTx/>
                <a:uFillTx/>
                <a:latin typeface="Calibri" charset="0"/>
                <a:ea typeface="ＭＳ Ｐゴシック" charset="0"/>
              </a:rPr>
              <a:t>they will tend to produce offspring similarly </a:t>
            </a:r>
            <a:r>
              <a:rPr kumimoji="0" lang="en-US" sz="2400" b="0" i="0" u="none" strike="noStrike" kern="1200" cap="none" spc="0" normalizeH="0" baseline="0" noProof="0" dirty="0" err="1">
                <a:ln>
                  <a:noFill/>
                </a:ln>
                <a:solidFill>
                  <a:prstClr val="black"/>
                </a:solidFill>
                <a:effectLst/>
                <a:uLnTx/>
                <a:uFillTx/>
                <a:latin typeface="Calibri" charset="0"/>
                <a:ea typeface="ＭＳ Ｐゴシック" charset="0"/>
              </a:rPr>
              <a:t>characterised</a:t>
            </a:r>
            <a:r>
              <a:rPr kumimoji="0" lang="en-US" sz="2400" b="0" i="0" u="none" strike="noStrike" kern="1200" cap="none" spc="0" normalizeH="0" baseline="0" noProof="0" dirty="0">
                <a:ln>
                  <a:noFill/>
                </a:ln>
                <a:solidFill>
                  <a:prstClr val="black"/>
                </a:solidFill>
                <a:effectLst/>
                <a:uLnTx/>
                <a:uFillTx/>
                <a:latin typeface="Calibri" charset="0"/>
                <a:ea typeface="ＭＳ Ｐゴシック" charset="0"/>
              </a:rPr>
              <a:t>. This principle of preservation, I have called, for the sake of brevity, Natural Selection. </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ctrTitle"/>
          </p:nvPr>
        </p:nvSpPr>
        <p:spPr>
          <a:xfrm>
            <a:off x="3611217" y="735496"/>
            <a:ext cx="7772400" cy="1085850"/>
          </a:xfrm>
        </p:spPr>
        <p:txBody>
          <a:bodyPr>
            <a:normAutofit fontScale="90000"/>
          </a:bodyPr>
          <a:lstStyle/>
          <a:p>
            <a:pPr eaLnBrk="1" hangingPunct="1"/>
            <a:r>
              <a:rPr lang="en-US" i="1">
                <a:latin typeface="Calibri" charset="0"/>
              </a:rPr>
              <a:t>Nature, red in tooth and claw</a:t>
            </a:r>
          </a:p>
        </p:txBody>
      </p:sp>
      <p:sp>
        <p:nvSpPr>
          <p:cNvPr id="3" name="Subtitle 2"/>
          <p:cNvSpPr>
            <a:spLocks noGrp="1"/>
          </p:cNvSpPr>
          <p:nvPr>
            <p:ph type="subTitle" idx="1"/>
          </p:nvPr>
        </p:nvSpPr>
        <p:spPr>
          <a:xfrm>
            <a:off x="3538330" y="1821346"/>
            <a:ext cx="7159487" cy="4721914"/>
          </a:xfrm>
        </p:spPr>
        <p:txBody>
          <a:bodyPr rtlCol="0">
            <a:normAutofit fontScale="70000" lnSpcReduction="20000"/>
          </a:bodyPr>
          <a:lstStyle/>
          <a:p>
            <a:pPr>
              <a:defRPr/>
            </a:pPr>
            <a:r>
              <a:rPr lang="en-US" i="1">
                <a:ea typeface="+mn-ea"/>
                <a:cs typeface="+mn-cs"/>
              </a:rPr>
              <a:t>Are God and Nature then at strife,</a:t>
            </a:r>
            <a:r>
              <a:rPr lang="en-US">
                <a:ea typeface="+mn-ea"/>
                <a:cs typeface="+mn-cs"/>
              </a:rPr>
              <a:t> </a:t>
            </a:r>
            <a:br>
              <a:rPr lang="en-US">
                <a:ea typeface="+mn-ea"/>
                <a:cs typeface="+mn-cs"/>
              </a:rPr>
            </a:br>
            <a:r>
              <a:rPr lang="en-US" i="1">
                <a:ea typeface="+mn-ea"/>
                <a:cs typeface="+mn-cs"/>
              </a:rPr>
              <a:t>That Nature lends such evil dreams?</a:t>
            </a:r>
            <a:br>
              <a:rPr lang="en-US" i="1">
                <a:ea typeface="+mn-ea"/>
                <a:cs typeface="+mn-cs"/>
              </a:rPr>
            </a:br>
            <a:r>
              <a:rPr lang="en-US">
                <a:ea typeface="+mn-ea"/>
                <a:cs typeface="+mn-cs"/>
              </a:rPr>
              <a:t> </a:t>
            </a:r>
            <a:r>
              <a:rPr lang="en-US" i="1">
                <a:ea typeface="+mn-ea"/>
                <a:cs typeface="+mn-cs"/>
              </a:rPr>
              <a:t>So careful of the type she seems,</a:t>
            </a:r>
            <a:r>
              <a:rPr lang="en-US">
                <a:ea typeface="+mn-ea"/>
                <a:cs typeface="+mn-cs"/>
              </a:rPr>
              <a:t> </a:t>
            </a:r>
            <a:br>
              <a:rPr lang="en-US">
                <a:ea typeface="+mn-ea"/>
                <a:cs typeface="+mn-cs"/>
              </a:rPr>
            </a:br>
            <a:r>
              <a:rPr lang="en-US" i="1">
                <a:ea typeface="+mn-ea"/>
                <a:cs typeface="+mn-cs"/>
              </a:rPr>
              <a:t>So careless of the single life;</a:t>
            </a:r>
            <a:r>
              <a:rPr lang="en-US">
                <a:ea typeface="+mn-ea"/>
                <a:cs typeface="+mn-cs"/>
              </a:rPr>
              <a:t> </a:t>
            </a:r>
            <a:br>
              <a:rPr lang="en-US">
                <a:ea typeface="+mn-ea"/>
                <a:cs typeface="+mn-cs"/>
              </a:rPr>
            </a:br>
            <a:endParaRPr lang="en-US">
              <a:ea typeface="+mn-ea"/>
              <a:cs typeface="+mn-cs"/>
            </a:endParaRPr>
          </a:p>
          <a:p>
            <a:pPr>
              <a:defRPr/>
            </a:pPr>
            <a:r>
              <a:rPr lang="en-US" i="1">
                <a:ea typeface="+mn-ea"/>
                <a:cs typeface="+mn-cs"/>
              </a:rPr>
              <a:t>That I, </a:t>
            </a:r>
            <a:r>
              <a:rPr lang="en-US" sz="3158" i="1"/>
              <a:t>considering everywhere</a:t>
            </a:r>
            <a:br>
              <a:rPr lang="en-US" sz="3158" i="1"/>
            </a:br>
            <a:r>
              <a:rPr lang="en-US" sz="3158" i="1"/>
              <a:t>Her secret meaning in her deeds, </a:t>
            </a:r>
            <a:br>
              <a:rPr lang="en-US" sz="3158" i="1"/>
            </a:br>
            <a:r>
              <a:rPr lang="en-US" sz="3158" i="1"/>
              <a:t>And finding that of fifty seeds </a:t>
            </a:r>
            <a:br>
              <a:rPr lang="en-US" sz="3158" i="1"/>
            </a:br>
            <a:r>
              <a:rPr lang="en-US" sz="3158" i="1"/>
              <a:t>She often brings but one </a:t>
            </a:r>
            <a:r>
              <a:rPr lang="en-US" i="1">
                <a:ea typeface="+mn-ea"/>
                <a:cs typeface="+mn-cs"/>
              </a:rPr>
              <a:t>to bear,</a:t>
            </a:r>
            <a:r>
              <a:rPr lang="en-US">
                <a:ea typeface="+mn-ea"/>
                <a:cs typeface="+mn-cs"/>
              </a:rPr>
              <a:t> </a:t>
            </a:r>
          </a:p>
          <a:p>
            <a:pPr>
              <a:defRPr/>
            </a:pPr>
            <a:endParaRPr lang="en-US">
              <a:ea typeface="+mn-ea"/>
              <a:cs typeface="+mn-cs"/>
            </a:endParaRPr>
          </a:p>
          <a:p>
            <a:pPr>
              <a:defRPr/>
            </a:pPr>
            <a:r>
              <a:rPr lang="en-US">
                <a:ea typeface="+mn-ea"/>
                <a:cs typeface="+mn-cs"/>
              </a:rPr>
              <a:t>Canto 56</a:t>
            </a:r>
          </a:p>
          <a:p>
            <a:pPr>
              <a:defRPr/>
            </a:pPr>
            <a:r>
              <a:rPr lang="en-US" i="1">
                <a:ea typeface="+mn-ea"/>
                <a:cs typeface="+mn-cs"/>
              </a:rPr>
              <a:t>Who trusted God was love indeed</a:t>
            </a:r>
            <a:br>
              <a:rPr lang="en-US" i="1">
                <a:ea typeface="+mn-ea"/>
                <a:cs typeface="+mn-cs"/>
              </a:rPr>
            </a:br>
            <a:r>
              <a:rPr lang="en-US" i="1">
                <a:ea typeface="+mn-ea"/>
                <a:cs typeface="+mn-cs"/>
              </a:rPr>
              <a:t>And love Creation's final law</a:t>
            </a:r>
            <a:br>
              <a:rPr lang="en-US" i="1">
                <a:ea typeface="+mn-ea"/>
                <a:cs typeface="+mn-cs"/>
              </a:rPr>
            </a:br>
            <a:r>
              <a:rPr lang="en-US" i="1" err="1">
                <a:ea typeface="+mn-ea"/>
                <a:cs typeface="+mn-cs"/>
              </a:rPr>
              <a:t>Tho</a:t>
            </a:r>
            <a:r>
              <a:rPr lang="en-US" i="1">
                <a:ea typeface="+mn-ea"/>
                <a:cs typeface="+mn-cs"/>
              </a:rPr>
              <a:t>' Nature, red in tooth and claw</a:t>
            </a:r>
            <a:br>
              <a:rPr lang="en-US" i="1">
                <a:ea typeface="+mn-ea"/>
                <a:cs typeface="+mn-cs"/>
              </a:rPr>
            </a:br>
            <a:r>
              <a:rPr lang="en-US" i="1">
                <a:ea typeface="+mn-ea"/>
                <a:cs typeface="+mn-cs"/>
              </a:rPr>
              <a:t>With ravine, </a:t>
            </a:r>
            <a:r>
              <a:rPr lang="en-US" i="1" err="1">
                <a:ea typeface="+mn-ea"/>
                <a:cs typeface="+mn-cs"/>
              </a:rPr>
              <a:t>shriek'd</a:t>
            </a:r>
            <a:r>
              <a:rPr lang="en-US" i="1">
                <a:ea typeface="+mn-ea"/>
                <a:cs typeface="+mn-cs"/>
              </a:rPr>
              <a:t> against his creed</a:t>
            </a:r>
          </a:p>
          <a:p>
            <a:pPr>
              <a:defRPr/>
            </a:pPr>
            <a:endParaRPr lang="en-US">
              <a:ea typeface="+mn-ea"/>
              <a:cs typeface="+mn-cs"/>
            </a:endParaRPr>
          </a:p>
          <a:p>
            <a:pPr>
              <a:defRPr/>
            </a:pPr>
            <a:r>
              <a:rPr lang="en-US">
                <a:ea typeface="+mn-ea"/>
                <a:cs typeface="+mn-cs"/>
              </a:rPr>
              <a:t>From: Alfred Lord Tennyson's </a:t>
            </a:r>
            <a:r>
              <a:rPr lang="en-US" i="1">
                <a:ea typeface="+mn-ea"/>
                <a:cs typeface="+mn-cs"/>
              </a:rPr>
              <a:t>In Memoriam A. H. H.</a:t>
            </a:r>
            <a:r>
              <a:rPr lang="en-US">
                <a:ea typeface="+mn-ea"/>
                <a:cs typeface="+mn-cs"/>
              </a:rPr>
              <a:t>, 1850 (published before Darwin's  Origin of species)</a:t>
            </a:r>
          </a:p>
        </p:txBody>
      </p:sp>
      <p:pic>
        <p:nvPicPr>
          <p:cNvPr id="22531" name="Picture 3"/>
          <p:cNvPicPr>
            <a:picLocks noChangeAspect="1"/>
          </p:cNvPicPr>
          <p:nvPr/>
        </p:nvPicPr>
        <p:blipFill>
          <a:blip>
            <a:extLst>
              <a:ext uri="{28A0092B-C50C-407E-A947-70E740481C1C}">
                <a14:useLocalDpi xmlns:a14="http://schemas.microsoft.com/office/drawing/2010/main" val="0"/>
              </a:ext>
            </a:extLst>
          </a:blip>
          <a:srcRect/>
          <a:stretch>
            <a:fillRect/>
          </a:stretch>
        </p:blipFill>
        <p:spPr bwMode="auto">
          <a:xfrm>
            <a:off x="808383" y="917953"/>
            <a:ext cx="2276475" cy="3389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1850" y="146050"/>
            <a:ext cx="6838950" cy="793750"/>
          </a:xfrm>
        </p:spPr>
        <p:txBody>
          <a:bodyPr rtlCol="0">
            <a:normAutofit fontScale="90000"/>
          </a:bodyPr>
          <a:lstStyle/>
          <a:p>
            <a:pPr>
              <a:defRPr/>
            </a:pPr>
            <a:r>
              <a:rPr lang="en-US" dirty="0">
                <a:ea typeface="+mj-ea"/>
                <a:cs typeface="+mj-cs"/>
              </a:rPr>
              <a:t>Social Darwinism and Eugenics</a:t>
            </a:r>
            <a:br>
              <a:rPr lang="en-US" dirty="0">
                <a:ea typeface="+mj-ea"/>
                <a:cs typeface="+mj-cs"/>
              </a:rPr>
            </a:br>
            <a:r>
              <a:rPr lang="en-US" sz="2222" dirty="0"/>
              <a:t>(Spencer, Malthus, Galton)</a:t>
            </a:r>
          </a:p>
        </p:txBody>
      </p:sp>
      <p:pic>
        <p:nvPicPr>
          <p:cNvPr id="23554" name="Picture 3"/>
          <p:cNvPicPr>
            <a:picLocks noChangeAspect="1"/>
          </p:cNvPicPr>
          <p:nvPr/>
        </p:nvPicPr>
        <p:blipFill>
          <a:blip>
            <a:extLst>
              <a:ext uri="{28A0092B-C50C-407E-A947-70E740481C1C}">
                <a14:useLocalDpi xmlns:a14="http://schemas.microsoft.com/office/drawing/2010/main" val="0"/>
              </a:ext>
            </a:extLst>
          </a:blip>
          <a:srcRect/>
          <a:stretch>
            <a:fillRect/>
          </a:stretch>
        </p:blipFill>
        <p:spPr bwMode="auto">
          <a:xfrm>
            <a:off x="1136651" y="146050"/>
            <a:ext cx="1812925" cy="2613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3555" name="TextBox 5"/>
          <p:cNvSpPr txBox="1">
            <a:spLocks noChangeArrowheads="1"/>
          </p:cNvSpPr>
          <p:nvPr/>
        </p:nvSpPr>
        <p:spPr bwMode="auto">
          <a:xfrm>
            <a:off x="3371850" y="1064644"/>
            <a:ext cx="6234113" cy="16312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dirty="0">
                <a:ln>
                  <a:noFill/>
                </a:ln>
                <a:solidFill>
                  <a:prstClr val="black"/>
                </a:solidFill>
                <a:effectLst/>
                <a:uLnTx/>
                <a:uFillTx/>
                <a:latin typeface="Calibri" charset="0"/>
                <a:ea typeface="ＭＳ Ｐゴシック" charset="0"/>
              </a:rPr>
              <a:t>Herbert Spencer </a:t>
            </a:r>
            <a:r>
              <a:rPr kumimoji="0" lang="en-US" sz="2000" b="0" i="0" u="none" strike="noStrike" kern="1200" cap="none" spc="0" normalizeH="0" baseline="0" noProof="0" dirty="0">
                <a:ln>
                  <a:noFill/>
                </a:ln>
                <a:solidFill>
                  <a:prstClr val="black"/>
                </a:solidFill>
                <a:effectLst/>
                <a:uLnTx/>
                <a:uFillTx/>
                <a:latin typeface="Calibri" charset="0"/>
                <a:ea typeface="ＭＳ Ｐゴシック" charset="0"/>
              </a:rPr>
              <a:t>in his </a:t>
            </a:r>
            <a:r>
              <a:rPr kumimoji="0" lang="en-US" sz="2000" b="0" i="1" u="none" strike="noStrike" kern="1200" cap="none" spc="0" normalizeH="0" baseline="0" noProof="0" dirty="0">
                <a:ln>
                  <a:noFill/>
                </a:ln>
                <a:solidFill>
                  <a:prstClr val="black"/>
                </a:solidFill>
                <a:effectLst/>
                <a:uLnTx/>
                <a:uFillTx/>
                <a:latin typeface="Calibri" charset="0"/>
                <a:ea typeface="ＭＳ Ｐゴシック" charset="0"/>
              </a:rPr>
              <a:t>Principles of Biology</a:t>
            </a:r>
            <a:r>
              <a:rPr kumimoji="0" lang="en-US" sz="2000" b="0" i="0" u="none" strike="noStrike" kern="1200" cap="none" spc="0" normalizeH="0" baseline="0" noProof="0" dirty="0">
                <a:ln>
                  <a:noFill/>
                </a:ln>
                <a:solidFill>
                  <a:prstClr val="black"/>
                </a:solidFill>
                <a:effectLst/>
                <a:uLnTx/>
                <a:uFillTx/>
                <a:latin typeface="Calibri" charset="0"/>
                <a:ea typeface="ＭＳ Ｐゴシック" charset="0"/>
              </a:rPr>
              <a:t> of 1864 wrote: 'This survival of the fittest, which I have here sought to express in mechanical terms, is that which Mr. Darwin has called "natural selection", or the preservation of </a:t>
            </a:r>
            <a:r>
              <a:rPr kumimoji="0" lang="en-US" sz="2000" b="0" i="0" u="none" strike="noStrike" kern="1200" cap="none" spc="0" normalizeH="0" baseline="0" noProof="0" dirty="0" err="1">
                <a:ln>
                  <a:noFill/>
                </a:ln>
                <a:solidFill>
                  <a:prstClr val="black"/>
                </a:solidFill>
                <a:effectLst/>
                <a:uLnTx/>
                <a:uFillTx/>
                <a:latin typeface="Calibri" charset="0"/>
                <a:ea typeface="ＭＳ Ｐゴシック" charset="0"/>
              </a:rPr>
              <a:t>favoured</a:t>
            </a:r>
            <a:r>
              <a:rPr kumimoji="0" lang="en-US" sz="2000" b="0" i="0" u="none" strike="noStrike" kern="1200" cap="none" spc="0" normalizeH="0" baseline="0" noProof="0" dirty="0">
                <a:ln>
                  <a:noFill/>
                </a:ln>
                <a:solidFill>
                  <a:prstClr val="black"/>
                </a:solidFill>
                <a:effectLst/>
                <a:uLnTx/>
                <a:uFillTx/>
                <a:latin typeface="Calibri" charset="0"/>
                <a:ea typeface="ＭＳ Ｐゴシック" charset="0"/>
              </a:rPr>
              <a:t> races in the struggle for life.'</a:t>
            </a:r>
          </a:p>
        </p:txBody>
      </p:sp>
      <p:sp>
        <p:nvSpPr>
          <p:cNvPr id="23556" name="TextBox 6"/>
          <p:cNvSpPr txBox="1">
            <a:spLocks noChangeArrowheads="1"/>
          </p:cNvSpPr>
          <p:nvPr/>
        </p:nvSpPr>
        <p:spPr bwMode="auto">
          <a:xfrm>
            <a:off x="731836" y="3133856"/>
            <a:ext cx="7256025" cy="34470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dirty="0">
                <a:ln>
                  <a:noFill/>
                </a:ln>
                <a:solidFill>
                  <a:prstClr val="black"/>
                </a:solidFill>
                <a:effectLst/>
                <a:uLnTx/>
                <a:uFillTx/>
                <a:latin typeface="Calibri" charset="0"/>
                <a:ea typeface="ＭＳ Ｐゴシック" charset="0"/>
              </a:rPr>
              <a:t>Charles Darwin </a:t>
            </a:r>
            <a:r>
              <a:rPr kumimoji="0" lang="en-US" sz="2000" b="0" i="0" u="none" strike="noStrike" kern="1200" cap="none" spc="0" normalizeH="0" baseline="0" noProof="0" dirty="0">
                <a:ln>
                  <a:noFill/>
                </a:ln>
                <a:solidFill>
                  <a:prstClr val="black"/>
                </a:solidFill>
                <a:effectLst/>
                <a:uLnTx/>
                <a:uFillTx/>
                <a:latin typeface="Calibri" charset="0"/>
                <a:ea typeface="ＭＳ Ｐゴシック" charset="0"/>
              </a:rPr>
              <a:t>in </a:t>
            </a:r>
            <a:r>
              <a:rPr kumimoji="0" lang="en-US" sz="2000" b="0" i="1" u="none" strike="noStrike" kern="1200" cap="none" spc="0" normalizeH="0" baseline="0" noProof="0" dirty="0">
                <a:ln>
                  <a:noFill/>
                </a:ln>
                <a:solidFill>
                  <a:prstClr val="black"/>
                </a:solidFill>
                <a:effectLst/>
                <a:uLnTx/>
                <a:uFillTx/>
                <a:latin typeface="Calibri" charset="0"/>
                <a:ea typeface="ＭＳ Ｐゴシック" charset="0"/>
              </a:rPr>
              <a:t>The Descent of Man, and Selection in Relation to Sex</a:t>
            </a:r>
            <a:r>
              <a:rPr kumimoji="0" lang="en-US" sz="2000" b="0" i="0" u="none" strike="noStrike" kern="1200" cap="none" spc="0" normalizeH="0" baseline="0" noProof="0" dirty="0">
                <a:ln>
                  <a:noFill/>
                </a:ln>
                <a:solidFill>
                  <a:prstClr val="black"/>
                </a:solidFill>
                <a:effectLst/>
                <a:uLnTx/>
                <a:uFillTx/>
                <a:latin typeface="Calibri" charset="0"/>
                <a:ea typeface="ＭＳ Ｐゴシック" charset="0"/>
              </a:rPr>
              <a:t> (1882): </a:t>
            </a:r>
            <a:r>
              <a:rPr kumimoji="0" lang="en-US" sz="2000" b="1" i="0" u="none" strike="noStrike" kern="1200" cap="none" spc="0" normalizeH="0" baseline="0" noProof="0" dirty="0">
                <a:ln>
                  <a:noFill/>
                </a:ln>
                <a:solidFill>
                  <a:prstClr val="black"/>
                </a:solidFill>
                <a:effectLst/>
                <a:uLnTx/>
                <a:uFillTx/>
                <a:latin typeface="Calibri" charset="0"/>
                <a:ea typeface="ＭＳ Ｐゴシック" charset="0"/>
              </a:rPr>
              <a:t>'Thus the weak members of civilized societies propagate their kind. </a:t>
            </a:r>
            <a:r>
              <a:rPr kumimoji="0" lang="en-US" sz="2000" b="0" i="0" u="none" strike="noStrike" kern="1200" cap="none" spc="0" normalizeH="0" baseline="0" noProof="0" dirty="0">
                <a:ln>
                  <a:noFill/>
                </a:ln>
                <a:solidFill>
                  <a:prstClr val="black"/>
                </a:solidFill>
                <a:effectLst/>
                <a:uLnTx/>
                <a:uFillTx/>
                <a:latin typeface="Calibri" charset="0"/>
                <a:ea typeface="ＭＳ Ｐゴシック" charset="0"/>
              </a:rPr>
              <a:t>No one who has attended to the breeding of domestic animals will doubt that this must be highly injurious to the race of man. It is surprising how soon a want of care, </a:t>
            </a:r>
            <a:r>
              <a:rPr kumimoji="0" lang="en-US" sz="2000" b="1" i="0" u="none" strike="noStrike" kern="1200" cap="none" spc="0" normalizeH="0" baseline="0" noProof="0" dirty="0">
                <a:ln>
                  <a:noFill/>
                </a:ln>
                <a:solidFill>
                  <a:prstClr val="black"/>
                </a:solidFill>
                <a:effectLst/>
                <a:uLnTx/>
                <a:uFillTx/>
                <a:latin typeface="Calibri" charset="0"/>
                <a:ea typeface="ＭＳ Ｐゴシック" charset="0"/>
              </a:rPr>
              <a:t>or care wrongly directed, leads to the degeneration of a domestic race</a:t>
            </a:r>
            <a:r>
              <a:rPr kumimoji="0" lang="en-US" sz="2000" b="0" i="0" u="none" strike="noStrike" kern="1200" cap="none" spc="0" normalizeH="0" baseline="0" noProof="0" dirty="0">
                <a:ln>
                  <a:noFill/>
                </a:ln>
                <a:solidFill>
                  <a:prstClr val="black"/>
                </a:solidFill>
                <a:effectLst/>
                <a:uLnTx/>
                <a:uFillTx/>
                <a:latin typeface="Calibri" charset="0"/>
                <a:ea typeface="ＭＳ Ｐゴシック" charset="0"/>
              </a:rPr>
              <a:t>; but excepting in the case of man himself, hardly any one is so ignorant as to allow his worst animals to breed. …  but there appears to be at least one check in steady action, </a:t>
            </a:r>
            <a:r>
              <a:rPr kumimoji="0" lang="en-US" sz="2000" b="1" i="0" u="none" strike="noStrike" kern="1200" cap="none" spc="0" normalizeH="0" baseline="0" noProof="0" dirty="0">
                <a:ln>
                  <a:noFill/>
                </a:ln>
                <a:solidFill>
                  <a:prstClr val="black"/>
                </a:solidFill>
                <a:effectLst/>
                <a:uLnTx/>
                <a:uFillTx/>
                <a:latin typeface="Calibri" charset="0"/>
                <a:ea typeface="ＭＳ Ｐゴシック" charset="0"/>
              </a:rPr>
              <a:t>namely that the weaker and inferior members of society do not marry so freely</a:t>
            </a:r>
            <a:r>
              <a:rPr kumimoji="0" lang="en-US" sz="2000" b="0" i="0" u="none" strike="noStrike" kern="1200" cap="none" spc="0" normalizeH="0" baseline="0" noProof="0" dirty="0">
                <a:ln>
                  <a:noFill/>
                </a:ln>
                <a:solidFill>
                  <a:prstClr val="black"/>
                </a:solidFill>
                <a:effectLst/>
                <a:uLnTx/>
                <a:uFillTx/>
                <a:latin typeface="Calibri" charset="0"/>
                <a:ea typeface="ＭＳ Ｐゴシック" charset="0"/>
              </a:rPr>
              <a:t> as the sound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charset="0"/>
              <a:ea typeface="ＭＳ Ｐゴシック" charset="0"/>
            </a:endParaRPr>
          </a:p>
        </p:txBody>
      </p:sp>
      <p:pic>
        <p:nvPicPr>
          <p:cNvPr id="23557" name="Picture 7"/>
          <p:cNvPicPr>
            <a:picLocks noChangeAspect="1"/>
          </p:cNvPicPr>
          <p:nvPr/>
        </p:nvPicPr>
        <p:blipFill>
          <a:blip>
            <a:extLst>
              <a:ext uri="{28A0092B-C50C-407E-A947-70E740481C1C}">
                <a14:useLocalDpi xmlns:a14="http://schemas.microsoft.com/office/drawing/2010/main" val="0"/>
              </a:ext>
            </a:extLst>
          </a:blip>
          <a:srcRect/>
          <a:stretch>
            <a:fillRect/>
          </a:stretch>
        </p:blipFill>
        <p:spPr bwMode="auto">
          <a:xfrm>
            <a:off x="8318499" y="2543121"/>
            <a:ext cx="2736850" cy="3605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3558" name="TextBox 9"/>
          <p:cNvSpPr txBox="1">
            <a:spLocks noChangeArrowheads="1"/>
          </p:cNvSpPr>
          <p:nvPr/>
        </p:nvSpPr>
        <p:spPr bwMode="auto">
          <a:xfrm>
            <a:off x="8152605" y="6273177"/>
            <a:ext cx="3068637" cy="3063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charset="0"/>
                <a:ea typeface="ＭＳ Ｐゴシック" charset="0"/>
              </a:rPr>
              <a:t>Charles Robert Darwin, aged 45 in 1854</a:t>
            </a:r>
          </a:p>
        </p:txBody>
      </p:sp>
      <p:sp>
        <p:nvSpPr>
          <p:cNvPr id="23559" name="TextBox 10"/>
          <p:cNvSpPr txBox="1">
            <a:spLocks noChangeArrowheads="1"/>
          </p:cNvSpPr>
          <p:nvPr/>
        </p:nvSpPr>
        <p:spPr bwMode="auto">
          <a:xfrm>
            <a:off x="409575" y="6434137"/>
            <a:ext cx="1633538" cy="2778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charset="0"/>
                <a:ea typeface="ＭＳ Ｐゴシック" charset="0"/>
              </a:rPr>
              <a:t>Images from Wikipedia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a:stretch>
            <a:fillRect/>
          </a:stretch>
        </p:blipFill>
        <p:spPr>
          <a:xfrm>
            <a:off x="2254207" y="0"/>
            <a:ext cx="3572397" cy="6371112"/>
          </a:xfrm>
          <a:prstGeom prst="rect">
            <a:avLst/>
          </a:prstGeom>
        </p:spPr>
      </p:pic>
      <p:sp>
        <p:nvSpPr>
          <p:cNvPr id="5" name="TextBox 4"/>
          <p:cNvSpPr txBox="1"/>
          <p:nvPr/>
        </p:nvSpPr>
        <p:spPr>
          <a:xfrm>
            <a:off x="1470561" y="6461084"/>
            <a:ext cx="934082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From: </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hlinkClick r:id="rId2"/>
              </a:rPr>
              <a:t>http://</a:t>
            </a:r>
            <a:r>
              <a:rPr kumimoji="0" lang="en-US" sz="1800" b="0" i="0" u="none" strike="noStrike" kern="1200" cap="none" spc="0" normalizeH="0" baseline="0" noProof="0" err="1">
                <a:ln>
                  <a:noFill/>
                </a:ln>
                <a:solidFill>
                  <a:prstClr val="black"/>
                </a:solidFill>
                <a:effectLst/>
                <a:uLnTx/>
                <a:uFillTx/>
                <a:latin typeface="Calibri" panose="020F0502020204030204"/>
                <a:ea typeface="+mn-ea"/>
                <a:cs typeface="+mn-cs"/>
                <a:hlinkClick r:id="rId2"/>
              </a:rPr>
              <a:t>darwin-online.org.uk</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hlinkClick r:id="rId2"/>
              </a:rPr>
              <a:t>/content/</a:t>
            </a:r>
            <a:r>
              <a:rPr kumimoji="0" lang="en-US" sz="1800" b="0" i="0" u="none" strike="noStrike" kern="1200" cap="none" spc="0" normalizeH="0" baseline="0" noProof="0" err="1">
                <a:ln>
                  <a:noFill/>
                </a:ln>
                <a:solidFill>
                  <a:prstClr val="black"/>
                </a:solidFill>
                <a:effectLst/>
                <a:uLnTx/>
                <a:uFillTx/>
                <a:latin typeface="Calibri" panose="020F0502020204030204"/>
                <a:ea typeface="+mn-ea"/>
                <a:cs typeface="+mn-cs"/>
                <a:hlinkClick r:id="rId2"/>
              </a:rPr>
              <a:t>frameset?pageseq</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hlinkClick r:id="rId2"/>
              </a:rPr>
              <a:t>=157&amp;itemID=F955&amp;viewtype=side</a:t>
            </a: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6" name="Picture 5"/>
          <p:cNvPicPr>
            <a:picLocks noChangeAspect="1"/>
          </p:cNvPicPr>
          <p:nvPr/>
        </p:nvPicPr>
        <p:blipFill>
          <a:blip/>
          <a:stretch>
            <a:fillRect/>
          </a:stretch>
        </p:blipFill>
        <p:spPr>
          <a:xfrm>
            <a:off x="6205125" y="0"/>
            <a:ext cx="3627152" cy="6371112"/>
          </a:xfrm>
          <a:prstGeom prst="rect">
            <a:avLst/>
          </a:prstGeom>
        </p:spPr>
      </p:pic>
      <p:cxnSp>
        <p:nvCxnSpPr>
          <p:cNvPr id="8" name="Straight Connector 7"/>
          <p:cNvCxnSpPr/>
          <p:nvPr/>
        </p:nvCxnSpPr>
        <p:spPr>
          <a:xfrm>
            <a:off x="4558146" y="3912919"/>
            <a:ext cx="623455" cy="0"/>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5282541" y="4041570"/>
            <a:ext cx="283029" cy="1979"/>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2479965" y="4160321"/>
            <a:ext cx="3085605" cy="1980"/>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3602183" y="4526912"/>
            <a:ext cx="1757549" cy="0"/>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3602182" y="4655563"/>
            <a:ext cx="1080655" cy="5503"/>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15001" y="863952"/>
            <a:ext cx="1919846" cy="0"/>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539345" y="988644"/>
            <a:ext cx="3095503" cy="2947"/>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V="1">
            <a:off x="7224157" y="1833938"/>
            <a:ext cx="2410691" cy="800"/>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V="1">
            <a:off x="6539345" y="1108845"/>
            <a:ext cx="1934443" cy="2515"/>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6539345" y="1953492"/>
            <a:ext cx="1118261" cy="3321"/>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935889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a:stretch>
            <a:fillRect/>
          </a:stretch>
        </p:blipFill>
        <p:spPr>
          <a:xfrm>
            <a:off x="5906297" y="0"/>
            <a:ext cx="4096686" cy="6360644"/>
          </a:xfrm>
          <a:prstGeom prst="rect">
            <a:avLst/>
          </a:prstGeom>
        </p:spPr>
      </p:pic>
      <p:sp>
        <p:nvSpPr>
          <p:cNvPr id="5" name="TextBox 4"/>
          <p:cNvSpPr txBox="1"/>
          <p:nvPr/>
        </p:nvSpPr>
        <p:spPr>
          <a:xfrm>
            <a:off x="1524001" y="6488668"/>
            <a:ext cx="8558881"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Calibri" panose="020F0502020204030204"/>
                <a:ea typeface="+mn-ea"/>
                <a:cs typeface="+mn-cs"/>
              </a:rPr>
              <a:t>From: </a:t>
            </a:r>
            <a:r>
              <a:rPr kumimoji="0" lang="en-US" sz="1600" b="0" i="0" u="none" strike="noStrike" kern="1200" cap="none" spc="0" normalizeH="0" baseline="0" noProof="0">
                <a:ln>
                  <a:noFill/>
                </a:ln>
                <a:solidFill>
                  <a:prstClr val="black"/>
                </a:solidFill>
                <a:effectLst/>
                <a:uLnTx/>
                <a:uFillTx/>
                <a:latin typeface="Calibri" panose="020F0502020204030204"/>
                <a:ea typeface="+mn-ea"/>
                <a:cs typeface="+mn-cs"/>
                <a:hlinkClick r:id="rId3"/>
              </a:rPr>
              <a:t>http://darwin-online.org.uk/content/frameset?pageseq=229&amp;itemID=F937.1&amp;viewtype=side</a:t>
            </a:r>
            <a:r>
              <a:rPr kumimoji="0" lang="en-US" sz="1600" b="0" i="0" u="none" strike="noStrike" kern="1200" cap="none" spc="0" normalizeH="0" baseline="0" noProof="0">
                <a:ln>
                  <a:noFill/>
                </a:ln>
                <a:solidFill>
                  <a:prstClr val="black"/>
                </a:solidFill>
                <a:effectLst/>
                <a:uLnTx/>
                <a:uFillTx/>
                <a:latin typeface="Calibri" panose="020F0502020204030204"/>
                <a:ea typeface="+mn-ea"/>
                <a:cs typeface="+mn-cs"/>
              </a:rPr>
              <a:t>  </a:t>
            </a:r>
          </a:p>
        </p:txBody>
      </p:sp>
      <p:cxnSp>
        <p:nvCxnSpPr>
          <p:cNvPr id="6" name="Straight Connector 5"/>
          <p:cNvCxnSpPr/>
          <p:nvPr/>
        </p:nvCxnSpPr>
        <p:spPr>
          <a:xfrm>
            <a:off x="6998524" y="3616472"/>
            <a:ext cx="2446318" cy="29253"/>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6446321" y="3764913"/>
            <a:ext cx="433450" cy="2898"/>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6446322" y="4043984"/>
            <a:ext cx="2998521" cy="41129"/>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8839198" y="3915959"/>
            <a:ext cx="605644" cy="0"/>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6455380" y="4186196"/>
            <a:ext cx="2998521" cy="41129"/>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6446322" y="4340720"/>
            <a:ext cx="2998521" cy="41129"/>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6446320" y="4497560"/>
            <a:ext cx="1442854" cy="12313"/>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608610" y="613181"/>
            <a:ext cx="439431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Darwin was an ardent abolitionist, (e.g. </a:t>
            </a: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hlinkClick r:id="rId4"/>
              </a:rPr>
              <a:t>here</a:t>
            </a: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 but </a:t>
            </a:r>
            <a:r>
              <a:rPr kumimoji="0" lang="mr-IN" b="0" i="0" u="none" strike="noStrike" kern="1200" cap="none" spc="0" normalizeH="0" baseline="0" noProof="0" dirty="0">
                <a:ln>
                  <a:noFill/>
                </a:ln>
                <a:solidFill>
                  <a:prstClr val="black"/>
                </a:solidFill>
                <a:effectLst/>
                <a:uLnTx/>
                <a:uFillTx/>
                <a:latin typeface="Calibri" panose="020F0502020204030204"/>
                <a:ea typeface="+mn-ea"/>
                <a:cs typeface="Mangal" panose="02040503050203030202" pitchFamily="18" charset="0"/>
              </a:rPr>
              <a:t>…</a:t>
            </a: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pic>
        <p:nvPicPr>
          <p:cNvPr id="19" name="Picture 18"/>
          <p:cNvPicPr>
            <a:picLocks noChangeAspect="1"/>
          </p:cNvPicPr>
          <p:nvPr/>
        </p:nvPicPr>
        <p:blipFill rotWithShape="1">
          <a:blip/>
          <a:srcRect b="59419"/>
          <a:stretch/>
        </p:blipFill>
        <p:spPr>
          <a:xfrm>
            <a:off x="1758884" y="2291938"/>
            <a:ext cx="3995356" cy="2559133"/>
          </a:xfrm>
          <a:prstGeom prst="rect">
            <a:avLst/>
          </a:prstGeom>
        </p:spPr>
      </p:pic>
      <p:cxnSp>
        <p:nvCxnSpPr>
          <p:cNvPr id="20" name="Straight Connector 19"/>
          <p:cNvCxnSpPr>
            <a:cxnSpLocks/>
          </p:cNvCxnSpPr>
          <p:nvPr/>
        </p:nvCxnSpPr>
        <p:spPr>
          <a:xfrm flipV="1">
            <a:off x="3572495" y="3370613"/>
            <a:ext cx="1678379" cy="1979"/>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a:cxnSpLocks/>
          </p:cNvCxnSpPr>
          <p:nvPr/>
        </p:nvCxnSpPr>
        <p:spPr>
          <a:xfrm flipV="1">
            <a:off x="2218706" y="3509159"/>
            <a:ext cx="2956956" cy="20779"/>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a:cxnSpLocks/>
          </p:cNvCxnSpPr>
          <p:nvPr/>
        </p:nvCxnSpPr>
        <p:spPr>
          <a:xfrm flipV="1">
            <a:off x="2218706" y="3654995"/>
            <a:ext cx="2956956" cy="20779"/>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a:cxnSpLocks/>
          </p:cNvCxnSpPr>
          <p:nvPr/>
        </p:nvCxnSpPr>
        <p:spPr>
          <a:xfrm>
            <a:off x="2218707" y="3818644"/>
            <a:ext cx="2452255" cy="0"/>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a:cxnSpLocks/>
          </p:cNvCxnSpPr>
          <p:nvPr/>
        </p:nvCxnSpPr>
        <p:spPr>
          <a:xfrm flipV="1">
            <a:off x="2871849" y="3960421"/>
            <a:ext cx="1539835" cy="12602"/>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a:cxnSpLocks/>
          </p:cNvCxnSpPr>
          <p:nvPr/>
        </p:nvCxnSpPr>
        <p:spPr>
          <a:xfrm>
            <a:off x="2218706" y="4851071"/>
            <a:ext cx="1830780" cy="0"/>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a:cxnSpLocks/>
          </p:cNvCxnSpPr>
          <p:nvPr/>
        </p:nvCxnSpPr>
        <p:spPr>
          <a:xfrm>
            <a:off x="2218706" y="4250784"/>
            <a:ext cx="473034" cy="0"/>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 name="Straight Connector 2">
            <a:extLst>
              <a:ext uri="{FF2B5EF4-FFF2-40B4-BE49-F238E27FC236}">
                <a16:creationId xmlns:a16="http://schemas.microsoft.com/office/drawing/2014/main" id="{4C9E0488-5DE7-166A-2127-83B7C3EAD216}"/>
              </a:ext>
            </a:extLst>
          </p:cNvPr>
          <p:cNvCxnSpPr>
            <a:cxnSpLocks/>
          </p:cNvCxnSpPr>
          <p:nvPr/>
        </p:nvCxnSpPr>
        <p:spPr>
          <a:xfrm>
            <a:off x="3185658" y="4682906"/>
            <a:ext cx="2065216" cy="0"/>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218154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3851DE0-617D-75E1-AC27-DA6520F64B11}"/>
              </a:ext>
            </a:extLst>
          </p:cNvPr>
          <p:cNvSpPr txBox="1"/>
          <p:nvPr/>
        </p:nvSpPr>
        <p:spPr>
          <a:xfrm>
            <a:off x="377687" y="1410495"/>
            <a:ext cx="5360961" cy="36009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Darwin was on the beagle when Captain Fitzroy returned </a:t>
            </a:r>
            <a:r>
              <a:rPr kumimoji="0" lang="en-US" b="0" i="0" u="none" strike="noStrike" kern="1200" cap="none" spc="0" normalizeH="0" baseline="0" noProof="0" dirty="0" err="1">
                <a:ln>
                  <a:noFill/>
                </a:ln>
                <a:solidFill>
                  <a:prstClr val="black"/>
                </a:solidFill>
                <a:effectLst/>
                <a:uLnTx/>
                <a:uFillTx/>
                <a:latin typeface="Calibri" panose="020F0502020204030204"/>
                <a:ea typeface="+mn-ea"/>
                <a:cs typeface="+mn-cs"/>
              </a:rPr>
              <a:t>Jemmy</a:t>
            </a: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 Button to his native </a:t>
            </a:r>
            <a:r>
              <a:rPr kumimoji="0" lang="en-US" b="0" i="0" u="none" strike="noStrike" kern="1200" cap="none" spc="0" normalizeH="0" baseline="0" noProof="0" dirty="0">
                <a:ln>
                  <a:noFill/>
                </a:ln>
                <a:solidFill>
                  <a:srgbClr val="222222"/>
                </a:solidFill>
                <a:effectLst/>
                <a:uLnTx/>
                <a:uFillTx/>
                <a:latin typeface="Calibri" panose="020F0502020204030204"/>
                <a:ea typeface="+mn-ea"/>
                <a:cs typeface="+mn-cs"/>
              </a:rPr>
              <a:t>Tierra del Fuego (or Fireland).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err="1">
                <a:ln>
                  <a:noFill/>
                </a:ln>
                <a:solidFill>
                  <a:srgbClr val="222222"/>
                </a:solidFill>
                <a:effectLst/>
                <a:uLnTx/>
                <a:uFillTx/>
                <a:latin typeface="Calibri" panose="020F0502020204030204"/>
                <a:ea typeface="+mn-ea"/>
                <a:cs typeface="+mn-cs"/>
              </a:rPr>
              <a:t>Jemmy</a:t>
            </a:r>
            <a:r>
              <a:rPr kumimoji="0" lang="en-US" b="0" i="0" u="none" strike="noStrike" kern="1200" cap="none" spc="0" normalizeH="0" baseline="0" noProof="0" dirty="0">
                <a:ln>
                  <a:noFill/>
                </a:ln>
                <a:solidFill>
                  <a:srgbClr val="222222"/>
                </a:solidFill>
                <a:effectLst/>
                <a:uLnTx/>
                <a:uFillTx/>
                <a:latin typeface="Calibri" panose="020F0502020204030204"/>
                <a:ea typeface="+mn-ea"/>
                <a:cs typeface="+mn-cs"/>
              </a:rPr>
              <a:t> Button had been abducted to England on the previous voyage of the Beagle under Captain Fitzroy, and under Fitzroy’s tutelage received education in England.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222"/>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8257D55-66F0-B1A1-21E6-15E8500B6304}"/>
              </a:ext>
            </a:extLst>
          </p:cNvPr>
          <p:cNvSpPr txBox="1"/>
          <p:nvPr/>
        </p:nvSpPr>
        <p:spPr>
          <a:xfrm>
            <a:off x="377687" y="606496"/>
            <a:ext cx="3345531"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Aside on </a:t>
            </a:r>
            <a:r>
              <a:rPr kumimoji="0" lang="en-US" sz="2400" b="0" i="0" u="none" strike="noStrike" kern="1200" cap="none" spc="0" normalizeH="0" baseline="0" noProof="0" err="1">
                <a:ln>
                  <a:noFill/>
                </a:ln>
                <a:solidFill>
                  <a:prstClr val="black"/>
                </a:solidFill>
                <a:effectLst/>
                <a:uLnTx/>
                <a:uFillTx/>
                <a:latin typeface="Calibri" panose="020F0502020204030204"/>
                <a:ea typeface="+mn-ea"/>
                <a:cs typeface="+mn-cs"/>
              </a:rPr>
              <a:t>Jemmy</a:t>
            </a: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 Button:  </a:t>
            </a:r>
          </a:p>
        </p:txBody>
      </p:sp>
      <p:pic>
        <p:nvPicPr>
          <p:cNvPr id="1026" name="Picture 2" descr="undefined">
            <a:extLst>
              <a:ext uri="{FF2B5EF4-FFF2-40B4-BE49-F238E27FC236}">
                <a16:creationId xmlns:a16="http://schemas.microsoft.com/office/drawing/2014/main" id="{2585F614-6353-0C44-5E26-5AB8DF47D9E0}"/>
              </a:ext>
            </a:extLst>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993849" y="191848"/>
            <a:ext cx="5651500" cy="304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4640237-34F9-B655-0D9E-F0B32D9BDA48}"/>
              </a:ext>
            </a:extLst>
          </p:cNvPr>
          <p:cNvSpPr txBox="1"/>
          <p:nvPr/>
        </p:nvSpPr>
        <p:spPr>
          <a:xfrm>
            <a:off x="5824330" y="3349487"/>
            <a:ext cx="6306598"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202122"/>
                </a:solidFill>
                <a:effectLst/>
                <a:uLnTx/>
                <a:uFillTx/>
                <a:latin typeface="Arial" panose="020B0604020202020204" pitchFamily="34" charset="0"/>
                <a:ea typeface="+mn-ea"/>
                <a:cs typeface="+mn-cs"/>
              </a:rPr>
              <a:t>Two views of </a:t>
            </a:r>
            <a:r>
              <a:rPr kumimoji="0" lang="en-US" sz="1800" b="0" i="0" u="none" strike="noStrike" kern="1200" cap="none" spc="0" normalizeH="0" baseline="0" noProof="0" err="1">
                <a:ln>
                  <a:noFill/>
                </a:ln>
                <a:solidFill>
                  <a:srgbClr val="202122"/>
                </a:solidFill>
                <a:effectLst/>
                <a:uLnTx/>
                <a:uFillTx/>
                <a:latin typeface="Arial" panose="020B0604020202020204" pitchFamily="34" charset="0"/>
                <a:ea typeface="+mn-ea"/>
                <a:cs typeface="+mn-cs"/>
              </a:rPr>
              <a:t>Jemmy</a:t>
            </a:r>
            <a:r>
              <a:rPr kumimoji="0" lang="en-US" sz="1800" b="0" i="0" u="none" strike="noStrike" kern="1200" cap="none" spc="0" normalizeH="0" baseline="0" noProof="0">
                <a:ln>
                  <a:noFill/>
                </a:ln>
                <a:solidFill>
                  <a:srgbClr val="202122"/>
                </a:solidFill>
                <a:effectLst/>
                <a:uLnTx/>
                <a:uFillTx/>
                <a:latin typeface="Arial" panose="020B0604020202020204" pitchFamily="34" charset="0"/>
                <a:ea typeface="+mn-ea"/>
                <a:cs typeface="+mn-cs"/>
              </a:rPr>
              <a:t> Button from FitzRoy's </a:t>
            </a:r>
            <a:r>
              <a:rPr kumimoji="0" lang="en-US" sz="1800" b="0" i="1" u="none" strike="noStrike" kern="1200" cap="none" spc="0" normalizeH="0" baseline="0" noProof="0">
                <a:ln>
                  <a:noFill/>
                </a:ln>
                <a:solidFill>
                  <a:srgbClr val="202122"/>
                </a:solidFill>
                <a:effectLst/>
                <a:uLnTx/>
                <a:uFillTx/>
                <a:latin typeface="Arial" panose="020B0604020202020204" pitchFamily="34" charset="0"/>
                <a:ea typeface="+mn-ea"/>
                <a:cs typeface="+mn-cs"/>
              </a:rPr>
              <a:t>Narrative</a:t>
            </a:r>
            <a:r>
              <a:rPr kumimoji="0" lang="en-US" sz="1800" b="0" i="0" u="none" strike="noStrike" kern="1200" cap="none" spc="0" normalizeH="0" baseline="0" noProof="0">
                <a:ln>
                  <a:noFill/>
                </a:ln>
                <a:solidFill>
                  <a:srgbClr val="202122"/>
                </a:solidFill>
                <a:effectLst/>
                <a:uLnTx/>
                <a:uFillTx/>
                <a:latin typeface="Arial" panose="020B0604020202020204" pitchFamily="34" charset="0"/>
                <a:ea typeface="+mn-ea"/>
                <a:cs typeface="+mn-cs"/>
              </a:rPr>
              <a:t> (1839)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202122"/>
                </a:solidFill>
                <a:effectLst/>
                <a:uLnTx/>
                <a:uFillTx/>
                <a:latin typeface="Arial" panose="020B0604020202020204" pitchFamily="34" charset="0"/>
                <a:ea typeface="+mn-ea"/>
                <a:cs typeface="+mn-cs"/>
              </a:rPr>
              <a:t>via </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Wikipedia</a:t>
            </a:r>
          </a:p>
        </p:txBody>
      </p:sp>
      <p:sp>
        <p:nvSpPr>
          <p:cNvPr id="7" name="Content Placeholder 6">
            <a:extLst>
              <a:ext uri="{FF2B5EF4-FFF2-40B4-BE49-F238E27FC236}">
                <a16:creationId xmlns:a16="http://schemas.microsoft.com/office/drawing/2014/main" id="{DF9C8A3B-1CF1-8790-0FB8-053335667959}"/>
              </a:ext>
            </a:extLst>
          </p:cNvPr>
          <p:cNvSpPr>
            <a:spLocks noGrp="1"/>
          </p:cNvSpPr>
          <p:nvPr>
            <p:ph idx="1"/>
          </p:nvPr>
        </p:nvSpPr>
        <p:spPr>
          <a:xfrm>
            <a:off x="377687" y="5795816"/>
            <a:ext cx="10515600" cy="4351338"/>
          </a:xfrm>
        </p:spPr>
        <p:txBody>
          <a:bodyPr/>
          <a:lstStyle/>
          <a:p>
            <a:pPr marL="0" indent="0">
              <a:buNone/>
            </a:pPr>
            <a:r>
              <a:rPr lang="en-US" dirty="0"/>
              <a:t>See the reading assignment for this week.</a:t>
            </a:r>
          </a:p>
        </p:txBody>
      </p:sp>
    </p:spTree>
    <p:extLst>
      <p:ext uri="{BB962C8B-B14F-4D97-AF65-F5344CB8AC3E}">
        <p14:creationId xmlns:p14="http://schemas.microsoft.com/office/powerpoint/2010/main" val="36538363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7627" y="239573"/>
            <a:ext cx="798949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Some of the early Darwinists were worse racists.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For example, </a:t>
            </a:r>
            <a:r>
              <a:rPr kumimoji="0" lang="en-US" sz="2400" b="1" i="0" u="none" strike="noStrike" kern="1200" cap="none" spc="0" normalizeH="0" baseline="0" noProof="0">
                <a:ln>
                  <a:noFill/>
                </a:ln>
                <a:solidFill>
                  <a:prstClr val="black"/>
                </a:solidFill>
                <a:effectLst/>
                <a:uLnTx/>
                <a:uFillTx/>
                <a:latin typeface="Calibri" panose="020F0502020204030204"/>
                <a:ea typeface="+mn-ea"/>
                <a:cs typeface="+mn-cs"/>
              </a:rPr>
              <a:t>Ernst Haeckel </a:t>
            </a: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writes in his </a:t>
            </a: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hlinkClick r:id="rId2"/>
              </a:rPr>
              <a:t>HISTORY OF CREATION</a:t>
            </a: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TextBox 4"/>
          <p:cNvSpPr txBox="1"/>
          <p:nvPr/>
        </p:nvSpPr>
        <p:spPr>
          <a:xfrm>
            <a:off x="387627" y="1486241"/>
            <a:ext cx="11648660" cy="4893647"/>
          </a:xfrm>
          <a:prstGeom prst="rect">
            <a:avLst/>
          </a:prstGeom>
          <a:noFill/>
          <a:ln>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At the lowest stage of human mental development are the Australians, some tribes of the Polynesians, and the Bushmen, Hottentots, and some of the Negro tribes </a:t>
            </a:r>
            <a:r>
              <a:rPr kumimoji="0" lang="mr-IN" sz="2400" b="0" i="0" u="none" strike="noStrike" kern="1200" cap="none" spc="0" normalizeH="0" baseline="0" noProof="0" dirty="0">
                <a:ln>
                  <a:noFill/>
                </a:ln>
                <a:solidFill>
                  <a:prstClr val="black"/>
                </a:solidFill>
                <a:effectLst/>
                <a:uLnTx/>
                <a:uFillTx/>
                <a:latin typeface="Calibri" panose="020F0502020204030204"/>
                <a:ea typeface="+mn-ea"/>
                <a:cs typeface="Mangal" panose="02040503050203030202" pitchFamily="18" charset="0"/>
              </a:rPr>
              <a:t>…</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Nothing, however, is perhaps more remarkable in this respect, than that </a:t>
            </a: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some of the wildest tribes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in southern Asia and eastern Africa </a:t>
            </a: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have no trace whatever of the first foundations of all human civilization, of family life, and marriage</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They live together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in herds, like apes, generally climbing on trees and eating fruits; they do not know of fire, and use stones and clubs as weapons, </a:t>
            </a: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just like the higher apes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All </a:t>
            </a: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attempts to introduce civilization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among these, and many of the other tribes of the lowest human species, </a:t>
            </a: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have hitherto been of no avail</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it is impossible to implant human culture where the requisite soil, namely, the perfecting of the brain, is wanting</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Not one of these tribes has ever been ennobled by civilization; it rather accelerates their extinction.  They have barely risen above the lowest stage of transition from man-like apes to ape-like men, a stage which the progenitors of the higher human species had already passed through thousands of years ago.</a:t>
            </a:r>
          </a:p>
        </p:txBody>
      </p:sp>
    </p:spTree>
    <p:extLst>
      <p:ext uri="{BB962C8B-B14F-4D97-AF65-F5344CB8AC3E}">
        <p14:creationId xmlns:p14="http://schemas.microsoft.com/office/powerpoint/2010/main" val="6345638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346200"/>
          </a:xfrm>
        </p:spPr>
        <p:txBody>
          <a:bodyPr rtlCol="0">
            <a:normAutofit/>
          </a:bodyPr>
          <a:lstStyle/>
          <a:p>
            <a:pPr>
              <a:defRPr/>
            </a:pPr>
            <a:r>
              <a:rPr lang="en-US" dirty="0">
                <a:ea typeface="+mj-ea"/>
                <a:cs typeface="+mj-cs"/>
              </a:rPr>
              <a:t>Prince </a:t>
            </a:r>
            <a:r>
              <a:rPr lang="en-US" b="1" dirty="0">
                <a:ea typeface="+mj-ea"/>
                <a:cs typeface="+mj-cs"/>
                <a:hlinkClick r:id="rId2"/>
              </a:rPr>
              <a:t>Pyotr Alexeyevich Kropotkin</a:t>
            </a:r>
            <a:br>
              <a:rPr lang="en-US" b="1" dirty="0">
                <a:ea typeface="+mj-ea"/>
                <a:cs typeface="+mj-cs"/>
              </a:rPr>
            </a:br>
            <a:r>
              <a:rPr lang="en-US" b="1" i="1" dirty="0">
                <a:ea typeface="+mj-ea"/>
                <a:cs typeface="+mj-cs"/>
              </a:rPr>
              <a:t>Mutual Aid: A Factor of Evolution</a:t>
            </a:r>
            <a:endParaRPr lang="en-US" sz="2667" i="1" dirty="0"/>
          </a:p>
        </p:txBody>
      </p:sp>
      <p:sp>
        <p:nvSpPr>
          <p:cNvPr id="24578" name="Content Placeholder 2"/>
          <p:cNvSpPr>
            <a:spLocks noGrp="1"/>
          </p:cNvSpPr>
          <p:nvPr>
            <p:ph idx="1"/>
          </p:nvPr>
        </p:nvSpPr>
        <p:spPr>
          <a:xfrm>
            <a:off x="4175126" y="3183890"/>
            <a:ext cx="4797425" cy="3633787"/>
          </a:xfrm>
        </p:spPr>
        <p:txBody>
          <a:bodyPr/>
          <a:lstStyle/>
          <a:p>
            <a:pPr eaLnBrk="1" hangingPunct="1">
              <a:buFont typeface="Arial" charset="0"/>
              <a:buNone/>
            </a:pPr>
            <a:r>
              <a:rPr lang="en-US" dirty="0">
                <a:latin typeface="Calibri" charset="0"/>
              </a:rPr>
              <a:t>Chapters written 1890-96</a:t>
            </a:r>
          </a:p>
          <a:p>
            <a:pPr eaLnBrk="1" hangingPunct="1">
              <a:buFont typeface="Arial" charset="0"/>
              <a:buNone/>
            </a:pPr>
            <a:r>
              <a:rPr lang="en-US" dirty="0">
                <a:latin typeface="Calibri" charset="0"/>
              </a:rPr>
              <a:t>Critique of the "Struggle for Existence". </a:t>
            </a:r>
          </a:p>
          <a:p>
            <a:pPr eaLnBrk="1" hangingPunct="1">
              <a:buFont typeface="Arial" charset="0"/>
              <a:buNone/>
            </a:pPr>
            <a:r>
              <a:rPr lang="en-US" dirty="0">
                <a:latin typeface="Calibri" charset="0"/>
              </a:rPr>
              <a:t>Raises the question </a:t>
            </a:r>
            <a:br>
              <a:rPr lang="en-US" dirty="0">
                <a:latin typeface="Calibri" charset="0"/>
              </a:rPr>
            </a:br>
            <a:r>
              <a:rPr lang="en-US" dirty="0">
                <a:latin typeface="Calibri" charset="0"/>
              </a:rPr>
              <a:t>"Who are the fittest?"</a:t>
            </a:r>
          </a:p>
          <a:p>
            <a:pPr eaLnBrk="1" hangingPunct="1">
              <a:buFont typeface="Arial" charset="0"/>
              <a:buNone/>
            </a:pPr>
            <a:endParaRPr lang="en-US" dirty="0">
              <a:latin typeface="Calibri" charset="0"/>
            </a:endParaRPr>
          </a:p>
          <a:p>
            <a:pPr eaLnBrk="1" hangingPunct="1"/>
            <a:endParaRPr lang="en-US" dirty="0">
              <a:latin typeface="Calibri" charset="0"/>
            </a:endParaRPr>
          </a:p>
        </p:txBody>
      </p:sp>
      <p:pic>
        <p:nvPicPr>
          <p:cNvPr id="24579" name="Picture 3"/>
          <p:cNvPicPr>
            <a:picLocks noChangeAspect="1"/>
          </p:cNvPicPr>
          <p:nvPr/>
        </p:nvPicPr>
        <p:blipFill>
          <a:blip>
            <a:extLst>
              <a:ext uri="{28A0092B-C50C-407E-A947-70E740481C1C}">
                <a14:useLocalDpi xmlns:a14="http://schemas.microsoft.com/office/drawing/2010/main" val="0"/>
              </a:ext>
            </a:extLst>
          </a:blip>
          <a:srcRect/>
          <a:stretch>
            <a:fillRect/>
          </a:stretch>
        </p:blipFill>
        <p:spPr bwMode="auto">
          <a:xfrm>
            <a:off x="880650" y="3318827"/>
            <a:ext cx="2668587" cy="3498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4580" name="Picture 4"/>
          <p:cNvPicPr>
            <a:picLocks noChangeAspect="1"/>
          </p:cNvPicPr>
          <p:nvPr/>
        </p:nvPicPr>
        <p:blipFill>
          <a:blip>
            <a:extLst>
              <a:ext uri="{28A0092B-C50C-407E-A947-70E740481C1C}">
                <a14:useLocalDpi xmlns:a14="http://schemas.microsoft.com/office/drawing/2010/main" val="0"/>
              </a:ext>
            </a:extLst>
          </a:blip>
          <a:srcRect/>
          <a:stretch>
            <a:fillRect/>
          </a:stretch>
        </p:blipFill>
        <p:spPr bwMode="auto">
          <a:xfrm>
            <a:off x="8972551" y="3310254"/>
            <a:ext cx="2228849" cy="3515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4581" name="TextBox 5"/>
          <p:cNvSpPr txBox="1">
            <a:spLocks noChangeArrowheads="1"/>
          </p:cNvSpPr>
          <p:nvPr/>
        </p:nvSpPr>
        <p:spPr bwMode="auto">
          <a:xfrm>
            <a:off x="1186069" y="1862077"/>
            <a:ext cx="9819861" cy="9233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charset="0"/>
                <a:ea typeface="ＭＳ Ｐゴシック" charset="0"/>
              </a:rPr>
              <a:t>Russian Anarchist; organized geographical survey expedition to Siberia and Manchuria; spent most of his life in Switzerland, France (Paris commune), and England; returned to Russia after the 1917 revolution, but did not like the Bolsheviks and spoke out against authoritarian socialism</a:t>
            </a:r>
            <a:r>
              <a:rPr kumimoji="0" lang="en-US" sz="1800" b="1" i="0" u="none" strike="noStrike" kern="1200" cap="none" spc="0" normalizeH="0" baseline="0" noProof="0" dirty="0">
                <a:ln>
                  <a:noFill/>
                </a:ln>
                <a:solidFill>
                  <a:prstClr val="black"/>
                </a:solidFill>
                <a:effectLst/>
                <a:uLnTx/>
                <a:uFillTx/>
                <a:latin typeface="Calibri" charset="0"/>
                <a:ea typeface="ＭＳ Ｐゴシック" charset="0"/>
              </a:rPr>
              <a:t>.</a:t>
            </a:r>
            <a:r>
              <a:rPr kumimoji="0" lang="en-US" sz="1800" b="0" i="0" u="none" strike="noStrike" kern="1200" cap="none" spc="0" normalizeH="0" baseline="0" noProof="0" dirty="0">
                <a:ln>
                  <a:noFill/>
                </a:ln>
                <a:solidFill>
                  <a:prstClr val="black"/>
                </a:solidFill>
                <a:effectLst/>
                <a:uLnTx/>
                <a:uFillTx/>
                <a:latin typeface="Calibri" charset="0"/>
                <a:ea typeface="ＭＳ Ｐゴシック" charset="0"/>
              </a:rPr>
              <a:t>   </a:t>
            </a:r>
            <a:r>
              <a:rPr kumimoji="0" lang="en-US" sz="1800" b="1" i="1" u="none" strike="noStrike" kern="1200" cap="none" spc="0" normalizeH="0" baseline="0" noProof="0" dirty="0">
                <a:ln>
                  <a:noFill/>
                </a:ln>
                <a:solidFill>
                  <a:prstClr val="black"/>
                </a:solidFill>
                <a:effectLst/>
                <a:uLnTx/>
                <a:uFillTx/>
                <a:latin typeface="Calibri" charset="0"/>
                <a:ea typeface="ＭＳ Ｐゴシック" charset="0"/>
              </a:rPr>
              <a:t> </a:t>
            </a:r>
            <a:endParaRPr kumimoji="0" lang="en-US" sz="1800" b="0" i="0" u="none" strike="noStrike" kern="1200" cap="none" spc="0" normalizeH="0" baseline="0" noProof="0" dirty="0">
              <a:ln>
                <a:noFill/>
              </a:ln>
              <a:solidFill>
                <a:prstClr val="black"/>
              </a:solidFill>
              <a:effectLst/>
              <a:uLnTx/>
              <a:uFillTx/>
              <a:latin typeface="Calibri" charset="0"/>
              <a:ea typeface="ＭＳ Ｐゴシック"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64E642-97BC-8347-B03D-CC10C3C58765}"/>
              </a:ext>
            </a:extLst>
          </p:cNvPr>
          <p:cNvSpPr txBox="1"/>
          <p:nvPr/>
        </p:nvSpPr>
        <p:spPr>
          <a:xfrm>
            <a:off x="394425" y="293077"/>
            <a:ext cx="11403150" cy="129266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To get a nice-looking histogram, that also is easy to compare to other histograms, it is a good idea to add a column to the right that lists the bins in the histogram.  As we want to get a histogram of % identity values (i.e. a depiction of how often did the %id values occur in the selected data) bins of 5% are ok.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43DC22F6-05BB-F64F-8C21-8503FBA3AFA4}"/>
              </a:ext>
            </a:extLst>
          </p:cNvPr>
          <p:cNvPicPr>
            <a:picLocks noChangeAspect="1"/>
          </p:cNvPicPr>
          <p:nvPr/>
        </p:nvPicPr>
        <p:blipFill>
          <a:blip/>
          <a:stretch>
            <a:fillRect/>
          </a:stretch>
        </p:blipFill>
        <p:spPr>
          <a:xfrm>
            <a:off x="226142" y="1463704"/>
            <a:ext cx="10804218" cy="5257668"/>
          </a:xfrm>
          <a:prstGeom prst="rect">
            <a:avLst/>
          </a:prstGeom>
        </p:spPr>
      </p:pic>
      <p:sp>
        <p:nvSpPr>
          <p:cNvPr id="4" name="Donut 3">
            <a:extLst>
              <a:ext uri="{FF2B5EF4-FFF2-40B4-BE49-F238E27FC236}">
                <a16:creationId xmlns:a16="http://schemas.microsoft.com/office/drawing/2014/main" id="{00CCCA27-F7BC-0D45-B0FA-9554F921A9CB}"/>
              </a:ext>
            </a:extLst>
          </p:cNvPr>
          <p:cNvSpPr/>
          <p:nvPr/>
        </p:nvSpPr>
        <p:spPr>
          <a:xfrm>
            <a:off x="9497960" y="3437398"/>
            <a:ext cx="1691149" cy="3283974"/>
          </a:xfrm>
          <a:prstGeom prst="donut">
            <a:avLst>
              <a:gd name="adj" fmla="val 3488"/>
            </a:avLst>
          </a:prstGeom>
          <a:solidFill>
            <a:srgbClr val="FF0000">
              <a:alpha val="36863"/>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5070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29184" y="164146"/>
            <a:ext cx="8485785" cy="80021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Calibri" panose="020F0502020204030204"/>
                <a:ea typeface="+mn-ea"/>
                <a:cs typeface="+mn-cs"/>
              </a:rPr>
              <a:t>From </a:t>
            </a:r>
            <a:r>
              <a:rPr kumimoji="0" lang="en-US" sz="2800" b="1" i="0" u="none" strike="noStrike" kern="1200" cap="none" spc="0" normalizeH="0" baseline="0" noProof="0">
                <a:ln>
                  <a:noFill/>
                </a:ln>
                <a:solidFill>
                  <a:prstClr val="black"/>
                </a:solidFill>
                <a:effectLst/>
                <a:uLnTx/>
                <a:uFillTx/>
                <a:latin typeface="Calibri" panose="020F0502020204030204"/>
                <a:ea typeface="+mn-ea"/>
                <a:cs typeface="+mn-cs"/>
              </a:rPr>
              <a:t>Mutual aid: a factor of evolution - Peter Kropotkin</a:t>
            </a:r>
            <a:endParaRPr kumimoji="0" lang="en-US" sz="28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TextBox 4"/>
          <p:cNvSpPr txBox="1"/>
          <p:nvPr/>
        </p:nvSpPr>
        <p:spPr>
          <a:xfrm>
            <a:off x="626166" y="1258699"/>
            <a:ext cx="10734260" cy="526297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mr-IN" sz="2000" b="0" i="0" u="none" strike="noStrike" kern="1200" cap="none" spc="0" normalizeH="0" baseline="0" noProof="0">
                <a:ln>
                  <a:noFill/>
                </a:ln>
                <a:solidFill>
                  <a:prstClr val="black"/>
                </a:solidFill>
                <a:effectLst/>
                <a:uLnTx/>
                <a:uFillTx/>
                <a:latin typeface="Calibri" panose="020F0502020204030204"/>
                <a:ea typeface="+mn-ea"/>
                <a:cs typeface="Mangal" panose="02040503050203030202" pitchFamily="18" charset="0"/>
              </a:rPr>
              <a:t>…</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 I saw animal life struggling in Northern Asia. They made me realize at an early date the overwhelming importance in Nature of what Darwin described as "</a:t>
            </a:r>
            <a:r>
              <a:rPr kumimoji="0" lang="en-US" sz="2000" b="1" i="0" u="none" strike="noStrike" kern="1200" cap="none" spc="0" normalizeH="0" baseline="0" noProof="0">
                <a:ln>
                  <a:noFill/>
                </a:ln>
                <a:solidFill>
                  <a:prstClr val="black"/>
                </a:solidFill>
                <a:effectLst/>
                <a:uLnTx/>
                <a:uFillTx/>
                <a:latin typeface="Calibri" panose="020F0502020204030204"/>
                <a:ea typeface="+mn-ea"/>
                <a:cs typeface="+mn-cs"/>
              </a:rPr>
              <a:t>the natural checks to over-multiplication,</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 in comparison to the struggle between individuals of the same species for the means of subsistence, which may go on here and there, to some limited extent, but never attains the importance of the former. Paucity of life, under-population -- not over-population -- being the distinctive feature </a:t>
            </a:r>
            <a:r>
              <a:rPr kumimoji="0" lang="mr-IN" sz="2000" b="0" i="0" u="none" strike="noStrike" kern="1200" cap="none" spc="0" normalizeH="0" baseline="0" noProof="0">
                <a:ln>
                  <a:noFill/>
                </a:ln>
                <a:solidFill>
                  <a:prstClr val="black"/>
                </a:solidFill>
                <a:effectLst/>
                <a:uLnTx/>
                <a:uFillTx/>
                <a:latin typeface="Calibri" panose="020F0502020204030204"/>
                <a:ea typeface="+mn-ea"/>
                <a:cs typeface="Mangal" panose="02040503050203030202" pitchFamily="18" charset="0"/>
              </a:rPr>
              <a:t>…</a:t>
            </a:r>
            <a:endParaRPr kumimoji="0" lang="en-US" sz="20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mr-IN" sz="2000" b="0" i="0" u="none" strike="noStrike" kern="1200" cap="none" spc="0" normalizeH="0" baseline="0" noProof="0">
                <a:ln>
                  <a:noFill/>
                </a:ln>
                <a:solidFill>
                  <a:prstClr val="black"/>
                </a:solidFill>
                <a:effectLst/>
                <a:uLnTx/>
                <a:uFillTx/>
                <a:latin typeface="Calibri" panose="020F0502020204030204"/>
                <a:ea typeface="+mn-ea"/>
                <a:cs typeface="Mangal" panose="02040503050203030202" pitchFamily="18" charset="0"/>
              </a:rPr>
              <a:t>…</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 besides the law of Mutual Struggle there is in Nature the law of Mutual Aid, which, for the success of the struggle for life, and especially for the progressive evolution of the species, is far more important than the law of mutual contest.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 Darwin himself was not fully aware of the generality of the factor </a:t>
            </a:r>
            <a:r>
              <a:rPr kumimoji="0" lang="mr-IN" sz="2000" b="0" i="0" u="none" strike="noStrike" kern="1200" cap="none" spc="0" normalizeH="0" baseline="0" noProof="0">
                <a:ln>
                  <a:noFill/>
                </a:ln>
                <a:solidFill>
                  <a:prstClr val="black"/>
                </a:solidFill>
                <a:effectLst/>
                <a:uLnTx/>
                <a:uFillTx/>
                <a:latin typeface="Calibri" panose="020F0502020204030204"/>
                <a:ea typeface="+mn-ea"/>
                <a:cs typeface="Mangal" panose="02040503050203030202" pitchFamily="18" charset="0"/>
              </a:rPr>
              <a:t>…</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  And at the very beginning of his memorable work he insisted upon the term being taken in its "</a:t>
            </a:r>
            <a:r>
              <a:rPr kumimoji="0" lang="en-US" sz="2000" b="1" i="0" u="none" strike="noStrike" kern="1200" cap="none" spc="0" normalizeH="0" baseline="0" noProof="0">
                <a:ln>
                  <a:noFill/>
                </a:ln>
                <a:solidFill>
                  <a:prstClr val="black"/>
                </a:solidFill>
                <a:effectLst/>
                <a:uLnTx/>
                <a:uFillTx/>
                <a:latin typeface="Calibri" panose="020F0502020204030204"/>
                <a:ea typeface="+mn-ea"/>
                <a:cs typeface="+mn-cs"/>
              </a:rPr>
              <a:t>large and metaphorical sense including dependence of one being on another, and including (which is more important) not only the life of the individual, but success in leaving progeny.</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"1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14957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7905" y="674399"/>
            <a:ext cx="8485785" cy="80021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Calibri" panose="020F0502020204030204"/>
                <a:ea typeface="+mn-ea"/>
                <a:cs typeface="+mn-cs"/>
              </a:rPr>
              <a:t>From </a:t>
            </a:r>
            <a:r>
              <a:rPr kumimoji="0" lang="en-US" sz="2800" b="1" i="0" u="none" strike="noStrike" kern="1200" cap="none" spc="0" normalizeH="0" baseline="0" noProof="0">
                <a:ln>
                  <a:noFill/>
                </a:ln>
                <a:solidFill>
                  <a:prstClr val="black"/>
                </a:solidFill>
                <a:effectLst/>
                <a:uLnTx/>
                <a:uFillTx/>
                <a:latin typeface="Calibri" panose="020F0502020204030204"/>
                <a:ea typeface="+mn-ea"/>
                <a:cs typeface="+mn-cs"/>
              </a:rPr>
              <a:t>Mutual aid: a factor of evolution - Peter Kropotkin</a:t>
            </a:r>
            <a:endParaRPr kumimoji="0" lang="en-US" sz="28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TextBox 4"/>
          <p:cNvSpPr txBox="1"/>
          <p:nvPr/>
        </p:nvSpPr>
        <p:spPr>
          <a:xfrm>
            <a:off x="989814" y="1583702"/>
            <a:ext cx="9879291"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mr-IN" sz="2400" b="0" i="0" u="none" strike="noStrike" kern="1200" cap="none" spc="0" normalizeH="0" baseline="0" noProof="0" dirty="0">
                <a:ln>
                  <a:noFill/>
                </a:ln>
                <a:solidFill>
                  <a:prstClr val="black"/>
                </a:solidFill>
                <a:effectLst/>
                <a:uLnTx/>
                <a:uFillTx/>
                <a:latin typeface="Calibri" panose="020F0502020204030204"/>
                <a:ea typeface="+mn-ea"/>
                <a:cs typeface="Mangal" panose="02040503050203030202" pitchFamily="18" charset="0"/>
              </a:rPr>
              <a:t>…</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Nay, on the very pages just mentioned, amidst data disproving the narrow Malthusian conception of struggle, the old Malthusian leaven reappeared -- namely, in Darwin's remarks as to the alleged inconveniences of maintaining the "weak in mind and body" in our civilized societies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ch.</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v). </a:t>
            </a: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As if thousands of weak-bodied and infirm poets, scientists, inventors, and reformers, together with other thousands of so-called "fools" and "weak-minded enthusiasts," were not the most precious weapons used by humanity in its struggle for existence by intellectual and moral arms,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which Darwin himself emphasized in those same chapters of Descent of Man. </a:t>
            </a:r>
          </a:p>
        </p:txBody>
      </p:sp>
    </p:spTree>
    <p:extLst>
      <p:ext uri="{BB962C8B-B14F-4D97-AF65-F5344CB8AC3E}">
        <p14:creationId xmlns:p14="http://schemas.microsoft.com/office/powerpoint/2010/main" val="966766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a:latin typeface="Calibri" charset="0"/>
              </a:rPr>
              <a:t>Symbiogenesis </a:t>
            </a:r>
          </a:p>
        </p:txBody>
      </p:sp>
      <p:sp>
        <p:nvSpPr>
          <p:cNvPr id="3" name="Content Placeholder 2"/>
          <p:cNvSpPr>
            <a:spLocks noGrp="1"/>
          </p:cNvSpPr>
          <p:nvPr>
            <p:ph idx="1"/>
          </p:nvPr>
        </p:nvSpPr>
        <p:spPr>
          <a:xfrm>
            <a:off x="1451113" y="1600201"/>
            <a:ext cx="5581513" cy="2892286"/>
          </a:xfrm>
        </p:spPr>
        <p:txBody>
          <a:bodyPr rtlCol="0">
            <a:normAutofit/>
          </a:bodyPr>
          <a:lstStyle/>
          <a:p>
            <a:pPr>
              <a:buFont typeface="Arial"/>
              <a:buChar char="•"/>
              <a:defRPr/>
            </a:pPr>
            <a:r>
              <a:rPr lang="en-US" b="1">
                <a:ea typeface="+mn-ea"/>
                <a:cs typeface="+mn-cs"/>
                <a:hlinkClick r:id="rId2"/>
              </a:rPr>
              <a:t>Konstantin </a:t>
            </a:r>
            <a:r>
              <a:rPr lang="en-US" b="1" err="1">
                <a:ea typeface="+mn-ea"/>
                <a:cs typeface="+mn-cs"/>
                <a:hlinkClick r:id="rId2"/>
              </a:rPr>
              <a:t>Mereschkowski</a:t>
            </a:r>
            <a:r>
              <a:rPr lang="en-US" b="1">
                <a:ea typeface="+mn-ea"/>
                <a:cs typeface="+mn-cs"/>
              </a:rPr>
              <a:t>: </a:t>
            </a:r>
          </a:p>
          <a:p>
            <a:pPr>
              <a:buFont typeface="Arial"/>
              <a:buChar char="•"/>
              <a:defRPr/>
            </a:pPr>
            <a:r>
              <a:rPr lang="en-US" i="1">
                <a:ea typeface="+mn-ea"/>
                <a:cs typeface="+mn-cs"/>
              </a:rPr>
              <a:t>The nature and origins of </a:t>
            </a:r>
            <a:r>
              <a:rPr lang="en-US" i="1" err="1">
                <a:ea typeface="+mn-ea"/>
                <a:cs typeface="+mn-cs"/>
              </a:rPr>
              <a:t>chromatophores</a:t>
            </a:r>
            <a:r>
              <a:rPr lang="en-US" i="1">
                <a:ea typeface="+mn-ea"/>
                <a:cs typeface="+mn-cs"/>
              </a:rPr>
              <a:t> in the plant kingdom (1905)</a:t>
            </a:r>
          </a:p>
          <a:p>
            <a:pPr>
              <a:buFont typeface="Arial"/>
              <a:buChar char="•"/>
              <a:defRPr/>
            </a:pPr>
            <a:r>
              <a:rPr lang="en-US" i="1">
                <a:ea typeface="+mn-ea"/>
                <a:cs typeface="+mn-cs"/>
              </a:rPr>
              <a:t>The Theory of Two </a:t>
            </a:r>
            <a:r>
              <a:rPr lang="en-US" i="1" err="1">
                <a:ea typeface="+mn-ea"/>
                <a:cs typeface="+mn-cs"/>
              </a:rPr>
              <a:t>Plasms</a:t>
            </a:r>
            <a:r>
              <a:rPr lang="en-US" i="1">
                <a:ea typeface="+mn-ea"/>
                <a:cs typeface="+mn-cs"/>
              </a:rPr>
              <a:t> as the Basis of </a:t>
            </a:r>
            <a:r>
              <a:rPr lang="en-US" i="1" err="1">
                <a:ea typeface="+mn-ea"/>
                <a:cs typeface="+mn-cs"/>
              </a:rPr>
              <a:t>Symbiogenesis</a:t>
            </a:r>
            <a:r>
              <a:rPr lang="en-US" i="1">
                <a:ea typeface="+mn-ea"/>
                <a:cs typeface="+mn-cs"/>
              </a:rPr>
              <a:t> (1909)</a:t>
            </a:r>
            <a:endParaRPr lang="en-US" b="1">
              <a:ea typeface="+mn-ea"/>
              <a:cs typeface="+mn-cs"/>
            </a:endParaRPr>
          </a:p>
        </p:txBody>
      </p:sp>
      <p:pic>
        <p:nvPicPr>
          <p:cNvPr id="25603" name="Picture 3"/>
          <p:cNvPicPr>
            <a:picLocks noChangeAspect="1"/>
          </p:cNvPicPr>
          <p:nvPr/>
        </p:nvPicPr>
        <p:blipFill>
          <a:blip>
            <a:extLst>
              <a:ext uri="{28A0092B-C50C-407E-A947-70E740481C1C}">
                <a14:useLocalDpi xmlns:a14="http://schemas.microsoft.com/office/drawing/2010/main" val="0"/>
              </a:ext>
            </a:extLst>
          </a:blip>
          <a:srcRect/>
          <a:stretch>
            <a:fillRect/>
          </a:stretch>
        </p:blipFill>
        <p:spPr bwMode="auto">
          <a:xfrm>
            <a:off x="7585076" y="1217613"/>
            <a:ext cx="3082925" cy="4184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5604" name="TextBox 4"/>
          <p:cNvSpPr txBox="1">
            <a:spLocks noChangeArrowheads="1"/>
          </p:cNvSpPr>
          <p:nvPr/>
        </p:nvSpPr>
        <p:spPr bwMode="auto">
          <a:xfrm>
            <a:off x="1981200" y="4913314"/>
            <a:ext cx="5259132"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charset="0"/>
                <a:ea typeface="ＭＳ Ｐゴシック" charset="0"/>
              </a:rPr>
              <a:t>Natural selection cannot create novelty.  </a:t>
            </a:r>
            <a:br>
              <a:rPr kumimoji="0" lang="en-US" sz="1800" b="0" i="0" u="none" strike="noStrike" kern="1200" cap="none" spc="0" normalizeH="0" baseline="0" noProof="0">
                <a:ln>
                  <a:noFill/>
                </a:ln>
                <a:solidFill>
                  <a:prstClr val="black"/>
                </a:solidFill>
                <a:effectLst/>
                <a:uLnTx/>
                <a:uFillTx/>
                <a:latin typeface="Calibri" charset="0"/>
                <a:ea typeface="ＭＳ Ｐゴシック" charset="0"/>
              </a:rPr>
            </a:br>
            <a:r>
              <a:rPr kumimoji="0" lang="en-US" sz="1800" b="0" i="0" u="none" strike="noStrike" kern="1200" cap="none" spc="0" normalizeH="0" baseline="0" noProof="0">
                <a:ln>
                  <a:noFill/>
                </a:ln>
                <a:solidFill>
                  <a:prstClr val="black"/>
                </a:solidFill>
                <a:effectLst/>
                <a:uLnTx/>
                <a:uFillTx/>
                <a:latin typeface="Calibri" charset="0"/>
                <a:ea typeface="ＭＳ Ｐゴシック" charset="0"/>
                <a:sym typeface="Wingdings" charset="0"/>
              </a:rPr>
              <a:t> </a:t>
            </a:r>
            <a:r>
              <a:rPr kumimoji="0" lang="en-US" sz="1800" b="0" i="0" u="none" strike="noStrike" kern="1200" cap="none" spc="0" normalizeH="0" baseline="0" noProof="0">
                <a:ln>
                  <a:noFill/>
                </a:ln>
                <a:solidFill>
                  <a:prstClr val="black"/>
                </a:solidFill>
                <a:effectLst/>
                <a:uLnTx/>
                <a:uFillTx/>
                <a:latin typeface="Calibri" charset="0"/>
                <a:ea typeface="ＭＳ Ｐゴシック" charset="0"/>
              </a:rPr>
              <a:t>Acquisition and inheritance of microbes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charset="0"/>
              <a:ea typeface="ＭＳ Ｐゴシック"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charset="0"/>
                <a:ea typeface="ＭＳ Ｐゴシック" charset="0"/>
              </a:rPr>
              <a:t>(see also Lynn Margulis' theory of serial endosybiosis)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4992688" cy="1143000"/>
          </a:xfrm>
        </p:spPr>
        <p:txBody>
          <a:bodyPr rtlCol="0">
            <a:normAutofit/>
          </a:bodyPr>
          <a:lstStyle/>
          <a:p>
            <a:pPr>
              <a:defRPr/>
            </a:pPr>
            <a:r>
              <a:rPr lang="en-US">
                <a:ea typeface="+mj-ea"/>
                <a:cs typeface="+mj-cs"/>
              </a:rPr>
              <a:t>Gaia Hypothesis</a:t>
            </a:r>
            <a:br>
              <a:rPr lang="en-US">
                <a:ea typeface="+mj-ea"/>
                <a:cs typeface="+mj-cs"/>
              </a:rPr>
            </a:br>
            <a:r>
              <a:rPr lang="en-US" sz="2444">
                <a:hlinkClick r:id="rId2"/>
              </a:rPr>
              <a:t>Lynn Margulis</a:t>
            </a:r>
            <a:r>
              <a:rPr lang="en-US" sz="2444"/>
              <a:t>, </a:t>
            </a:r>
            <a:r>
              <a:rPr lang="en-US" sz="2444">
                <a:hlinkClick r:id="rId3"/>
              </a:rPr>
              <a:t>James Lovelock  </a:t>
            </a:r>
            <a:endParaRPr lang="en-US" sz="2444"/>
          </a:p>
        </p:txBody>
      </p:sp>
      <p:sp>
        <p:nvSpPr>
          <p:cNvPr id="26626" name="Content Placeholder 2"/>
          <p:cNvSpPr>
            <a:spLocks noGrp="1"/>
          </p:cNvSpPr>
          <p:nvPr>
            <p:ph idx="1"/>
          </p:nvPr>
        </p:nvSpPr>
        <p:spPr>
          <a:xfrm>
            <a:off x="1524001" y="1322388"/>
            <a:ext cx="5864225" cy="2146300"/>
          </a:xfrm>
        </p:spPr>
        <p:txBody>
          <a:bodyPr/>
          <a:lstStyle/>
          <a:p>
            <a:pPr eaLnBrk="1" hangingPunct="1"/>
            <a:r>
              <a:rPr lang="en-US" sz="2400">
                <a:latin typeface="Calibri" charset="0"/>
              </a:rPr>
              <a:t>Ecosystems (including the whole biosphere) can be seen as super organisms with their own homeostatic mechanisms.    </a:t>
            </a:r>
          </a:p>
        </p:txBody>
      </p:sp>
      <p:pic>
        <p:nvPicPr>
          <p:cNvPr id="26627" name="Picture 3"/>
          <p:cNvPicPr>
            <a:picLocks noChangeAspect="1"/>
          </p:cNvPicPr>
          <p:nvPr/>
        </p:nvPicPr>
        <p:blipFill>
          <a:blip>
            <a:extLst>
              <a:ext uri="{28A0092B-C50C-407E-A947-70E740481C1C}">
                <a14:useLocalDpi xmlns:a14="http://schemas.microsoft.com/office/drawing/2010/main" val="0"/>
              </a:ext>
            </a:extLst>
          </a:blip>
          <a:srcRect/>
          <a:stretch>
            <a:fillRect/>
          </a:stretch>
        </p:blipFill>
        <p:spPr bwMode="auto">
          <a:xfrm>
            <a:off x="7388226" y="325438"/>
            <a:ext cx="2519363" cy="2671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6628" name="Picture 4"/>
          <p:cNvPicPr>
            <a:picLocks noChangeAspect="1"/>
          </p:cNvPicPr>
          <p:nvPr/>
        </p:nvPicPr>
        <p:blipFill>
          <a:blip>
            <a:extLst>
              <a:ext uri="{28A0092B-C50C-407E-A947-70E740481C1C}">
                <a14:useLocalDpi xmlns:a14="http://schemas.microsoft.com/office/drawing/2010/main" val="0"/>
              </a:ext>
            </a:extLst>
          </a:blip>
          <a:srcRect/>
          <a:stretch>
            <a:fillRect/>
          </a:stretch>
        </p:blipFill>
        <p:spPr bwMode="auto">
          <a:xfrm>
            <a:off x="7388226" y="3154364"/>
            <a:ext cx="2519363" cy="25098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6629" name="TextBox 5"/>
          <p:cNvSpPr txBox="1">
            <a:spLocks noChangeArrowheads="1"/>
          </p:cNvSpPr>
          <p:nvPr/>
        </p:nvSpPr>
        <p:spPr bwMode="auto">
          <a:xfrm>
            <a:off x="9034464" y="6430964"/>
            <a:ext cx="1633537"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charset="0"/>
                <a:ea typeface="ＭＳ Ｐゴシック" charset="0"/>
              </a:rPr>
              <a:t>Images from Wikipedia</a:t>
            </a:r>
          </a:p>
        </p:txBody>
      </p:sp>
      <p:sp>
        <p:nvSpPr>
          <p:cNvPr id="26630" name="TextBox 6"/>
          <p:cNvSpPr txBox="1">
            <a:spLocks noChangeArrowheads="1"/>
          </p:cNvSpPr>
          <p:nvPr/>
        </p:nvSpPr>
        <p:spPr bwMode="auto">
          <a:xfrm>
            <a:off x="1716089" y="2532064"/>
            <a:ext cx="5532437" cy="2586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charset="0"/>
                <a:ea typeface="ＭＳ Ｐゴシック" charset="0"/>
              </a:rPr>
              <a:t>Problems: </a:t>
            </a:r>
            <a:br>
              <a:rPr kumimoji="0" lang="en-US" sz="1800" b="0" i="0" u="none" strike="noStrike" kern="1200" cap="none" spc="0" normalizeH="0" baseline="0" noProof="0">
                <a:ln>
                  <a:noFill/>
                </a:ln>
                <a:solidFill>
                  <a:prstClr val="black"/>
                </a:solidFill>
                <a:effectLst/>
                <a:uLnTx/>
                <a:uFillTx/>
                <a:latin typeface="Calibri" charset="0"/>
                <a:ea typeface="ＭＳ Ｐゴシック" charset="0"/>
              </a:rPr>
            </a:br>
            <a:r>
              <a:rPr kumimoji="0" lang="en-US" sz="1800" b="0" i="0" u="none" strike="noStrike" kern="1200" cap="none" spc="0" normalizeH="0" baseline="0" noProof="0">
                <a:ln>
                  <a:noFill/>
                </a:ln>
                <a:solidFill>
                  <a:prstClr val="black"/>
                </a:solidFill>
                <a:effectLst/>
                <a:uLnTx/>
                <a:uFillTx/>
                <a:latin typeface="Calibri" charset="0"/>
                <a:ea typeface="ＭＳ Ｐゴシック" charset="0"/>
              </a:rPr>
              <a:t>A single organisms cannot evolve by natural selection.</a:t>
            </a:r>
            <a:br>
              <a:rPr kumimoji="0" lang="en-US" sz="1800" b="0" i="0" u="none" strike="noStrike" kern="1200" cap="none" spc="0" normalizeH="0" baseline="0" noProof="0">
                <a:ln>
                  <a:noFill/>
                </a:ln>
                <a:solidFill>
                  <a:prstClr val="black"/>
                </a:solidFill>
                <a:effectLst/>
                <a:uLnTx/>
                <a:uFillTx/>
                <a:latin typeface="Calibri" charset="0"/>
                <a:ea typeface="ＭＳ Ｐゴシック" charset="0"/>
              </a:rPr>
            </a:br>
            <a:r>
              <a:rPr kumimoji="0" lang="en-US" sz="1800" b="0" i="0" u="none" strike="noStrike" kern="1200" cap="none" spc="0" normalizeH="0" baseline="0" noProof="0">
                <a:ln>
                  <a:noFill/>
                </a:ln>
                <a:solidFill>
                  <a:prstClr val="black"/>
                </a:solidFill>
                <a:effectLst/>
                <a:uLnTx/>
                <a:uFillTx/>
                <a:latin typeface="Calibri" charset="0"/>
                <a:ea typeface="ＭＳ Ｐゴシック" charset="0"/>
              </a:rPr>
              <a:t>Both positive and negative feed back loops exist in the biosphere.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charset="0"/>
                <a:ea typeface="ＭＳ Ｐゴシック" charset="0"/>
              </a:rPr>
              <a:t>John Maynard Smith in Connie Barlow's "From Gaia to Selfish gene":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charset="0"/>
              <a:ea typeface="ＭＳ Ｐゴシック"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charset="0"/>
                <a:ea typeface="ＭＳ Ｐゴシック"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charset="0"/>
              <a:ea typeface="ＭＳ Ｐゴシック" charset="0"/>
            </a:endParaRPr>
          </a:p>
        </p:txBody>
      </p:sp>
      <p:pic>
        <p:nvPicPr>
          <p:cNvPr id="26631" name="Picture 7"/>
          <p:cNvPicPr>
            <a:picLocks noChangeAspect="1"/>
          </p:cNvPicPr>
          <p:nvPr/>
        </p:nvPicPr>
        <p:blipFill>
          <a:blip>
            <a:extLst>
              <a:ext uri="{28A0092B-C50C-407E-A947-70E740481C1C}">
                <a14:useLocalDpi xmlns:a14="http://schemas.microsoft.com/office/drawing/2010/main" val="0"/>
              </a:ext>
            </a:extLst>
          </a:blip>
          <a:srcRect/>
          <a:stretch>
            <a:fillRect/>
          </a:stretch>
        </p:blipFill>
        <p:spPr bwMode="auto">
          <a:xfrm>
            <a:off x="1716088" y="4273550"/>
            <a:ext cx="5573712" cy="25352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4114800" cy="1143000"/>
          </a:xfrm>
        </p:spPr>
        <p:txBody>
          <a:bodyPr>
            <a:normAutofit fontScale="90000"/>
          </a:bodyPr>
          <a:lstStyle/>
          <a:p>
            <a:r>
              <a:rPr lang="en-US"/>
              <a:t>Holobiont and Evolution</a:t>
            </a:r>
          </a:p>
        </p:txBody>
      </p:sp>
      <p:sp>
        <p:nvSpPr>
          <p:cNvPr id="3" name="Content Placeholder 2"/>
          <p:cNvSpPr>
            <a:spLocks noGrp="1"/>
          </p:cNvSpPr>
          <p:nvPr>
            <p:ph idx="1"/>
          </p:nvPr>
        </p:nvSpPr>
        <p:spPr>
          <a:xfrm>
            <a:off x="1664408" y="1600201"/>
            <a:ext cx="4307939" cy="4525963"/>
          </a:xfrm>
        </p:spPr>
        <p:txBody>
          <a:bodyPr/>
          <a:lstStyle/>
          <a:p>
            <a:pPr marL="0" indent="0">
              <a:buNone/>
            </a:pPr>
            <a:r>
              <a:rPr lang="en-US" sz="2000"/>
              <a:t>Holobiont = Host plus all its Symbionts </a:t>
            </a:r>
          </a:p>
          <a:p>
            <a:pPr marL="0" indent="0">
              <a:buNone/>
            </a:pPr>
            <a:r>
              <a:rPr lang="en-US" sz="2000"/>
              <a:t>In science symbiont is usually defined as living together, </a:t>
            </a:r>
            <a:r>
              <a:rPr lang="en-US" sz="2000" i="1"/>
              <a:t>i.e.</a:t>
            </a:r>
            <a:r>
              <a:rPr lang="en-US" sz="2000"/>
              <a:t> the term includes mutualistic, commensal and parasitic interactions.</a:t>
            </a:r>
          </a:p>
          <a:p>
            <a:pPr marL="0" indent="0">
              <a:buNone/>
            </a:pPr>
            <a:endParaRPr lang="en-US" sz="2000"/>
          </a:p>
          <a:p>
            <a:pPr marL="0" indent="0">
              <a:buNone/>
            </a:pPr>
            <a:r>
              <a:rPr lang="en-US" sz="2400"/>
              <a:t>The fitness of the Holobiont is the arbiter of selection. </a:t>
            </a:r>
          </a:p>
          <a:p>
            <a:pPr marL="0" indent="0">
              <a:buNone/>
            </a:pPr>
            <a:endParaRPr lang="en-US" sz="2400"/>
          </a:p>
          <a:p>
            <a:pPr marL="0" indent="0">
              <a:buNone/>
            </a:pPr>
            <a:r>
              <a:rPr lang="en-US" sz="2400"/>
              <a:t>The </a:t>
            </a:r>
            <a:r>
              <a:rPr lang="en-US" sz="2400" err="1"/>
              <a:t>Hologenome</a:t>
            </a:r>
            <a:r>
              <a:rPr lang="en-US" sz="2400"/>
              <a:t> Theory of Evolution </a:t>
            </a:r>
          </a:p>
        </p:txBody>
      </p:sp>
      <p:pic>
        <p:nvPicPr>
          <p:cNvPr id="4" name="Picture 3"/>
          <p:cNvPicPr>
            <a:picLocks noChangeAspect="1"/>
          </p:cNvPicPr>
          <p:nvPr/>
        </p:nvPicPr>
        <p:blipFill>
          <a:blip/>
          <a:stretch>
            <a:fillRect/>
          </a:stretch>
        </p:blipFill>
        <p:spPr>
          <a:xfrm>
            <a:off x="6096000" y="0"/>
            <a:ext cx="4572000" cy="6858000"/>
          </a:xfrm>
          <a:prstGeom prst="rect">
            <a:avLst/>
          </a:prstGeom>
        </p:spPr>
      </p:pic>
      <p:sp>
        <p:nvSpPr>
          <p:cNvPr id="5" name="TextBox 4"/>
          <p:cNvSpPr txBox="1"/>
          <p:nvPr/>
        </p:nvSpPr>
        <p:spPr>
          <a:xfrm>
            <a:off x="1524000" y="6331112"/>
            <a:ext cx="459009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Image:</a:t>
            </a: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 BODY MICROBES</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 by </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hlinkClick r:id="rId2" tooltip="About Bruno Vergauwen"/>
              </a:rPr>
              <a:t>Bruno Vergauwen</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1306406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4209393" y="593835"/>
            <a:ext cx="8229600" cy="1143000"/>
          </a:xfrm>
        </p:spPr>
        <p:txBody>
          <a:bodyPr/>
          <a:lstStyle/>
          <a:p>
            <a:r>
              <a:rPr lang="en-US" dirty="0">
                <a:latin typeface="Calibri" charset="0"/>
              </a:rPr>
              <a:t>Mutual aid</a:t>
            </a:r>
          </a:p>
        </p:txBody>
      </p:sp>
      <p:sp>
        <p:nvSpPr>
          <p:cNvPr id="32770" name="Content Placeholder 2"/>
          <p:cNvSpPr>
            <a:spLocks noGrp="1"/>
          </p:cNvSpPr>
          <p:nvPr>
            <p:ph idx="1"/>
          </p:nvPr>
        </p:nvSpPr>
        <p:spPr/>
        <p:txBody>
          <a:bodyPr/>
          <a:lstStyle/>
          <a:p>
            <a:r>
              <a:rPr lang="en-US" dirty="0">
                <a:latin typeface="Calibri" charset="0"/>
              </a:rPr>
              <a:t>Is the concept of mutual aid in conflict with Darwin’s theory of evolution by natural selection? </a:t>
            </a:r>
          </a:p>
          <a:p>
            <a:r>
              <a:rPr lang="en-US" dirty="0">
                <a:latin typeface="Calibri" charset="0"/>
              </a:rPr>
              <a:t>Or only in conflict with social Darwinists?</a:t>
            </a:r>
          </a:p>
          <a:p>
            <a:r>
              <a:rPr lang="en-US" dirty="0">
                <a:latin typeface="Calibri" charset="0"/>
              </a:rPr>
              <a:t>Is it the result of seeing the struggle for survival as a struggle with the environment, and not with members of the same species? (=&gt; Group Selection) </a:t>
            </a:r>
          </a:p>
        </p:txBody>
      </p:sp>
      <p:sp>
        <p:nvSpPr>
          <p:cNvPr id="4" name="TextBox 3"/>
          <p:cNvSpPr txBox="1"/>
          <p:nvPr/>
        </p:nvSpPr>
        <p:spPr>
          <a:xfrm>
            <a:off x="761360" y="103257"/>
            <a:ext cx="275453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00" normalizeH="0" baseline="0" noProof="0" dirty="0">
                <a:ln w="18000">
                  <a:solidFill>
                    <a:srgbClr val="4472C4">
                      <a:satMod val="200000"/>
                      <a:tint val="72000"/>
                    </a:srgbClr>
                  </a:solidFill>
                  <a:prstDash val="solid"/>
                </a:ln>
                <a:solidFill>
                  <a:srgbClr val="4472C4">
                    <a:satMod val="280000"/>
                    <a:tint val="100000"/>
                    <a:alpha val="5700"/>
                  </a:srgbClr>
                </a:solidFill>
                <a:effectLst>
                  <a:outerShdw blurRad="25000" dist="20000" dir="16020000" algn="tl">
                    <a:srgbClr val="4472C4">
                      <a:satMod val="200000"/>
                      <a:shade val="1000"/>
                      <a:alpha val="60000"/>
                    </a:srgbClr>
                  </a:outerShdw>
                </a:effectLst>
                <a:uLnTx/>
                <a:uFillTx/>
                <a:latin typeface="Calibri" panose="020F0502020204030204"/>
                <a:ea typeface="+mn-ea"/>
                <a:cs typeface="+mn-cs"/>
              </a:rPr>
              <a:t>Discussion </a:t>
            </a:r>
            <a:endParaRPr kumimoji="0" lang="en-US" sz="4000" b="1" i="0" u="none" strike="noStrike" kern="1200" cap="none" spc="50" normalizeH="0" baseline="0" noProof="0" dirty="0">
              <a:ln w="13500">
                <a:solidFill>
                  <a:srgbClr val="4472C4">
                    <a:shade val="2500"/>
                    <a:alpha val="6500"/>
                  </a:srgbClr>
                </a:solidFill>
                <a:prstDash val="solid"/>
              </a:ln>
              <a:solidFill>
                <a:srgbClr val="4472C4">
                  <a:tint val="3000"/>
                  <a:alpha val="95000"/>
                </a:srgbClr>
              </a:solidFill>
              <a:effectLst>
                <a:innerShdw blurRad="50900" dist="38500" dir="13500000">
                  <a:srgbClr val="000000">
                    <a:alpha val="60000"/>
                  </a:srgbClr>
                </a:innerShdw>
              </a:effectLst>
              <a:uLnTx/>
              <a:uFillTx/>
              <a:latin typeface="Calibri" panose="020F0502020204030204"/>
              <a:ea typeface="+mn-ea"/>
              <a:cs typeface="+mn-cs"/>
            </a:endParaRPr>
          </a:p>
        </p:txBody>
      </p:sp>
    </p:spTree>
    <p:extLst>
      <p:ext uri="{BB962C8B-B14F-4D97-AF65-F5344CB8AC3E}">
        <p14:creationId xmlns:p14="http://schemas.microsoft.com/office/powerpoint/2010/main" val="21314704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981200" y="846138"/>
            <a:ext cx="8229600" cy="1143000"/>
          </a:xfrm>
        </p:spPr>
        <p:txBody>
          <a:bodyPr/>
          <a:lstStyle/>
          <a:p>
            <a:r>
              <a:rPr lang="en-US">
                <a:latin typeface="Calibri" charset="0"/>
              </a:rPr>
              <a:t>Follow up questions on mutual aid</a:t>
            </a:r>
          </a:p>
        </p:txBody>
      </p:sp>
      <p:sp>
        <p:nvSpPr>
          <p:cNvPr id="32770" name="Content Placeholder 2"/>
          <p:cNvSpPr>
            <a:spLocks noGrp="1"/>
          </p:cNvSpPr>
          <p:nvPr>
            <p:ph idx="1"/>
          </p:nvPr>
        </p:nvSpPr>
        <p:spPr>
          <a:xfrm>
            <a:off x="1981200" y="2045566"/>
            <a:ext cx="8229600" cy="4525963"/>
          </a:xfrm>
        </p:spPr>
        <p:txBody>
          <a:bodyPr/>
          <a:lstStyle/>
          <a:p>
            <a:r>
              <a:rPr lang="en-US" dirty="0">
                <a:latin typeface="Calibri" charset="0"/>
              </a:rPr>
              <a:t>mutual aid in the bacterial world – rule or exception?  </a:t>
            </a:r>
            <a:br>
              <a:rPr lang="en-US" dirty="0">
                <a:latin typeface="Calibri" charset="0"/>
              </a:rPr>
            </a:br>
            <a:r>
              <a:rPr lang="en-US" dirty="0">
                <a:latin typeface="Calibri" charset="0"/>
              </a:rPr>
              <a:t>Example:	distributed metabolic pathways 			ammonium to nitrite to nitrate</a:t>
            </a:r>
          </a:p>
          <a:p>
            <a:pPr marL="0" indent="0">
              <a:buNone/>
            </a:pPr>
            <a:endParaRPr lang="en-US" dirty="0">
              <a:latin typeface="Calibri" charset="0"/>
            </a:endParaRPr>
          </a:p>
          <a:p>
            <a:r>
              <a:rPr lang="en-US" dirty="0">
                <a:latin typeface="Calibri" charset="0"/>
              </a:rPr>
              <a:t>Is there a difference between cooperation, mutualism and cheating?  </a:t>
            </a:r>
          </a:p>
        </p:txBody>
      </p:sp>
      <p:sp>
        <p:nvSpPr>
          <p:cNvPr id="5" name="TextBox 4"/>
          <p:cNvSpPr txBox="1"/>
          <p:nvPr/>
        </p:nvSpPr>
        <p:spPr>
          <a:xfrm>
            <a:off x="4718730" y="138252"/>
            <a:ext cx="275453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00" normalizeH="0" baseline="0" noProof="0" dirty="0">
                <a:ln w="18000">
                  <a:solidFill>
                    <a:srgbClr val="4472C4">
                      <a:satMod val="200000"/>
                      <a:tint val="72000"/>
                    </a:srgbClr>
                  </a:solidFill>
                  <a:prstDash val="solid"/>
                </a:ln>
                <a:solidFill>
                  <a:srgbClr val="4472C4">
                    <a:satMod val="280000"/>
                    <a:tint val="100000"/>
                    <a:alpha val="5700"/>
                  </a:srgbClr>
                </a:solidFill>
                <a:effectLst>
                  <a:outerShdw blurRad="25000" dist="20000" dir="16020000" algn="tl">
                    <a:srgbClr val="4472C4">
                      <a:satMod val="200000"/>
                      <a:shade val="1000"/>
                      <a:alpha val="60000"/>
                    </a:srgbClr>
                  </a:outerShdw>
                </a:effectLst>
                <a:uLnTx/>
                <a:uFillTx/>
                <a:latin typeface="Calibri" panose="020F0502020204030204"/>
                <a:ea typeface="+mn-ea"/>
                <a:cs typeface="+mn-cs"/>
              </a:rPr>
              <a:t>Discussion </a:t>
            </a:r>
            <a:endParaRPr kumimoji="0" lang="en-US" sz="4000" b="1" i="0" u="none" strike="noStrike" kern="1200" cap="none" spc="50" normalizeH="0" baseline="0" noProof="0" dirty="0">
              <a:ln w="13500">
                <a:solidFill>
                  <a:srgbClr val="4472C4">
                    <a:shade val="2500"/>
                    <a:alpha val="6500"/>
                  </a:srgbClr>
                </a:solidFill>
                <a:prstDash val="solid"/>
              </a:ln>
              <a:solidFill>
                <a:srgbClr val="4472C4">
                  <a:tint val="3000"/>
                  <a:alpha val="95000"/>
                </a:srgbClr>
              </a:solidFill>
              <a:effectLst>
                <a:innerShdw blurRad="50900" dist="38500" dir="13500000">
                  <a:srgbClr val="000000">
                    <a:alpha val="60000"/>
                  </a:srgbClr>
                </a:innerShdw>
              </a:effectLst>
              <a:uLnTx/>
              <a:uFillTx/>
              <a:latin typeface="Calibri" panose="020F0502020204030204"/>
              <a:ea typeface="+mn-ea"/>
              <a:cs typeface="+mn-cs"/>
            </a:endParaRPr>
          </a:p>
        </p:txBody>
      </p:sp>
    </p:spTree>
    <p:extLst>
      <p:ext uri="{BB962C8B-B14F-4D97-AF65-F5344CB8AC3E}">
        <p14:creationId xmlns:p14="http://schemas.microsoft.com/office/powerpoint/2010/main" val="19552176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052" y="240376"/>
            <a:ext cx="5235662" cy="689008"/>
          </a:xfrm>
        </p:spPr>
        <p:txBody>
          <a:bodyPr/>
          <a:lstStyle/>
          <a:p>
            <a:r>
              <a:rPr lang="en-US" sz="3200"/>
              <a:t>The Black Queen Hypothesis </a:t>
            </a:r>
          </a:p>
        </p:txBody>
      </p:sp>
      <p:sp>
        <p:nvSpPr>
          <p:cNvPr id="3" name="Content Placeholder 2"/>
          <p:cNvSpPr>
            <a:spLocks noGrp="1"/>
          </p:cNvSpPr>
          <p:nvPr>
            <p:ph idx="1"/>
          </p:nvPr>
        </p:nvSpPr>
        <p:spPr>
          <a:xfrm>
            <a:off x="699052" y="1044751"/>
            <a:ext cx="9744677" cy="1819005"/>
          </a:xfrm>
        </p:spPr>
        <p:txBody>
          <a:bodyPr/>
          <a:lstStyle/>
          <a:p>
            <a:pPr marL="0" indent="0">
              <a:buNone/>
            </a:pPr>
            <a:r>
              <a:rPr lang="en-US" sz="1800"/>
              <a:t>explains the emergence of collaboration between microbes through the loss of genes encoding common goods (leaky products).  E.g.:   </a:t>
            </a:r>
          </a:p>
          <a:p>
            <a:pPr marL="0" indent="0">
              <a:buNone/>
            </a:pPr>
            <a:r>
              <a:rPr lang="en-US" sz="1800"/>
              <a:t>Start -                                                                   After selection for small streamlined genomes</a:t>
            </a:r>
            <a:br>
              <a:rPr lang="en-US" sz="1800"/>
            </a:br>
            <a:r>
              <a:rPr lang="en-US" sz="1800"/>
              <a:t>Cells with identical genomes                           Cells are mutually dependent</a:t>
            </a:r>
            <a:r>
              <a:rPr lang="en-US" sz="2400"/>
              <a:t> </a:t>
            </a:r>
          </a:p>
        </p:txBody>
      </p:sp>
      <p:pic>
        <p:nvPicPr>
          <p:cNvPr id="4" name="Picture 3"/>
          <p:cNvPicPr>
            <a:picLocks noChangeAspect="1"/>
          </p:cNvPicPr>
          <p:nvPr/>
        </p:nvPicPr>
        <p:blipFill>
          <a:blip/>
          <a:stretch>
            <a:fillRect/>
          </a:stretch>
        </p:blipFill>
        <p:spPr>
          <a:xfrm>
            <a:off x="6783149" y="17954"/>
            <a:ext cx="4329355" cy="689008"/>
          </a:xfrm>
          <a:prstGeom prst="rect">
            <a:avLst/>
          </a:prstGeom>
        </p:spPr>
      </p:pic>
      <p:sp>
        <p:nvSpPr>
          <p:cNvPr id="5" name="TextBox 4"/>
          <p:cNvSpPr txBox="1"/>
          <p:nvPr/>
        </p:nvSpPr>
        <p:spPr>
          <a:xfrm>
            <a:off x="9090797" y="296609"/>
            <a:ext cx="2021707"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err="1">
                <a:ln>
                  <a:noFill/>
                </a:ln>
                <a:solidFill>
                  <a:prstClr val="black"/>
                </a:solidFill>
                <a:effectLst/>
                <a:uLnTx/>
                <a:uFillTx/>
                <a:latin typeface="Calibri" panose="020F0502020204030204"/>
                <a:ea typeface="+mn-ea"/>
                <a:cs typeface="+mn-cs"/>
                <a:hlinkClick r:id="rId2" action="ppaction://hlinkfile"/>
              </a:rPr>
              <a:t>doi</a:t>
            </a: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hlinkClick r:id="rId2" action="ppaction://hlinkfile"/>
              </a:rPr>
              <a:t>: 10.1128/mBio.00036-12 </a:t>
            </a:r>
            <a:b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br>
            <a:r>
              <a:rPr kumimoji="0" lang="en-US" sz="1200" b="0" i="1" u="none" strike="noStrike" kern="1200" cap="none" spc="0" normalizeH="0" baseline="0" noProof="0">
                <a:ln>
                  <a:noFill/>
                </a:ln>
                <a:solidFill>
                  <a:prstClr val="black"/>
                </a:solidFill>
                <a:effectLst/>
                <a:uLnTx/>
                <a:uFillTx/>
                <a:latin typeface="Calibri" panose="020F0502020204030204"/>
                <a:ea typeface="+mn-ea"/>
                <a:cs typeface="+mn-cs"/>
              </a:rPr>
              <a:t>23 March 2012 </a:t>
            </a:r>
            <a:br>
              <a:rPr kumimoji="0" lang="en-US" sz="1200" b="0" i="1" u="none" strike="noStrike" kern="1200" cap="none" spc="0" normalizeH="0" baseline="0" noProof="0">
                <a:ln>
                  <a:noFill/>
                </a:ln>
                <a:solidFill>
                  <a:prstClr val="black"/>
                </a:solidFill>
                <a:effectLst/>
                <a:uLnTx/>
                <a:uFillTx/>
                <a:latin typeface="Calibri" panose="020F0502020204030204"/>
                <a:ea typeface="+mn-ea"/>
                <a:cs typeface="+mn-cs"/>
              </a:rPr>
            </a:br>
            <a:r>
              <a:rPr kumimoji="0" lang="en-US" sz="1200" b="0" i="1" u="none" strike="noStrike" kern="1200" cap="none" spc="0" normalizeH="0" baseline="0" noProof="0" err="1">
                <a:ln>
                  <a:noFill/>
                </a:ln>
                <a:solidFill>
                  <a:prstClr val="black"/>
                </a:solidFill>
                <a:effectLst/>
                <a:uLnTx/>
                <a:uFillTx/>
                <a:latin typeface="Calibri" panose="020F0502020204030204"/>
                <a:ea typeface="+mn-ea"/>
                <a:cs typeface="+mn-cs"/>
              </a:rPr>
              <a:t>mBio</a:t>
            </a:r>
            <a:r>
              <a:rPr kumimoji="0" lang="en-US" sz="1200" b="0" i="1" u="none" strike="noStrike" kern="1200" cap="none" spc="0" normalizeH="0" baseline="0" noProof="0">
                <a:ln>
                  <a:noFill/>
                </a:ln>
                <a:solidFill>
                  <a:prstClr val="black"/>
                </a:solidFill>
                <a:effectLst/>
                <a:uLnTx/>
                <a:uFillTx/>
                <a:latin typeface="Calibri" panose="020F0502020204030204"/>
                <a:ea typeface="+mn-ea"/>
                <a:cs typeface="+mn-cs"/>
              </a:rPr>
              <a:t> vol. 3 no. 2 e00036-12 </a:t>
            </a: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2052" name="Picture 4">
            <a:extLst>
              <a:ext uri="{FF2B5EF4-FFF2-40B4-BE49-F238E27FC236}">
                <a16:creationId xmlns:a16="http://schemas.microsoft.com/office/drawing/2014/main" id="{D4EE20B8-02DC-6EF5-3CA6-6E4931397643}"/>
              </a:ext>
            </a:extLst>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245136" y="2555613"/>
            <a:ext cx="6009949" cy="420696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313FA37D-9495-55E5-04C9-7951EC541E1C}"/>
              </a:ext>
            </a:extLst>
          </p:cNvPr>
          <p:cNvSpPr txBox="1"/>
          <p:nvPr/>
        </p:nvSpPr>
        <p:spPr>
          <a:xfrm>
            <a:off x="8225078" y="3611898"/>
            <a:ext cx="3563267"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The name refers to the game of Hearts, where the usual strategy is to avoid hearts and the queen of spades (in analogy to get rid of as many genes encoding leaky functions as possible  - cheating).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The alternative is to get all hearts and the Black Queen (corresponding to the maintaining the keystone genome).</a:t>
            </a:r>
          </a:p>
        </p:txBody>
      </p:sp>
    </p:spTree>
    <p:extLst>
      <p:ext uri="{BB962C8B-B14F-4D97-AF65-F5344CB8AC3E}">
        <p14:creationId xmlns:p14="http://schemas.microsoft.com/office/powerpoint/2010/main" val="40006581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7" name="Rectangle 3"/>
          <p:cNvSpPr>
            <a:spLocks noChangeArrowheads="1"/>
          </p:cNvSpPr>
          <p:nvPr/>
        </p:nvSpPr>
        <p:spPr bwMode="auto">
          <a:xfrm>
            <a:off x="691662" y="363415"/>
            <a:ext cx="11113476" cy="5570691"/>
          </a:xfrm>
          <a:prstGeom prst="rect">
            <a:avLst/>
          </a:prstGeom>
          <a:noFill/>
          <a:ln w="9525">
            <a:noFill/>
            <a:miter lim="800000"/>
            <a:headEnd/>
            <a:tailEnd/>
          </a:ln>
          <a:effectLst/>
        </p:spPr>
        <p:txBody>
          <a:bodyPr wrap="square" lIns="91376" tIns="45688" rIns="91376" bIns="45688">
            <a:spAutoFit/>
          </a:bodyPr>
          <a:lstStyle>
            <a:lvl1pPr eaLnBrk="0" hangingPunct="0">
              <a:defRPr sz="2400">
                <a:solidFill>
                  <a:schemeClr val="tx1"/>
                </a:solidFill>
                <a:latin typeface="Arial" charset="0"/>
                <a:ea typeface="ＭＳ Ｐゴシック" charset="-128"/>
              </a:defRPr>
            </a:lvl1pPr>
            <a:lvl2pPr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altLang="en-US" sz="2800" b="1">
                <a:solidFill>
                  <a:srgbClr val="000000"/>
                </a:solidFill>
                <a:latin typeface="Calibri Light" panose="020F0302020204030204" pitchFamily="34" charset="0"/>
                <a:cs typeface="Calibri Light" panose="020F0302020204030204" pitchFamily="34" charset="0"/>
              </a:rPr>
              <a:t>What is in a tree?</a:t>
            </a:r>
          </a:p>
          <a:p>
            <a:pPr eaLnBrk="1" hangingPunct="1">
              <a:buFontTx/>
              <a:buChar char="•"/>
            </a:pPr>
            <a:endParaRPr lang="en-US" altLang="en-US" sz="2000">
              <a:solidFill>
                <a:srgbClr val="000000"/>
              </a:solidFill>
              <a:latin typeface="Comic Sans MS" charset="0"/>
              <a:cs typeface=""/>
            </a:endParaRPr>
          </a:p>
          <a:p>
            <a:pPr eaLnBrk="1" hangingPunct="1"/>
            <a:r>
              <a:rPr lang="en-US" altLang="en-US" sz="2800">
                <a:solidFill>
                  <a:srgbClr val="000000"/>
                </a:solidFill>
                <a:latin typeface="Calibri Light" panose="020F0302020204030204" pitchFamily="34" charset="0"/>
                <a:ea typeface="Adobe Caslon Pro" charset="0"/>
                <a:cs typeface="Calibri Light" panose="020F0302020204030204" pitchFamily="34" charset="0"/>
              </a:rPr>
              <a:t>Trees form molecular data are usually calculated as unrooted trees (at least th</a:t>
            </a:r>
            <a:r>
              <a:rPr lang="en-US" altLang="en-US" sz="2800">
                <a:solidFill>
                  <a:srgbClr val="000000"/>
                </a:solidFill>
                <a:latin typeface="Calibri Light" panose="020F0302020204030204" pitchFamily="34" charset="0"/>
                <a:cs typeface="Calibri Light" panose="020F0302020204030204" pitchFamily="34" charset="0"/>
              </a:rPr>
              <a:t>ey</a:t>
            </a:r>
            <a:r>
              <a:rPr lang="en-US" altLang="en-US" sz="2800">
                <a:solidFill>
                  <a:srgbClr val="FF28C2"/>
                </a:solidFill>
                <a:latin typeface="Calibri Light" panose="020F0302020204030204" pitchFamily="34" charset="0"/>
                <a:ea typeface="Adobe Caslon Pro" charset="0"/>
                <a:cs typeface="Calibri Light" panose="020F0302020204030204" pitchFamily="34" charset="0"/>
              </a:rPr>
              <a:t> should be -</a:t>
            </a:r>
            <a:r>
              <a:rPr lang="en-US" altLang="en-US" sz="2800">
                <a:solidFill>
                  <a:srgbClr val="000000"/>
                </a:solidFill>
                <a:latin typeface="Calibri Light" panose="020F0302020204030204" pitchFamily="34" charset="0"/>
                <a:ea typeface="Adobe Caslon Pro" charset="0"/>
                <a:cs typeface="Calibri Light" panose="020F0302020204030204" pitchFamily="34" charset="0"/>
              </a:rPr>
              <a:t> if they are not, this is usually a mistake). </a:t>
            </a:r>
          </a:p>
          <a:p>
            <a:pPr lvl="1" indent="0" eaLnBrk="1" hangingPunct="1"/>
            <a:endParaRPr lang="en-US" altLang="en-US" sz="2800">
              <a:solidFill>
                <a:srgbClr val="000000"/>
              </a:solidFill>
              <a:latin typeface="Calibri Light" panose="020F0302020204030204" pitchFamily="34" charset="0"/>
              <a:ea typeface="Adobe Caslon Pro" charset="0"/>
              <a:cs typeface="Calibri Light" panose="020F0302020204030204" pitchFamily="34" charset="0"/>
            </a:endParaRPr>
          </a:p>
          <a:p>
            <a:pPr eaLnBrk="1" hangingPunct="1"/>
            <a:r>
              <a:rPr lang="en-US" altLang="en-US" sz="2800">
                <a:solidFill>
                  <a:srgbClr val="000000"/>
                </a:solidFill>
                <a:latin typeface="Calibri Light" panose="020F0302020204030204" pitchFamily="34" charset="0"/>
                <a:ea typeface="Adobe Caslon Pro" charset="0"/>
                <a:cs typeface="Calibri Light" panose="020F0302020204030204" pitchFamily="34" charset="0"/>
              </a:rPr>
              <a:t>Trees have a </a:t>
            </a:r>
            <a:r>
              <a:rPr lang="en-US" altLang="en-US" sz="2800" b="1">
                <a:solidFill>
                  <a:srgbClr val="FF66FF"/>
                </a:solidFill>
                <a:latin typeface="Calibri Light" panose="020F0302020204030204" pitchFamily="34" charset="0"/>
                <a:ea typeface="Adobe Caslon Pro" charset="0"/>
                <a:cs typeface="Calibri Light" panose="020F0302020204030204" pitchFamily="34" charset="0"/>
              </a:rPr>
              <a:t>branching pattern</a:t>
            </a:r>
            <a:r>
              <a:rPr lang="en-US" altLang="en-US" sz="2800" b="1">
                <a:solidFill>
                  <a:srgbClr val="000000"/>
                </a:solidFill>
                <a:latin typeface="Calibri Light" panose="020F0302020204030204" pitchFamily="34" charset="0"/>
                <a:ea typeface="Adobe Caslon Pro" charset="0"/>
                <a:cs typeface="Calibri Light" panose="020F0302020204030204" pitchFamily="34" charset="0"/>
              </a:rPr>
              <a:t> </a:t>
            </a:r>
            <a:r>
              <a:rPr lang="en-US" altLang="en-US" sz="2800">
                <a:solidFill>
                  <a:srgbClr val="000000"/>
                </a:solidFill>
                <a:latin typeface="Calibri Light" panose="020F0302020204030204" pitchFamily="34" charset="0"/>
                <a:ea typeface="Adobe Caslon Pro" charset="0"/>
                <a:cs typeface="Calibri Light" panose="020F0302020204030204" pitchFamily="34" charset="0"/>
              </a:rPr>
              <a:t>(also called the </a:t>
            </a:r>
            <a:r>
              <a:rPr lang="en-US" altLang="en-US" sz="2800">
                <a:solidFill>
                  <a:srgbClr val="FF66FF"/>
                </a:solidFill>
                <a:latin typeface="Calibri Light" panose="020F0302020204030204" pitchFamily="34" charset="0"/>
                <a:ea typeface="Adobe Caslon Pro" charset="0"/>
                <a:cs typeface="Calibri Light" panose="020F0302020204030204" pitchFamily="34" charset="0"/>
              </a:rPr>
              <a:t>topology</a:t>
            </a:r>
            <a:r>
              <a:rPr lang="en-US" altLang="en-US" sz="2800">
                <a:solidFill>
                  <a:srgbClr val="000000"/>
                </a:solidFill>
                <a:latin typeface="Calibri Light" panose="020F0302020204030204" pitchFamily="34" charset="0"/>
                <a:ea typeface="Adobe Caslon Pro" charset="0"/>
                <a:cs typeface="Calibri Light" panose="020F0302020204030204" pitchFamily="34" charset="0"/>
              </a:rPr>
              <a:t>), and branch (split) lengths. </a:t>
            </a:r>
          </a:p>
          <a:p>
            <a:pPr eaLnBrk="1" hangingPunct="1"/>
            <a:endParaRPr lang="en-US" altLang="en-US" sz="2800">
              <a:solidFill>
                <a:srgbClr val="000000"/>
              </a:solidFill>
              <a:latin typeface="Calibri Light" panose="020F0302020204030204" pitchFamily="34" charset="0"/>
              <a:ea typeface="Adobe Caslon Pro" charset="0"/>
              <a:cs typeface="Calibri Light" panose="020F0302020204030204" pitchFamily="34" charset="0"/>
            </a:endParaRPr>
          </a:p>
          <a:p>
            <a:pPr eaLnBrk="1" hangingPunct="1"/>
            <a:r>
              <a:rPr lang="en-US" altLang="en-US" sz="2800">
                <a:solidFill>
                  <a:srgbClr val="000000"/>
                </a:solidFill>
                <a:latin typeface="Calibri Light" panose="020F0302020204030204" pitchFamily="34" charset="0"/>
                <a:ea typeface="Adobe Caslon Pro" charset="0"/>
                <a:cs typeface="Calibri Light" panose="020F0302020204030204" pitchFamily="34" charset="0"/>
              </a:rPr>
              <a:t>Often the branch lengths are ignored in depicting trees (these trees often are referred to as </a:t>
            </a:r>
            <a:r>
              <a:rPr lang="en-US" altLang="en-US" sz="2800" b="1">
                <a:solidFill>
                  <a:srgbClr val="000000"/>
                </a:solidFill>
                <a:latin typeface="Calibri Light" panose="020F0302020204030204" pitchFamily="34" charset="0"/>
                <a:ea typeface="Adobe Caslon Pro" charset="0"/>
                <a:cs typeface="Calibri Light" panose="020F0302020204030204" pitchFamily="34" charset="0"/>
              </a:rPr>
              <a:t>cladograms</a:t>
            </a:r>
            <a:r>
              <a:rPr lang="en-US" altLang="en-US" sz="2800">
                <a:solidFill>
                  <a:srgbClr val="000000"/>
                </a:solidFill>
                <a:latin typeface="Calibri Light" panose="020F0302020204030204" pitchFamily="34" charset="0"/>
                <a:ea typeface="Adobe Caslon Pro" charset="0"/>
                <a:cs typeface="Calibri Light" panose="020F0302020204030204" pitchFamily="34" charset="0"/>
              </a:rPr>
              <a:t> - note that cladograms should be considered rooted). </a:t>
            </a:r>
          </a:p>
          <a:p>
            <a:pPr eaLnBrk="1" hangingPunct="1"/>
            <a:r>
              <a:rPr lang="en-US" altLang="en-US" sz="2800">
                <a:solidFill>
                  <a:srgbClr val="000000"/>
                </a:solidFill>
                <a:latin typeface="Calibri Light" panose="020F0302020204030204" pitchFamily="34" charset="0"/>
                <a:ea typeface="Adobe Caslon Pro" charset="0"/>
                <a:cs typeface="Calibri Light" panose="020F0302020204030204" pitchFamily="34" charset="0"/>
              </a:rPr>
              <a:t>You can swap branches attached to a node, and in an unrooted you can depict the tree as rooted in any branch you like without changing the tree.</a:t>
            </a:r>
          </a:p>
        </p:txBody>
      </p:sp>
    </p:spTree>
    <p:extLst>
      <p:ext uri="{BB962C8B-B14F-4D97-AF65-F5344CB8AC3E}">
        <p14:creationId xmlns:p14="http://schemas.microsoft.com/office/powerpoint/2010/main" val="11768642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2017F-1A0C-2C58-9DC0-C237F182E440}"/>
              </a:ext>
            </a:extLst>
          </p:cNvPr>
          <p:cNvSpPr>
            <a:spLocks noGrp="1"/>
          </p:cNvSpPr>
          <p:nvPr>
            <p:ph type="title"/>
          </p:nvPr>
        </p:nvSpPr>
        <p:spPr>
          <a:xfrm>
            <a:off x="671946" y="281997"/>
            <a:ext cx="10515600" cy="895639"/>
          </a:xfrm>
        </p:spPr>
        <p:txBody>
          <a:bodyPr/>
          <a:lstStyle/>
          <a:p>
            <a:r>
              <a:rPr lang="en-US"/>
              <a:t>Orientation and branch length I</a:t>
            </a:r>
          </a:p>
        </p:txBody>
      </p:sp>
      <p:sp>
        <p:nvSpPr>
          <p:cNvPr id="4" name="TextBox 3">
            <a:extLst>
              <a:ext uri="{FF2B5EF4-FFF2-40B4-BE49-F238E27FC236}">
                <a16:creationId xmlns:a16="http://schemas.microsoft.com/office/drawing/2014/main" id="{01FF2E61-8A87-56E5-FDE0-6E1DA3BA52E9}"/>
              </a:ext>
            </a:extLst>
          </p:cNvPr>
          <p:cNvSpPr txBox="1"/>
          <p:nvPr/>
        </p:nvSpPr>
        <p:spPr>
          <a:xfrm>
            <a:off x="671946" y="1076236"/>
            <a:ext cx="9248173" cy="1200329"/>
          </a:xfrm>
          <a:prstGeom prst="rect">
            <a:avLst/>
          </a:prstGeom>
          <a:noFill/>
        </p:spPr>
        <p:txBody>
          <a:bodyPr wrap="non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In case of a cladogram the leaves representing extant organisms should be at the same level, </a:t>
            </a:r>
            <a:b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b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i.e., not as in Haeckel’s trees.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6" name="Picture 6">
            <a:extLst>
              <a:ext uri="{FF2B5EF4-FFF2-40B4-BE49-F238E27FC236}">
                <a16:creationId xmlns:a16="http://schemas.microsoft.com/office/drawing/2014/main" id="{4B62E2CD-BB6F-1360-0DAF-D0C8683A50F3}"/>
              </a:ext>
            </a:extLst>
          </p:cNvPr>
          <p:cNvPicPr>
            <a:picLocks noChangeAspect="1" noChangeArrowheads="1"/>
          </p:cNvPicPr>
          <p:nvPr/>
        </p:nvPicPr>
        <p:blipFill rotWithShape="1">
          <a:blip>
            <a:extLst>
              <a:ext uri="{28A0092B-C50C-407E-A947-70E740481C1C}">
                <a14:useLocalDpi xmlns:a14="http://schemas.microsoft.com/office/drawing/2010/main" val="0"/>
              </a:ext>
            </a:extLst>
          </a:blip>
          <a:srcRect l="36771" t="3096" r="36563" b="1"/>
          <a:stretch/>
        </p:blipFill>
        <p:spPr bwMode="auto">
          <a:xfrm>
            <a:off x="896422" y="1895182"/>
            <a:ext cx="2970728" cy="496281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Chart&#10;&#10;Description automatically generated">
            <a:extLst>
              <a:ext uri="{FF2B5EF4-FFF2-40B4-BE49-F238E27FC236}">
                <a16:creationId xmlns:a16="http://schemas.microsoft.com/office/drawing/2014/main" id="{A0E64CD5-7B9B-1E62-4DE5-DAF7916CDDC8}"/>
              </a:ext>
            </a:extLst>
          </p:cNvPr>
          <p:cNvPicPr>
            <a:picLocks noChangeAspect="1"/>
          </p:cNvPicPr>
          <p:nvPr/>
        </p:nvPicPr>
        <p:blipFill>
          <a:blip/>
          <a:stretch>
            <a:fillRect/>
          </a:stretch>
        </p:blipFill>
        <p:spPr>
          <a:xfrm>
            <a:off x="4685515" y="2029981"/>
            <a:ext cx="7278673" cy="4546022"/>
          </a:xfrm>
          <a:prstGeom prst="rect">
            <a:avLst/>
          </a:prstGeom>
        </p:spPr>
      </p:pic>
    </p:spTree>
    <p:extLst>
      <p:ext uri="{BB962C8B-B14F-4D97-AF65-F5344CB8AC3E}">
        <p14:creationId xmlns:p14="http://schemas.microsoft.com/office/powerpoint/2010/main" val="3946551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136235A-8D0A-BF48-B2AE-A2A8F0AF3DE2}"/>
              </a:ext>
            </a:extLst>
          </p:cNvPr>
          <p:cNvSpPr txBox="1"/>
          <p:nvPr/>
        </p:nvSpPr>
        <p:spPr>
          <a:xfrm>
            <a:off x="118946" y="230458"/>
            <a:ext cx="11902069"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To get a nice histogram use the Data Analysis tool </a:t>
            </a:r>
            <a:r>
              <a:rPr kumimoji="0" lang="en-US" sz="1800" b="0" i="0" u="none" strike="noStrike" kern="1200" cap="none" spc="0" normalizeH="0" baseline="0" noProof="0" err="1">
                <a:ln>
                  <a:noFill/>
                </a:ln>
                <a:solidFill>
                  <a:prstClr val="black"/>
                </a:solidFill>
                <a:effectLst/>
                <a:uLnTx/>
                <a:uFillTx/>
                <a:latin typeface="Calibri" panose="020F0502020204030204"/>
                <a:ea typeface="+mn-ea"/>
                <a:cs typeface="+mn-cs"/>
              </a:rPr>
              <a:t>pak.</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   It is part of the standard Excel distribution, but you might have to install it first.   </a:t>
            </a:r>
            <a:b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b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Select tools, data analysis, histogram  -- the default insert histogram is “ok” but you are </a:t>
            </a:r>
            <a:r>
              <a:rPr kumimoji="0" lang="en-US" sz="1800" b="0" i="0" u="none" strike="noStrike" kern="1200" cap="none" spc="0" normalizeH="0" baseline="0" noProof="0" err="1">
                <a:ln>
                  <a:noFill/>
                </a:ln>
                <a:solidFill>
                  <a:prstClr val="black"/>
                </a:solidFill>
                <a:effectLst/>
                <a:uLnTx/>
                <a:uFillTx/>
                <a:latin typeface="Calibri" panose="020F0502020204030204"/>
                <a:ea typeface="+mn-ea"/>
                <a:cs typeface="+mn-cs"/>
              </a:rPr>
              <a:t>stuch</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 with the default bin sizes.  </a:t>
            </a:r>
          </a:p>
        </p:txBody>
      </p:sp>
      <p:pic>
        <p:nvPicPr>
          <p:cNvPr id="3" name="Picture 2">
            <a:extLst>
              <a:ext uri="{FF2B5EF4-FFF2-40B4-BE49-F238E27FC236}">
                <a16:creationId xmlns:a16="http://schemas.microsoft.com/office/drawing/2014/main" id="{3407AA0A-3CED-104F-8FAC-64A1B435E7F2}"/>
              </a:ext>
            </a:extLst>
          </p:cNvPr>
          <p:cNvPicPr>
            <a:picLocks noChangeAspect="1"/>
          </p:cNvPicPr>
          <p:nvPr/>
        </p:nvPicPr>
        <p:blipFill>
          <a:blip/>
          <a:stretch>
            <a:fillRect/>
          </a:stretch>
        </p:blipFill>
        <p:spPr>
          <a:xfrm>
            <a:off x="437530" y="1367882"/>
            <a:ext cx="4344237" cy="4545826"/>
          </a:xfrm>
          <a:prstGeom prst="rect">
            <a:avLst/>
          </a:prstGeom>
        </p:spPr>
      </p:pic>
      <p:pic>
        <p:nvPicPr>
          <p:cNvPr id="4" name="Picture 3">
            <a:extLst>
              <a:ext uri="{FF2B5EF4-FFF2-40B4-BE49-F238E27FC236}">
                <a16:creationId xmlns:a16="http://schemas.microsoft.com/office/drawing/2014/main" id="{9593AADC-D0E7-1747-8D7C-D6490E7ADC8D}"/>
              </a:ext>
            </a:extLst>
          </p:cNvPr>
          <p:cNvPicPr>
            <a:picLocks noChangeAspect="1"/>
          </p:cNvPicPr>
          <p:nvPr/>
        </p:nvPicPr>
        <p:blipFill>
          <a:blip/>
          <a:stretch>
            <a:fillRect/>
          </a:stretch>
        </p:blipFill>
        <p:spPr>
          <a:xfrm>
            <a:off x="5605347" y="1367882"/>
            <a:ext cx="5746595" cy="2546786"/>
          </a:xfrm>
          <a:prstGeom prst="rect">
            <a:avLst/>
          </a:prstGeom>
        </p:spPr>
      </p:pic>
    </p:spTree>
    <p:extLst>
      <p:ext uri="{BB962C8B-B14F-4D97-AF65-F5344CB8AC3E}">
        <p14:creationId xmlns:p14="http://schemas.microsoft.com/office/powerpoint/2010/main" val="15310393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523C0F8-AD14-6FD8-D0FC-29CB71AE3E59}"/>
              </a:ext>
            </a:extLst>
          </p:cNvPr>
          <p:cNvSpPr>
            <a:spLocks noGrp="1"/>
          </p:cNvSpPr>
          <p:nvPr>
            <p:ph type="title"/>
          </p:nvPr>
        </p:nvSpPr>
        <p:spPr>
          <a:xfrm>
            <a:off x="561109" y="171161"/>
            <a:ext cx="5063836" cy="1325563"/>
          </a:xfrm>
        </p:spPr>
        <p:txBody>
          <a:bodyPr/>
          <a:lstStyle/>
          <a:p>
            <a:r>
              <a:rPr lang="en-US"/>
              <a:t>Orientation and branch length II</a:t>
            </a:r>
          </a:p>
        </p:txBody>
      </p:sp>
      <p:sp>
        <p:nvSpPr>
          <p:cNvPr id="4" name="TextBox 3">
            <a:extLst>
              <a:ext uri="{FF2B5EF4-FFF2-40B4-BE49-F238E27FC236}">
                <a16:creationId xmlns:a16="http://schemas.microsoft.com/office/drawing/2014/main" id="{C18BE7D7-7FF6-7364-0E34-CBAD34AB7654}"/>
              </a:ext>
            </a:extLst>
          </p:cNvPr>
          <p:cNvSpPr txBox="1"/>
          <p:nvPr/>
        </p:nvSpPr>
        <p:spPr>
          <a:xfrm>
            <a:off x="782783" y="2640879"/>
            <a:ext cx="3027218" cy="923330"/>
          </a:xfrm>
          <a:prstGeom prst="rect">
            <a:avLst/>
          </a:prstGeom>
          <a:noFill/>
        </p:spPr>
        <p:txBody>
          <a:bodyPr wrap="square" rtlCol="0">
            <a:spAutoFit/>
          </a:bodyPr>
          <a:lstStyle/>
          <a:p>
            <a:r>
              <a:rPr lang="en-US"/>
              <a:t>If you have branches scaled with the amount of change,</a:t>
            </a:r>
            <a:br>
              <a:rPr lang="en-US"/>
            </a:br>
            <a:r>
              <a:rPr lang="en-US"/>
              <a:t>use them!  </a:t>
            </a:r>
          </a:p>
        </p:txBody>
      </p:sp>
      <p:pic>
        <p:nvPicPr>
          <p:cNvPr id="6" name="Picture 5" descr="Diagram&#10;&#10;Description automatically generated">
            <a:extLst>
              <a:ext uri="{FF2B5EF4-FFF2-40B4-BE49-F238E27FC236}">
                <a16:creationId xmlns:a16="http://schemas.microsoft.com/office/drawing/2014/main" id="{E12DB8E7-24FD-CA48-6F71-8D21347930DD}"/>
              </a:ext>
            </a:extLst>
          </p:cNvPr>
          <p:cNvPicPr>
            <a:picLocks noChangeAspect="1"/>
          </p:cNvPicPr>
          <p:nvPr/>
        </p:nvPicPr>
        <p:blipFill rotWithShape="1">
          <a:blip/>
          <a:srcRect t="-1" b="-503"/>
          <a:stretch/>
        </p:blipFill>
        <p:spPr>
          <a:xfrm>
            <a:off x="5419436" y="274908"/>
            <a:ext cx="5844364" cy="6978508"/>
          </a:xfrm>
          <a:prstGeom prst="rect">
            <a:avLst/>
          </a:prstGeom>
        </p:spPr>
      </p:pic>
    </p:spTree>
    <p:extLst>
      <p:ext uri="{BB962C8B-B14F-4D97-AF65-F5344CB8AC3E}">
        <p14:creationId xmlns:p14="http://schemas.microsoft.com/office/powerpoint/2010/main" val="25775112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83903-EB09-A905-3D9C-94F1D531CA4C}"/>
              </a:ext>
            </a:extLst>
          </p:cNvPr>
          <p:cNvSpPr>
            <a:spLocks noGrp="1"/>
          </p:cNvSpPr>
          <p:nvPr>
            <p:ph type="title"/>
          </p:nvPr>
        </p:nvSpPr>
        <p:spPr>
          <a:xfrm>
            <a:off x="838200" y="365126"/>
            <a:ext cx="10515600" cy="1020330"/>
          </a:xfrm>
        </p:spPr>
        <p:txBody>
          <a:bodyPr/>
          <a:lstStyle/>
          <a:p>
            <a:r>
              <a:rPr lang="en-US"/>
              <a:t>Trees can be depicted in many ways</a:t>
            </a:r>
          </a:p>
        </p:txBody>
      </p:sp>
      <p:pic>
        <p:nvPicPr>
          <p:cNvPr id="5" name="Picture 4" descr="Chart, radar chart&#10;&#10;Description automatically generated">
            <a:extLst>
              <a:ext uri="{FF2B5EF4-FFF2-40B4-BE49-F238E27FC236}">
                <a16:creationId xmlns:a16="http://schemas.microsoft.com/office/drawing/2014/main" id="{3FC04BB8-D272-CA76-86DB-F5734C2D9CF0}"/>
              </a:ext>
            </a:extLst>
          </p:cNvPr>
          <p:cNvPicPr>
            <a:picLocks noChangeAspect="1"/>
          </p:cNvPicPr>
          <p:nvPr/>
        </p:nvPicPr>
        <p:blipFill>
          <a:blip/>
          <a:stretch>
            <a:fillRect/>
          </a:stretch>
        </p:blipFill>
        <p:spPr>
          <a:xfrm>
            <a:off x="4609955" y="1525156"/>
            <a:ext cx="5662286" cy="5332844"/>
          </a:xfrm>
          <a:prstGeom prst="rect">
            <a:avLst/>
          </a:prstGeom>
        </p:spPr>
      </p:pic>
    </p:spTree>
    <p:extLst>
      <p:ext uri="{BB962C8B-B14F-4D97-AF65-F5344CB8AC3E}">
        <p14:creationId xmlns:p14="http://schemas.microsoft.com/office/powerpoint/2010/main" val="9892786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5C7E4-DA6F-57D1-E7C1-938CFF9C6E5D}"/>
              </a:ext>
            </a:extLst>
          </p:cNvPr>
          <p:cNvSpPr>
            <a:spLocks noGrp="1"/>
          </p:cNvSpPr>
          <p:nvPr>
            <p:ph type="title"/>
          </p:nvPr>
        </p:nvSpPr>
        <p:spPr>
          <a:xfrm>
            <a:off x="344857" y="171189"/>
            <a:ext cx="11625470" cy="895639"/>
          </a:xfrm>
        </p:spPr>
        <p:txBody>
          <a:bodyPr>
            <a:normAutofit fontScale="90000"/>
          </a:bodyPr>
          <a:lstStyle/>
          <a:p>
            <a:r>
              <a:rPr lang="en-US" sz="4000" dirty="0"/>
              <a:t>If you must break a long branch, provide information on how long this branch is (long branches are a problem).  </a:t>
            </a:r>
          </a:p>
        </p:txBody>
      </p:sp>
      <p:pic>
        <p:nvPicPr>
          <p:cNvPr id="3" name="Picture 2">
            <a:extLst>
              <a:ext uri="{FF2B5EF4-FFF2-40B4-BE49-F238E27FC236}">
                <a16:creationId xmlns:a16="http://schemas.microsoft.com/office/drawing/2014/main" id="{054F606E-2D5A-DDB9-935B-8AAF256C4E92}"/>
              </a:ext>
            </a:extLst>
          </p:cNvPr>
          <p:cNvPicPr>
            <a:picLocks noChangeAspect="1"/>
          </p:cNvPicPr>
          <p:nvPr/>
        </p:nvPicPr>
        <p:blipFill>
          <a:blip/>
          <a:stretch>
            <a:fillRect/>
          </a:stretch>
        </p:blipFill>
        <p:spPr>
          <a:xfrm>
            <a:off x="6574403" y="1186593"/>
            <a:ext cx="5167324" cy="4910858"/>
          </a:xfrm>
          <a:prstGeom prst="rect">
            <a:avLst/>
          </a:prstGeom>
        </p:spPr>
      </p:pic>
      <p:pic>
        <p:nvPicPr>
          <p:cNvPr id="2050" name="Picture 2">
            <a:extLst>
              <a:ext uri="{FF2B5EF4-FFF2-40B4-BE49-F238E27FC236}">
                <a16:creationId xmlns:a16="http://schemas.microsoft.com/office/drawing/2014/main" id="{C9C29EE4-FF94-9EFC-F713-A87410E7B9A1}"/>
              </a:ext>
            </a:extLst>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344857" y="1186593"/>
            <a:ext cx="4833309" cy="5292749"/>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52F6BFE-3F4A-A9F1-DC9F-7E823DFFD0BF}"/>
              </a:ext>
            </a:extLst>
          </p:cNvPr>
          <p:cNvSpPr txBox="1"/>
          <p:nvPr/>
        </p:nvSpPr>
        <p:spPr>
          <a:xfrm>
            <a:off x="6497556" y="6156176"/>
            <a:ext cx="5694444"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212121"/>
                </a:solidFill>
                <a:effectLst/>
                <a:uLnTx/>
                <a:uFillTx/>
                <a:latin typeface="BlinkMacSystemFont"/>
                <a:ea typeface="+mn-ea"/>
                <a:cs typeface="+mn-cs"/>
              </a:rPr>
              <a:t>Ciccarelli FD et al., </a:t>
            </a:r>
            <a:r>
              <a:rPr kumimoji="0" lang="en-US" sz="1800" b="0" i="0" u="none" strike="noStrike" kern="1200" cap="none" spc="0" normalizeH="0" baseline="0" noProof="0">
                <a:ln>
                  <a:noFill/>
                </a:ln>
                <a:solidFill>
                  <a:srgbClr val="212121"/>
                </a:solidFill>
                <a:effectLst/>
                <a:uLnTx/>
                <a:uFillTx/>
                <a:latin typeface="BlinkMacSystemFont"/>
                <a:ea typeface="+mn-ea"/>
                <a:cs typeface="+mn-cs"/>
                <a:hlinkClick r:id="rId2"/>
              </a:rPr>
              <a:t>Science. 2006 Mar 3;311(5765):1283-7</a:t>
            </a:r>
            <a:r>
              <a:rPr kumimoji="0" lang="en-US" sz="1800" b="0" i="0" u="none" strike="noStrike" kern="1200" cap="none" spc="0" normalizeH="0" baseline="0" noProof="0">
                <a:ln>
                  <a:noFill/>
                </a:ln>
                <a:solidFill>
                  <a:srgbClr val="212121"/>
                </a:solidFill>
                <a:effectLst/>
                <a:uLnTx/>
                <a:uFillTx/>
                <a:latin typeface="BlinkMacSystemFont"/>
                <a:ea typeface="+mn-ea"/>
                <a:cs typeface="+mn-cs"/>
              </a:rPr>
              <a:t>. </a:t>
            </a:r>
            <a:br>
              <a:rPr kumimoji="0" lang="en-US" sz="1800" b="0" i="0" u="none" strike="noStrike" kern="1200" cap="none" spc="0" normalizeH="0" baseline="0" noProof="0">
                <a:ln>
                  <a:noFill/>
                </a:ln>
                <a:solidFill>
                  <a:srgbClr val="212121"/>
                </a:solidFill>
                <a:effectLst/>
                <a:uLnTx/>
                <a:uFillTx/>
                <a:latin typeface="BlinkMacSystemFont"/>
                <a:ea typeface="+mn-ea"/>
                <a:cs typeface="+mn-cs"/>
              </a:rPr>
            </a:br>
            <a:r>
              <a:rPr kumimoji="0" lang="en-US" sz="1800" b="0" i="0" u="none" strike="noStrike" kern="1200" cap="none" spc="0" normalizeH="0" baseline="0" noProof="0" err="1">
                <a:ln>
                  <a:noFill/>
                </a:ln>
                <a:solidFill>
                  <a:srgbClr val="212121"/>
                </a:solidFill>
                <a:effectLst/>
                <a:uLnTx/>
                <a:uFillTx/>
                <a:latin typeface="BlinkMacSystemFont"/>
                <a:ea typeface="+mn-ea"/>
                <a:cs typeface="+mn-cs"/>
              </a:rPr>
              <a:t>doi</a:t>
            </a:r>
            <a:r>
              <a:rPr kumimoji="0" lang="en-US" sz="1800" b="0" i="0" u="none" strike="noStrike" kern="1200" cap="none" spc="0" normalizeH="0" baseline="0" noProof="0">
                <a:ln>
                  <a:noFill/>
                </a:ln>
                <a:solidFill>
                  <a:srgbClr val="212121"/>
                </a:solidFill>
                <a:effectLst/>
                <a:uLnTx/>
                <a:uFillTx/>
                <a:latin typeface="BlinkMacSystemFont"/>
                <a:ea typeface="+mn-ea"/>
                <a:cs typeface="+mn-cs"/>
              </a:rPr>
              <a:t>: 10.1126/science.1123061.</a:t>
            </a: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0E0DE7C3-33D0-1555-3EDA-04BD1C3A650C}"/>
              </a:ext>
            </a:extLst>
          </p:cNvPr>
          <p:cNvSpPr txBox="1"/>
          <p:nvPr/>
        </p:nvSpPr>
        <p:spPr>
          <a:xfrm>
            <a:off x="193964" y="6377482"/>
            <a:ext cx="215764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Wikimedia commons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71084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a:xfrm>
            <a:off x="702129" y="543339"/>
            <a:ext cx="11383854" cy="628650"/>
          </a:xfrm>
        </p:spPr>
        <p:txBody>
          <a:bodyPr>
            <a:normAutofit fontScale="90000"/>
          </a:bodyPr>
          <a:lstStyle/>
          <a:p>
            <a:r>
              <a:rPr lang="en-US" altLang="en-US"/>
              <a:t>Test: Which of these trees is different when considering their unrooted topology?</a:t>
            </a:r>
          </a:p>
        </p:txBody>
      </p:sp>
      <p:pic>
        <p:nvPicPr>
          <p:cNvPr id="69634" name="Picture 3" descr="trees"/>
          <p:cNvPicPr>
            <a:picLocks noChangeAspect="1" noChangeArrowheads="1"/>
          </p:cNvPicPr>
          <p:nvPr/>
        </p:nvPicPr>
        <p:blipFill>
          <a:blip>
            <a:extLst>
              <a:ext uri="{28A0092B-C50C-407E-A947-70E740481C1C}">
                <a14:useLocalDpi xmlns:a14="http://schemas.microsoft.com/office/drawing/2010/main"/>
              </a:ext>
            </a:extLst>
          </a:blip>
          <a:srcRect/>
          <a:stretch>
            <a:fillRect/>
          </a:stretch>
        </p:blipFill>
        <p:spPr bwMode="auto">
          <a:xfrm>
            <a:off x="2357210" y="1652622"/>
            <a:ext cx="8034169" cy="5053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9972" name="Text Box 4"/>
          <p:cNvSpPr txBox="1">
            <a:spLocks noChangeArrowheads="1"/>
          </p:cNvSpPr>
          <p:nvPr/>
        </p:nvSpPr>
        <p:spPr bwMode="auto">
          <a:xfrm>
            <a:off x="569619" y="5857461"/>
            <a:ext cx="2255838" cy="457200"/>
          </a:xfrm>
          <a:prstGeom prst="rect">
            <a:avLst/>
          </a:prstGeom>
          <a:noFill/>
          <a:ln w="9525">
            <a:noFill/>
            <a:miter lim="800000"/>
            <a:headEnd/>
            <a:tailEnd/>
          </a:ln>
          <a:effectLst/>
        </p:spPr>
        <p:txBody>
          <a:bodyPr wrap="none" lIns="91376" tIns="45688" rIns="91376" bIns="45688">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Times New Roman" charset="0"/>
                <a:ea typeface=""/>
                <a:cs typeface=""/>
              </a:rPr>
              <a:t>More tests </a:t>
            </a:r>
            <a:r>
              <a:rPr kumimoji="0" lang="en-US" sz="1800" b="1" i="0" u="none" strike="noStrike" kern="1200" cap="none" spc="0" normalizeH="0" baseline="0" noProof="0" dirty="0">
                <a:ln>
                  <a:noFill/>
                </a:ln>
                <a:solidFill>
                  <a:srgbClr val="000000"/>
                </a:solidFill>
                <a:effectLst/>
                <a:uLnTx/>
                <a:uFillTx/>
                <a:latin typeface="Times New Roman" charset="0"/>
                <a:ea typeface=""/>
                <a:cs typeface=""/>
                <a:hlinkClick r:id="rId3"/>
              </a:rPr>
              <a:t>here</a:t>
            </a:r>
            <a:endParaRPr kumimoji="0" lang="en-US" sz="1800" b="1" i="0" u="none" strike="noStrike" kern="1200" cap="none" spc="0" normalizeH="0" baseline="0" noProof="0" dirty="0">
              <a:ln>
                <a:noFill/>
              </a:ln>
              <a:solidFill>
                <a:srgbClr val="000000"/>
              </a:solidFill>
              <a:effectLst/>
              <a:uLnTx/>
              <a:uFillTx/>
              <a:latin typeface="Times New Roman" charset="0"/>
              <a:ea typeface=""/>
              <a:cs typeface=""/>
            </a:endParaRPr>
          </a:p>
        </p:txBody>
      </p:sp>
    </p:spTree>
    <p:extLst>
      <p:ext uri="{BB962C8B-B14F-4D97-AF65-F5344CB8AC3E}">
        <p14:creationId xmlns:p14="http://schemas.microsoft.com/office/powerpoint/2010/main" val="25524384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172F4-BF72-0D42-BB22-CC0C87B30898}"/>
              </a:ext>
            </a:extLst>
          </p:cNvPr>
          <p:cNvSpPr>
            <a:spLocks noGrp="1"/>
          </p:cNvSpPr>
          <p:nvPr>
            <p:ph type="title"/>
          </p:nvPr>
        </p:nvSpPr>
        <p:spPr>
          <a:xfrm>
            <a:off x="316437" y="195917"/>
            <a:ext cx="7772400" cy="1143000"/>
          </a:xfrm>
        </p:spPr>
        <p:txBody>
          <a:bodyPr/>
          <a:lstStyle/>
          <a:p>
            <a:r>
              <a:rPr lang="en-US"/>
              <a:t>If you like tests on trees: </a:t>
            </a:r>
          </a:p>
        </p:txBody>
      </p:sp>
      <p:sp>
        <p:nvSpPr>
          <p:cNvPr id="3" name="TextBox 2">
            <a:extLst>
              <a:ext uri="{FF2B5EF4-FFF2-40B4-BE49-F238E27FC236}">
                <a16:creationId xmlns:a16="http://schemas.microsoft.com/office/drawing/2014/main" id="{52F45464-DC93-464F-B43B-7E721111C53B}"/>
              </a:ext>
            </a:extLst>
          </p:cNvPr>
          <p:cNvSpPr txBox="1"/>
          <p:nvPr/>
        </p:nvSpPr>
        <p:spPr>
          <a:xfrm>
            <a:off x="1996967" y="1238431"/>
            <a:ext cx="7620000"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Science had an article on 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hlinkClick r:id="rId2"/>
              </a:rPr>
              <a:t>The Tree-Thinking Challenge</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 with a </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hlinkClick r:id="rId3"/>
              </a:rPr>
              <a:t>supplement</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 that contained two quizzes on trees (with answers).  We will do some of these in next week’s TBL class</a:t>
            </a:r>
          </a:p>
        </p:txBody>
      </p:sp>
      <p:sp>
        <p:nvSpPr>
          <p:cNvPr id="4" name="TextBox 3">
            <a:extLst>
              <a:ext uri="{FF2B5EF4-FFF2-40B4-BE49-F238E27FC236}">
                <a16:creationId xmlns:a16="http://schemas.microsoft.com/office/drawing/2014/main" id="{EBD2A7D4-A2B6-4A4A-8E7F-1FBB933D3400}"/>
              </a:ext>
            </a:extLst>
          </p:cNvPr>
          <p:cNvSpPr txBox="1"/>
          <p:nvPr/>
        </p:nvSpPr>
        <p:spPr>
          <a:xfrm>
            <a:off x="1885951" y="3038476"/>
            <a:ext cx="901209"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E.g.: </a:t>
            </a:r>
          </a:p>
        </p:txBody>
      </p:sp>
      <p:pic>
        <p:nvPicPr>
          <p:cNvPr id="5" name="Picture 4">
            <a:extLst>
              <a:ext uri="{FF2B5EF4-FFF2-40B4-BE49-F238E27FC236}">
                <a16:creationId xmlns:a16="http://schemas.microsoft.com/office/drawing/2014/main" id="{3742FC46-7877-E746-B40B-AD1E09566BBC}"/>
              </a:ext>
            </a:extLst>
          </p:cNvPr>
          <p:cNvPicPr>
            <a:picLocks noChangeAspect="1"/>
          </p:cNvPicPr>
          <p:nvPr/>
        </p:nvPicPr>
        <p:blipFill>
          <a:blip/>
          <a:stretch>
            <a:fillRect/>
          </a:stretch>
        </p:blipFill>
        <p:spPr>
          <a:xfrm>
            <a:off x="3162670" y="2688521"/>
            <a:ext cx="5866660" cy="2387778"/>
          </a:xfrm>
          <a:prstGeom prst="rect">
            <a:avLst/>
          </a:prstGeom>
        </p:spPr>
      </p:pic>
      <p:sp>
        <p:nvSpPr>
          <p:cNvPr id="7" name="TextBox 6">
            <a:extLst>
              <a:ext uri="{FF2B5EF4-FFF2-40B4-BE49-F238E27FC236}">
                <a16:creationId xmlns:a16="http://schemas.microsoft.com/office/drawing/2014/main" id="{8B3B9F1F-E4D4-B84A-BDD6-51698D9EE782}"/>
              </a:ext>
            </a:extLst>
          </p:cNvPr>
          <p:cNvSpPr txBox="1"/>
          <p:nvPr/>
        </p:nvSpPr>
        <p:spPr>
          <a:xfrm>
            <a:off x="2654591" y="5506125"/>
            <a:ext cx="7743825"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On the basis of the tree on the left, is the frog more closely related to the fish or the human? </a:t>
            </a:r>
            <a:b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b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Does the tree on the right change your mind?</a:t>
            </a:r>
          </a:p>
        </p:txBody>
      </p:sp>
    </p:spTree>
    <p:extLst>
      <p:ext uri="{BB962C8B-B14F-4D97-AF65-F5344CB8AC3E}">
        <p14:creationId xmlns:p14="http://schemas.microsoft.com/office/powerpoint/2010/main" val="16685289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886198" y="0"/>
            <a:ext cx="8274132" cy="577932"/>
          </a:xfrm>
        </p:spPr>
        <p:txBody>
          <a:bodyPr/>
          <a:lstStyle/>
          <a:p>
            <a:r>
              <a:rPr lang="en-US" sz="3600"/>
              <a:t>Trees in </a:t>
            </a:r>
            <a:r>
              <a:rPr lang="en-US" sz="3600" err="1">
                <a:hlinkClick r:id="rId2"/>
              </a:rPr>
              <a:t>Newick</a:t>
            </a:r>
            <a:r>
              <a:rPr lang="en-US" sz="3600">
                <a:hlinkClick r:id="rId2"/>
              </a:rPr>
              <a:t> </a:t>
            </a:r>
            <a:r>
              <a:rPr lang="en-US" sz="3600"/>
              <a:t>or parenthesis format </a:t>
            </a:r>
          </a:p>
        </p:txBody>
      </p:sp>
      <p:sp>
        <p:nvSpPr>
          <p:cNvPr id="3" name="TextBox 2"/>
          <p:cNvSpPr txBox="1"/>
          <p:nvPr/>
        </p:nvSpPr>
        <p:spPr>
          <a:xfrm>
            <a:off x="2125411" y="1771067"/>
            <a:ext cx="2541080" cy="461665"/>
          </a:xfrm>
          <a:prstGeom prst="rect">
            <a:avLst/>
          </a:prstGeom>
          <a:noFill/>
        </p:spPr>
        <p:txBody>
          <a:bodyPr wrap="none" rtlCol="0">
            <a:spAutoFit/>
          </a:bodyPr>
          <a:lstStyle/>
          <a:p>
            <a:r>
              <a:rPr lang="en-US"/>
              <a:t>((A, B), (C, D), E)</a:t>
            </a:r>
          </a:p>
        </p:txBody>
      </p:sp>
      <p:sp>
        <p:nvSpPr>
          <p:cNvPr id="4" name="TextBox 3"/>
          <p:cNvSpPr txBox="1"/>
          <p:nvPr/>
        </p:nvSpPr>
        <p:spPr>
          <a:xfrm>
            <a:off x="2096170" y="950026"/>
            <a:ext cx="2705420" cy="830997"/>
          </a:xfrm>
          <a:prstGeom prst="rect">
            <a:avLst/>
          </a:prstGeom>
          <a:noFill/>
        </p:spPr>
        <p:txBody>
          <a:bodyPr wrap="square" rtlCol="0">
            <a:spAutoFit/>
          </a:bodyPr>
          <a:lstStyle/>
          <a:p>
            <a:r>
              <a:rPr lang="en-US" sz="1600"/>
              <a:t>Trees rooted on a node are usually considered as unrooted </a:t>
            </a:r>
          </a:p>
        </p:txBody>
      </p:sp>
      <p:cxnSp>
        <p:nvCxnSpPr>
          <p:cNvPr id="6" name="Straight Connector 5"/>
          <p:cNvCxnSpPr/>
          <p:nvPr/>
        </p:nvCxnSpPr>
        <p:spPr bwMode="auto">
          <a:xfrm>
            <a:off x="2527465" y="2351314"/>
            <a:ext cx="224410" cy="46152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 name="Straight Connector 6"/>
          <p:cNvCxnSpPr/>
          <p:nvPr/>
        </p:nvCxnSpPr>
        <p:spPr bwMode="auto">
          <a:xfrm flipH="1">
            <a:off x="2751875" y="2328898"/>
            <a:ext cx="134820" cy="48394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3500306" y="2267380"/>
            <a:ext cx="127254" cy="4818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flipH="1">
            <a:off x="3627561" y="2287520"/>
            <a:ext cx="198509" cy="46166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flipH="1">
            <a:off x="3172751" y="2242801"/>
            <a:ext cx="1151264" cy="156917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flipH="1">
            <a:off x="3172752" y="2749185"/>
            <a:ext cx="446401" cy="106279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a:off x="2749081" y="2790563"/>
            <a:ext cx="423670" cy="102141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2" name="TextBox 21"/>
          <p:cNvSpPr txBox="1"/>
          <p:nvPr/>
        </p:nvSpPr>
        <p:spPr>
          <a:xfrm>
            <a:off x="6191936" y="950026"/>
            <a:ext cx="2705420" cy="830997"/>
          </a:xfrm>
          <a:prstGeom prst="rect">
            <a:avLst/>
          </a:prstGeom>
          <a:noFill/>
        </p:spPr>
        <p:txBody>
          <a:bodyPr wrap="square" rtlCol="0">
            <a:spAutoFit/>
          </a:bodyPr>
          <a:lstStyle/>
          <a:p>
            <a:r>
              <a:rPr lang="en-US" sz="1600"/>
              <a:t>Trees rooted on a branch are usually considered as rooted </a:t>
            </a:r>
          </a:p>
        </p:txBody>
      </p:sp>
      <p:sp>
        <p:nvSpPr>
          <p:cNvPr id="33" name="TextBox 32"/>
          <p:cNvSpPr txBox="1"/>
          <p:nvPr/>
        </p:nvSpPr>
        <p:spPr>
          <a:xfrm>
            <a:off x="6191937" y="1782932"/>
            <a:ext cx="2746265" cy="461665"/>
          </a:xfrm>
          <a:prstGeom prst="rect">
            <a:avLst/>
          </a:prstGeom>
          <a:noFill/>
        </p:spPr>
        <p:txBody>
          <a:bodyPr wrap="none" rtlCol="0">
            <a:spAutoFit/>
          </a:bodyPr>
          <a:lstStyle/>
          <a:p>
            <a:r>
              <a:rPr lang="en-US"/>
              <a:t>(((A, B), (C, D)), E)</a:t>
            </a:r>
          </a:p>
        </p:txBody>
      </p:sp>
      <p:cxnSp>
        <p:nvCxnSpPr>
          <p:cNvPr id="34" name="Straight Connector 33"/>
          <p:cNvCxnSpPr/>
          <p:nvPr/>
        </p:nvCxnSpPr>
        <p:spPr bwMode="auto">
          <a:xfrm>
            <a:off x="6713517" y="2361368"/>
            <a:ext cx="224410" cy="46152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 name="Straight Connector 34"/>
          <p:cNvCxnSpPr/>
          <p:nvPr/>
        </p:nvCxnSpPr>
        <p:spPr bwMode="auto">
          <a:xfrm flipH="1">
            <a:off x="6937927" y="2338952"/>
            <a:ext cx="134820" cy="48394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a:off x="7686358" y="2277434"/>
            <a:ext cx="127254" cy="4818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flipH="1">
            <a:off x="7813613" y="2297574"/>
            <a:ext cx="198509" cy="46166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flipH="1">
            <a:off x="7311976" y="2749185"/>
            <a:ext cx="501636" cy="65309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 name="Straight Connector 38"/>
          <p:cNvCxnSpPr/>
          <p:nvPr/>
        </p:nvCxnSpPr>
        <p:spPr bwMode="auto">
          <a:xfrm>
            <a:off x="6944518" y="2822894"/>
            <a:ext cx="370433" cy="59126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Straight Connector 47"/>
          <p:cNvCxnSpPr/>
          <p:nvPr/>
        </p:nvCxnSpPr>
        <p:spPr bwMode="auto">
          <a:xfrm flipH="1">
            <a:off x="7539929" y="2277434"/>
            <a:ext cx="1053546" cy="16325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a:off x="7311977" y="3402282"/>
            <a:ext cx="227953" cy="50772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 name="TextBox 52"/>
          <p:cNvSpPr txBox="1"/>
          <p:nvPr/>
        </p:nvSpPr>
        <p:spPr>
          <a:xfrm>
            <a:off x="2080281" y="4087438"/>
            <a:ext cx="2660073" cy="1754326"/>
          </a:xfrm>
          <a:prstGeom prst="rect">
            <a:avLst/>
          </a:prstGeom>
          <a:noFill/>
        </p:spPr>
        <p:txBody>
          <a:bodyPr wrap="square" rtlCol="0">
            <a:spAutoFit/>
          </a:bodyPr>
          <a:lstStyle/>
          <a:p>
            <a:r>
              <a:rPr lang="en-US" sz="1800"/>
              <a:t>Arbitrarily rooted in a node </a:t>
            </a:r>
            <a:r>
              <a:rPr lang="mr-IN" sz="1800"/>
              <a:t>–</a:t>
            </a:r>
            <a:endParaRPr lang="en-US" sz="1800"/>
          </a:p>
          <a:p>
            <a:r>
              <a:rPr lang="en-US" sz="1800"/>
              <a:t>While displayed as rooted in a node, the tree should be considered as unrooted  </a:t>
            </a:r>
          </a:p>
        </p:txBody>
      </p:sp>
      <p:sp>
        <p:nvSpPr>
          <p:cNvPr id="54" name="TextBox 53"/>
          <p:cNvSpPr txBox="1"/>
          <p:nvPr/>
        </p:nvSpPr>
        <p:spPr>
          <a:xfrm>
            <a:off x="6303819" y="4102925"/>
            <a:ext cx="3331028" cy="923330"/>
          </a:xfrm>
          <a:prstGeom prst="rect">
            <a:avLst/>
          </a:prstGeom>
          <a:noFill/>
        </p:spPr>
        <p:txBody>
          <a:bodyPr wrap="square" rtlCol="0">
            <a:spAutoFit/>
          </a:bodyPr>
          <a:lstStyle/>
          <a:p>
            <a:r>
              <a:rPr lang="en-US" sz="1800"/>
              <a:t>Strictly bifurcating </a:t>
            </a:r>
            <a:r>
              <a:rPr lang="mr-IN" sz="1800"/>
              <a:t>–</a:t>
            </a:r>
            <a:r>
              <a:rPr lang="en-US" sz="1800"/>
              <a:t> </a:t>
            </a:r>
            <a:br>
              <a:rPr lang="en-US" sz="1800"/>
            </a:br>
            <a:r>
              <a:rPr lang="en-US" sz="1800"/>
              <a:t>The root is located on the branch leading to E </a:t>
            </a:r>
          </a:p>
        </p:txBody>
      </p:sp>
      <p:sp>
        <p:nvSpPr>
          <p:cNvPr id="55" name="TextBox 54"/>
          <p:cNvSpPr txBox="1"/>
          <p:nvPr/>
        </p:nvSpPr>
        <p:spPr>
          <a:xfrm>
            <a:off x="2111830" y="6264235"/>
            <a:ext cx="4894289" cy="461665"/>
          </a:xfrm>
          <a:prstGeom prst="rect">
            <a:avLst/>
          </a:prstGeom>
          <a:noFill/>
        </p:spPr>
        <p:txBody>
          <a:bodyPr wrap="none" rtlCol="0">
            <a:spAutoFit/>
          </a:bodyPr>
          <a:lstStyle/>
          <a:p>
            <a:r>
              <a:rPr lang="en-US"/>
              <a:t>More links </a:t>
            </a:r>
            <a:r>
              <a:rPr lang="en-US">
                <a:hlinkClick r:id="rId3"/>
              </a:rPr>
              <a:t>here </a:t>
            </a:r>
            <a:r>
              <a:rPr lang="en-US"/>
              <a:t>and </a:t>
            </a:r>
            <a:r>
              <a:rPr lang="en-US">
                <a:hlinkClick r:id="rId4"/>
              </a:rPr>
              <a:t>here </a:t>
            </a:r>
            <a:r>
              <a:rPr lang="en-US"/>
              <a:t>and </a:t>
            </a:r>
            <a:r>
              <a:rPr lang="en-US">
                <a:hlinkClick r:id="rId5"/>
              </a:rPr>
              <a:t>here</a:t>
            </a:r>
            <a:endParaRPr lang="en-US"/>
          </a:p>
        </p:txBody>
      </p:sp>
    </p:spTree>
    <p:extLst>
      <p:ext uri="{BB962C8B-B14F-4D97-AF65-F5344CB8AC3E}">
        <p14:creationId xmlns:p14="http://schemas.microsoft.com/office/powerpoint/2010/main" val="8410173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27200" y="455394"/>
            <a:ext cx="8737600" cy="500062"/>
          </a:xfrm>
        </p:spPr>
        <p:txBody>
          <a:bodyPr/>
          <a:lstStyle/>
          <a:p>
            <a:r>
              <a:rPr lang="en-US" altLang="en-US"/>
              <a:t>Phylogenetic Reconstruction – </a:t>
            </a:r>
            <a:r>
              <a:rPr lang="en-US" altLang="en-US">
                <a:solidFill>
                  <a:srgbClr val="FF0000"/>
                </a:solidFill>
              </a:rPr>
              <a:t>Why? </a:t>
            </a:r>
          </a:p>
        </p:txBody>
      </p:sp>
      <p:sp>
        <p:nvSpPr>
          <p:cNvPr id="3" name="Content Placeholder 2"/>
          <p:cNvSpPr>
            <a:spLocks noGrp="1"/>
          </p:cNvSpPr>
          <p:nvPr>
            <p:ph idx="1"/>
          </p:nvPr>
        </p:nvSpPr>
        <p:spPr>
          <a:xfrm>
            <a:off x="956441" y="1371600"/>
            <a:ext cx="11014842" cy="4114800"/>
          </a:xfrm>
        </p:spPr>
        <p:txBody>
          <a:bodyPr/>
          <a:lstStyle/>
          <a:p>
            <a:pPr marL="0" indent="0">
              <a:buNone/>
              <a:defRPr/>
            </a:pPr>
            <a:r>
              <a:rPr lang="en-US"/>
              <a:t>A) Systematic classification of organisms </a:t>
            </a:r>
          </a:p>
          <a:p>
            <a:pPr marL="0" indent="0">
              <a:buNone/>
              <a:defRPr/>
            </a:pPr>
            <a:r>
              <a:rPr lang="en-US" sz="2000"/>
              <a:t>e.g.: Who were the first angiosperms? (i.e. where are the first angiosperms located relative to present day angiosperms?) Where in the tree of life is the last common ancestor located?</a:t>
            </a:r>
          </a:p>
          <a:p>
            <a:pPr marL="0" indent="0">
              <a:buNone/>
              <a:defRPr/>
            </a:pPr>
            <a:r>
              <a:rPr lang="en-US"/>
              <a:t>B) Evolution of molecules</a:t>
            </a:r>
          </a:p>
          <a:p>
            <a:pPr marL="0" indent="0">
              <a:buNone/>
              <a:defRPr/>
            </a:pPr>
            <a:r>
              <a:rPr lang="en-US" sz="2000"/>
              <a:t>e.g.: domain shuffling, reassignment of function, gene duplications, horizontal gene transfer, drug targets, </a:t>
            </a:r>
            <a:br>
              <a:rPr lang="en-US" sz="2000"/>
            </a:br>
            <a:r>
              <a:rPr lang="en-US" sz="2000"/>
              <a:t>detection of genes that drive evolution of a species/population </a:t>
            </a:r>
            <a:br>
              <a:rPr lang="en-US" sz="2000"/>
            </a:br>
            <a:r>
              <a:rPr lang="en-US" sz="2000"/>
              <a:t>(e.g. </a:t>
            </a:r>
            <a:r>
              <a:rPr lang="en-US" sz="2000" err="1"/>
              <a:t>influenca</a:t>
            </a:r>
            <a:r>
              <a:rPr lang="en-US" sz="2000"/>
              <a:t> virus)</a:t>
            </a:r>
          </a:p>
          <a:p>
            <a:pPr marL="0" indent="0">
              <a:buNone/>
              <a:defRPr/>
            </a:pPr>
            <a:r>
              <a:rPr lang="en-US"/>
              <a:t>C) Identification of organisms </a:t>
            </a:r>
          </a:p>
          <a:p>
            <a:pPr marL="0" indent="0">
              <a:buNone/>
              <a:defRPr/>
            </a:pPr>
            <a:r>
              <a:rPr lang="en-US" sz="2000"/>
              <a:t>e.g., </a:t>
            </a:r>
            <a:r>
              <a:rPr lang="en-US" sz="2000" err="1"/>
              <a:t>phylotyping</a:t>
            </a:r>
            <a:r>
              <a:rPr lang="en-US" sz="2000"/>
              <a:t> in microbiome samples, </a:t>
            </a:r>
            <a:br>
              <a:rPr lang="en-US" sz="2000"/>
            </a:br>
            <a:r>
              <a:rPr lang="en-US" sz="2000"/>
              <a:t>        origin of genes and viruses (e.g., HIV virus, recent </a:t>
            </a:r>
            <a:r>
              <a:rPr lang="en-US" sz="2000" err="1"/>
              <a:t>ebola</a:t>
            </a:r>
            <a:r>
              <a:rPr lang="en-US" sz="2000"/>
              <a:t> outbreak)</a:t>
            </a:r>
          </a:p>
        </p:txBody>
      </p:sp>
    </p:spTree>
    <p:extLst>
      <p:ext uri="{BB962C8B-B14F-4D97-AF65-F5344CB8AC3E}">
        <p14:creationId xmlns:p14="http://schemas.microsoft.com/office/powerpoint/2010/main" val="18075090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5" name="Picture 4"/>
          <p:cNvPicPr>
            <a:picLocks noChangeAspect="1" noChangeArrowheads="1"/>
          </p:cNvPicPr>
          <p:nvPr/>
        </p:nvPicPr>
        <p:blipFill>
          <a:blip>
            <a:extLst>
              <a:ext uri="{28A0092B-C50C-407E-A947-70E740481C1C}">
                <a14:useLocalDpi xmlns:a14="http://schemas.microsoft.com/office/drawing/2010/main"/>
              </a:ext>
            </a:extLst>
          </a:blip>
          <a:srcRect/>
          <a:stretch>
            <a:fillRect/>
          </a:stretch>
        </p:blipFill>
        <p:spPr bwMode="auto">
          <a:xfrm>
            <a:off x="7010401" y="0"/>
            <a:ext cx="27035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6" name="Rectangle 5"/>
          <p:cNvSpPr>
            <a:spLocks noChangeArrowheads="1"/>
          </p:cNvSpPr>
          <p:nvPr/>
        </p:nvSpPr>
        <p:spPr bwMode="auto">
          <a:xfrm>
            <a:off x="1828800" y="1295400"/>
            <a:ext cx="51816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altLang="en-US" sz="2000">
                <a:solidFill>
                  <a:srgbClr val="000000"/>
                </a:solidFill>
                <a:latin typeface="Times" charset="0"/>
                <a:cs typeface=""/>
              </a:rPr>
              <a:t>Phylogenetic analysis is an inference of evolutionary relationships between organisms.  </a:t>
            </a:r>
          </a:p>
          <a:p>
            <a:pPr eaLnBrk="1" hangingPunct="1"/>
            <a:r>
              <a:rPr lang="en-US" altLang="en-US" sz="2000">
                <a:solidFill>
                  <a:srgbClr val="000000"/>
                </a:solidFill>
                <a:latin typeface="Times" charset="0"/>
                <a:cs typeface=""/>
              </a:rPr>
              <a:t>Phylogenetics tries to answer the question </a:t>
            </a:r>
            <a:br>
              <a:rPr lang="en-US" altLang="en-US" sz="2000">
                <a:solidFill>
                  <a:srgbClr val="000000"/>
                </a:solidFill>
                <a:latin typeface="Times" charset="0"/>
                <a:cs typeface=""/>
              </a:rPr>
            </a:br>
            <a:r>
              <a:rPr lang="en-US" altLang="en-US" sz="2000">
                <a:solidFill>
                  <a:srgbClr val="000000"/>
                </a:solidFill>
                <a:latin typeface="Times" charset="0"/>
                <a:cs typeface=""/>
              </a:rPr>
              <a:t>“How did groups of organisms come into existence?”</a:t>
            </a:r>
          </a:p>
          <a:p>
            <a:pPr eaLnBrk="1" hangingPunct="1"/>
            <a:endParaRPr lang="en-US" altLang="en-US" sz="2000">
              <a:solidFill>
                <a:srgbClr val="000000"/>
              </a:solidFill>
              <a:latin typeface="Times" charset="0"/>
              <a:cs typeface=""/>
            </a:endParaRPr>
          </a:p>
          <a:p>
            <a:pPr eaLnBrk="1" hangingPunct="1"/>
            <a:r>
              <a:rPr lang="en-US" altLang="en-US" sz="2000">
                <a:solidFill>
                  <a:srgbClr val="000000"/>
                </a:solidFill>
                <a:latin typeface="Times" charset="0"/>
                <a:cs typeface=""/>
              </a:rPr>
              <a:t>Those relationships are usually represented by tree-like diagrams. </a:t>
            </a:r>
          </a:p>
          <a:p>
            <a:pPr eaLnBrk="1" hangingPunct="1"/>
            <a:endParaRPr lang="en-US" altLang="en-US" sz="2000">
              <a:solidFill>
                <a:srgbClr val="000000"/>
              </a:solidFill>
              <a:latin typeface="Times" charset="0"/>
              <a:cs typeface=""/>
            </a:endParaRPr>
          </a:p>
          <a:p>
            <a:pPr eaLnBrk="1" hangingPunct="1"/>
            <a:r>
              <a:rPr lang="en-US" altLang="en-US" sz="2000">
                <a:solidFill>
                  <a:srgbClr val="000000"/>
                </a:solidFill>
                <a:latin typeface="Times" charset="0"/>
                <a:cs typeface=""/>
              </a:rPr>
              <a:t>Note: the equation of biological evolution with a tree like process has limited validity at best.</a:t>
            </a:r>
          </a:p>
          <a:p>
            <a:pPr eaLnBrk="1" hangingPunct="1"/>
            <a:endParaRPr lang="en-US" altLang="en-US" sz="1600">
              <a:solidFill>
                <a:srgbClr val="000000"/>
              </a:solidFill>
              <a:latin typeface="Times New Roman" charset="0"/>
              <a:cs typeface=""/>
            </a:endParaRPr>
          </a:p>
          <a:p>
            <a:pPr eaLnBrk="1" hangingPunct="1"/>
            <a:endParaRPr lang="en-US" altLang="en-US" sz="1600">
              <a:solidFill>
                <a:srgbClr val="000000"/>
              </a:solidFill>
              <a:latin typeface="Times New Roman" charset="0"/>
              <a:cs typeface=""/>
            </a:endParaRPr>
          </a:p>
        </p:txBody>
      </p:sp>
      <p:sp>
        <p:nvSpPr>
          <p:cNvPr id="72707" name="Rectangle 6"/>
          <p:cNvSpPr>
            <a:spLocks noChangeArrowheads="1"/>
          </p:cNvSpPr>
          <p:nvPr/>
        </p:nvSpPr>
        <p:spPr bwMode="auto">
          <a:xfrm>
            <a:off x="2133601" y="354013"/>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endParaRPr lang="en-US" altLang="en-US" sz="1600">
              <a:solidFill>
                <a:srgbClr val="000000"/>
              </a:solidFill>
              <a:latin typeface="Times New Roman" charset="0"/>
              <a:cs typeface=""/>
            </a:endParaRPr>
          </a:p>
        </p:txBody>
      </p:sp>
      <p:sp>
        <p:nvSpPr>
          <p:cNvPr id="122884" name="Rectangle 7"/>
          <p:cNvSpPr>
            <a:spLocks noGrp="1" noChangeArrowheads="1"/>
          </p:cNvSpPr>
          <p:nvPr>
            <p:ph type="title"/>
          </p:nvPr>
        </p:nvSpPr>
        <p:spPr>
          <a:xfrm>
            <a:off x="1524000" y="228600"/>
            <a:ext cx="7772400" cy="457200"/>
          </a:xfrm>
        </p:spPr>
        <p:txBody>
          <a:bodyPr rtlCol="0">
            <a:normAutofit fontScale="90000"/>
          </a:bodyPr>
          <a:lstStyle/>
          <a:p>
            <a:pPr algn="l" defTabSz="456880" eaLnBrk="1" fontAlgn="auto" hangingPunct="1">
              <a:spcAft>
                <a:spcPts val="0"/>
              </a:spcAft>
              <a:defRPr/>
            </a:pPr>
            <a:r>
              <a:rPr lang="en-US" sz="2800">
                <a:solidFill>
                  <a:srgbClr val="000000"/>
                </a:solidFill>
                <a:latin typeface="Times New Roman" charset="0"/>
                <a:ea typeface="+mj-ea"/>
                <a:cs typeface="+mj-cs"/>
              </a:rPr>
              <a:t>Steps of the phylogenetic analysis</a:t>
            </a:r>
            <a:endParaRPr lang="en-US">
              <a:latin typeface="Times New Roman" charset="0"/>
              <a:ea typeface="+mj-ea"/>
              <a:cs typeface="+mj-cs"/>
            </a:endParaRPr>
          </a:p>
        </p:txBody>
      </p:sp>
    </p:spTree>
    <p:extLst>
      <p:ext uri="{BB962C8B-B14F-4D97-AF65-F5344CB8AC3E}">
        <p14:creationId xmlns:p14="http://schemas.microsoft.com/office/powerpoint/2010/main" val="5005631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ctrTitle"/>
          </p:nvPr>
        </p:nvSpPr>
        <p:spPr>
          <a:xfrm>
            <a:off x="1524000" y="0"/>
            <a:ext cx="8229600" cy="685800"/>
          </a:xfrm>
        </p:spPr>
        <p:txBody>
          <a:bodyPr/>
          <a:lstStyle/>
          <a:p>
            <a:pPr algn="l" eaLnBrk="1" hangingPunct="1"/>
            <a:r>
              <a:rPr lang="en-US" altLang="en-US" sz="3200">
                <a:latin typeface="Times New Roman" charset="0"/>
                <a:ea typeface="ＭＳ Ｐゴシック" charset="-128"/>
              </a:rPr>
              <a:t>Phylogenetic reconstruction - </a:t>
            </a:r>
            <a:r>
              <a:rPr lang="en-US" altLang="en-US" sz="3200" b="1">
                <a:solidFill>
                  <a:srgbClr val="FF0066"/>
                </a:solidFill>
                <a:latin typeface="Times New Roman" charset="0"/>
                <a:ea typeface="ＭＳ Ｐゴシック" charset="-128"/>
              </a:rPr>
              <a:t>How</a:t>
            </a:r>
            <a:endParaRPr lang="en-US" altLang="en-US">
              <a:latin typeface="Times New Roman" charset="0"/>
              <a:ea typeface="ＭＳ Ｐゴシック" charset="-128"/>
            </a:endParaRPr>
          </a:p>
        </p:txBody>
      </p:sp>
      <p:sp>
        <p:nvSpPr>
          <p:cNvPr id="74754" name="Rectangle 4"/>
          <p:cNvSpPr>
            <a:spLocks noChangeArrowheads="1"/>
          </p:cNvSpPr>
          <p:nvPr/>
        </p:nvSpPr>
        <p:spPr bwMode="auto">
          <a:xfrm>
            <a:off x="851337" y="1203435"/>
            <a:ext cx="11025353"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128"/>
              </a:defRPr>
            </a:lvl1pPr>
            <a:lvl2pPr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altLang="en-US" b="1">
                <a:solidFill>
                  <a:srgbClr val="000000"/>
                </a:solidFill>
                <a:latin typeface="Times New Roman" charset="0"/>
                <a:cs typeface=""/>
              </a:rPr>
              <a:t>Distance analyses</a:t>
            </a:r>
            <a:endParaRPr lang="en-US" altLang="en-US">
              <a:solidFill>
                <a:srgbClr val="000000"/>
              </a:solidFill>
              <a:latin typeface="Times New Roman" charset="0"/>
              <a:cs typeface=""/>
            </a:endParaRPr>
          </a:p>
          <a:p>
            <a:pPr lvl="1" indent="0" eaLnBrk="1" hangingPunct="1"/>
            <a:r>
              <a:rPr lang="en-US" altLang="en-US">
                <a:solidFill>
                  <a:srgbClr val="000000"/>
                </a:solidFill>
                <a:latin typeface="Times New Roman" charset="0"/>
                <a:cs typeface=""/>
              </a:rPr>
              <a:t>calculate pairwise distances </a:t>
            </a:r>
          </a:p>
          <a:p>
            <a:pPr lvl="1" indent="0" eaLnBrk="1" hangingPunct="1"/>
            <a:r>
              <a:rPr lang="en-US" altLang="en-US">
                <a:solidFill>
                  <a:srgbClr val="000000"/>
                </a:solidFill>
                <a:latin typeface="Times New Roman" charset="0"/>
                <a:cs typeface=""/>
              </a:rPr>
              <a:t>(different distance measures, correction for multiple hits, correction for codon bias) </a:t>
            </a:r>
          </a:p>
          <a:p>
            <a:pPr lvl="1" indent="0" eaLnBrk="1" hangingPunct="1"/>
            <a:endParaRPr lang="en-US" altLang="en-US">
              <a:solidFill>
                <a:srgbClr val="000000"/>
              </a:solidFill>
              <a:latin typeface="Times New Roman" charset="0"/>
              <a:cs typeface=""/>
            </a:endParaRPr>
          </a:p>
          <a:p>
            <a:pPr lvl="1" indent="0" eaLnBrk="1" hangingPunct="1"/>
            <a:r>
              <a:rPr lang="en-US" altLang="en-US">
                <a:solidFill>
                  <a:srgbClr val="000000"/>
                </a:solidFill>
                <a:latin typeface="Times New Roman" charset="0"/>
                <a:cs typeface=""/>
              </a:rPr>
              <a:t>make distance matrix (table of pairwise corrected distances)</a:t>
            </a:r>
          </a:p>
          <a:p>
            <a:pPr lvl="1" indent="0" eaLnBrk="1" hangingPunct="1"/>
            <a:endParaRPr lang="en-US" altLang="en-US">
              <a:solidFill>
                <a:srgbClr val="000000"/>
              </a:solidFill>
              <a:latin typeface="Times New Roman" charset="0"/>
              <a:cs typeface=""/>
            </a:endParaRPr>
          </a:p>
          <a:p>
            <a:pPr lvl="1" indent="0" eaLnBrk="1" hangingPunct="1"/>
            <a:r>
              <a:rPr lang="en-US" altLang="en-US">
                <a:solidFill>
                  <a:srgbClr val="000000"/>
                </a:solidFill>
                <a:latin typeface="Times New Roman" charset="0"/>
                <a:cs typeface=""/>
              </a:rPr>
              <a:t>calculate tree from distance matrix</a:t>
            </a:r>
          </a:p>
          <a:p>
            <a:pPr eaLnBrk="1" hangingPunct="1"/>
            <a:endParaRPr lang="en-US" altLang="en-US">
              <a:solidFill>
                <a:srgbClr val="000000"/>
              </a:solidFill>
              <a:latin typeface="Times New Roman" charset="0"/>
              <a:cs typeface=""/>
            </a:endParaRPr>
          </a:p>
          <a:p>
            <a:pPr lvl="2" indent="0" eaLnBrk="1" hangingPunct="1"/>
            <a:r>
              <a:rPr lang="en-US" altLang="en-US" err="1">
                <a:solidFill>
                  <a:srgbClr val="000000"/>
                </a:solidFill>
                <a:latin typeface="Times New Roman" charset="0"/>
                <a:cs typeface=""/>
              </a:rPr>
              <a:t>i</a:t>
            </a:r>
            <a:r>
              <a:rPr lang="en-US" altLang="en-US">
                <a:solidFill>
                  <a:srgbClr val="000000"/>
                </a:solidFill>
                <a:latin typeface="Times New Roman" charset="0"/>
                <a:cs typeface=""/>
              </a:rPr>
              <a:t>) using optimality criterion </a:t>
            </a:r>
          </a:p>
          <a:p>
            <a:pPr lvl="2" indent="0" eaLnBrk="1" hangingPunct="1"/>
            <a:r>
              <a:rPr lang="en-US" altLang="en-US">
                <a:solidFill>
                  <a:srgbClr val="000000"/>
                </a:solidFill>
                <a:latin typeface="Times New Roman" charset="0"/>
                <a:cs typeface=""/>
              </a:rPr>
              <a:t>(e.g.: smallest error between distance matrix and distances in tree (very popular in people with a physics background), </a:t>
            </a:r>
            <a:br>
              <a:rPr lang="en-US" altLang="en-US">
                <a:solidFill>
                  <a:srgbClr val="000000"/>
                </a:solidFill>
                <a:latin typeface="Times New Roman" charset="0"/>
                <a:cs typeface=""/>
              </a:rPr>
            </a:br>
            <a:r>
              <a:rPr lang="en-US" altLang="en-US">
                <a:solidFill>
                  <a:srgbClr val="000000"/>
                </a:solidFill>
                <a:latin typeface="Times New Roman" charset="0"/>
                <a:cs typeface=""/>
              </a:rPr>
              <a:t>or use </a:t>
            </a:r>
          </a:p>
          <a:p>
            <a:pPr lvl="2" indent="0" eaLnBrk="1" hangingPunct="1"/>
            <a:r>
              <a:rPr lang="en-US" altLang="en-US">
                <a:solidFill>
                  <a:srgbClr val="000000"/>
                </a:solidFill>
                <a:latin typeface="Times New Roman" charset="0"/>
                <a:cs typeface=""/>
              </a:rPr>
              <a:t>ii) algorithmic approaches (UPGMA or neighbor joining) – very fast, popular with students of </a:t>
            </a:r>
            <a:r>
              <a:rPr lang="en-US" b="0" i="0" u="none" strike="noStrike">
                <a:solidFill>
                  <a:srgbClr val="202124"/>
                </a:solidFill>
                <a:effectLst/>
                <a:latin typeface="Google Sans"/>
              </a:rPr>
              <a:t>Masatoshi </a:t>
            </a:r>
            <a:r>
              <a:rPr lang="en-US" b="0" i="0" u="none" strike="noStrike" err="1">
                <a:solidFill>
                  <a:srgbClr val="202124"/>
                </a:solidFill>
                <a:effectLst/>
                <a:latin typeface="Google Sans"/>
              </a:rPr>
              <a:t>Nei</a:t>
            </a:r>
            <a:endParaRPr lang="en-US" altLang="en-US">
              <a:solidFill>
                <a:srgbClr val="000000"/>
              </a:solidFill>
              <a:latin typeface="Times New Roman" charset="0"/>
              <a:cs typeface=""/>
            </a:endParaRPr>
          </a:p>
        </p:txBody>
      </p:sp>
    </p:spTree>
    <p:extLst>
      <p:ext uri="{BB962C8B-B14F-4D97-AF65-F5344CB8AC3E}">
        <p14:creationId xmlns:p14="http://schemas.microsoft.com/office/powerpoint/2010/main" val="10144097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B002-F443-2349-A0FD-DBE05AAF6782}"/>
              </a:ext>
            </a:extLst>
          </p:cNvPr>
          <p:cNvSpPr>
            <a:spLocks noGrp="1"/>
          </p:cNvSpPr>
          <p:nvPr>
            <p:ph type="title"/>
          </p:nvPr>
        </p:nvSpPr>
        <p:spPr>
          <a:xfrm>
            <a:off x="1524000" y="274638"/>
            <a:ext cx="9071113" cy="1143000"/>
          </a:xfrm>
        </p:spPr>
        <p:txBody>
          <a:bodyPr/>
          <a:lstStyle/>
          <a:p>
            <a:r>
              <a:rPr lang="en-US" sz="3200" b="1"/>
              <a:t>Algorithmic approaches </a:t>
            </a:r>
            <a:r>
              <a:rPr lang="en-US" sz="2800"/>
              <a:t>(no global optimality criterion)</a:t>
            </a:r>
          </a:p>
        </p:txBody>
      </p:sp>
      <p:pic>
        <p:nvPicPr>
          <p:cNvPr id="6" name="Content Placeholder 5">
            <a:extLst>
              <a:ext uri="{FF2B5EF4-FFF2-40B4-BE49-F238E27FC236}">
                <a16:creationId xmlns:a16="http://schemas.microsoft.com/office/drawing/2014/main" id="{0DA32E3B-4605-074D-90A9-2BD91BAFC378}"/>
              </a:ext>
            </a:extLst>
          </p:cNvPr>
          <p:cNvPicPr>
            <a:picLocks noGrp="1" noChangeAspect="1"/>
          </p:cNvPicPr>
          <p:nvPr>
            <p:ph idx="1"/>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a:ext>
            </a:extLst>
          </a:blip>
          <a:stretch>
            <a:fillRect/>
          </a:stretch>
        </p:blipFill>
        <p:spPr>
          <a:xfrm>
            <a:off x="898634" y="1166018"/>
            <a:ext cx="3562992" cy="4525963"/>
          </a:xfrm>
        </p:spPr>
      </p:pic>
      <p:sp>
        <p:nvSpPr>
          <p:cNvPr id="7" name="TextBox 6">
            <a:extLst>
              <a:ext uri="{FF2B5EF4-FFF2-40B4-BE49-F238E27FC236}">
                <a16:creationId xmlns:a16="http://schemas.microsoft.com/office/drawing/2014/main" id="{6AE31207-6E4D-6740-8EA7-76C8248FA009}"/>
              </a:ext>
            </a:extLst>
          </p:cNvPr>
          <p:cNvSpPr txBox="1"/>
          <p:nvPr/>
        </p:nvSpPr>
        <p:spPr>
          <a:xfrm>
            <a:off x="608230" y="5792466"/>
            <a:ext cx="4320413" cy="830997"/>
          </a:xfrm>
          <a:prstGeom prst="rect">
            <a:avLst/>
          </a:prstGeom>
          <a:noFill/>
        </p:spPr>
        <p:txBody>
          <a:bodyPr wrap="none" rtlCol="0">
            <a:spAutoFit/>
          </a:bodyPr>
          <a:lstStyle/>
          <a:p>
            <a:r>
              <a:rPr lang="en-US"/>
              <a:t>Principle of </a:t>
            </a:r>
            <a:r>
              <a:rPr lang="en-US" b="1"/>
              <a:t>Neighbor Joining</a:t>
            </a:r>
          </a:p>
          <a:p>
            <a:r>
              <a:rPr lang="en-US"/>
              <a:t>From </a:t>
            </a:r>
            <a:r>
              <a:rPr lang="en-US">
                <a:hlinkClick r:id="rId2"/>
              </a:rPr>
              <a:t>Wikipedia</a:t>
            </a:r>
            <a:r>
              <a:rPr lang="en-US"/>
              <a:t>  </a:t>
            </a:r>
          </a:p>
        </p:txBody>
      </p:sp>
      <p:sp>
        <p:nvSpPr>
          <p:cNvPr id="8" name="TextBox 7">
            <a:extLst>
              <a:ext uri="{FF2B5EF4-FFF2-40B4-BE49-F238E27FC236}">
                <a16:creationId xmlns:a16="http://schemas.microsoft.com/office/drawing/2014/main" id="{F53BEAE0-7D84-2E4F-941C-E41909B27963}"/>
              </a:ext>
            </a:extLst>
          </p:cNvPr>
          <p:cNvSpPr txBox="1"/>
          <p:nvPr/>
        </p:nvSpPr>
        <p:spPr>
          <a:xfrm>
            <a:off x="6201815" y="5884799"/>
            <a:ext cx="4479070" cy="738664"/>
          </a:xfrm>
          <a:prstGeom prst="rect">
            <a:avLst/>
          </a:prstGeom>
          <a:noFill/>
        </p:spPr>
        <p:txBody>
          <a:bodyPr wrap="square" rtlCol="0">
            <a:spAutoFit/>
          </a:bodyPr>
          <a:lstStyle/>
          <a:p>
            <a:r>
              <a:rPr lang="en-US" b="1"/>
              <a:t>UPGMA </a:t>
            </a:r>
            <a:r>
              <a:rPr lang="en-US" sz="1800"/>
              <a:t>from Richard Edwards (</a:t>
            </a:r>
            <a:r>
              <a:rPr lang="en-US" sz="1800">
                <a:hlinkClick r:id="rId3"/>
              </a:rPr>
              <a:t>here</a:t>
            </a:r>
            <a:r>
              <a:rPr lang="en-US" sz="1800"/>
              <a:t>)</a:t>
            </a:r>
          </a:p>
          <a:p>
            <a:r>
              <a:rPr lang="en-US" sz="1800">
                <a:hlinkClick r:id="rId4"/>
              </a:rPr>
              <a:t>Wikipedia</a:t>
            </a:r>
            <a:r>
              <a:rPr lang="en-US" sz="1800"/>
              <a:t> also has a good work through.</a:t>
            </a:r>
          </a:p>
        </p:txBody>
      </p:sp>
      <p:pic>
        <p:nvPicPr>
          <p:cNvPr id="9" name="Picture 8">
            <a:extLst>
              <a:ext uri="{FF2B5EF4-FFF2-40B4-BE49-F238E27FC236}">
                <a16:creationId xmlns:a16="http://schemas.microsoft.com/office/drawing/2014/main" id="{3E03DD0B-EDDD-3244-98D9-DB2F58716617}"/>
              </a:ext>
            </a:extLst>
          </p:cNvPr>
          <p:cNvPicPr>
            <a:picLocks noChangeAspect="1"/>
          </p:cNvPicPr>
          <p:nvPr/>
        </p:nvPicPr>
        <p:blipFill>
          <a:blip cstate="screen">
            <a:extLst>
              <a:ext uri="{28A0092B-C50C-407E-A947-70E740481C1C}">
                <a14:useLocalDpi xmlns:a14="http://schemas.microsoft.com/office/drawing/2010/main"/>
              </a:ext>
            </a:extLst>
          </a:blip>
          <a:stretch>
            <a:fillRect/>
          </a:stretch>
        </p:blipFill>
        <p:spPr>
          <a:xfrm>
            <a:off x="5544192" y="1539835"/>
            <a:ext cx="5037774" cy="3778330"/>
          </a:xfrm>
          <a:prstGeom prst="rect">
            <a:avLst/>
          </a:prstGeom>
        </p:spPr>
      </p:pic>
    </p:spTree>
    <p:extLst>
      <p:ext uri="{BB962C8B-B14F-4D97-AF65-F5344CB8AC3E}">
        <p14:creationId xmlns:p14="http://schemas.microsoft.com/office/powerpoint/2010/main" val="3152058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E53EEF-7264-324E-8C8F-C6C5759A6F9C}"/>
              </a:ext>
            </a:extLst>
          </p:cNvPr>
          <p:cNvSpPr txBox="1"/>
          <p:nvPr/>
        </p:nvSpPr>
        <p:spPr>
          <a:xfrm>
            <a:off x="223025" y="223025"/>
            <a:ext cx="1143371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Click in the input range and select the data you want to analyze in a histogram, do the same for the bin range.  (In my version, you cannot select a whole column.  </a:t>
            </a:r>
          </a:p>
        </p:txBody>
      </p:sp>
      <p:pic>
        <p:nvPicPr>
          <p:cNvPr id="4" name="Picture 3">
            <a:extLst>
              <a:ext uri="{FF2B5EF4-FFF2-40B4-BE49-F238E27FC236}">
                <a16:creationId xmlns:a16="http://schemas.microsoft.com/office/drawing/2014/main" id="{77D07E51-531B-B745-8671-4311BF705675}"/>
              </a:ext>
            </a:extLst>
          </p:cNvPr>
          <p:cNvPicPr>
            <a:picLocks noChangeAspect="1"/>
          </p:cNvPicPr>
          <p:nvPr/>
        </p:nvPicPr>
        <p:blipFill>
          <a:blip/>
          <a:stretch>
            <a:fillRect/>
          </a:stretch>
        </p:blipFill>
        <p:spPr>
          <a:xfrm>
            <a:off x="400159" y="936701"/>
            <a:ext cx="5119994" cy="3694771"/>
          </a:xfrm>
          <a:prstGeom prst="rect">
            <a:avLst/>
          </a:prstGeom>
        </p:spPr>
      </p:pic>
      <p:cxnSp>
        <p:nvCxnSpPr>
          <p:cNvPr id="5" name="Straight Arrow Connector 4">
            <a:extLst>
              <a:ext uri="{FF2B5EF4-FFF2-40B4-BE49-F238E27FC236}">
                <a16:creationId xmlns:a16="http://schemas.microsoft.com/office/drawing/2014/main" id="{53DF6616-3AF8-3049-B250-8A88C8C5F52A}"/>
              </a:ext>
            </a:extLst>
          </p:cNvPr>
          <p:cNvCxnSpPr>
            <a:cxnSpLocks/>
          </p:cNvCxnSpPr>
          <p:nvPr/>
        </p:nvCxnSpPr>
        <p:spPr>
          <a:xfrm>
            <a:off x="691376" y="460917"/>
            <a:ext cx="2958790" cy="1011044"/>
          </a:xfrm>
          <a:prstGeom prst="straightConnector1">
            <a:avLst/>
          </a:prstGeom>
          <a:ln w="34925">
            <a:solidFill>
              <a:srgbClr val="FF0000">
                <a:alpha val="50000"/>
              </a:srgbClr>
            </a:solidFill>
            <a:tailEnd type="triangle"/>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CE84F78E-C5CF-1A43-88DD-13CB90205902}"/>
              </a:ext>
            </a:extLst>
          </p:cNvPr>
          <p:cNvPicPr>
            <a:picLocks noChangeAspect="1"/>
          </p:cNvPicPr>
          <p:nvPr/>
        </p:nvPicPr>
        <p:blipFill>
          <a:blip/>
          <a:stretch>
            <a:fillRect/>
          </a:stretch>
        </p:blipFill>
        <p:spPr>
          <a:xfrm>
            <a:off x="7069873" y="869357"/>
            <a:ext cx="4878086" cy="4049732"/>
          </a:xfrm>
          <a:prstGeom prst="rect">
            <a:avLst/>
          </a:prstGeom>
        </p:spPr>
      </p:pic>
      <p:cxnSp>
        <p:nvCxnSpPr>
          <p:cNvPr id="9" name="Straight Arrow Connector 8">
            <a:extLst>
              <a:ext uri="{FF2B5EF4-FFF2-40B4-BE49-F238E27FC236}">
                <a16:creationId xmlns:a16="http://schemas.microsoft.com/office/drawing/2014/main" id="{2C553916-F712-5A4E-A5A3-654197606F42}"/>
              </a:ext>
            </a:extLst>
          </p:cNvPr>
          <p:cNvCxnSpPr>
            <a:cxnSpLocks/>
          </p:cNvCxnSpPr>
          <p:nvPr/>
        </p:nvCxnSpPr>
        <p:spPr>
          <a:xfrm flipV="1">
            <a:off x="6423102" y="1397620"/>
            <a:ext cx="1174596" cy="1107687"/>
          </a:xfrm>
          <a:prstGeom prst="straightConnector1">
            <a:avLst/>
          </a:prstGeom>
          <a:ln w="34925">
            <a:solidFill>
              <a:srgbClr val="FF0000">
                <a:alpha val="50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D839965-7BC7-844A-8783-AB9E5923C712}"/>
              </a:ext>
            </a:extLst>
          </p:cNvPr>
          <p:cNvCxnSpPr>
            <a:cxnSpLocks/>
          </p:cNvCxnSpPr>
          <p:nvPr/>
        </p:nvCxnSpPr>
        <p:spPr>
          <a:xfrm>
            <a:off x="6423102" y="2564781"/>
            <a:ext cx="1241503" cy="2772936"/>
          </a:xfrm>
          <a:prstGeom prst="straightConnector1">
            <a:avLst/>
          </a:prstGeom>
          <a:ln w="34925">
            <a:solidFill>
              <a:srgbClr val="FF0000">
                <a:alpha val="50000"/>
              </a:srgbClr>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0CBFE9C2-9D27-DA42-B892-432E985C4BC7}"/>
              </a:ext>
            </a:extLst>
          </p:cNvPr>
          <p:cNvSpPr txBox="1"/>
          <p:nvPr/>
        </p:nvSpPr>
        <p:spPr>
          <a:xfrm>
            <a:off x="4601736" y="5153051"/>
            <a:ext cx="703961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select either everything, </a:t>
            </a:r>
            <a:r>
              <a:rPr kumimoji="0" lang="en-US" sz="1800" b="0" i="0" u="none" strike="noStrike" kern="1200" cap="none" spc="0" normalizeH="0" baseline="0" noProof="0" err="1">
                <a:ln>
                  <a:noFill/>
                </a:ln>
                <a:solidFill>
                  <a:prstClr val="black"/>
                </a:solidFill>
                <a:effectLst/>
                <a:uLnTx/>
                <a:uFillTx/>
                <a:latin typeface="Calibri" panose="020F0502020204030204"/>
                <a:ea typeface="+mn-ea"/>
                <a:cs typeface="+mn-cs"/>
              </a:rPr>
              <a:t>upto</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 E-values of 1 e-7 or E-values &gt; .5 or 1 or 10 </a:t>
            </a:r>
          </a:p>
        </p:txBody>
      </p:sp>
      <p:sp>
        <p:nvSpPr>
          <p:cNvPr id="16" name="TextBox 15">
            <a:extLst>
              <a:ext uri="{FF2B5EF4-FFF2-40B4-BE49-F238E27FC236}">
                <a16:creationId xmlns:a16="http://schemas.microsoft.com/office/drawing/2014/main" id="{2AC470DC-6CA6-B641-8EAF-0A51EA482765}"/>
              </a:ext>
            </a:extLst>
          </p:cNvPr>
          <p:cNvSpPr txBox="1"/>
          <p:nvPr/>
        </p:nvSpPr>
        <p:spPr>
          <a:xfrm>
            <a:off x="9508916" y="5803977"/>
            <a:ext cx="92204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click ok </a:t>
            </a:r>
          </a:p>
        </p:txBody>
      </p:sp>
      <p:cxnSp>
        <p:nvCxnSpPr>
          <p:cNvPr id="17" name="Straight Arrow Connector 16">
            <a:extLst>
              <a:ext uri="{FF2B5EF4-FFF2-40B4-BE49-F238E27FC236}">
                <a16:creationId xmlns:a16="http://schemas.microsoft.com/office/drawing/2014/main" id="{D44924CA-9FEB-8848-93EF-FF84B720EC08}"/>
              </a:ext>
            </a:extLst>
          </p:cNvPr>
          <p:cNvCxnSpPr>
            <a:cxnSpLocks/>
          </p:cNvCxnSpPr>
          <p:nvPr/>
        </p:nvCxnSpPr>
        <p:spPr>
          <a:xfrm flipV="1">
            <a:off x="9969939" y="1471961"/>
            <a:ext cx="1285359" cy="4453054"/>
          </a:xfrm>
          <a:prstGeom prst="straightConnector1">
            <a:avLst/>
          </a:prstGeom>
          <a:ln w="34925">
            <a:solidFill>
              <a:srgbClr val="FF0000">
                <a:alpha val="50000"/>
              </a:srgb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39217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FFFFED-D327-CA4F-90F4-FD25C65AA2D8}"/>
              </a:ext>
            </a:extLst>
          </p:cNvPr>
          <p:cNvSpPr>
            <a:spLocks noGrp="1"/>
          </p:cNvSpPr>
          <p:nvPr>
            <p:ph idx="1"/>
          </p:nvPr>
        </p:nvSpPr>
        <p:spPr>
          <a:xfrm>
            <a:off x="622494" y="1110394"/>
            <a:ext cx="11272943" cy="5994887"/>
          </a:xfrm>
        </p:spPr>
        <p:txBody>
          <a:bodyPr/>
          <a:lstStyle/>
          <a:p>
            <a:r>
              <a:rPr lang="en-US" b="1"/>
              <a:t>Parsimony:  </a:t>
            </a:r>
            <a:r>
              <a:rPr lang="en-US"/>
              <a:t>Find the tree (or trees) that explains data with the smallest number of substitutions (aka as </a:t>
            </a:r>
            <a:r>
              <a:rPr lang="en-US">
                <a:hlinkClick r:id="rId2"/>
              </a:rPr>
              <a:t>Occam’s razor</a:t>
            </a:r>
            <a:r>
              <a:rPr lang="en-US"/>
              <a:t>).</a:t>
            </a:r>
          </a:p>
          <a:p>
            <a:pPr marL="0" indent="0">
              <a:buNone/>
            </a:pPr>
            <a:r>
              <a:rPr lang="en-US" sz="2000"/>
              <a:t>	Note: parsimony does poorly in the presence of short and long branches</a:t>
            </a:r>
          </a:p>
          <a:p>
            <a:pPr marL="0" indent="0">
              <a:buNone/>
            </a:pPr>
            <a:endParaRPr lang="en-US" sz="2000"/>
          </a:p>
          <a:p>
            <a:r>
              <a:rPr lang="en-US" b="1"/>
              <a:t>Maximum Likelihood:  </a:t>
            </a:r>
            <a:r>
              <a:rPr lang="en-US"/>
              <a:t>Find the tree and model that make the dataset most probable.</a:t>
            </a:r>
            <a:br>
              <a:rPr lang="en-US"/>
            </a:br>
            <a:r>
              <a:rPr lang="en-US" sz="2000"/>
              <a:t>Note: the probability of an individual data set is tiny.  Usually a 0, followed by several 10000 zeros.  -</a:t>
            </a:r>
            <a:r>
              <a:rPr lang="en-US" sz="2000" err="1"/>
              <a:t>LogL</a:t>
            </a:r>
            <a:r>
              <a:rPr lang="en-US" sz="2000"/>
              <a:t> values of 90000 are common.  </a:t>
            </a:r>
          </a:p>
          <a:p>
            <a:endParaRPr lang="en-US" sz="2000"/>
          </a:p>
          <a:p>
            <a:r>
              <a:rPr lang="en-US" b="1"/>
              <a:t>Bayesian Approach:  </a:t>
            </a:r>
            <a:r>
              <a:rPr lang="en-US"/>
              <a:t>Find the tree and model that are most probable given the data and prior information.</a:t>
            </a:r>
            <a:br>
              <a:rPr lang="en-US"/>
            </a:br>
            <a:r>
              <a:rPr lang="en-US" sz="2000"/>
              <a:t>Note:  The Bayesian analysis and the biased random walk in parameter space use the likelihood (but not the maximum likelihood) associated with the points in in parameter space.  </a:t>
            </a:r>
          </a:p>
        </p:txBody>
      </p:sp>
      <p:sp>
        <p:nvSpPr>
          <p:cNvPr id="5" name="Rectangle 2">
            <a:extLst>
              <a:ext uri="{FF2B5EF4-FFF2-40B4-BE49-F238E27FC236}">
                <a16:creationId xmlns:a16="http://schemas.microsoft.com/office/drawing/2014/main" id="{FD5FC21E-F12E-B701-FE9F-13CC040E4BCB}"/>
              </a:ext>
            </a:extLst>
          </p:cNvPr>
          <p:cNvSpPr txBox="1">
            <a:spLocks noChangeArrowheads="1"/>
          </p:cNvSpPr>
          <p:nvPr/>
        </p:nvSpPr>
        <p:spPr bwMode="auto">
          <a:xfrm>
            <a:off x="622494" y="184494"/>
            <a:ext cx="994307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376" tIns="45688" rIns="91376" bIns="45688" numCol="1" anchor="ctr" anchorCtr="0" compatLnSpc="1">
            <a:prstTxWarp prst="textNoShape">
              <a:avLst/>
            </a:prstTxWarp>
          </a:bodyPr>
          <a:lstStyle>
            <a:lvl1pPr algn="ctr" defTabSz="455613"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5613"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5613"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5613"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5613"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5613"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5613"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5613"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5613"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pPr algn="l" eaLnBrk="1" hangingPunct="1"/>
            <a:r>
              <a:rPr lang="en-US" altLang="en-US">
                <a:ea typeface="ＭＳ Ｐゴシック" charset="-128"/>
              </a:rPr>
              <a:t>Phylogenetic reconstruction - </a:t>
            </a:r>
            <a:r>
              <a:rPr lang="en-US" altLang="en-US" b="1">
                <a:solidFill>
                  <a:srgbClr val="FF0066"/>
                </a:solidFill>
                <a:ea typeface="ＭＳ Ｐゴシック" charset="-128"/>
              </a:rPr>
              <a:t>How</a:t>
            </a:r>
            <a:endParaRPr lang="en-US" altLang="en-US">
              <a:ea typeface="ＭＳ Ｐゴシック" charset="-128"/>
            </a:endParaRPr>
          </a:p>
        </p:txBody>
      </p:sp>
    </p:spTree>
    <p:extLst>
      <p:ext uri="{BB962C8B-B14F-4D97-AF65-F5344CB8AC3E}">
        <p14:creationId xmlns:p14="http://schemas.microsoft.com/office/powerpoint/2010/main" val="21383242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3"/>
          <p:cNvSpPr>
            <a:spLocks noGrp="1" noChangeArrowheads="1"/>
          </p:cNvSpPr>
          <p:nvPr>
            <p:ph type="body" idx="1"/>
          </p:nvPr>
        </p:nvSpPr>
        <p:spPr>
          <a:xfrm>
            <a:off x="378372" y="457200"/>
            <a:ext cx="10583918" cy="5943600"/>
          </a:xfrm>
        </p:spPr>
        <p:txBody>
          <a:bodyPr rtlCol="0">
            <a:normAutofit fontScale="92500"/>
          </a:bodyPr>
          <a:lstStyle/>
          <a:p>
            <a:pPr marL="342659" indent="-342659" defTabSz="456880" eaLnBrk="1" fontAlgn="auto" hangingPunct="1">
              <a:lnSpc>
                <a:spcPct val="120000"/>
              </a:lnSpc>
              <a:spcBef>
                <a:spcPct val="0"/>
              </a:spcBef>
              <a:spcAft>
                <a:spcPts val="0"/>
              </a:spcAft>
              <a:buNone/>
              <a:defRPr/>
            </a:pPr>
            <a:r>
              <a:rPr lang="en-US" sz="2400">
                <a:latin typeface="Times New Roman" charset="0"/>
                <a:ea typeface="+mn-ea"/>
                <a:cs typeface="+mn-cs"/>
              </a:rPr>
              <a:t>Else: </a:t>
            </a:r>
          </a:p>
          <a:p>
            <a:pPr marL="342659" indent="-342659" defTabSz="456880" eaLnBrk="1" fontAlgn="auto" hangingPunct="1">
              <a:lnSpc>
                <a:spcPct val="120000"/>
              </a:lnSpc>
              <a:spcBef>
                <a:spcPct val="0"/>
              </a:spcBef>
              <a:spcAft>
                <a:spcPts val="0"/>
              </a:spcAft>
              <a:buNone/>
              <a:defRPr/>
            </a:pPr>
            <a:r>
              <a:rPr lang="en-US" sz="2400">
                <a:latin typeface="Times New Roman" charset="0"/>
                <a:ea typeface="+mn-ea"/>
                <a:cs typeface="+mn-cs"/>
              </a:rPr>
              <a:t>spectral analyses, like evolutionary parsimony, look only at patterns of substitutions,</a:t>
            </a:r>
          </a:p>
          <a:p>
            <a:pPr marL="342659" indent="-342659" defTabSz="456880" eaLnBrk="1" fontAlgn="auto" hangingPunct="1">
              <a:lnSpc>
                <a:spcPct val="120000"/>
              </a:lnSpc>
              <a:spcBef>
                <a:spcPct val="0"/>
              </a:spcBef>
              <a:spcAft>
                <a:spcPts val="0"/>
              </a:spcAft>
              <a:buNone/>
              <a:defRPr/>
            </a:pPr>
            <a:endParaRPr lang="en-US" sz="2400">
              <a:latin typeface="Times New Roman" charset="0"/>
              <a:ea typeface="+mn-ea"/>
              <a:cs typeface="+mn-cs"/>
            </a:endParaRPr>
          </a:p>
          <a:p>
            <a:pPr marL="342659" indent="-342659" defTabSz="456880" eaLnBrk="1" fontAlgn="auto" hangingPunct="1">
              <a:lnSpc>
                <a:spcPct val="120000"/>
              </a:lnSpc>
              <a:spcBef>
                <a:spcPct val="0"/>
              </a:spcBef>
              <a:spcAft>
                <a:spcPts val="0"/>
              </a:spcAft>
              <a:buNone/>
              <a:defRPr/>
            </a:pPr>
            <a:r>
              <a:rPr lang="en-US" sz="2400">
                <a:latin typeface="Times New Roman" charset="0"/>
                <a:ea typeface="+mn-ea"/>
                <a:cs typeface="+mn-cs"/>
              </a:rPr>
              <a:t>Another way to categorize methods of phylogenetic reconstruction is to ask if they are using</a:t>
            </a:r>
            <a:r>
              <a:rPr lang="en-US" sz="2000">
                <a:latin typeface="Times New Roman" charset="0"/>
                <a:ea typeface="+mn-ea"/>
                <a:cs typeface="+mn-cs"/>
              </a:rPr>
              <a:t> </a:t>
            </a:r>
          </a:p>
          <a:p>
            <a:pPr marL="342659" indent="-342659" defTabSz="456880" eaLnBrk="1" fontAlgn="auto" hangingPunct="1">
              <a:lnSpc>
                <a:spcPct val="120000"/>
              </a:lnSpc>
              <a:spcBef>
                <a:spcPct val="0"/>
              </a:spcBef>
              <a:spcAft>
                <a:spcPts val="0"/>
              </a:spcAft>
              <a:buNone/>
              <a:defRPr/>
            </a:pPr>
            <a:endParaRPr lang="en-US" sz="2000">
              <a:latin typeface="Times New Roman" charset="0"/>
              <a:ea typeface="+mn-ea"/>
              <a:cs typeface="+mn-cs"/>
            </a:endParaRPr>
          </a:p>
          <a:p>
            <a:pPr marL="342659" indent="-342659" defTabSz="456880" eaLnBrk="1" fontAlgn="auto" hangingPunct="1">
              <a:lnSpc>
                <a:spcPct val="120000"/>
              </a:lnSpc>
              <a:spcBef>
                <a:spcPct val="0"/>
              </a:spcBef>
              <a:spcAft>
                <a:spcPts val="0"/>
              </a:spcAft>
              <a:buNone/>
              <a:defRPr/>
            </a:pPr>
            <a:r>
              <a:rPr lang="en-US" sz="2400">
                <a:latin typeface="Times New Roman" charset="0"/>
                <a:ea typeface="+mn-ea"/>
                <a:cs typeface="+mn-cs"/>
              </a:rPr>
              <a:t>an </a:t>
            </a:r>
            <a:r>
              <a:rPr lang="en-US" sz="2400">
                <a:solidFill>
                  <a:srgbClr val="FF0066"/>
                </a:solidFill>
                <a:latin typeface="Times New Roman" charset="0"/>
                <a:ea typeface="+mn-ea"/>
                <a:cs typeface="+mn-cs"/>
              </a:rPr>
              <a:t>optimality criterion</a:t>
            </a:r>
            <a:r>
              <a:rPr lang="en-US" sz="2400">
                <a:latin typeface="Times New Roman" charset="0"/>
                <a:ea typeface="+mn-ea"/>
                <a:cs typeface="+mn-cs"/>
              </a:rPr>
              <a:t> (e.g.: smallest error between distance matrix and distances in tree, least number of steps, highest probability), or </a:t>
            </a:r>
          </a:p>
          <a:p>
            <a:pPr marL="342659" indent="-342659" defTabSz="456880" eaLnBrk="1" fontAlgn="auto" hangingPunct="1">
              <a:lnSpc>
                <a:spcPct val="120000"/>
              </a:lnSpc>
              <a:spcBef>
                <a:spcPct val="0"/>
              </a:spcBef>
              <a:spcAft>
                <a:spcPts val="0"/>
              </a:spcAft>
              <a:buNone/>
              <a:defRPr/>
            </a:pPr>
            <a:endParaRPr lang="en-US" sz="2400">
              <a:latin typeface="Times New Roman" charset="0"/>
              <a:ea typeface="+mn-ea"/>
              <a:cs typeface="+mn-cs"/>
            </a:endParaRPr>
          </a:p>
          <a:p>
            <a:pPr marL="342659" indent="-342659" defTabSz="456880" eaLnBrk="1" fontAlgn="auto" hangingPunct="1">
              <a:lnSpc>
                <a:spcPct val="120000"/>
              </a:lnSpc>
              <a:spcBef>
                <a:spcPct val="0"/>
              </a:spcBef>
              <a:spcAft>
                <a:spcPts val="0"/>
              </a:spcAft>
              <a:buNone/>
              <a:defRPr/>
            </a:pPr>
            <a:r>
              <a:rPr lang="en-US" sz="2400">
                <a:solidFill>
                  <a:srgbClr val="FF0066"/>
                </a:solidFill>
                <a:latin typeface="Times New Roman" charset="0"/>
                <a:ea typeface="+mn-ea"/>
                <a:cs typeface="+mn-cs"/>
              </a:rPr>
              <a:t>algorithmic approaches</a:t>
            </a:r>
            <a:r>
              <a:rPr lang="en-US" sz="2400">
                <a:latin typeface="Times New Roman" charset="0"/>
                <a:ea typeface="+mn-ea"/>
                <a:cs typeface="+mn-cs"/>
              </a:rPr>
              <a:t> (UPGMA or neighbor joining)</a:t>
            </a:r>
          </a:p>
          <a:p>
            <a:pPr marL="342659" indent="-342659" defTabSz="456880" eaLnBrk="1" fontAlgn="auto" hangingPunct="1">
              <a:lnSpc>
                <a:spcPct val="120000"/>
              </a:lnSpc>
              <a:spcBef>
                <a:spcPct val="0"/>
              </a:spcBef>
              <a:spcAft>
                <a:spcPts val="0"/>
              </a:spcAft>
              <a:buNone/>
              <a:defRPr/>
            </a:pPr>
            <a:endParaRPr lang="en-US" sz="2400">
              <a:latin typeface="Times New Roman" charset="0"/>
              <a:ea typeface="+mn-ea"/>
              <a:cs typeface="+mn-cs"/>
            </a:endParaRPr>
          </a:p>
          <a:p>
            <a:pPr marL="342659" indent="-342659" defTabSz="456880" eaLnBrk="1" fontAlgn="auto" hangingPunct="1">
              <a:lnSpc>
                <a:spcPct val="120000"/>
              </a:lnSpc>
              <a:spcBef>
                <a:spcPct val="0"/>
              </a:spcBef>
              <a:spcAft>
                <a:spcPts val="0"/>
              </a:spcAft>
              <a:buNone/>
              <a:defRPr/>
            </a:pPr>
            <a:endParaRPr lang="en-US" sz="2400">
              <a:latin typeface="Times New Roman" charset="0"/>
              <a:ea typeface="+mn-ea"/>
              <a:cs typeface="+mn-cs"/>
            </a:endParaRPr>
          </a:p>
          <a:p>
            <a:pPr marL="342659" indent="-342659" defTabSz="456880" eaLnBrk="1" fontAlgn="auto" hangingPunct="1">
              <a:lnSpc>
                <a:spcPct val="120000"/>
              </a:lnSpc>
              <a:spcBef>
                <a:spcPct val="0"/>
              </a:spcBef>
              <a:spcAft>
                <a:spcPts val="0"/>
              </a:spcAft>
              <a:buNone/>
              <a:defRPr/>
            </a:pPr>
            <a:r>
              <a:rPr lang="en-US" sz="2400">
                <a:latin typeface="Times New Roman" charset="0"/>
                <a:ea typeface="+mn-ea"/>
                <a:cs typeface="+mn-cs"/>
              </a:rPr>
              <a:t>Packages and programs available:  </a:t>
            </a:r>
            <a:br>
              <a:rPr lang="en-US" sz="2400">
                <a:latin typeface="Times New Roman" charset="0"/>
                <a:ea typeface="+mn-ea"/>
                <a:cs typeface="+mn-cs"/>
              </a:rPr>
            </a:br>
            <a:r>
              <a:rPr lang="en-US" sz="2400" b="1" err="1">
                <a:latin typeface="Times New Roman" charset="0"/>
                <a:ea typeface="+mn-ea"/>
                <a:cs typeface="+mn-cs"/>
              </a:rPr>
              <a:t>iqtree</a:t>
            </a:r>
            <a:r>
              <a:rPr lang="en-US" sz="2400">
                <a:latin typeface="Times New Roman" charset="0"/>
                <a:ea typeface="+mn-ea"/>
                <a:cs typeface="+mn-cs"/>
              </a:rPr>
              <a:t>, </a:t>
            </a:r>
            <a:r>
              <a:rPr lang="en-US" sz="2400" b="1" err="1">
                <a:latin typeface="Times New Roman" charset="0"/>
                <a:ea typeface="+mn-ea"/>
                <a:cs typeface="+mn-cs"/>
              </a:rPr>
              <a:t>MrBayes</a:t>
            </a:r>
            <a:r>
              <a:rPr lang="en-US" sz="2400">
                <a:latin typeface="Times New Roman" charset="0"/>
                <a:ea typeface="+mn-ea"/>
                <a:cs typeface="+mn-cs"/>
              </a:rPr>
              <a:t>, PAUP*, </a:t>
            </a:r>
            <a:r>
              <a:rPr lang="en-US" sz="2400" err="1">
                <a:latin typeface="Times New Roman" charset="0"/>
                <a:ea typeface="+mn-ea"/>
                <a:cs typeface="+mn-cs"/>
              </a:rPr>
              <a:t>phyml</a:t>
            </a:r>
            <a:r>
              <a:rPr lang="en-US" sz="2400">
                <a:latin typeface="Times New Roman" charset="0"/>
                <a:ea typeface="+mn-ea"/>
                <a:cs typeface="+mn-cs"/>
              </a:rPr>
              <a:t>, </a:t>
            </a:r>
            <a:r>
              <a:rPr lang="en-US" sz="2400" b="1" err="1">
                <a:latin typeface="Times New Roman" charset="0"/>
                <a:ea typeface="+mn-ea"/>
                <a:cs typeface="+mn-cs"/>
              </a:rPr>
              <a:t>raxml</a:t>
            </a:r>
            <a:r>
              <a:rPr lang="en-US" sz="2400">
                <a:latin typeface="Times New Roman" charset="0"/>
                <a:ea typeface="+mn-ea"/>
                <a:cs typeface="+mn-cs"/>
              </a:rPr>
              <a:t>, PHYLIP, PAML, Tree-Puzzle, </a:t>
            </a:r>
            <a:r>
              <a:rPr lang="en-US" sz="2400" err="1">
                <a:latin typeface="Times New Roman" charset="0"/>
                <a:ea typeface="+mn-ea"/>
                <a:cs typeface="+mn-cs"/>
              </a:rPr>
              <a:t>clustalw</a:t>
            </a:r>
            <a:r>
              <a:rPr lang="en-US" sz="2400">
                <a:latin typeface="Times New Roman" charset="0"/>
                <a:ea typeface="+mn-ea"/>
                <a:cs typeface="+mn-cs"/>
              </a:rPr>
              <a:t>, </a:t>
            </a:r>
            <a:r>
              <a:rPr lang="en-US" sz="2400" err="1">
                <a:latin typeface="Times New Roman" charset="0"/>
                <a:ea typeface="+mn-ea"/>
                <a:cs typeface="+mn-cs"/>
              </a:rPr>
              <a:t>PhyloGenie</a:t>
            </a:r>
            <a:r>
              <a:rPr lang="en-US" sz="2400">
                <a:latin typeface="Times New Roman" charset="0"/>
                <a:ea typeface="+mn-ea"/>
                <a:cs typeface="+mn-cs"/>
              </a:rPr>
              <a:t>, </a:t>
            </a:r>
            <a:r>
              <a:rPr lang="en-US" sz="2400" err="1">
                <a:latin typeface="Times New Roman" charset="0"/>
                <a:ea typeface="+mn-ea"/>
                <a:cs typeface="+mn-cs"/>
              </a:rPr>
              <a:t>HyPhy</a:t>
            </a:r>
            <a:r>
              <a:rPr lang="en-US" sz="2400">
                <a:latin typeface="Times New Roman" charset="0"/>
                <a:ea typeface="+mn-ea"/>
                <a:cs typeface="+mn-cs"/>
              </a:rPr>
              <a:t>, </a:t>
            </a:r>
            <a:r>
              <a:rPr lang="en-US" sz="2400" b="1" err="1">
                <a:latin typeface="Times New Roman" charset="0"/>
                <a:ea typeface="+mn-ea"/>
                <a:cs typeface="+mn-cs"/>
              </a:rPr>
              <a:t>seaview</a:t>
            </a:r>
            <a:r>
              <a:rPr lang="en-US" sz="2400">
                <a:latin typeface="Times New Roman" charset="0"/>
                <a:ea typeface="+mn-ea"/>
                <a:cs typeface="+mn-cs"/>
              </a:rPr>
              <a:t> (GUI for PHYLIP and </a:t>
            </a:r>
            <a:r>
              <a:rPr lang="en-US" sz="2400" err="1">
                <a:latin typeface="Times New Roman" charset="0"/>
                <a:ea typeface="+mn-ea"/>
                <a:cs typeface="+mn-cs"/>
              </a:rPr>
              <a:t>phyml</a:t>
            </a:r>
            <a:r>
              <a:rPr lang="en-US" sz="2400">
                <a:latin typeface="Times New Roman" charset="0"/>
                <a:ea typeface="+mn-ea"/>
                <a:cs typeface="+mn-cs"/>
              </a:rPr>
              <a:t>)</a:t>
            </a:r>
            <a:endParaRPr lang="en-US" sz="2000">
              <a:latin typeface="Times New Roman" charset="0"/>
              <a:ea typeface="+mn-ea"/>
              <a:cs typeface="+mn-cs"/>
            </a:endParaRPr>
          </a:p>
          <a:p>
            <a:pPr marL="342659" indent="-342659" defTabSz="456880" eaLnBrk="1" fontAlgn="auto" hangingPunct="1">
              <a:lnSpc>
                <a:spcPct val="90000"/>
              </a:lnSpc>
              <a:spcAft>
                <a:spcPts val="0"/>
              </a:spcAft>
              <a:buFont typeface="Arial"/>
              <a:buChar char="•"/>
              <a:defRPr/>
            </a:pPr>
            <a:endParaRPr lang="en-US" sz="2800">
              <a:latin typeface="Times New Roman" charset="0"/>
              <a:ea typeface="+mn-ea"/>
              <a:cs typeface="+mn-cs"/>
            </a:endParaRPr>
          </a:p>
        </p:txBody>
      </p:sp>
    </p:spTree>
    <p:extLst>
      <p:ext uri="{BB962C8B-B14F-4D97-AF65-F5344CB8AC3E}">
        <p14:creationId xmlns:p14="http://schemas.microsoft.com/office/powerpoint/2010/main" val="11306047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9EDCF-71E5-C9AA-DF8D-55CA0EBEC103}"/>
              </a:ext>
            </a:extLst>
          </p:cNvPr>
          <p:cNvSpPr>
            <a:spLocks noGrp="1"/>
          </p:cNvSpPr>
          <p:nvPr>
            <p:ph type="title"/>
          </p:nvPr>
        </p:nvSpPr>
        <p:spPr>
          <a:xfrm>
            <a:off x="838200" y="0"/>
            <a:ext cx="10515600" cy="1325563"/>
          </a:xfrm>
        </p:spPr>
        <p:txBody>
          <a:bodyPr/>
          <a:lstStyle/>
          <a:p>
            <a:r>
              <a:rPr lang="en-US">
                <a:hlinkClick r:id="rId2"/>
              </a:rPr>
              <a:t>Ockham’s Razor </a:t>
            </a:r>
            <a:r>
              <a:rPr lang="en-US"/>
              <a:t>or the Parsimony Principle</a:t>
            </a:r>
          </a:p>
        </p:txBody>
      </p:sp>
      <p:pic>
        <p:nvPicPr>
          <p:cNvPr id="3" name="Picture 2">
            <a:extLst>
              <a:ext uri="{FF2B5EF4-FFF2-40B4-BE49-F238E27FC236}">
                <a16:creationId xmlns:a16="http://schemas.microsoft.com/office/drawing/2014/main" id="{9EE3ED08-5C56-89BC-7D12-FD6D24B87425}"/>
              </a:ext>
            </a:extLst>
          </p:cNvPr>
          <p:cNvPicPr>
            <a:picLocks noChangeAspect="1"/>
          </p:cNvPicPr>
          <p:nvPr/>
        </p:nvPicPr>
        <p:blipFill>
          <a:blip cstate="screen">
            <a:extLst>
              <a:ext uri="{28A0092B-C50C-407E-A947-70E740481C1C}">
                <a14:useLocalDpi xmlns:a14="http://schemas.microsoft.com/office/drawing/2010/main"/>
              </a:ext>
            </a:extLst>
          </a:blip>
          <a:stretch>
            <a:fillRect/>
          </a:stretch>
        </p:blipFill>
        <p:spPr>
          <a:xfrm>
            <a:off x="8693036" y="1147676"/>
            <a:ext cx="3041765" cy="2281324"/>
          </a:xfrm>
          <a:prstGeom prst="rect">
            <a:avLst/>
          </a:prstGeom>
        </p:spPr>
      </p:pic>
      <p:sp>
        <p:nvSpPr>
          <p:cNvPr id="4" name="TextBox 3">
            <a:extLst>
              <a:ext uri="{FF2B5EF4-FFF2-40B4-BE49-F238E27FC236}">
                <a16:creationId xmlns:a16="http://schemas.microsoft.com/office/drawing/2014/main" id="{6D82F72C-E58D-4681-01AF-458597B3BC4A}"/>
              </a:ext>
            </a:extLst>
          </p:cNvPr>
          <p:cNvSpPr txBox="1"/>
          <p:nvPr/>
        </p:nvSpPr>
        <p:spPr>
          <a:xfrm>
            <a:off x="457199" y="1453951"/>
            <a:ext cx="7744692"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black"/>
                </a:solidFill>
                <a:effectLst/>
                <a:uLnTx/>
                <a:uFillTx/>
                <a:latin typeface="Calibri Light" panose="020F0302020204030204"/>
                <a:ea typeface="+mn-ea"/>
                <a:cs typeface="+mn-cs"/>
              </a:rPr>
              <a:t>In the words of Sir Isaac Newton: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srgbClr val="202122"/>
                </a:solidFill>
                <a:effectLst/>
                <a:uLnTx/>
                <a:uFillTx/>
                <a:latin typeface="Calibri Light" panose="020F0302020204030204"/>
                <a:ea typeface="+mn-ea"/>
                <a:cs typeface="+mn-cs"/>
              </a:rPr>
              <a:t>“We are to admit no more causes of natural things than such as are both true and sufficient to explain their appearances.”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a:ln>
                <a:noFill/>
              </a:ln>
              <a:solidFill>
                <a:srgbClr val="202122"/>
              </a:solidFill>
              <a:effectLst/>
              <a:uLnTx/>
              <a:uFillTx/>
              <a:latin typeface="Calibri Light"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srgbClr val="202122"/>
                </a:solidFill>
                <a:effectLst/>
                <a:uLnTx/>
                <a:uFillTx/>
                <a:latin typeface="Calibri Light" panose="020F0302020204030204"/>
                <a:ea typeface="+mn-ea"/>
                <a:cs typeface="+mn-cs"/>
              </a:rPr>
              <a:t>We prefer the phylogeny or cladogram that explains the observed characters (sequence or others) with the fewest number of changes.  </a:t>
            </a:r>
            <a:endParaRPr kumimoji="0" lang="en-US" sz="32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Tree>
    <p:extLst>
      <p:ext uri="{BB962C8B-B14F-4D97-AF65-F5344CB8AC3E}">
        <p14:creationId xmlns:p14="http://schemas.microsoft.com/office/powerpoint/2010/main" val="2268749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020AD00-EB89-EB4E-9B10-A824C567CCF0}"/>
              </a:ext>
            </a:extLst>
          </p:cNvPr>
          <p:cNvSpPr txBox="1"/>
          <p:nvPr/>
        </p:nvSpPr>
        <p:spPr>
          <a:xfrm>
            <a:off x="520390" y="423746"/>
            <a:ext cx="9093900"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If you selected to place the result into a new worksheet, a table will be inserted in a new sheet.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The easiest is to select the table, and them insert a new graphic from recommended charts:    </a:t>
            </a:r>
          </a:p>
        </p:txBody>
      </p:sp>
      <p:pic>
        <p:nvPicPr>
          <p:cNvPr id="3" name="Picture 2">
            <a:extLst>
              <a:ext uri="{FF2B5EF4-FFF2-40B4-BE49-F238E27FC236}">
                <a16:creationId xmlns:a16="http://schemas.microsoft.com/office/drawing/2014/main" id="{BB8534A2-41FA-2F4A-A24E-A3EC0E7D69ED}"/>
              </a:ext>
            </a:extLst>
          </p:cNvPr>
          <p:cNvPicPr>
            <a:picLocks noChangeAspect="1"/>
          </p:cNvPicPr>
          <p:nvPr/>
        </p:nvPicPr>
        <p:blipFill>
          <a:blip/>
          <a:stretch>
            <a:fillRect/>
          </a:stretch>
        </p:blipFill>
        <p:spPr>
          <a:xfrm>
            <a:off x="3137538" y="1070077"/>
            <a:ext cx="5775582" cy="5609063"/>
          </a:xfrm>
          <a:prstGeom prst="rect">
            <a:avLst/>
          </a:prstGeom>
        </p:spPr>
      </p:pic>
    </p:spTree>
    <p:extLst>
      <p:ext uri="{BB962C8B-B14F-4D97-AF65-F5344CB8AC3E}">
        <p14:creationId xmlns:p14="http://schemas.microsoft.com/office/powerpoint/2010/main" val="844022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D8472DA4-E3E4-BB45-A902-042F1C4F083B}"/>
              </a:ext>
            </a:extLst>
          </p:cNvPr>
          <p:cNvGraphicFramePr>
            <a:graphicFrameLocks/>
          </p:cNvGraphicFramePr>
          <p:nvPr/>
        </p:nvGraphicFramePr>
        <p:xfrm>
          <a:off x="199781" y="3418253"/>
          <a:ext cx="5427296" cy="332617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a16="http://schemas.microsoft.com/office/drawing/2014/main" id="{4EA3D749-E229-5D43-894A-9F7E07A46D77}"/>
              </a:ext>
            </a:extLst>
          </p:cNvPr>
          <p:cNvGraphicFramePr>
            <a:graphicFrameLocks/>
          </p:cNvGraphicFramePr>
          <p:nvPr/>
        </p:nvGraphicFramePr>
        <p:xfrm>
          <a:off x="5822461" y="92075"/>
          <a:ext cx="6033966" cy="332617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23CF34AC-35D4-0E47-A416-193E8A2BCA7E}"/>
              </a:ext>
            </a:extLst>
          </p:cNvPr>
          <p:cNvGraphicFramePr>
            <a:graphicFrameLocks/>
          </p:cNvGraphicFramePr>
          <p:nvPr/>
        </p:nvGraphicFramePr>
        <p:xfrm>
          <a:off x="5955323" y="3429000"/>
          <a:ext cx="5901104" cy="3687395"/>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5EC7C673-1777-5142-991B-6883ED4DD625}"/>
              </a:ext>
            </a:extLst>
          </p:cNvPr>
          <p:cNvSpPr txBox="1"/>
          <p:nvPr/>
        </p:nvSpPr>
        <p:spPr>
          <a:xfrm>
            <a:off x="299183" y="390175"/>
            <a:ext cx="5228492" cy="20313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Percent ID is not an appropriate measure for the quality of a blast hit.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reason is that blast is doing only local alignments, and the percent ID is expressed as a fraction of the length of the match.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If the match is 8aa long, a match 4 aa corresponds to 50% identity, but is hardly significant.  </a:t>
            </a:r>
          </a:p>
        </p:txBody>
      </p:sp>
    </p:spTree>
    <p:extLst>
      <p:ext uri="{BB962C8B-B14F-4D97-AF65-F5344CB8AC3E}">
        <p14:creationId xmlns:p14="http://schemas.microsoft.com/office/powerpoint/2010/main" val="3898436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51C2C3-015D-0F86-7065-825EB5D74782}"/>
              </a:ext>
            </a:extLst>
          </p:cNvPr>
          <p:cNvSpPr txBox="1"/>
          <p:nvPr/>
        </p:nvSpPr>
        <p:spPr>
          <a:xfrm>
            <a:off x="1395046" y="762000"/>
            <a:ext cx="5920210" cy="461665"/>
          </a:xfrm>
          <a:prstGeom prst="rect">
            <a:avLst/>
          </a:prstGeom>
          <a:noFill/>
        </p:spPr>
        <p:txBody>
          <a:bodyPr wrap="none" rtlCol="0">
            <a:spAutoFit/>
          </a:bodyPr>
          <a:lstStyle/>
          <a:p>
            <a:r>
              <a:rPr lang="en-US"/>
              <a:t>From the Borrelia-</a:t>
            </a:r>
            <a:r>
              <a:rPr lang="en-US" err="1"/>
              <a:t>Haloferax</a:t>
            </a:r>
            <a:r>
              <a:rPr lang="en-US"/>
              <a:t> </a:t>
            </a:r>
            <a:r>
              <a:rPr lang="en-US" err="1"/>
              <a:t>comaparison</a:t>
            </a:r>
            <a:r>
              <a:rPr lang="en-US"/>
              <a:t> </a:t>
            </a:r>
          </a:p>
        </p:txBody>
      </p:sp>
      <p:graphicFrame>
        <p:nvGraphicFramePr>
          <p:cNvPr id="3" name="Chart 2">
            <a:extLst>
              <a:ext uri="{FF2B5EF4-FFF2-40B4-BE49-F238E27FC236}">
                <a16:creationId xmlns:a16="http://schemas.microsoft.com/office/drawing/2014/main" id="{D1C2BB07-B81B-4200-C23A-84FD205AA01A}"/>
              </a:ext>
            </a:extLst>
          </p:cNvPr>
          <p:cNvGraphicFramePr>
            <a:graphicFrameLocks/>
          </p:cNvGraphicFramePr>
          <p:nvPr>
            <p:extLst>
              <p:ext uri="{D42A27DB-BD31-4B8C-83A1-F6EECF244321}">
                <p14:modId xmlns:p14="http://schemas.microsoft.com/office/powerpoint/2010/main" val="727639553"/>
              </p:ext>
            </p:extLst>
          </p:nvPr>
        </p:nvGraphicFramePr>
        <p:xfrm>
          <a:off x="150879" y="1899138"/>
          <a:ext cx="6085798" cy="412554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413F58E9-E8C1-B3CA-751A-388E72909DE6}"/>
              </a:ext>
            </a:extLst>
          </p:cNvPr>
          <p:cNvSpPr txBox="1"/>
          <p:nvPr/>
        </p:nvSpPr>
        <p:spPr>
          <a:xfrm>
            <a:off x="6988479" y="1899138"/>
            <a:ext cx="4604850" cy="707886"/>
          </a:xfrm>
          <a:prstGeom prst="rect">
            <a:avLst/>
          </a:prstGeom>
          <a:noFill/>
        </p:spPr>
        <p:txBody>
          <a:bodyPr wrap="none" rtlCol="0">
            <a:spAutoFit/>
          </a:bodyPr>
          <a:lstStyle/>
          <a:p>
            <a:r>
              <a:rPr lang="en-US" sz="2000">
                <a:latin typeface="Calibri" panose="020F0502020204030204" pitchFamily="34" charset="0"/>
                <a:cs typeface="Calibri" panose="020F0502020204030204" pitchFamily="34" charset="0"/>
              </a:rPr>
              <a:t>Histogram of % identity</a:t>
            </a:r>
            <a:r>
              <a:rPr lang="en-US" sz="2000" baseline="0">
                <a:latin typeface="Calibri" panose="020F0502020204030204" pitchFamily="34" charset="0"/>
                <a:cs typeface="Calibri" panose="020F0502020204030204" pitchFamily="34" charset="0"/>
              </a:rPr>
              <a:t>, different E-values </a:t>
            </a:r>
            <a:endParaRPr lang="en-US" sz="2000">
              <a:latin typeface="Calibri" panose="020F0502020204030204" pitchFamily="34" charset="0"/>
              <a:cs typeface="Calibri" panose="020F0502020204030204" pitchFamily="34" charset="0"/>
            </a:endParaRPr>
          </a:p>
          <a:p>
            <a:r>
              <a:rPr lang="en-US" sz="2000">
                <a:latin typeface="Calibri" panose="020F0502020204030204" pitchFamily="34" charset="0"/>
                <a:cs typeface="Calibri" panose="020F0502020204030204" pitchFamily="34" charset="0"/>
              </a:rPr>
              <a:t>Logarithmic scale on Y-axis </a:t>
            </a:r>
          </a:p>
        </p:txBody>
      </p:sp>
      <p:graphicFrame>
        <p:nvGraphicFramePr>
          <p:cNvPr id="6" name="Chart 5">
            <a:extLst>
              <a:ext uri="{FF2B5EF4-FFF2-40B4-BE49-F238E27FC236}">
                <a16:creationId xmlns:a16="http://schemas.microsoft.com/office/drawing/2014/main" id="{DBEA1BA6-C015-794B-BA78-49274703E8B5}"/>
              </a:ext>
            </a:extLst>
          </p:cNvPr>
          <p:cNvGraphicFramePr>
            <a:graphicFrameLocks/>
          </p:cNvGraphicFramePr>
          <p:nvPr>
            <p:extLst>
              <p:ext uri="{D42A27DB-BD31-4B8C-83A1-F6EECF244321}">
                <p14:modId xmlns:p14="http://schemas.microsoft.com/office/powerpoint/2010/main" val="819655333"/>
              </p:ext>
            </p:extLst>
          </p:nvPr>
        </p:nvGraphicFramePr>
        <p:xfrm>
          <a:off x="5802924" y="1527140"/>
          <a:ext cx="6483593" cy="486954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940153137"/>
      </p:ext>
    </p:extLst>
  </p:cSld>
  <p:clrMapOvr>
    <a:masterClrMapping/>
  </p:clrMapOvr>
</p:sld>
</file>

<file path=ppt/theme/theme1.xml><?xml version="1.0" encoding="utf-8"?>
<a:theme xmlns:a="http://schemas.openxmlformats.org/drawingml/2006/main" name="1_Default Design">
  <a:themeElements>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Default Design">
  <a:themeElements>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1" i="0" u="none" strike="noStrike" cap="none" normalizeH="0" baseline="0">
            <a:ln>
              <a:noFill/>
            </a:ln>
            <a:solidFill>
              <a:srgbClr val="000000"/>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1" i="0" u="none" strike="noStrike" cap="none" normalizeH="0" baseline="0">
            <a:ln>
              <a:noFill/>
            </a:ln>
            <a:solidFill>
              <a:srgbClr val="000000"/>
            </a:solidFill>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TotalTime>
  <Words>4466</Words>
  <Application>Microsoft Macintosh PowerPoint</Application>
  <PresentationFormat>Widescreen</PresentationFormat>
  <Paragraphs>329</Paragraphs>
  <Slides>62</Slides>
  <Notes>8</Notes>
  <HiddenSlides>3</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62</vt:i4>
      </vt:variant>
    </vt:vector>
  </HeadingPairs>
  <TitlesOfParts>
    <vt:vector size="77" baseType="lpstr">
      <vt:lpstr>ＭＳ Ｐゴシック</vt:lpstr>
      <vt:lpstr>Arial</vt:lpstr>
      <vt:lpstr>BlinkMacSystemFont</vt:lpstr>
      <vt:lpstr>Calibri</vt:lpstr>
      <vt:lpstr>Calibri Light</vt:lpstr>
      <vt:lpstr>Comic Sans MS</vt:lpstr>
      <vt:lpstr>CourierNewPS</vt:lpstr>
      <vt:lpstr>Google Sans</vt:lpstr>
      <vt:lpstr>Menlo</vt:lpstr>
      <vt:lpstr>Times</vt:lpstr>
      <vt:lpstr>Times New Roman</vt:lpstr>
      <vt:lpstr>1_Default Design</vt:lpstr>
      <vt:lpstr>4_Office Theme</vt:lpstr>
      <vt:lpstr>1_Office Theme</vt:lpstr>
      <vt:lpstr>2_Default Design</vt:lpstr>
      <vt:lpstr>Lecture 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Gene and genome duplication    versus    Horizontal Gene Transfer </vt:lpstr>
      <vt:lpstr>Fate of Duplicated genes</vt:lpstr>
      <vt:lpstr>Fate of Duplicated genes</vt:lpstr>
      <vt:lpstr>Fate of Duplicated genes</vt:lpstr>
      <vt:lpstr>The Fate of Duplicated Genes</vt:lpstr>
      <vt:lpstr>Fate of Duplicated genes</vt:lpstr>
      <vt:lpstr>The Fate of Duplicated Genes</vt:lpstr>
      <vt:lpstr>PowerPoint Presentation</vt:lpstr>
      <vt:lpstr>Post mating hybridization barrier (hybrid infertility) through duplication followed by loss of function</vt:lpstr>
      <vt:lpstr>PowerPoint Presentation</vt:lpstr>
      <vt:lpstr>Natural Selection and Mutual Aid</vt:lpstr>
      <vt:lpstr>Darwinian Evolution – Natural Selection </vt:lpstr>
      <vt:lpstr>Nature, red in tooth and claw</vt:lpstr>
      <vt:lpstr>Social Darwinism and Eugenics (Spencer, Malthus, Galton)</vt:lpstr>
      <vt:lpstr>PowerPoint Presentation</vt:lpstr>
      <vt:lpstr>PowerPoint Presentation</vt:lpstr>
      <vt:lpstr>PowerPoint Presentation</vt:lpstr>
      <vt:lpstr>PowerPoint Presentation</vt:lpstr>
      <vt:lpstr>Prince Pyotr Alexeyevich Kropotkin Mutual Aid: A Factor of Evolution</vt:lpstr>
      <vt:lpstr>PowerPoint Presentation</vt:lpstr>
      <vt:lpstr>PowerPoint Presentation</vt:lpstr>
      <vt:lpstr>Symbiogenesis </vt:lpstr>
      <vt:lpstr>Gaia Hypothesis Lynn Margulis, James Lovelock  </vt:lpstr>
      <vt:lpstr>Holobiont and Evolution</vt:lpstr>
      <vt:lpstr>Mutual aid</vt:lpstr>
      <vt:lpstr>Follow up questions on mutual aid</vt:lpstr>
      <vt:lpstr>The Black Queen Hypothesis </vt:lpstr>
      <vt:lpstr>PowerPoint Presentation</vt:lpstr>
      <vt:lpstr>Orientation and branch length I</vt:lpstr>
      <vt:lpstr>Orientation and branch length II</vt:lpstr>
      <vt:lpstr>Trees can be depicted in many ways</vt:lpstr>
      <vt:lpstr>If you must break a long branch, provide information on how long this branch is (long branches are a problem).  </vt:lpstr>
      <vt:lpstr>Test: Which of these trees is different when considering their unrooted topology?</vt:lpstr>
      <vt:lpstr>If you like tests on trees: </vt:lpstr>
      <vt:lpstr>Trees in Newick or parenthesis format </vt:lpstr>
      <vt:lpstr>Phylogenetic Reconstruction – Why? </vt:lpstr>
      <vt:lpstr>Steps of the phylogenetic analysis</vt:lpstr>
      <vt:lpstr>Phylogenetic reconstruction - How</vt:lpstr>
      <vt:lpstr>Algorithmic approaches (no global optimality criterion)</vt:lpstr>
      <vt:lpstr>PowerPoint Presentation</vt:lpstr>
      <vt:lpstr>PowerPoint Presentation</vt:lpstr>
      <vt:lpstr>Ockham’s Razor or the Parsimony Principle</vt:lpstr>
    </vt:vector>
  </TitlesOfParts>
  <Manager/>
  <Company>University of Connecticut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Horizontal gene transfer and microbial evolution: Is the Tree-of-Life a Tree? </dc:title>
  <dc:subject/>
  <dc:creator>gogarten</dc:creator>
  <cp:keywords/>
  <dc:description/>
  <cp:lastModifiedBy>Gogarten, J. Peter</cp:lastModifiedBy>
  <cp:revision>3</cp:revision>
  <dcterms:modified xsi:type="dcterms:W3CDTF">2024-10-22T20:59:43Z</dcterms:modified>
  <cp:category/>
</cp:coreProperties>
</file>