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920" r:id="rId1"/>
    <p:sldMasterId id="2147485016" r:id="rId2"/>
    <p:sldMasterId id="2147485029" r:id="rId3"/>
  </p:sldMasterIdLst>
  <p:notesMasterIdLst>
    <p:notesMasterId r:id="rId31"/>
  </p:notesMasterIdLst>
  <p:handoutMasterIdLst>
    <p:handoutMasterId r:id="rId32"/>
  </p:handoutMasterIdLst>
  <p:sldIdLst>
    <p:sldId id="935" r:id="rId4"/>
    <p:sldId id="977" r:id="rId5"/>
    <p:sldId id="978" r:id="rId6"/>
    <p:sldId id="979" r:id="rId7"/>
    <p:sldId id="980" r:id="rId8"/>
    <p:sldId id="981" r:id="rId9"/>
    <p:sldId id="982" r:id="rId10"/>
    <p:sldId id="983" r:id="rId11"/>
    <p:sldId id="984" r:id="rId12"/>
    <p:sldId id="985" r:id="rId13"/>
    <p:sldId id="986" r:id="rId14"/>
    <p:sldId id="987" r:id="rId15"/>
    <p:sldId id="988" r:id="rId16"/>
    <p:sldId id="989" r:id="rId17"/>
    <p:sldId id="990" r:id="rId18"/>
    <p:sldId id="991" r:id="rId19"/>
    <p:sldId id="788" r:id="rId20"/>
    <p:sldId id="789" r:id="rId21"/>
    <p:sldId id="322" r:id="rId22"/>
    <p:sldId id="720" r:id="rId23"/>
    <p:sldId id="716" r:id="rId24"/>
    <p:sldId id="717" r:id="rId25"/>
    <p:sldId id="782" r:id="rId26"/>
    <p:sldId id="725" r:id="rId27"/>
    <p:sldId id="992" r:id="rId28"/>
    <p:sldId id="745" r:id="rId29"/>
    <p:sldId id="746" r:id="rId30"/>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5613" indent="1588"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2813" indent="1588"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0013" indent="1588"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7213" indent="1588"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974" userDrawn="1">
          <p15:clr>
            <a:srgbClr val="A4A3A4"/>
          </p15:clr>
        </p15:guide>
        <p15:guide id="2" pos="42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FF"/>
    <a:srgbClr val="FFCC66"/>
    <a:srgbClr val="008000"/>
    <a:srgbClr val="FFFFFF"/>
    <a:srgbClr val="FF0000"/>
    <a:srgbClr val="00002E"/>
    <a:srgbClr val="24255E"/>
    <a:srgbClr val="35378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CBA234-F116-E945-ABB5-D63C7CD33D7F}" v="13" dt="2024-10-26T00:14:37.2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p:restoredTop sz="94694"/>
  </p:normalViewPr>
  <p:slideViewPr>
    <p:cSldViewPr snapToGrid="0">
      <p:cViewPr varScale="1">
        <p:scale>
          <a:sx n="121" d="100"/>
          <a:sy n="121" d="100"/>
        </p:scale>
        <p:origin x="736" y="176"/>
      </p:cViewPr>
      <p:guideLst>
        <p:guide orient="horz" pos="1974"/>
        <p:guide pos="429"/>
      </p:guideLst>
    </p:cSldViewPr>
  </p:slideViewPr>
  <p:notesTextViewPr>
    <p:cViewPr>
      <p:scale>
        <a:sx n="1" d="1"/>
        <a:sy n="1" d="1"/>
      </p:scale>
      <p:origin x="0" y="0"/>
    </p:cViewPr>
  </p:notesTextViewPr>
  <p:sorterViewPr>
    <p:cViewPr>
      <p:scale>
        <a:sx n="1" d="1"/>
        <a:sy n="1" d="1"/>
      </p:scale>
      <p:origin x="0" y="0"/>
    </p:cViewPr>
  </p:sorter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garten, J. Peter" userId="08c346f3-9f2a-4776-a6cf-add1e690cd47" providerId="ADAL" clId="{FDCBA234-F116-E945-ABB5-D63C7CD33D7F}"/>
    <pc:docChg chg="custSel delSld modSld delMainMaster">
      <pc:chgData name="Gogarten, J. Peter" userId="08c346f3-9f2a-4776-a6cf-add1e690cd47" providerId="ADAL" clId="{FDCBA234-F116-E945-ABB5-D63C7CD33D7F}" dt="2024-10-29T16:25:53.581" v="228" actId="2696"/>
      <pc:docMkLst>
        <pc:docMk/>
      </pc:docMkLst>
      <pc:sldChg chg="del">
        <pc:chgData name="Gogarten, J. Peter" userId="08c346f3-9f2a-4776-a6cf-add1e690cd47" providerId="ADAL" clId="{FDCBA234-F116-E945-ABB5-D63C7CD33D7F}" dt="2024-10-29T16:25:53.388" v="197" actId="2696"/>
        <pc:sldMkLst>
          <pc:docMk/>
          <pc:sldMk cId="1557124699" sldId="280"/>
        </pc:sldMkLst>
      </pc:sldChg>
      <pc:sldChg chg="del">
        <pc:chgData name="Gogarten, J. Peter" userId="08c346f3-9f2a-4776-a6cf-add1e690cd47" providerId="ADAL" clId="{FDCBA234-F116-E945-ABB5-D63C7CD33D7F}" dt="2024-10-29T16:25:53.384" v="194" actId="2696"/>
        <pc:sldMkLst>
          <pc:docMk/>
          <pc:sldMk cId="4225488136" sldId="593"/>
        </pc:sldMkLst>
      </pc:sldChg>
      <pc:sldChg chg="del">
        <pc:chgData name="Gogarten, J. Peter" userId="08c346f3-9f2a-4776-a6cf-add1e690cd47" providerId="ADAL" clId="{FDCBA234-F116-E945-ABB5-D63C7CD33D7F}" dt="2024-10-29T16:25:53.402" v="210" actId="2696"/>
        <pc:sldMkLst>
          <pc:docMk/>
          <pc:sldMk cId="1987714073" sldId="594"/>
        </pc:sldMkLst>
      </pc:sldChg>
      <pc:sldChg chg="del">
        <pc:chgData name="Gogarten, J. Peter" userId="08c346f3-9f2a-4776-a6cf-add1e690cd47" providerId="ADAL" clId="{FDCBA234-F116-E945-ABB5-D63C7CD33D7F}" dt="2024-10-29T16:25:53.393" v="202" actId="2696"/>
        <pc:sldMkLst>
          <pc:docMk/>
          <pc:sldMk cId="299133267" sldId="595"/>
        </pc:sldMkLst>
      </pc:sldChg>
      <pc:sldChg chg="del">
        <pc:chgData name="Gogarten, J. Peter" userId="08c346f3-9f2a-4776-a6cf-add1e690cd47" providerId="ADAL" clId="{FDCBA234-F116-E945-ABB5-D63C7CD33D7F}" dt="2024-10-29T16:25:53.396" v="205" actId="2696"/>
        <pc:sldMkLst>
          <pc:docMk/>
          <pc:sldMk cId="2398918588" sldId="596"/>
        </pc:sldMkLst>
      </pc:sldChg>
      <pc:sldChg chg="del">
        <pc:chgData name="Gogarten, J. Peter" userId="08c346f3-9f2a-4776-a6cf-add1e690cd47" providerId="ADAL" clId="{FDCBA234-F116-E945-ABB5-D63C7CD33D7F}" dt="2024-10-29T16:25:53.575" v="227" actId="2696"/>
        <pc:sldMkLst>
          <pc:docMk/>
          <pc:sldMk cId="3247056327" sldId="597"/>
        </pc:sldMkLst>
      </pc:sldChg>
      <pc:sldChg chg="del">
        <pc:chgData name="Gogarten, J. Peter" userId="08c346f3-9f2a-4776-a6cf-add1e690cd47" providerId="ADAL" clId="{FDCBA234-F116-E945-ABB5-D63C7CD33D7F}" dt="2024-10-29T16:25:53.372" v="187" actId="2696"/>
        <pc:sldMkLst>
          <pc:docMk/>
          <pc:sldMk cId="1755466016" sldId="598"/>
        </pc:sldMkLst>
      </pc:sldChg>
      <pc:sldChg chg="del">
        <pc:chgData name="Gogarten, J. Peter" userId="08c346f3-9f2a-4776-a6cf-add1e690cd47" providerId="ADAL" clId="{FDCBA234-F116-E945-ABB5-D63C7CD33D7F}" dt="2024-10-29T16:25:53.550" v="215" actId="2696"/>
        <pc:sldMkLst>
          <pc:docMk/>
          <pc:sldMk cId="247090396" sldId="599"/>
        </pc:sldMkLst>
      </pc:sldChg>
      <pc:sldChg chg="del">
        <pc:chgData name="Gogarten, J. Peter" userId="08c346f3-9f2a-4776-a6cf-add1e690cd47" providerId="ADAL" clId="{FDCBA234-F116-E945-ABB5-D63C7CD33D7F}" dt="2024-10-29T16:25:53.551" v="216" actId="2696"/>
        <pc:sldMkLst>
          <pc:docMk/>
          <pc:sldMk cId="1459258616" sldId="636"/>
        </pc:sldMkLst>
      </pc:sldChg>
      <pc:sldChg chg="del">
        <pc:chgData name="Gogarten, J. Peter" userId="08c346f3-9f2a-4776-a6cf-add1e690cd47" providerId="ADAL" clId="{FDCBA234-F116-E945-ABB5-D63C7CD33D7F}" dt="2024-10-29T16:25:53.382" v="193" actId="2696"/>
        <pc:sldMkLst>
          <pc:docMk/>
          <pc:sldMk cId="1726222313" sldId="680"/>
        </pc:sldMkLst>
      </pc:sldChg>
      <pc:sldChg chg="del">
        <pc:chgData name="Gogarten, J. Peter" userId="08c346f3-9f2a-4776-a6cf-add1e690cd47" providerId="ADAL" clId="{FDCBA234-F116-E945-ABB5-D63C7CD33D7F}" dt="2024-10-29T16:25:53.366" v="184" actId="2696"/>
        <pc:sldMkLst>
          <pc:docMk/>
          <pc:sldMk cId="1922857729" sldId="681"/>
        </pc:sldMkLst>
      </pc:sldChg>
      <pc:sldChg chg="del">
        <pc:chgData name="Gogarten, J. Peter" userId="08c346f3-9f2a-4776-a6cf-add1e690cd47" providerId="ADAL" clId="{FDCBA234-F116-E945-ABB5-D63C7CD33D7F}" dt="2024-10-29T16:25:53.369" v="186" actId="2696"/>
        <pc:sldMkLst>
          <pc:docMk/>
          <pc:sldMk cId="1259825077" sldId="682"/>
        </pc:sldMkLst>
      </pc:sldChg>
      <pc:sldChg chg="del">
        <pc:chgData name="Gogarten, J. Peter" userId="08c346f3-9f2a-4776-a6cf-add1e690cd47" providerId="ADAL" clId="{FDCBA234-F116-E945-ABB5-D63C7CD33D7F}" dt="2024-10-29T16:25:53.377" v="190" actId="2696"/>
        <pc:sldMkLst>
          <pc:docMk/>
          <pc:sldMk cId="4214363567" sldId="684"/>
        </pc:sldMkLst>
      </pc:sldChg>
      <pc:sldChg chg="del">
        <pc:chgData name="Gogarten, J. Peter" userId="08c346f3-9f2a-4776-a6cf-add1e690cd47" providerId="ADAL" clId="{FDCBA234-F116-E945-ABB5-D63C7CD33D7F}" dt="2024-10-29T16:25:53.293" v="175" actId="2696"/>
        <pc:sldMkLst>
          <pc:docMk/>
          <pc:sldMk cId="18969022" sldId="685"/>
        </pc:sldMkLst>
      </pc:sldChg>
      <pc:sldChg chg="del">
        <pc:chgData name="Gogarten, J. Peter" userId="08c346f3-9f2a-4776-a6cf-add1e690cd47" providerId="ADAL" clId="{FDCBA234-F116-E945-ABB5-D63C7CD33D7F}" dt="2024-10-29T16:25:53.386" v="196" actId="2696"/>
        <pc:sldMkLst>
          <pc:docMk/>
          <pc:sldMk cId="2550491434" sldId="686"/>
        </pc:sldMkLst>
      </pc:sldChg>
      <pc:sldChg chg="del">
        <pc:chgData name="Gogarten, J. Peter" userId="08c346f3-9f2a-4776-a6cf-add1e690cd47" providerId="ADAL" clId="{FDCBA234-F116-E945-ABB5-D63C7CD33D7F}" dt="2024-10-29T16:25:53.407" v="212" actId="2696"/>
        <pc:sldMkLst>
          <pc:docMk/>
          <pc:sldMk cId="1346100090" sldId="687"/>
        </pc:sldMkLst>
      </pc:sldChg>
      <pc:sldChg chg="del">
        <pc:chgData name="Gogarten, J. Peter" userId="08c346f3-9f2a-4776-a6cf-add1e690cd47" providerId="ADAL" clId="{FDCBA234-F116-E945-ABB5-D63C7CD33D7F}" dt="2024-10-29T16:25:53.378" v="191" actId="2696"/>
        <pc:sldMkLst>
          <pc:docMk/>
          <pc:sldMk cId="1222675441" sldId="688"/>
        </pc:sldMkLst>
      </pc:sldChg>
      <pc:sldChg chg="del">
        <pc:chgData name="Gogarten, J. Peter" userId="08c346f3-9f2a-4776-a6cf-add1e690cd47" providerId="ADAL" clId="{FDCBA234-F116-E945-ABB5-D63C7CD33D7F}" dt="2024-10-29T16:25:53.391" v="201" actId="2696"/>
        <pc:sldMkLst>
          <pc:docMk/>
          <pc:sldMk cId="2469789112" sldId="689"/>
        </pc:sldMkLst>
      </pc:sldChg>
      <pc:sldChg chg="del">
        <pc:chgData name="Gogarten, J. Peter" userId="08c346f3-9f2a-4776-a6cf-add1e690cd47" providerId="ADAL" clId="{FDCBA234-F116-E945-ABB5-D63C7CD33D7F}" dt="2024-10-29T16:25:53.394" v="204" actId="2696"/>
        <pc:sldMkLst>
          <pc:docMk/>
          <pc:sldMk cId="1245408898" sldId="694"/>
        </pc:sldMkLst>
      </pc:sldChg>
      <pc:sldChg chg="del">
        <pc:chgData name="Gogarten, J. Peter" userId="08c346f3-9f2a-4776-a6cf-add1e690cd47" providerId="ADAL" clId="{FDCBA234-F116-E945-ABB5-D63C7CD33D7F}" dt="2024-10-29T16:25:53.398" v="207" actId="2696"/>
        <pc:sldMkLst>
          <pc:docMk/>
          <pc:sldMk cId="1668032445" sldId="696"/>
        </pc:sldMkLst>
      </pc:sldChg>
      <pc:sldChg chg="del">
        <pc:chgData name="Gogarten, J. Peter" userId="08c346f3-9f2a-4776-a6cf-add1e690cd47" providerId="ADAL" clId="{FDCBA234-F116-E945-ABB5-D63C7CD33D7F}" dt="2024-10-29T16:25:53.353" v="177" actId="2696"/>
        <pc:sldMkLst>
          <pc:docMk/>
          <pc:sldMk cId="3200499582" sldId="706"/>
        </pc:sldMkLst>
      </pc:sldChg>
      <pc:sldChg chg="del">
        <pc:chgData name="Gogarten, J. Peter" userId="08c346f3-9f2a-4776-a6cf-add1e690cd47" providerId="ADAL" clId="{FDCBA234-F116-E945-ABB5-D63C7CD33D7F}" dt="2024-10-29T16:25:53.393" v="203" actId="2696"/>
        <pc:sldMkLst>
          <pc:docMk/>
          <pc:sldMk cId="1168355214" sldId="707"/>
        </pc:sldMkLst>
      </pc:sldChg>
      <pc:sldChg chg="del">
        <pc:chgData name="Gogarten, J. Peter" userId="08c346f3-9f2a-4776-a6cf-add1e690cd47" providerId="ADAL" clId="{FDCBA234-F116-E945-ABB5-D63C7CD33D7F}" dt="2024-10-29T16:25:53.397" v="206" actId="2696"/>
        <pc:sldMkLst>
          <pc:docMk/>
          <pc:sldMk cId="4048583342" sldId="715"/>
        </pc:sldMkLst>
      </pc:sldChg>
      <pc:sldChg chg="del">
        <pc:chgData name="Gogarten, J. Peter" userId="08c346f3-9f2a-4776-a6cf-add1e690cd47" providerId="ADAL" clId="{FDCBA234-F116-E945-ABB5-D63C7CD33D7F}" dt="2024-10-29T16:25:53.399" v="208" actId="2696"/>
        <pc:sldMkLst>
          <pc:docMk/>
          <pc:sldMk cId="2359517666" sldId="723"/>
        </pc:sldMkLst>
      </pc:sldChg>
      <pc:sldChg chg="del">
        <pc:chgData name="Gogarten, J. Peter" userId="08c346f3-9f2a-4776-a6cf-add1e690cd47" providerId="ADAL" clId="{FDCBA234-F116-E945-ABB5-D63C7CD33D7F}" dt="2024-10-29T16:25:53.411" v="214" actId="2696"/>
        <pc:sldMkLst>
          <pc:docMk/>
          <pc:sldMk cId="2446083843" sldId="728"/>
        </pc:sldMkLst>
      </pc:sldChg>
      <pc:sldChg chg="del">
        <pc:chgData name="Gogarten, J. Peter" userId="08c346f3-9f2a-4776-a6cf-add1e690cd47" providerId="ADAL" clId="{FDCBA234-F116-E945-ABB5-D63C7CD33D7F}" dt="2024-10-29T16:25:53.296" v="176" actId="2696"/>
        <pc:sldMkLst>
          <pc:docMk/>
          <pc:sldMk cId="47676457" sldId="729"/>
        </pc:sldMkLst>
      </pc:sldChg>
      <pc:sldChg chg="del">
        <pc:chgData name="Gogarten, J. Peter" userId="08c346f3-9f2a-4776-a6cf-add1e690cd47" providerId="ADAL" clId="{FDCBA234-F116-E945-ABB5-D63C7CD33D7F}" dt="2024-10-29T16:25:53.564" v="222" actId="2696"/>
        <pc:sldMkLst>
          <pc:docMk/>
          <pc:sldMk cId="1697093102" sldId="732"/>
        </pc:sldMkLst>
      </pc:sldChg>
      <pc:sldChg chg="del">
        <pc:chgData name="Gogarten, J. Peter" userId="08c346f3-9f2a-4776-a6cf-add1e690cd47" providerId="ADAL" clId="{FDCBA234-F116-E945-ABB5-D63C7CD33D7F}" dt="2024-10-29T16:25:53.408" v="213" actId="2696"/>
        <pc:sldMkLst>
          <pc:docMk/>
          <pc:sldMk cId="2101609256" sldId="733"/>
        </pc:sldMkLst>
      </pc:sldChg>
      <pc:sldChg chg="del">
        <pc:chgData name="Gogarten, J. Peter" userId="08c346f3-9f2a-4776-a6cf-add1e690cd47" providerId="ADAL" clId="{FDCBA234-F116-E945-ABB5-D63C7CD33D7F}" dt="2024-10-29T16:25:53.390" v="199" actId="2696"/>
        <pc:sldMkLst>
          <pc:docMk/>
          <pc:sldMk cId="178620267" sldId="734"/>
        </pc:sldMkLst>
      </pc:sldChg>
      <pc:sldChg chg="del">
        <pc:chgData name="Gogarten, J. Peter" userId="08c346f3-9f2a-4776-a6cf-add1e690cd47" providerId="ADAL" clId="{FDCBA234-F116-E945-ABB5-D63C7CD33D7F}" dt="2024-10-29T16:25:53.354" v="178" actId="2696"/>
        <pc:sldMkLst>
          <pc:docMk/>
          <pc:sldMk cId="1208579358" sldId="736"/>
        </pc:sldMkLst>
      </pc:sldChg>
      <pc:sldChg chg="del">
        <pc:chgData name="Gogarten, J. Peter" userId="08c346f3-9f2a-4776-a6cf-add1e690cd47" providerId="ADAL" clId="{FDCBA234-F116-E945-ABB5-D63C7CD33D7F}" dt="2024-10-29T16:25:53.389" v="198" actId="2696"/>
        <pc:sldMkLst>
          <pc:docMk/>
          <pc:sldMk cId="2231569423" sldId="737"/>
        </pc:sldMkLst>
      </pc:sldChg>
      <pc:sldChg chg="del">
        <pc:chgData name="Gogarten, J. Peter" userId="08c346f3-9f2a-4776-a6cf-add1e690cd47" providerId="ADAL" clId="{FDCBA234-F116-E945-ABB5-D63C7CD33D7F}" dt="2024-10-29T16:25:53.356" v="180" actId="2696"/>
        <pc:sldMkLst>
          <pc:docMk/>
          <pc:sldMk cId="924774749" sldId="738"/>
        </pc:sldMkLst>
      </pc:sldChg>
      <pc:sldChg chg="del">
        <pc:chgData name="Gogarten, J. Peter" userId="08c346f3-9f2a-4776-a6cf-add1e690cd47" providerId="ADAL" clId="{FDCBA234-F116-E945-ABB5-D63C7CD33D7F}" dt="2024-10-29T16:25:53.367" v="185" actId="2696"/>
        <pc:sldMkLst>
          <pc:docMk/>
          <pc:sldMk cId="3233580595" sldId="739"/>
        </pc:sldMkLst>
      </pc:sldChg>
      <pc:sldChg chg="del">
        <pc:chgData name="Gogarten, J. Peter" userId="08c346f3-9f2a-4776-a6cf-add1e690cd47" providerId="ADAL" clId="{FDCBA234-F116-E945-ABB5-D63C7CD33D7F}" dt="2024-10-29T16:25:53.390" v="200" actId="2696"/>
        <pc:sldMkLst>
          <pc:docMk/>
          <pc:sldMk cId="604568619" sldId="740"/>
        </pc:sldMkLst>
      </pc:sldChg>
      <pc:sldChg chg="del">
        <pc:chgData name="Gogarten, J. Peter" userId="08c346f3-9f2a-4776-a6cf-add1e690cd47" providerId="ADAL" clId="{FDCBA234-F116-E945-ABB5-D63C7CD33D7F}" dt="2024-10-29T16:25:53.554" v="218" actId="2696"/>
        <pc:sldMkLst>
          <pc:docMk/>
          <pc:sldMk cId="2430816555" sldId="741"/>
        </pc:sldMkLst>
      </pc:sldChg>
      <pc:sldChg chg="del">
        <pc:chgData name="Gogarten, J. Peter" userId="08c346f3-9f2a-4776-a6cf-add1e690cd47" providerId="ADAL" clId="{FDCBA234-F116-E945-ABB5-D63C7CD33D7F}" dt="2024-10-29T16:25:53.566" v="224" actId="2696"/>
        <pc:sldMkLst>
          <pc:docMk/>
          <pc:sldMk cId="3612218901" sldId="742"/>
        </pc:sldMkLst>
      </pc:sldChg>
      <pc:sldChg chg="del">
        <pc:chgData name="Gogarten, J. Peter" userId="08c346f3-9f2a-4776-a6cf-add1e690cd47" providerId="ADAL" clId="{FDCBA234-F116-E945-ABB5-D63C7CD33D7F}" dt="2024-10-29T16:25:53.555" v="219" actId="2696"/>
        <pc:sldMkLst>
          <pc:docMk/>
          <pc:sldMk cId="1849390889" sldId="743"/>
        </pc:sldMkLst>
      </pc:sldChg>
      <pc:sldChg chg="del">
        <pc:chgData name="Gogarten, J. Peter" userId="08c346f3-9f2a-4776-a6cf-add1e690cd47" providerId="ADAL" clId="{FDCBA234-F116-E945-ABB5-D63C7CD33D7F}" dt="2024-10-29T16:25:53.380" v="192" actId="2696"/>
        <pc:sldMkLst>
          <pc:docMk/>
          <pc:sldMk cId="867428518" sldId="744"/>
        </pc:sldMkLst>
      </pc:sldChg>
      <pc:sldChg chg="del">
        <pc:chgData name="Gogarten, J. Peter" userId="08c346f3-9f2a-4776-a6cf-add1e690cd47" providerId="ADAL" clId="{FDCBA234-F116-E945-ABB5-D63C7CD33D7F}" dt="2024-10-29T16:25:53.553" v="217" actId="2696"/>
        <pc:sldMkLst>
          <pc:docMk/>
          <pc:sldMk cId="2773202007" sldId="749"/>
        </pc:sldMkLst>
      </pc:sldChg>
      <pc:sldChg chg="del">
        <pc:chgData name="Gogarten, J. Peter" userId="08c346f3-9f2a-4776-a6cf-add1e690cd47" providerId="ADAL" clId="{FDCBA234-F116-E945-ABB5-D63C7CD33D7F}" dt="2024-10-29T16:25:53.358" v="181" actId="2696"/>
        <pc:sldMkLst>
          <pc:docMk/>
          <pc:sldMk cId="652646136" sldId="750"/>
        </pc:sldMkLst>
      </pc:sldChg>
      <pc:sldChg chg="del">
        <pc:chgData name="Gogarten, J. Peter" userId="08c346f3-9f2a-4776-a6cf-add1e690cd47" providerId="ADAL" clId="{FDCBA234-F116-E945-ABB5-D63C7CD33D7F}" dt="2024-10-29T16:25:53.355" v="179" actId="2696"/>
        <pc:sldMkLst>
          <pc:docMk/>
          <pc:sldMk cId="1930080945" sldId="755"/>
        </pc:sldMkLst>
      </pc:sldChg>
      <pc:sldChg chg="del">
        <pc:chgData name="Gogarten, J. Peter" userId="08c346f3-9f2a-4776-a6cf-add1e690cd47" providerId="ADAL" clId="{FDCBA234-F116-E945-ABB5-D63C7CD33D7F}" dt="2024-10-29T16:25:53.373" v="188" actId="2696"/>
        <pc:sldMkLst>
          <pc:docMk/>
          <pc:sldMk cId="778414380" sldId="760"/>
        </pc:sldMkLst>
      </pc:sldChg>
      <pc:sldChg chg="del">
        <pc:chgData name="Gogarten, J. Peter" userId="08c346f3-9f2a-4776-a6cf-add1e690cd47" providerId="ADAL" clId="{FDCBA234-F116-E945-ABB5-D63C7CD33D7F}" dt="2024-10-29T16:25:53.562" v="221" actId="2696"/>
        <pc:sldMkLst>
          <pc:docMk/>
          <pc:sldMk cId="1212349765" sldId="767"/>
        </pc:sldMkLst>
      </pc:sldChg>
      <pc:sldChg chg="del">
        <pc:chgData name="Gogarten, J. Peter" userId="08c346f3-9f2a-4776-a6cf-add1e690cd47" providerId="ADAL" clId="{FDCBA234-F116-E945-ABB5-D63C7CD33D7F}" dt="2024-10-29T16:25:53.566" v="225" actId="2696"/>
        <pc:sldMkLst>
          <pc:docMk/>
          <pc:sldMk cId="4115214604" sldId="768"/>
        </pc:sldMkLst>
      </pc:sldChg>
      <pc:sldChg chg="del">
        <pc:chgData name="Gogarten, J. Peter" userId="08c346f3-9f2a-4776-a6cf-add1e690cd47" providerId="ADAL" clId="{FDCBA234-F116-E945-ABB5-D63C7CD33D7F}" dt="2024-10-29T16:25:53.385" v="195" actId="2696"/>
        <pc:sldMkLst>
          <pc:docMk/>
          <pc:sldMk cId="1360853068" sldId="769"/>
        </pc:sldMkLst>
      </pc:sldChg>
      <pc:sldChg chg="del">
        <pc:chgData name="Gogarten, J. Peter" userId="08c346f3-9f2a-4776-a6cf-add1e690cd47" providerId="ADAL" clId="{FDCBA234-F116-E945-ABB5-D63C7CD33D7F}" dt="2024-10-29T16:25:53.373" v="189" actId="2696"/>
        <pc:sldMkLst>
          <pc:docMk/>
          <pc:sldMk cId="3085262225" sldId="770"/>
        </pc:sldMkLst>
      </pc:sldChg>
      <pc:sldChg chg="del">
        <pc:chgData name="Gogarten, J. Peter" userId="08c346f3-9f2a-4776-a6cf-add1e690cd47" providerId="ADAL" clId="{FDCBA234-F116-E945-ABB5-D63C7CD33D7F}" dt="2024-10-29T16:25:53.359" v="182" actId="2696"/>
        <pc:sldMkLst>
          <pc:docMk/>
          <pc:sldMk cId="1632103395" sldId="771"/>
        </pc:sldMkLst>
      </pc:sldChg>
      <pc:sldChg chg="del">
        <pc:chgData name="Gogarten, J. Peter" userId="08c346f3-9f2a-4776-a6cf-add1e690cd47" providerId="ADAL" clId="{FDCBA234-F116-E945-ABB5-D63C7CD33D7F}" dt="2024-10-29T16:25:53.364" v="183" actId="2696"/>
        <pc:sldMkLst>
          <pc:docMk/>
          <pc:sldMk cId="3858757127" sldId="772"/>
        </pc:sldMkLst>
      </pc:sldChg>
      <pc:sldChg chg="del">
        <pc:chgData name="Gogarten, J. Peter" userId="08c346f3-9f2a-4776-a6cf-add1e690cd47" providerId="ADAL" clId="{FDCBA234-F116-E945-ABB5-D63C7CD33D7F}" dt="2024-10-29T16:25:53.565" v="223" actId="2696"/>
        <pc:sldMkLst>
          <pc:docMk/>
          <pc:sldMk cId="4240631870" sldId="773"/>
        </pc:sldMkLst>
      </pc:sldChg>
      <pc:sldChg chg="del">
        <pc:chgData name="Gogarten, J. Peter" userId="08c346f3-9f2a-4776-a6cf-add1e690cd47" providerId="ADAL" clId="{FDCBA234-F116-E945-ABB5-D63C7CD33D7F}" dt="2024-10-29T16:25:53.290" v="174" actId="2696"/>
        <pc:sldMkLst>
          <pc:docMk/>
          <pc:sldMk cId="2418996333" sldId="783"/>
        </pc:sldMkLst>
      </pc:sldChg>
      <pc:sldChg chg="del">
        <pc:chgData name="Gogarten, J. Peter" userId="08c346f3-9f2a-4776-a6cf-add1e690cd47" providerId="ADAL" clId="{FDCBA234-F116-E945-ABB5-D63C7CD33D7F}" dt="2024-10-29T16:25:53.406" v="211" actId="2696"/>
        <pc:sldMkLst>
          <pc:docMk/>
          <pc:sldMk cId="193665780" sldId="784"/>
        </pc:sldMkLst>
      </pc:sldChg>
      <pc:sldChg chg="del">
        <pc:chgData name="Gogarten, J. Peter" userId="08c346f3-9f2a-4776-a6cf-add1e690cd47" providerId="ADAL" clId="{FDCBA234-F116-E945-ABB5-D63C7CD33D7F}" dt="2024-10-29T16:25:53.562" v="220" actId="2696"/>
        <pc:sldMkLst>
          <pc:docMk/>
          <pc:sldMk cId="4208030018" sldId="785"/>
        </pc:sldMkLst>
      </pc:sldChg>
      <pc:sldChg chg="addSp delSp modSp mod">
        <pc:chgData name="Gogarten, J. Peter" userId="08c346f3-9f2a-4776-a6cf-add1e690cd47" providerId="ADAL" clId="{FDCBA234-F116-E945-ABB5-D63C7CD33D7F}" dt="2024-10-26T00:15:06.927" v="53" actId="122"/>
        <pc:sldMkLst>
          <pc:docMk/>
          <pc:sldMk cId="667254465" sldId="935"/>
        </pc:sldMkLst>
        <pc:spChg chg="mod">
          <ac:chgData name="Gogarten, J. Peter" userId="08c346f3-9f2a-4776-a6cf-add1e690cd47" providerId="ADAL" clId="{FDCBA234-F116-E945-ABB5-D63C7CD33D7F}" dt="2024-10-26T00:14:36.347" v="1" actId="1076"/>
          <ac:spMkLst>
            <pc:docMk/>
            <pc:sldMk cId="667254465" sldId="935"/>
            <ac:spMk id="2" creationId="{027D5A49-1F6D-8622-2FC7-B9AFB8F626F3}"/>
          </ac:spMkLst>
        </pc:spChg>
        <pc:spChg chg="add mod">
          <ac:chgData name="Gogarten, J. Peter" userId="08c346f3-9f2a-4776-a6cf-add1e690cd47" providerId="ADAL" clId="{FDCBA234-F116-E945-ABB5-D63C7CD33D7F}" dt="2024-10-26T00:15:06.927" v="53" actId="122"/>
          <ac:spMkLst>
            <pc:docMk/>
            <pc:sldMk cId="667254465" sldId="935"/>
            <ac:spMk id="3" creationId="{463197DA-FAD8-DFA1-D04F-FD0C59471E2A}"/>
          </ac:spMkLst>
        </pc:spChg>
        <pc:spChg chg="del">
          <ac:chgData name="Gogarten, J. Peter" userId="08c346f3-9f2a-4776-a6cf-add1e690cd47" providerId="ADAL" clId="{FDCBA234-F116-E945-ABB5-D63C7CD33D7F}" dt="2024-10-26T00:14:31.913" v="0" actId="478"/>
          <ac:spMkLst>
            <pc:docMk/>
            <pc:sldMk cId="667254465" sldId="935"/>
            <ac:spMk id="4" creationId="{77713D9C-7B25-67EB-04E3-A7FF0FA5947B}"/>
          </ac:spMkLst>
        </pc:spChg>
      </pc:sldChg>
      <pc:sldChg chg="modSp mod">
        <pc:chgData name="Gogarten, J. Peter" userId="08c346f3-9f2a-4776-a6cf-add1e690cd47" providerId="ADAL" clId="{FDCBA234-F116-E945-ABB5-D63C7CD33D7F}" dt="2024-10-29T15:36:24.017" v="173" actId="20577"/>
        <pc:sldMkLst>
          <pc:docMk/>
          <pc:sldMk cId="1375961539" sldId="992"/>
        </pc:sldMkLst>
        <pc:spChg chg="mod">
          <ac:chgData name="Gogarten, J. Peter" userId="08c346f3-9f2a-4776-a6cf-add1e690cd47" providerId="ADAL" clId="{FDCBA234-F116-E945-ABB5-D63C7CD33D7F}" dt="2024-10-29T15:35:27.660" v="64" actId="20577"/>
          <ac:spMkLst>
            <pc:docMk/>
            <pc:sldMk cId="1375961539" sldId="992"/>
            <ac:spMk id="2" creationId="{3F3D2776-0026-0570-9B5D-71508B9E3909}"/>
          </ac:spMkLst>
        </pc:spChg>
        <pc:spChg chg="mod">
          <ac:chgData name="Gogarten, J. Peter" userId="08c346f3-9f2a-4776-a6cf-add1e690cd47" providerId="ADAL" clId="{FDCBA234-F116-E945-ABB5-D63C7CD33D7F}" dt="2024-10-29T15:36:24.017" v="173" actId="20577"/>
          <ac:spMkLst>
            <pc:docMk/>
            <pc:sldMk cId="1375961539" sldId="992"/>
            <ac:spMk id="3" creationId="{C0203C02-20F0-4C44-DB2D-E5E541E2C33C}"/>
          </ac:spMkLst>
        </pc:spChg>
      </pc:sldChg>
      <pc:sldMasterChg chg="del">
        <pc:chgData name="Gogarten, J. Peter" userId="08c346f3-9f2a-4776-a6cf-add1e690cd47" providerId="ADAL" clId="{FDCBA234-F116-E945-ABB5-D63C7CD33D7F}" dt="2024-10-29T16:25:53.581" v="228" actId="2696"/>
        <pc:sldMasterMkLst>
          <pc:docMk/>
          <pc:sldMasterMk cId="2622998619" sldId="2147485041"/>
        </pc:sldMasterMkLst>
      </pc:sldMasterChg>
      <pc:sldMasterChg chg="del">
        <pc:chgData name="Gogarten, J. Peter" userId="08c346f3-9f2a-4776-a6cf-add1e690cd47" providerId="ADAL" clId="{FDCBA234-F116-E945-ABB5-D63C7CD33D7F}" dt="2024-10-29T16:25:53.400" v="209" actId="2696"/>
        <pc:sldMasterMkLst>
          <pc:docMk/>
          <pc:sldMasterMk cId="623940949" sldId="2147485053"/>
        </pc:sldMasterMkLst>
      </pc:sldMasterChg>
      <pc:sldMasterChg chg="del">
        <pc:chgData name="Gogarten, J. Peter" userId="08c346f3-9f2a-4776-a6cf-add1e690cd47" providerId="ADAL" clId="{FDCBA234-F116-E945-ABB5-D63C7CD33D7F}" dt="2024-10-29T16:25:53.571" v="226" actId="2696"/>
        <pc:sldMasterMkLst>
          <pc:docMk/>
          <pc:sldMasterMk cId="3589481878" sldId="2147485056"/>
        </pc:sldMasterMkLst>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Sheet2!$B$1</c:f>
              <c:strCache>
                <c:ptCount val="1"/>
                <c:pt idx="0">
                  <c:v>Y value </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forward val="1"/>
            <c:backward val="1"/>
            <c:dispRSqr val="0"/>
            <c:dispEq val="1"/>
            <c:trendlineLbl>
              <c:numFmt formatCode="General"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rendlineLbl>
          </c:trendline>
          <c:xVal>
            <c:numRef>
              <c:f>Sheet2!$A$2:$A$6</c:f>
              <c:numCache>
                <c:formatCode>General</c:formatCode>
                <c:ptCount val="5"/>
                <c:pt idx="0">
                  <c:v>1</c:v>
                </c:pt>
                <c:pt idx="1">
                  <c:v>2</c:v>
                </c:pt>
                <c:pt idx="2">
                  <c:v>3</c:v>
                </c:pt>
                <c:pt idx="3">
                  <c:v>4</c:v>
                </c:pt>
                <c:pt idx="4">
                  <c:v>5</c:v>
                </c:pt>
              </c:numCache>
            </c:numRef>
          </c:xVal>
          <c:yVal>
            <c:numRef>
              <c:f>Sheet2!$B$2:$B$6</c:f>
              <c:numCache>
                <c:formatCode>General</c:formatCode>
                <c:ptCount val="5"/>
                <c:pt idx="0">
                  <c:v>2.1</c:v>
                </c:pt>
                <c:pt idx="1">
                  <c:v>2.8</c:v>
                </c:pt>
                <c:pt idx="2">
                  <c:v>3</c:v>
                </c:pt>
                <c:pt idx="3">
                  <c:v>4.4000000000000004</c:v>
                </c:pt>
                <c:pt idx="4">
                  <c:v>6</c:v>
                </c:pt>
              </c:numCache>
            </c:numRef>
          </c:yVal>
          <c:smooth val="0"/>
          <c:extLst>
            <c:ext xmlns:c16="http://schemas.microsoft.com/office/drawing/2014/chart" uri="{C3380CC4-5D6E-409C-BE32-E72D297353CC}">
              <c16:uniqueId val="{00000002-0E59-F24E-BB1B-4BCFF991DDE8}"/>
            </c:ext>
          </c:extLst>
        </c:ser>
        <c:dLbls>
          <c:showLegendKey val="0"/>
          <c:showVal val="0"/>
          <c:showCatName val="0"/>
          <c:showSerName val="0"/>
          <c:showPercent val="0"/>
          <c:showBubbleSize val="0"/>
        </c:dLbls>
        <c:axId val="290386816"/>
        <c:axId val="368812720"/>
      </c:scatterChart>
      <c:valAx>
        <c:axId val="2903868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8812720"/>
        <c:crosses val="autoZero"/>
        <c:crossBetween val="midCat"/>
      </c:valAx>
      <c:valAx>
        <c:axId val="368812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038681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Sheet2!$B$1</c:f>
              <c:strCache>
                <c:ptCount val="1"/>
                <c:pt idx="0">
                  <c:v>Y value </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poly"/>
            <c:order val="2"/>
            <c:forward val="1"/>
            <c:backward val="1"/>
            <c:dispRSqr val="0"/>
            <c:dispEq val="1"/>
            <c:trendlineLbl>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200" baseline="0"/>
                      <a:t>y = 0.2143x</a:t>
                    </a:r>
                    <a:r>
                      <a:rPr lang="en-US" sz="1200" baseline="30000"/>
                      <a:t>2</a:t>
                    </a:r>
                    <a:r>
                      <a:rPr lang="en-US" sz="1200" baseline="0"/>
                      <a:t> - 0.3457x + 2.34</a:t>
                    </a:r>
                    <a:endParaRPr lang="en-US" sz="1200"/>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Sheet2!$A$2:$A$6</c:f>
              <c:numCache>
                <c:formatCode>General</c:formatCode>
                <c:ptCount val="5"/>
                <c:pt idx="0">
                  <c:v>1</c:v>
                </c:pt>
                <c:pt idx="1">
                  <c:v>2</c:v>
                </c:pt>
                <c:pt idx="2">
                  <c:v>3</c:v>
                </c:pt>
                <c:pt idx="3">
                  <c:v>4</c:v>
                </c:pt>
                <c:pt idx="4">
                  <c:v>5</c:v>
                </c:pt>
              </c:numCache>
            </c:numRef>
          </c:xVal>
          <c:yVal>
            <c:numRef>
              <c:f>Sheet2!$B$2:$B$6</c:f>
              <c:numCache>
                <c:formatCode>General</c:formatCode>
                <c:ptCount val="5"/>
                <c:pt idx="0">
                  <c:v>2.1</c:v>
                </c:pt>
                <c:pt idx="1">
                  <c:v>2.8</c:v>
                </c:pt>
                <c:pt idx="2">
                  <c:v>3</c:v>
                </c:pt>
                <c:pt idx="3">
                  <c:v>4.4000000000000004</c:v>
                </c:pt>
                <c:pt idx="4">
                  <c:v>6</c:v>
                </c:pt>
              </c:numCache>
            </c:numRef>
          </c:yVal>
          <c:smooth val="0"/>
          <c:extLst>
            <c:ext xmlns:c16="http://schemas.microsoft.com/office/drawing/2014/chart" uri="{C3380CC4-5D6E-409C-BE32-E72D297353CC}">
              <c16:uniqueId val="{00000001-5D17-0E44-BD82-CCCB175004BE}"/>
            </c:ext>
          </c:extLst>
        </c:ser>
        <c:dLbls>
          <c:showLegendKey val="0"/>
          <c:showVal val="0"/>
          <c:showCatName val="0"/>
          <c:showSerName val="0"/>
          <c:showPercent val="0"/>
          <c:showBubbleSize val="0"/>
        </c:dLbls>
        <c:axId val="354421376"/>
        <c:axId val="89961456"/>
      </c:scatterChart>
      <c:valAx>
        <c:axId val="3544213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961456"/>
        <c:crosses val="autoZero"/>
        <c:crossBetween val="midCat"/>
      </c:valAx>
      <c:valAx>
        <c:axId val="89961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442137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Sheet2!$B$1</c:f>
              <c:strCache>
                <c:ptCount val="1"/>
                <c:pt idx="0">
                  <c:v>Y value </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poly"/>
            <c:order val="3"/>
            <c:forward val="1"/>
            <c:backward val="1"/>
            <c:dispRSqr val="0"/>
            <c:dispEq val="1"/>
            <c:trendlineLbl>
              <c:numFmt formatCode="General"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rendlineLbl>
          </c:trendline>
          <c:xVal>
            <c:numRef>
              <c:f>Sheet2!$A$2:$A$6</c:f>
              <c:numCache>
                <c:formatCode>General</c:formatCode>
                <c:ptCount val="5"/>
                <c:pt idx="0">
                  <c:v>1</c:v>
                </c:pt>
                <c:pt idx="1">
                  <c:v>2</c:v>
                </c:pt>
                <c:pt idx="2">
                  <c:v>3</c:v>
                </c:pt>
                <c:pt idx="3">
                  <c:v>4</c:v>
                </c:pt>
                <c:pt idx="4">
                  <c:v>5</c:v>
                </c:pt>
              </c:numCache>
            </c:numRef>
          </c:xVal>
          <c:yVal>
            <c:numRef>
              <c:f>Sheet2!$B$2:$B$6</c:f>
              <c:numCache>
                <c:formatCode>General</c:formatCode>
                <c:ptCount val="5"/>
                <c:pt idx="0">
                  <c:v>2.1</c:v>
                </c:pt>
                <c:pt idx="1">
                  <c:v>2.8</c:v>
                </c:pt>
                <c:pt idx="2">
                  <c:v>3</c:v>
                </c:pt>
                <c:pt idx="3">
                  <c:v>4.4000000000000004</c:v>
                </c:pt>
                <c:pt idx="4">
                  <c:v>6</c:v>
                </c:pt>
              </c:numCache>
            </c:numRef>
          </c:yVal>
          <c:smooth val="0"/>
          <c:extLst>
            <c:ext xmlns:c16="http://schemas.microsoft.com/office/drawing/2014/chart" uri="{C3380CC4-5D6E-409C-BE32-E72D297353CC}">
              <c16:uniqueId val="{00000001-A10E-2B4E-BF79-A33029F93AFE}"/>
            </c:ext>
          </c:extLst>
        </c:ser>
        <c:dLbls>
          <c:showLegendKey val="0"/>
          <c:showVal val="0"/>
          <c:showCatName val="0"/>
          <c:showSerName val="0"/>
          <c:showPercent val="0"/>
          <c:showBubbleSize val="0"/>
        </c:dLbls>
        <c:axId val="91340736"/>
        <c:axId val="382382752"/>
      </c:scatterChart>
      <c:valAx>
        <c:axId val="913407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2382752"/>
        <c:crosses val="autoZero"/>
        <c:crossBetween val="midCat"/>
      </c:valAx>
      <c:valAx>
        <c:axId val="382382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34073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29829070148504E-2"/>
          <c:y val="5.5383022774327127E-2"/>
          <c:w val="0.90155555555555555"/>
          <c:h val="0.89814814814814814"/>
        </c:manualLayout>
      </c:layout>
      <c:scatterChart>
        <c:scatterStyle val="lineMarker"/>
        <c:varyColors val="0"/>
        <c:ser>
          <c:idx val="0"/>
          <c:order val="0"/>
          <c:tx>
            <c:strRef>
              <c:f>Sheet2!$B$1</c:f>
              <c:strCache>
                <c:ptCount val="1"/>
                <c:pt idx="0">
                  <c:v>Y value </c:v>
                </c:pt>
              </c:strCache>
            </c:strRef>
          </c:tx>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poly"/>
            <c:order val="4"/>
            <c:forward val="1"/>
            <c:backward val="1"/>
            <c:dispRSqr val="0"/>
            <c:dispEq val="1"/>
            <c:trendlineLbl>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baseline="0"/>
                      <a:t>y = -0.1125x</a:t>
                    </a:r>
                    <a:r>
                      <a:rPr lang="en-US" baseline="30000"/>
                      <a:t>4</a:t>
                    </a:r>
                    <a:r>
                      <a:rPr lang="en-US" baseline="0"/>
                      <a:t> + 1.4083x</a:t>
                    </a:r>
                    <a:r>
                      <a:rPr lang="en-US" baseline="30000"/>
                      <a:t>3</a:t>
                    </a:r>
                    <a:r>
                      <a:rPr lang="en-US" baseline="0"/>
                      <a:t> - 5.8875x</a:t>
                    </a:r>
                    <a:r>
                      <a:rPr lang="en-US" baseline="30000"/>
                      <a:t>2</a:t>
                    </a:r>
                    <a:r>
                      <a:rPr lang="en-US" baseline="0"/>
                      <a:t> + 10.192x - 3.5</a:t>
                    </a:r>
                    <a:endParaRPr lang="en-US" sz="1200"/>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Sheet2!$A$2:$A$6</c:f>
              <c:numCache>
                <c:formatCode>General</c:formatCode>
                <c:ptCount val="5"/>
                <c:pt idx="0">
                  <c:v>1</c:v>
                </c:pt>
                <c:pt idx="1">
                  <c:v>2</c:v>
                </c:pt>
                <c:pt idx="2">
                  <c:v>3</c:v>
                </c:pt>
                <c:pt idx="3">
                  <c:v>4</c:v>
                </c:pt>
                <c:pt idx="4">
                  <c:v>5</c:v>
                </c:pt>
              </c:numCache>
            </c:numRef>
          </c:xVal>
          <c:yVal>
            <c:numRef>
              <c:f>Sheet2!$B$2:$B$6</c:f>
              <c:numCache>
                <c:formatCode>General</c:formatCode>
                <c:ptCount val="5"/>
                <c:pt idx="0">
                  <c:v>2.1</c:v>
                </c:pt>
                <c:pt idx="1">
                  <c:v>2.8</c:v>
                </c:pt>
                <c:pt idx="2">
                  <c:v>3</c:v>
                </c:pt>
                <c:pt idx="3">
                  <c:v>4.4000000000000004</c:v>
                </c:pt>
                <c:pt idx="4">
                  <c:v>6</c:v>
                </c:pt>
              </c:numCache>
            </c:numRef>
          </c:yVal>
          <c:smooth val="0"/>
          <c:extLst>
            <c:ext xmlns:c16="http://schemas.microsoft.com/office/drawing/2014/chart" uri="{C3380CC4-5D6E-409C-BE32-E72D297353CC}">
              <c16:uniqueId val="{00000001-3718-2D49-8A6D-6178C00CFD7C}"/>
            </c:ext>
          </c:extLst>
        </c:ser>
        <c:dLbls>
          <c:showLegendKey val="0"/>
          <c:showVal val="0"/>
          <c:showCatName val="0"/>
          <c:showSerName val="0"/>
          <c:showPercent val="0"/>
          <c:showBubbleSize val="0"/>
        </c:dLbls>
        <c:axId val="352968656"/>
        <c:axId val="627551311"/>
      </c:scatterChart>
      <c:valAx>
        <c:axId val="3529686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7551311"/>
        <c:crosses val="autoZero"/>
        <c:crossBetween val="midCat"/>
      </c:valAx>
      <c:valAx>
        <c:axId val="6275513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296865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Sheet2!$B$1</c:f>
              <c:strCache>
                <c:ptCount val="1"/>
                <c:pt idx="0">
                  <c:v>Y value </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poly"/>
            <c:order val="5"/>
            <c:dispRSqr val="0"/>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Sheet2!$A$2:$A$7</c:f>
              <c:numCache>
                <c:formatCode>General</c:formatCode>
                <c:ptCount val="6"/>
                <c:pt idx="0">
                  <c:v>1</c:v>
                </c:pt>
                <c:pt idx="1">
                  <c:v>2</c:v>
                </c:pt>
                <c:pt idx="2">
                  <c:v>3</c:v>
                </c:pt>
                <c:pt idx="3">
                  <c:v>4</c:v>
                </c:pt>
                <c:pt idx="4">
                  <c:v>5</c:v>
                </c:pt>
                <c:pt idx="5">
                  <c:v>4.4000000000000004</c:v>
                </c:pt>
              </c:numCache>
            </c:numRef>
          </c:xVal>
          <c:yVal>
            <c:numRef>
              <c:f>Sheet2!$B$2:$B$7</c:f>
              <c:numCache>
                <c:formatCode>General</c:formatCode>
                <c:ptCount val="6"/>
                <c:pt idx="0">
                  <c:v>2.1</c:v>
                </c:pt>
                <c:pt idx="1">
                  <c:v>2.8</c:v>
                </c:pt>
                <c:pt idx="2">
                  <c:v>3</c:v>
                </c:pt>
                <c:pt idx="3">
                  <c:v>4.4000000000000004</c:v>
                </c:pt>
                <c:pt idx="4">
                  <c:v>6</c:v>
                </c:pt>
                <c:pt idx="5">
                  <c:v>4.5</c:v>
                </c:pt>
              </c:numCache>
            </c:numRef>
          </c:yVal>
          <c:smooth val="0"/>
          <c:extLst>
            <c:ext xmlns:c16="http://schemas.microsoft.com/office/drawing/2014/chart" uri="{C3380CC4-5D6E-409C-BE32-E72D297353CC}">
              <c16:uniqueId val="{00000001-584E-A446-BEDE-E24F648C47B2}"/>
            </c:ext>
          </c:extLst>
        </c:ser>
        <c:dLbls>
          <c:showLegendKey val="0"/>
          <c:showVal val="0"/>
          <c:showCatName val="0"/>
          <c:showSerName val="0"/>
          <c:showPercent val="0"/>
          <c:showBubbleSize val="0"/>
        </c:dLbls>
        <c:axId val="354154528"/>
        <c:axId val="91150352"/>
      </c:scatterChart>
      <c:valAx>
        <c:axId val="3541545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150352"/>
        <c:crosses val="autoZero"/>
        <c:crossBetween val="midCat"/>
      </c:valAx>
      <c:valAx>
        <c:axId val="91150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415452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963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963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963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BC3BA40-92AF-0344-B15B-C6B0E549E0EF}" type="slidenum">
              <a:rPr lang="en-US"/>
              <a:pPr>
                <a:defRPr/>
              </a:pPr>
              <a:t>‹#›</a:t>
            </a:fld>
            <a:endParaRPr lang="en-US"/>
          </a:p>
        </p:txBody>
      </p:sp>
    </p:spTree>
    <p:extLst>
      <p:ext uri="{BB962C8B-B14F-4D97-AF65-F5344CB8AC3E}">
        <p14:creationId xmlns:p14="http://schemas.microsoft.com/office/powerpoint/2010/main" val="3791519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47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42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747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47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47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EE8A2EA-786E-B244-8EA6-E03D723A4CC8}" type="slidenum">
              <a:rPr lang="en-US"/>
              <a:pPr>
                <a:defRPr/>
              </a:pPr>
              <a:t>‹#›</a:t>
            </a:fld>
            <a:endParaRPr lang="en-US"/>
          </a:p>
        </p:txBody>
      </p:sp>
    </p:spTree>
    <p:extLst>
      <p:ext uri="{BB962C8B-B14F-4D97-AF65-F5344CB8AC3E}">
        <p14:creationId xmlns:p14="http://schemas.microsoft.com/office/powerpoint/2010/main" val="26143073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4665" algn="l" defTabSz="456933" rtl="0" eaLnBrk="1" latinLnBrk="0" hangingPunct="1">
      <a:defRPr sz="1200" kern="1200">
        <a:solidFill>
          <a:schemeClr val="tx1"/>
        </a:solidFill>
        <a:latin typeface="+mn-lt"/>
        <a:ea typeface="+mn-ea"/>
        <a:cs typeface="+mn-cs"/>
      </a:defRPr>
    </a:lvl6pPr>
    <a:lvl7pPr marL="2741596" algn="l" defTabSz="456933" rtl="0" eaLnBrk="1" latinLnBrk="0" hangingPunct="1">
      <a:defRPr sz="1200" kern="1200">
        <a:solidFill>
          <a:schemeClr val="tx1"/>
        </a:solidFill>
        <a:latin typeface="+mn-lt"/>
        <a:ea typeface="+mn-ea"/>
        <a:cs typeface="+mn-cs"/>
      </a:defRPr>
    </a:lvl7pPr>
    <a:lvl8pPr marL="3198530" algn="l" defTabSz="456933" rtl="0" eaLnBrk="1" latinLnBrk="0" hangingPunct="1">
      <a:defRPr sz="1200" kern="1200">
        <a:solidFill>
          <a:schemeClr val="tx1"/>
        </a:solidFill>
        <a:latin typeface="+mn-lt"/>
        <a:ea typeface="+mn-ea"/>
        <a:cs typeface="+mn-cs"/>
      </a:defRPr>
    </a:lvl8pPr>
    <a:lvl9pPr marL="3655460" algn="l" defTabSz="4569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810C0A7-0C59-D142-BC87-9433301A1D9E}" type="slidenum">
              <a:rPr lang="en-US" altLang="en-US" sz="1200">
                <a:solidFill>
                  <a:srgbClr val="000000"/>
                </a:solidFill>
              </a:rPr>
              <a:pPr eaLnBrk="1" hangingPunct="1"/>
              <a:t>2</a:t>
            </a:fld>
            <a:endParaRPr lang="en-US" altLang="en-US" sz="1200">
              <a:solidFill>
                <a:srgbClr val="000000"/>
              </a:solidFill>
            </a:endParaRPr>
          </a:p>
        </p:txBody>
      </p:sp>
      <p:sp>
        <p:nvSpPr>
          <p:cNvPr id="68610" name="Rectangle 2"/>
          <p:cNvSpPr>
            <a:spLocks noGrp="1" noRot="1" noChangeAspect="1" noChangeArrowheads="1" noTextEdit="1"/>
          </p:cNvSpPr>
          <p:nvPr>
            <p:ph type="sldImg"/>
          </p:nvPr>
        </p:nvSpPr>
        <p:spPr>
          <a:xfrm>
            <a:off x="331788" y="652463"/>
            <a:ext cx="6194425" cy="3484562"/>
          </a:xfrm>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232523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E5B4CA6-718E-CE47-A81A-37617556AACE}" type="slidenum">
              <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70658" name="Rectangle 2"/>
          <p:cNvSpPr>
            <a:spLocks noGrp="1" noRot="1" noChangeAspect="1" noChangeArrowheads="1" noTextEdit="1"/>
          </p:cNvSpPr>
          <p:nvPr>
            <p:ph type="sldImg"/>
          </p:nvPr>
        </p:nvSpPr>
        <p:spPr>
          <a:xfrm>
            <a:off x="331788" y="652463"/>
            <a:ext cx="6194425" cy="3484562"/>
          </a:xfrm>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335081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B720452-940D-084C-AA2E-9E126E405B24}" type="slidenum">
              <a:rPr lang="en-US" altLang="en-US" sz="1200">
                <a:solidFill>
                  <a:srgbClr val="000000"/>
                </a:solidFill>
              </a:rPr>
              <a:pPr eaLnBrk="1" hangingPunct="1"/>
              <a:t>11</a:t>
            </a:fld>
            <a:endParaRPr lang="en-US" altLang="en-US" sz="1200">
              <a:solidFill>
                <a:srgbClr val="000000"/>
              </a:solidFill>
            </a:endParaRPr>
          </a:p>
        </p:txBody>
      </p:sp>
      <p:sp>
        <p:nvSpPr>
          <p:cNvPr id="73730" name="Rectangle 2"/>
          <p:cNvSpPr>
            <a:spLocks noGrp="1" noRot="1" noChangeAspect="1" noChangeArrowheads="1" noTextEdit="1"/>
          </p:cNvSpPr>
          <p:nvPr>
            <p:ph type="sldImg"/>
          </p:nvPr>
        </p:nvSpPr>
        <p:spPr>
          <a:xfrm>
            <a:off x="381000" y="685800"/>
            <a:ext cx="6096000" cy="3429000"/>
          </a:xfrm>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271147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D2979F1-FD71-9647-A867-3C7A89B05DD4}" type="slidenum">
              <a:rPr lang="en-US" altLang="en-US" sz="1200">
                <a:solidFill>
                  <a:srgbClr val="000000"/>
                </a:solidFill>
              </a:rPr>
              <a:pPr eaLnBrk="1" hangingPunct="1"/>
              <a:t>12</a:t>
            </a:fld>
            <a:endParaRPr lang="en-US" altLang="en-US" sz="1200">
              <a:solidFill>
                <a:srgbClr val="000000"/>
              </a:solidFill>
            </a:endParaRPr>
          </a:p>
        </p:txBody>
      </p:sp>
      <p:sp>
        <p:nvSpPr>
          <p:cNvPr id="75778" name="Rectangle 2"/>
          <p:cNvSpPr>
            <a:spLocks noGrp="1" noRot="1" noChangeAspect="1" noChangeArrowheads="1" noTextEdit="1"/>
          </p:cNvSpPr>
          <p:nvPr>
            <p:ph type="sldImg"/>
          </p:nvPr>
        </p:nvSpPr>
        <p:spPr>
          <a:xfrm>
            <a:off x="381000" y="685800"/>
            <a:ext cx="6096000" cy="3429000"/>
          </a:xfrm>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311440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A312476-66D2-0644-8E16-122B43DBB1B1}" type="slidenum">
              <a:rPr lang="en-US" altLang="en-US" sz="1200">
                <a:solidFill>
                  <a:srgbClr val="000000"/>
                </a:solidFill>
              </a:rPr>
              <a:pPr eaLnBrk="1" hangingPunct="1"/>
              <a:t>15</a:t>
            </a:fld>
            <a:endParaRPr lang="en-US" altLang="en-US" sz="1200">
              <a:solidFill>
                <a:srgbClr val="000000"/>
              </a:solidFill>
            </a:endParaRPr>
          </a:p>
        </p:txBody>
      </p:sp>
      <p:sp>
        <p:nvSpPr>
          <p:cNvPr id="79874" name="Rectangle 2"/>
          <p:cNvSpPr>
            <a:spLocks noGrp="1" noRot="1" noChangeAspect="1" noChangeArrowheads="1" noTextEdit="1"/>
          </p:cNvSpPr>
          <p:nvPr>
            <p:ph type="sldImg"/>
          </p:nvPr>
        </p:nvSpPr>
        <p:spPr>
          <a:xfrm>
            <a:off x="381000" y="685800"/>
            <a:ext cx="6096000" cy="3429000"/>
          </a:xfrm>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138489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04E9E7A-EF12-AB4E-5EE0-56D9E9B792B4}"/>
              </a:ext>
            </a:extLst>
          </p:cNvPr>
          <p:cNvSpPr>
            <a:spLocks noGrp="1" noChangeArrowheads="1"/>
          </p:cNvSpPr>
          <p:nvPr>
            <p:ph type="sldNum" sz="quarter" idx="5"/>
          </p:nvPr>
        </p:nvSpPr>
        <p:spPr>
          <a:ln/>
        </p:spPr>
        <p:txBody>
          <a:bodyPr/>
          <a:lstStyle/>
          <a:p>
            <a:pPr marL="0" marR="0" lvl="0" indent="0" algn="r" defTabSz="923925" rtl="0" eaLnBrk="1" fontAlgn="base" latinLnBrk="0" hangingPunct="1">
              <a:lnSpc>
                <a:spcPct val="100000"/>
              </a:lnSpc>
              <a:spcBef>
                <a:spcPct val="0"/>
              </a:spcBef>
              <a:spcAft>
                <a:spcPct val="0"/>
              </a:spcAft>
              <a:buClrTx/>
              <a:buSzTx/>
              <a:buFontTx/>
              <a:buNone/>
              <a:tabLst/>
              <a:defRPr/>
            </a:pPr>
            <a:fld id="{8B70953B-4ED8-3C49-9347-380F85E3DB3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charset="0"/>
                <a:cs typeface="+mn-cs"/>
              </a:rPr>
              <a:pPr marL="0" marR="0" lvl="0" indent="0" algn="r" defTabSz="923925"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mn-cs"/>
            </a:endParaRPr>
          </a:p>
        </p:txBody>
      </p:sp>
      <p:sp>
        <p:nvSpPr>
          <p:cNvPr id="1148930" name="Rectangle 2">
            <a:extLst>
              <a:ext uri="{FF2B5EF4-FFF2-40B4-BE49-F238E27FC236}">
                <a16:creationId xmlns:a16="http://schemas.microsoft.com/office/drawing/2014/main" id="{8A2FD2AF-C126-23BF-C7CE-7E1D53136947}"/>
              </a:ext>
            </a:extLst>
          </p:cNvPr>
          <p:cNvSpPr>
            <a:spLocks noGrp="1" noRot="1" noChangeAspect="1" noChangeArrowheads="1"/>
          </p:cNvSpPr>
          <p:nvPr>
            <p:ph type="sldImg"/>
          </p:nvPr>
        </p:nvSpPr>
        <p:spPr bwMode="auto">
          <a:xfrm>
            <a:off x="2354263" y="515938"/>
            <a:ext cx="4587875" cy="2581275"/>
          </a:xfrm>
          <a:prstGeom prst="rect">
            <a:avLst/>
          </a:prstGeom>
          <a:solidFill>
            <a:srgbClr val="FFFFFF"/>
          </a:solidFill>
          <a:ln>
            <a:solidFill>
              <a:srgbClr val="000000"/>
            </a:solidFill>
            <a:miter lim="800000"/>
            <a:headEnd/>
            <a:tailEnd/>
          </a:ln>
        </p:spPr>
      </p:sp>
      <p:sp>
        <p:nvSpPr>
          <p:cNvPr id="1148931" name="Rectangle 3">
            <a:extLst>
              <a:ext uri="{FF2B5EF4-FFF2-40B4-BE49-F238E27FC236}">
                <a16:creationId xmlns:a16="http://schemas.microsoft.com/office/drawing/2014/main" id="{ED91984E-2FFE-AD1B-EA54-07EAA0620C68}"/>
              </a:ext>
            </a:extLst>
          </p:cNvPr>
          <p:cNvSpPr>
            <a:spLocks noGrp="1" noChangeArrowheads="1"/>
          </p:cNvSpPr>
          <p:nvPr>
            <p:ph type="body" idx="1"/>
          </p:nvPr>
        </p:nvSpPr>
        <p:spPr bwMode="auto">
          <a:xfrm>
            <a:off x="1239838" y="3268663"/>
            <a:ext cx="6816725" cy="3097212"/>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837327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The fit undoubted increases with each parameter, but does this increase justify the additional parameter?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B59E4-4D70-9A41-94E0-61C150A436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Tree>
    <p:extLst>
      <p:ext uri="{BB962C8B-B14F-4D97-AF65-F5344CB8AC3E}">
        <p14:creationId xmlns:p14="http://schemas.microsoft.com/office/powerpoint/2010/main" val="1939241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880" indent="0" algn="ctr">
              <a:buNone/>
              <a:defRPr/>
            </a:lvl2pPr>
            <a:lvl3pPr marL="913758" indent="0" algn="ctr">
              <a:buNone/>
              <a:defRPr/>
            </a:lvl3pPr>
            <a:lvl4pPr marL="1370639" indent="0" algn="ctr">
              <a:buNone/>
              <a:defRPr/>
            </a:lvl4pPr>
            <a:lvl5pPr marL="1827517" indent="0" algn="ctr">
              <a:buNone/>
              <a:defRPr/>
            </a:lvl5pPr>
            <a:lvl6pPr marL="2284398" indent="0" algn="ctr">
              <a:buNone/>
              <a:defRPr/>
            </a:lvl6pPr>
            <a:lvl7pPr marL="2741275" indent="0" algn="ctr">
              <a:buNone/>
              <a:defRPr/>
            </a:lvl7pPr>
            <a:lvl8pPr marL="3198156" indent="0" algn="ctr">
              <a:buNone/>
              <a:defRPr/>
            </a:lvl8pPr>
            <a:lvl9pPr marL="3655033"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fld id="{5372FE19-51D5-2444-A02A-6942122D4986}"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fld id="{DE85F1D5-84F9-3041-BD48-82AB7ADF07B7}"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fld id="{AB84EC35-BDA5-8E48-896F-1903B9DB88A2}" type="slidenum">
              <a:rPr lang="en-US"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7A05D-0857-4450-6DD8-7ADF72C445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FC1F6C-BDCB-60C6-7498-8821398CF5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119F6E-162E-AD59-0BDB-6F6DB58A5AC4}"/>
              </a:ext>
            </a:extLst>
          </p:cNvPr>
          <p:cNvSpPr>
            <a:spLocks noGrp="1"/>
          </p:cNvSpPr>
          <p:nvPr>
            <p:ph type="dt" sz="half" idx="10"/>
          </p:nvPr>
        </p:nvSpPr>
        <p:spPr/>
        <p:txBody>
          <a:bodyPr/>
          <a:lstStyle/>
          <a:p>
            <a:fld id="{B31974D7-550A-D14A-AD0E-DBF979E32E23}" type="datetimeFigureOut">
              <a:rPr lang="en-US" smtClean="0"/>
              <a:t>10/29/24</a:t>
            </a:fld>
            <a:endParaRPr lang="en-US"/>
          </a:p>
        </p:txBody>
      </p:sp>
      <p:sp>
        <p:nvSpPr>
          <p:cNvPr id="5" name="Footer Placeholder 4">
            <a:extLst>
              <a:ext uri="{FF2B5EF4-FFF2-40B4-BE49-F238E27FC236}">
                <a16:creationId xmlns:a16="http://schemas.microsoft.com/office/drawing/2014/main" id="{DAEDD55D-4C21-037B-8437-9EAB54309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7C26FD-AB96-1497-2F3D-69C53AC73DD0}"/>
              </a:ext>
            </a:extLst>
          </p:cNvPr>
          <p:cNvSpPr>
            <a:spLocks noGrp="1"/>
          </p:cNvSpPr>
          <p:nvPr>
            <p:ph type="sldNum" sz="quarter" idx="12"/>
          </p:nvPr>
        </p:nvSpPr>
        <p:spPr/>
        <p:txBody>
          <a:bodyPr/>
          <a:lstStyle/>
          <a:p>
            <a:fld id="{D404015B-FD84-564B-AEE5-3E5B67FF94A6}" type="slidenum">
              <a:rPr lang="en-US" smtClean="0"/>
              <a:t>‹#›</a:t>
            </a:fld>
            <a:endParaRPr lang="en-US"/>
          </a:p>
        </p:txBody>
      </p:sp>
    </p:spTree>
    <p:extLst>
      <p:ext uri="{BB962C8B-B14F-4D97-AF65-F5344CB8AC3E}">
        <p14:creationId xmlns:p14="http://schemas.microsoft.com/office/powerpoint/2010/main" val="2050502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036C8-505B-02CF-2B72-B364BF9EFE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9F0979-A02B-6ECD-F38C-51DB918EB2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149D30-DD9C-FC75-059B-9EB54BF0F400}"/>
              </a:ext>
            </a:extLst>
          </p:cNvPr>
          <p:cNvSpPr>
            <a:spLocks noGrp="1"/>
          </p:cNvSpPr>
          <p:nvPr>
            <p:ph type="dt" sz="half" idx="10"/>
          </p:nvPr>
        </p:nvSpPr>
        <p:spPr/>
        <p:txBody>
          <a:bodyPr/>
          <a:lstStyle/>
          <a:p>
            <a:fld id="{B31974D7-550A-D14A-AD0E-DBF979E32E23}" type="datetimeFigureOut">
              <a:rPr lang="en-US" smtClean="0"/>
              <a:t>10/29/24</a:t>
            </a:fld>
            <a:endParaRPr lang="en-US"/>
          </a:p>
        </p:txBody>
      </p:sp>
      <p:sp>
        <p:nvSpPr>
          <p:cNvPr id="5" name="Footer Placeholder 4">
            <a:extLst>
              <a:ext uri="{FF2B5EF4-FFF2-40B4-BE49-F238E27FC236}">
                <a16:creationId xmlns:a16="http://schemas.microsoft.com/office/drawing/2014/main" id="{EF195AAE-90D3-A84A-BB27-7D6A631BB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9B62E-32F7-D6E5-C65C-559C4B4E2776}"/>
              </a:ext>
            </a:extLst>
          </p:cNvPr>
          <p:cNvSpPr>
            <a:spLocks noGrp="1"/>
          </p:cNvSpPr>
          <p:nvPr>
            <p:ph type="sldNum" sz="quarter" idx="12"/>
          </p:nvPr>
        </p:nvSpPr>
        <p:spPr/>
        <p:txBody>
          <a:bodyPr/>
          <a:lstStyle/>
          <a:p>
            <a:fld id="{D404015B-FD84-564B-AEE5-3E5B67FF94A6}" type="slidenum">
              <a:rPr lang="en-US" smtClean="0"/>
              <a:t>‹#›</a:t>
            </a:fld>
            <a:endParaRPr lang="en-US"/>
          </a:p>
        </p:txBody>
      </p:sp>
    </p:spTree>
    <p:extLst>
      <p:ext uri="{BB962C8B-B14F-4D97-AF65-F5344CB8AC3E}">
        <p14:creationId xmlns:p14="http://schemas.microsoft.com/office/powerpoint/2010/main" val="728657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3D14B-0B82-6551-2C27-EE51A8F338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75CA8A-7175-E7C6-E4DA-3258AA93F2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94C43A-D254-0477-6957-A764FD0AD474}"/>
              </a:ext>
            </a:extLst>
          </p:cNvPr>
          <p:cNvSpPr>
            <a:spLocks noGrp="1"/>
          </p:cNvSpPr>
          <p:nvPr>
            <p:ph type="dt" sz="half" idx="10"/>
          </p:nvPr>
        </p:nvSpPr>
        <p:spPr/>
        <p:txBody>
          <a:bodyPr/>
          <a:lstStyle/>
          <a:p>
            <a:fld id="{B31974D7-550A-D14A-AD0E-DBF979E32E23}" type="datetimeFigureOut">
              <a:rPr lang="en-US" smtClean="0"/>
              <a:t>10/29/24</a:t>
            </a:fld>
            <a:endParaRPr lang="en-US"/>
          </a:p>
        </p:txBody>
      </p:sp>
      <p:sp>
        <p:nvSpPr>
          <p:cNvPr id="5" name="Footer Placeholder 4">
            <a:extLst>
              <a:ext uri="{FF2B5EF4-FFF2-40B4-BE49-F238E27FC236}">
                <a16:creationId xmlns:a16="http://schemas.microsoft.com/office/drawing/2014/main" id="{563A898A-DAFD-80C0-7EEC-DE93F21F2E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2146EF-4BD7-3F92-AED6-B339C82C861E}"/>
              </a:ext>
            </a:extLst>
          </p:cNvPr>
          <p:cNvSpPr>
            <a:spLocks noGrp="1"/>
          </p:cNvSpPr>
          <p:nvPr>
            <p:ph type="sldNum" sz="quarter" idx="12"/>
          </p:nvPr>
        </p:nvSpPr>
        <p:spPr/>
        <p:txBody>
          <a:bodyPr/>
          <a:lstStyle/>
          <a:p>
            <a:fld id="{D404015B-FD84-564B-AEE5-3E5B67FF94A6}" type="slidenum">
              <a:rPr lang="en-US" smtClean="0"/>
              <a:t>‹#›</a:t>
            </a:fld>
            <a:endParaRPr lang="en-US"/>
          </a:p>
        </p:txBody>
      </p:sp>
    </p:spTree>
    <p:extLst>
      <p:ext uri="{BB962C8B-B14F-4D97-AF65-F5344CB8AC3E}">
        <p14:creationId xmlns:p14="http://schemas.microsoft.com/office/powerpoint/2010/main" val="787811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B9E0B-8793-CB66-257C-72102260BF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DCEBA9-7556-8FDD-D165-DD29D4C9BB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A53D45-931E-B46E-DF56-DFC34CE161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06CE2D-9C8A-3EF5-8C6C-F35D7A236016}"/>
              </a:ext>
            </a:extLst>
          </p:cNvPr>
          <p:cNvSpPr>
            <a:spLocks noGrp="1"/>
          </p:cNvSpPr>
          <p:nvPr>
            <p:ph type="dt" sz="half" idx="10"/>
          </p:nvPr>
        </p:nvSpPr>
        <p:spPr/>
        <p:txBody>
          <a:bodyPr/>
          <a:lstStyle/>
          <a:p>
            <a:fld id="{B31974D7-550A-D14A-AD0E-DBF979E32E23}" type="datetimeFigureOut">
              <a:rPr lang="en-US" smtClean="0"/>
              <a:t>10/29/24</a:t>
            </a:fld>
            <a:endParaRPr lang="en-US"/>
          </a:p>
        </p:txBody>
      </p:sp>
      <p:sp>
        <p:nvSpPr>
          <p:cNvPr id="6" name="Footer Placeholder 5">
            <a:extLst>
              <a:ext uri="{FF2B5EF4-FFF2-40B4-BE49-F238E27FC236}">
                <a16:creationId xmlns:a16="http://schemas.microsoft.com/office/drawing/2014/main" id="{873B1092-F6DB-6CAD-28C4-2E49B983E7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FDE954-1697-4192-7F62-C45A379BF069}"/>
              </a:ext>
            </a:extLst>
          </p:cNvPr>
          <p:cNvSpPr>
            <a:spLocks noGrp="1"/>
          </p:cNvSpPr>
          <p:nvPr>
            <p:ph type="sldNum" sz="quarter" idx="12"/>
          </p:nvPr>
        </p:nvSpPr>
        <p:spPr/>
        <p:txBody>
          <a:bodyPr/>
          <a:lstStyle/>
          <a:p>
            <a:fld id="{D404015B-FD84-564B-AEE5-3E5B67FF94A6}" type="slidenum">
              <a:rPr lang="en-US" smtClean="0"/>
              <a:t>‹#›</a:t>
            </a:fld>
            <a:endParaRPr lang="en-US"/>
          </a:p>
        </p:txBody>
      </p:sp>
    </p:spTree>
    <p:extLst>
      <p:ext uri="{BB962C8B-B14F-4D97-AF65-F5344CB8AC3E}">
        <p14:creationId xmlns:p14="http://schemas.microsoft.com/office/powerpoint/2010/main" val="773182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5B570-5D55-5C75-B1FF-1025DDBB32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F45B25-8AEA-9D56-D2BC-5222B6E7D5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AE2644-D333-BB85-8F29-23F0EDD610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AA4DC6-147B-96FA-677B-45C9D3BFAD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C1DB5F-9B9A-56FC-12D9-50A9BC11A7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5D13F0-2DE1-5A9F-FAFC-5EC049DB6597}"/>
              </a:ext>
            </a:extLst>
          </p:cNvPr>
          <p:cNvSpPr>
            <a:spLocks noGrp="1"/>
          </p:cNvSpPr>
          <p:nvPr>
            <p:ph type="dt" sz="half" idx="10"/>
          </p:nvPr>
        </p:nvSpPr>
        <p:spPr/>
        <p:txBody>
          <a:bodyPr/>
          <a:lstStyle/>
          <a:p>
            <a:fld id="{B31974D7-550A-D14A-AD0E-DBF979E32E23}" type="datetimeFigureOut">
              <a:rPr lang="en-US" smtClean="0"/>
              <a:t>10/29/24</a:t>
            </a:fld>
            <a:endParaRPr lang="en-US"/>
          </a:p>
        </p:txBody>
      </p:sp>
      <p:sp>
        <p:nvSpPr>
          <p:cNvPr id="8" name="Footer Placeholder 7">
            <a:extLst>
              <a:ext uri="{FF2B5EF4-FFF2-40B4-BE49-F238E27FC236}">
                <a16:creationId xmlns:a16="http://schemas.microsoft.com/office/drawing/2014/main" id="{6757C56C-B71A-26E8-0E12-81A5A175B5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2C7C1A-6E12-3CCF-6F8D-759FCD7EEA83}"/>
              </a:ext>
            </a:extLst>
          </p:cNvPr>
          <p:cNvSpPr>
            <a:spLocks noGrp="1"/>
          </p:cNvSpPr>
          <p:nvPr>
            <p:ph type="sldNum" sz="quarter" idx="12"/>
          </p:nvPr>
        </p:nvSpPr>
        <p:spPr/>
        <p:txBody>
          <a:bodyPr/>
          <a:lstStyle/>
          <a:p>
            <a:fld id="{D404015B-FD84-564B-AEE5-3E5B67FF94A6}" type="slidenum">
              <a:rPr lang="en-US" smtClean="0"/>
              <a:t>‹#›</a:t>
            </a:fld>
            <a:endParaRPr lang="en-US"/>
          </a:p>
        </p:txBody>
      </p:sp>
    </p:spTree>
    <p:extLst>
      <p:ext uri="{BB962C8B-B14F-4D97-AF65-F5344CB8AC3E}">
        <p14:creationId xmlns:p14="http://schemas.microsoft.com/office/powerpoint/2010/main" val="2302249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C177-A2F2-7FDC-0AC4-A3512D4E5C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D39275-4B4D-09D9-A2D4-1D36B522C1CF}"/>
              </a:ext>
            </a:extLst>
          </p:cNvPr>
          <p:cNvSpPr>
            <a:spLocks noGrp="1"/>
          </p:cNvSpPr>
          <p:nvPr>
            <p:ph type="dt" sz="half" idx="10"/>
          </p:nvPr>
        </p:nvSpPr>
        <p:spPr/>
        <p:txBody>
          <a:bodyPr/>
          <a:lstStyle/>
          <a:p>
            <a:fld id="{B31974D7-550A-D14A-AD0E-DBF979E32E23}" type="datetimeFigureOut">
              <a:rPr lang="en-US" smtClean="0"/>
              <a:t>10/29/24</a:t>
            </a:fld>
            <a:endParaRPr lang="en-US"/>
          </a:p>
        </p:txBody>
      </p:sp>
      <p:sp>
        <p:nvSpPr>
          <p:cNvPr id="4" name="Footer Placeholder 3">
            <a:extLst>
              <a:ext uri="{FF2B5EF4-FFF2-40B4-BE49-F238E27FC236}">
                <a16:creationId xmlns:a16="http://schemas.microsoft.com/office/drawing/2014/main" id="{CDCE1BD0-FBEB-E923-0869-955D3AE104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0072DD-598A-F152-A189-1EDD130CA65D}"/>
              </a:ext>
            </a:extLst>
          </p:cNvPr>
          <p:cNvSpPr>
            <a:spLocks noGrp="1"/>
          </p:cNvSpPr>
          <p:nvPr>
            <p:ph type="sldNum" sz="quarter" idx="12"/>
          </p:nvPr>
        </p:nvSpPr>
        <p:spPr/>
        <p:txBody>
          <a:bodyPr/>
          <a:lstStyle/>
          <a:p>
            <a:fld id="{D404015B-FD84-564B-AEE5-3E5B67FF94A6}" type="slidenum">
              <a:rPr lang="en-US" smtClean="0"/>
              <a:t>‹#›</a:t>
            </a:fld>
            <a:endParaRPr lang="en-US"/>
          </a:p>
        </p:txBody>
      </p:sp>
    </p:spTree>
    <p:extLst>
      <p:ext uri="{BB962C8B-B14F-4D97-AF65-F5344CB8AC3E}">
        <p14:creationId xmlns:p14="http://schemas.microsoft.com/office/powerpoint/2010/main" val="1423677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C74ED4-F06A-A8F5-6BAD-AB214003DF9C}"/>
              </a:ext>
            </a:extLst>
          </p:cNvPr>
          <p:cNvSpPr>
            <a:spLocks noGrp="1"/>
          </p:cNvSpPr>
          <p:nvPr>
            <p:ph type="dt" sz="half" idx="10"/>
          </p:nvPr>
        </p:nvSpPr>
        <p:spPr/>
        <p:txBody>
          <a:bodyPr/>
          <a:lstStyle/>
          <a:p>
            <a:fld id="{B31974D7-550A-D14A-AD0E-DBF979E32E23}" type="datetimeFigureOut">
              <a:rPr lang="en-US" smtClean="0"/>
              <a:t>10/29/24</a:t>
            </a:fld>
            <a:endParaRPr lang="en-US"/>
          </a:p>
        </p:txBody>
      </p:sp>
      <p:sp>
        <p:nvSpPr>
          <p:cNvPr id="3" name="Footer Placeholder 2">
            <a:extLst>
              <a:ext uri="{FF2B5EF4-FFF2-40B4-BE49-F238E27FC236}">
                <a16:creationId xmlns:a16="http://schemas.microsoft.com/office/drawing/2014/main" id="{FCD3F02F-9F6F-F88E-52C0-C0F826CF53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EFC072-A98E-32F9-CF2D-CE3B9EFB2077}"/>
              </a:ext>
            </a:extLst>
          </p:cNvPr>
          <p:cNvSpPr>
            <a:spLocks noGrp="1"/>
          </p:cNvSpPr>
          <p:nvPr>
            <p:ph type="sldNum" sz="quarter" idx="12"/>
          </p:nvPr>
        </p:nvSpPr>
        <p:spPr/>
        <p:txBody>
          <a:bodyPr/>
          <a:lstStyle/>
          <a:p>
            <a:fld id="{D404015B-FD84-564B-AEE5-3E5B67FF94A6}" type="slidenum">
              <a:rPr lang="en-US" smtClean="0"/>
              <a:t>‹#›</a:t>
            </a:fld>
            <a:endParaRPr lang="en-US"/>
          </a:p>
        </p:txBody>
      </p:sp>
    </p:spTree>
    <p:extLst>
      <p:ext uri="{BB962C8B-B14F-4D97-AF65-F5344CB8AC3E}">
        <p14:creationId xmlns:p14="http://schemas.microsoft.com/office/powerpoint/2010/main" val="3508658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35BF4-8CA2-04D0-F747-626ADC2C7D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957B8F-227E-151E-0323-36464B02F7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976262-8FBB-3B5E-BD90-A4DCD23B0C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50194F-4FA1-5C82-797E-F91EACA17E6C}"/>
              </a:ext>
            </a:extLst>
          </p:cNvPr>
          <p:cNvSpPr>
            <a:spLocks noGrp="1"/>
          </p:cNvSpPr>
          <p:nvPr>
            <p:ph type="dt" sz="half" idx="10"/>
          </p:nvPr>
        </p:nvSpPr>
        <p:spPr/>
        <p:txBody>
          <a:bodyPr/>
          <a:lstStyle/>
          <a:p>
            <a:fld id="{B31974D7-550A-D14A-AD0E-DBF979E32E23}" type="datetimeFigureOut">
              <a:rPr lang="en-US" smtClean="0"/>
              <a:t>10/29/24</a:t>
            </a:fld>
            <a:endParaRPr lang="en-US"/>
          </a:p>
        </p:txBody>
      </p:sp>
      <p:sp>
        <p:nvSpPr>
          <p:cNvPr id="6" name="Footer Placeholder 5">
            <a:extLst>
              <a:ext uri="{FF2B5EF4-FFF2-40B4-BE49-F238E27FC236}">
                <a16:creationId xmlns:a16="http://schemas.microsoft.com/office/drawing/2014/main" id="{5A8C8B1F-6154-6914-DBB0-065577AC2E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592E51-8FF2-E577-EF4F-80757B1A781F}"/>
              </a:ext>
            </a:extLst>
          </p:cNvPr>
          <p:cNvSpPr>
            <a:spLocks noGrp="1"/>
          </p:cNvSpPr>
          <p:nvPr>
            <p:ph type="sldNum" sz="quarter" idx="12"/>
          </p:nvPr>
        </p:nvSpPr>
        <p:spPr/>
        <p:txBody>
          <a:bodyPr/>
          <a:lstStyle/>
          <a:p>
            <a:fld id="{D404015B-FD84-564B-AEE5-3E5B67FF94A6}" type="slidenum">
              <a:rPr lang="en-US" smtClean="0"/>
              <a:t>‹#›</a:t>
            </a:fld>
            <a:endParaRPr lang="en-US"/>
          </a:p>
        </p:txBody>
      </p:sp>
    </p:spTree>
    <p:extLst>
      <p:ext uri="{BB962C8B-B14F-4D97-AF65-F5344CB8AC3E}">
        <p14:creationId xmlns:p14="http://schemas.microsoft.com/office/powerpoint/2010/main" val="89829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fld id="{0D0A9A0E-7ED5-A445-88EF-DB6BC39BE1B5}" type="slidenum">
              <a:rPr lang="en-US" altLang="en-US"/>
              <a:pPr/>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90FFD-703A-854E-2C26-7EFA7F1984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8DDA4F-5CAF-1762-A8DE-40E5C8861B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E8974E-D676-020C-04A5-026451CD63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32537-4A54-A467-BEFB-065CF7601CC2}"/>
              </a:ext>
            </a:extLst>
          </p:cNvPr>
          <p:cNvSpPr>
            <a:spLocks noGrp="1"/>
          </p:cNvSpPr>
          <p:nvPr>
            <p:ph type="dt" sz="half" idx="10"/>
          </p:nvPr>
        </p:nvSpPr>
        <p:spPr/>
        <p:txBody>
          <a:bodyPr/>
          <a:lstStyle/>
          <a:p>
            <a:fld id="{B31974D7-550A-D14A-AD0E-DBF979E32E23}" type="datetimeFigureOut">
              <a:rPr lang="en-US" smtClean="0"/>
              <a:t>10/29/24</a:t>
            </a:fld>
            <a:endParaRPr lang="en-US"/>
          </a:p>
        </p:txBody>
      </p:sp>
      <p:sp>
        <p:nvSpPr>
          <p:cNvPr id="6" name="Footer Placeholder 5">
            <a:extLst>
              <a:ext uri="{FF2B5EF4-FFF2-40B4-BE49-F238E27FC236}">
                <a16:creationId xmlns:a16="http://schemas.microsoft.com/office/drawing/2014/main" id="{FBEB37BB-F14B-3E5F-ED8F-C75D758658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DC2255-5D71-B366-5F31-6ADFFB2D2BB3}"/>
              </a:ext>
            </a:extLst>
          </p:cNvPr>
          <p:cNvSpPr>
            <a:spLocks noGrp="1"/>
          </p:cNvSpPr>
          <p:nvPr>
            <p:ph type="sldNum" sz="quarter" idx="12"/>
          </p:nvPr>
        </p:nvSpPr>
        <p:spPr/>
        <p:txBody>
          <a:bodyPr/>
          <a:lstStyle/>
          <a:p>
            <a:fld id="{D404015B-FD84-564B-AEE5-3E5B67FF94A6}" type="slidenum">
              <a:rPr lang="en-US" smtClean="0"/>
              <a:t>‹#›</a:t>
            </a:fld>
            <a:endParaRPr lang="en-US"/>
          </a:p>
        </p:txBody>
      </p:sp>
    </p:spTree>
    <p:extLst>
      <p:ext uri="{BB962C8B-B14F-4D97-AF65-F5344CB8AC3E}">
        <p14:creationId xmlns:p14="http://schemas.microsoft.com/office/powerpoint/2010/main" val="3387505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B375-3FF5-DD29-D4D5-ADB4BC3F0F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02573C-EE89-7FD4-415D-DE822E5D91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42F362-A2E0-A19D-CCB3-ACD43FEC63E7}"/>
              </a:ext>
            </a:extLst>
          </p:cNvPr>
          <p:cNvSpPr>
            <a:spLocks noGrp="1"/>
          </p:cNvSpPr>
          <p:nvPr>
            <p:ph type="dt" sz="half" idx="10"/>
          </p:nvPr>
        </p:nvSpPr>
        <p:spPr/>
        <p:txBody>
          <a:bodyPr/>
          <a:lstStyle/>
          <a:p>
            <a:fld id="{B31974D7-550A-D14A-AD0E-DBF979E32E23}" type="datetimeFigureOut">
              <a:rPr lang="en-US" smtClean="0"/>
              <a:t>10/29/24</a:t>
            </a:fld>
            <a:endParaRPr lang="en-US"/>
          </a:p>
        </p:txBody>
      </p:sp>
      <p:sp>
        <p:nvSpPr>
          <p:cNvPr id="5" name="Footer Placeholder 4">
            <a:extLst>
              <a:ext uri="{FF2B5EF4-FFF2-40B4-BE49-F238E27FC236}">
                <a16:creationId xmlns:a16="http://schemas.microsoft.com/office/drawing/2014/main" id="{9A019A5C-1769-CAE7-F5BA-593500FAB4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14987A-EEFE-E7BD-B6E0-644EF50F2A19}"/>
              </a:ext>
            </a:extLst>
          </p:cNvPr>
          <p:cNvSpPr>
            <a:spLocks noGrp="1"/>
          </p:cNvSpPr>
          <p:nvPr>
            <p:ph type="sldNum" sz="quarter" idx="12"/>
          </p:nvPr>
        </p:nvSpPr>
        <p:spPr/>
        <p:txBody>
          <a:bodyPr/>
          <a:lstStyle/>
          <a:p>
            <a:fld id="{D404015B-FD84-564B-AEE5-3E5B67FF94A6}" type="slidenum">
              <a:rPr lang="en-US" smtClean="0"/>
              <a:t>‹#›</a:t>
            </a:fld>
            <a:endParaRPr lang="en-US"/>
          </a:p>
        </p:txBody>
      </p:sp>
    </p:spTree>
    <p:extLst>
      <p:ext uri="{BB962C8B-B14F-4D97-AF65-F5344CB8AC3E}">
        <p14:creationId xmlns:p14="http://schemas.microsoft.com/office/powerpoint/2010/main" val="27542731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27EA09-16D3-D3E5-C4BA-19BE8FC051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3FD2AC-7CEF-0F59-58F2-D996B14DB6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3D8C8D-4A17-D753-E436-3229B81AB183}"/>
              </a:ext>
            </a:extLst>
          </p:cNvPr>
          <p:cNvSpPr>
            <a:spLocks noGrp="1"/>
          </p:cNvSpPr>
          <p:nvPr>
            <p:ph type="dt" sz="half" idx="10"/>
          </p:nvPr>
        </p:nvSpPr>
        <p:spPr/>
        <p:txBody>
          <a:bodyPr/>
          <a:lstStyle/>
          <a:p>
            <a:fld id="{B31974D7-550A-D14A-AD0E-DBF979E32E23}" type="datetimeFigureOut">
              <a:rPr lang="en-US" smtClean="0"/>
              <a:t>10/29/24</a:t>
            </a:fld>
            <a:endParaRPr lang="en-US"/>
          </a:p>
        </p:txBody>
      </p:sp>
      <p:sp>
        <p:nvSpPr>
          <p:cNvPr id="5" name="Footer Placeholder 4">
            <a:extLst>
              <a:ext uri="{FF2B5EF4-FFF2-40B4-BE49-F238E27FC236}">
                <a16:creationId xmlns:a16="http://schemas.microsoft.com/office/drawing/2014/main" id="{1BFB0838-BC06-41F9-E118-4323B506B2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99D1D0-E494-9961-1EF8-81622FD1F188}"/>
              </a:ext>
            </a:extLst>
          </p:cNvPr>
          <p:cNvSpPr>
            <a:spLocks noGrp="1"/>
          </p:cNvSpPr>
          <p:nvPr>
            <p:ph type="sldNum" sz="quarter" idx="12"/>
          </p:nvPr>
        </p:nvSpPr>
        <p:spPr/>
        <p:txBody>
          <a:bodyPr/>
          <a:lstStyle/>
          <a:p>
            <a:fld id="{D404015B-FD84-564B-AEE5-3E5B67FF94A6}" type="slidenum">
              <a:rPr lang="en-US" smtClean="0"/>
              <a:t>‹#›</a:t>
            </a:fld>
            <a:endParaRPr lang="en-US"/>
          </a:p>
        </p:txBody>
      </p:sp>
    </p:spTree>
    <p:extLst>
      <p:ext uri="{BB962C8B-B14F-4D97-AF65-F5344CB8AC3E}">
        <p14:creationId xmlns:p14="http://schemas.microsoft.com/office/powerpoint/2010/main" val="12782991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5C1E-A469-DA8C-FF00-A6C6489A0BB9}"/>
              </a:ext>
            </a:extLst>
          </p:cNvPr>
          <p:cNvSpPr>
            <a:spLocks noGrp="1"/>
          </p:cNvSpPr>
          <p:nvPr>
            <p:ph type="title"/>
          </p:nvPr>
        </p:nvSpPr>
        <p:spPr>
          <a:xfrm>
            <a:off x="1864784" y="225425"/>
            <a:ext cx="8839200" cy="1066800"/>
          </a:xfrm>
        </p:spPr>
        <p:txBody>
          <a:bodyPr/>
          <a:lstStyle/>
          <a:p>
            <a:r>
              <a:rPr lang="en-US"/>
              <a:t>Click to edit Master title style</a:t>
            </a:r>
          </a:p>
        </p:txBody>
      </p:sp>
      <p:sp>
        <p:nvSpPr>
          <p:cNvPr id="3" name="Table Placeholder 2">
            <a:extLst>
              <a:ext uri="{FF2B5EF4-FFF2-40B4-BE49-F238E27FC236}">
                <a16:creationId xmlns:a16="http://schemas.microsoft.com/office/drawing/2014/main" id="{2F43D866-AC85-5566-AB5E-BD435B8F1578}"/>
              </a:ext>
            </a:extLst>
          </p:cNvPr>
          <p:cNvSpPr>
            <a:spLocks noGrp="1"/>
          </p:cNvSpPr>
          <p:nvPr>
            <p:ph type="tbl" idx="1"/>
          </p:nvPr>
        </p:nvSpPr>
        <p:spPr>
          <a:xfrm>
            <a:off x="1079500" y="2214563"/>
            <a:ext cx="10610851" cy="3881437"/>
          </a:xfrm>
        </p:spPr>
        <p:txBody>
          <a:bodyPr/>
          <a:lstStyle/>
          <a:p>
            <a:endParaRPr lang="en-US"/>
          </a:p>
        </p:txBody>
      </p:sp>
      <p:sp>
        <p:nvSpPr>
          <p:cNvPr id="4" name="Date Placeholder 3">
            <a:extLst>
              <a:ext uri="{FF2B5EF4-FFF2-40B4-BE49-F238E27FC236}">
                <a16:creationId xmlns:a16="http://schemas.microsoft.com/office/drawing/2014/main" id="{B41EFE7A-3C93-750B-D13E-27B898DABAC3}"/>
              </a:ext>
            </a:extLst>
          </p:cNvPr>
          <p:cNvSpPr>
            <a:spLocks noGrp="1"/>
          </p:cNvSpPr>
          <p:nvPr>
            <p:ph type="dt" sz="half" idx="10"/>
          </p:nvPr>
        </p:nvSpPr>
        <p:spPr>
          <a:xfrm>
            <a:off x="1079500" y="6373813"/>
            <a:ext cx="2540000" cy="45720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Arial" charset="0"/>
              <a:ea typeface="ＭＳ Ｐゴシック" charset="0"/>
            </a:endParaRPr>
          </a:p>
        </p:txBody>
      </p:sp>
      <p:sp>
        <p:nvSpPr>
          <p:cNvPr id="5" name="Footer Placeholder 4">
            <a:extLst>
              <a:ext uri="{FF2B5EF4-FFF2-40B4-BE49-F238E27FC236}">
                <a16:creationId xmlns:a16="http://schemas.microsoft.com/office/drawing/2014/main" id="{61E4CEE0-A90F-0786-5970-4E3EC89F0D85}"/>
              </a:ext>
            </a:extLst>
          </p:cNvPr>
          <p:cNvSpPr>
            <a:spLocks noGrp="1"/>
          </p:cNvSpPr>
          <p:nvPr>
            <p:ph type="ftr" sz="quarter" idx="11"/>
          </p:nvPr>
        </p:nvSpPr>
        <p:spPr>
          <a:xfrm>
            <a:off x="4176184" y="6376988"/>
            <a:ext cx="411480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Arial" charset="0"/>
              <a:ea typeface="ＭＳ Ｐゴシック" charset="0"/>
            </a:endParaRPr>
          </a:p>
        </p:txBody>
      </p:sp>
      <p:sp>
        <p:nvSpPr>
          <p:cNvPr id="6" name="Slide Number Placeholder 5">
            <a:extLst>
              <a:ext uri="{FF2B5EF4-FFF2-40B4-BE49-F238E27FC236}">
                <a16:creationId xmlns:a16="http://schemas.microsoft.com/office/drawing/2014/main" id="{99CE46B4-6024-D386-EA8E-44EEAEEC5521}"/>
              </a:ext>
            </a:extLst>
          </p:cNvPr>
          <p:cNvSpPr>
            <a:spLocks noGrp="1"/>
          </p:cNvSpPr>
          <p:nvPr>
            <p:ph type="sldNum" sz="quarter" idx="12"/>
          </p:nvPr>
        </p:nvSpPr>
        <p:spPr>
          <a:xfrm>
            <a:off x="8786285" y="6376988"/>
            <a:ext cx="2925233" cy="45720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070BB0F-F683-534F-8B42-B324E45A5A50}" type="slidenum">
              <a:rPr kumimoji="0" lang="en-US" altLang="en-US" sz="1200" b="0" i="0" u="none" strike="noStrike" kern="1200" cap="none" spc="0" normalizeH="0" baseline="0" noProof="0">
                <a:ln>
                  <a:noFill/>
                </a:ln>
                <a:solidFill>
                  <a:prstClr val="black">
                    <a:tint val="75000"/>
                  </a:prstClr>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charset="0"/>
              <a:ea typeface="ＭＳ Ｐゴシック" charset="0"/>
            </a:endParaRPr>
          </a:p>
        </p:txBody>
      </p:sp>
    </p:spTree>
    <p:extLst>
      <p:ext uri="{BB962C8B-B14F-4D97-AF65-F5344CB8AC3E}">
        <p14:creationId xmlns:p14="http://schemas.microsoft.com/office/powerpoint/2010/main" val="3342829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1870437-D47E-F142-ADE9-1AAB18E3899A}" type="datetimeFigureOut">
              <a:rPr lang="en-US" smtClean="0"/>
              <a:t>10/29/24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35673595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870437-D47E-F142-ADE9-1AAB18E3899A}" type="datetimeFigureOut">
              <a:rPr lang="en-US" smtClean="0"/>
              <a:t>10/29/24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26941910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870437-D47E-F142-ADE9-1AAB18E3899A}" type="datetimeFigureOut">
              <a:rPr lang="en-US" smtClean="0"/>
              <a:t>10/29/24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2402637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870437-D47E-F142-ADE9-1AAB18E3899A}" type="datetimeFigureOut">
              <a:rPr lang="en-US" smtClean="0"/>
              <a:t>10/29/24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14890385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870437-D47E-F142-ADE9-1AAB18E3899A}" type="datetimeFigureOut">
              <a:rPr lang="en-US" smtClean="0"/>
              <a:t>10/29/24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9995261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870437-D47E-F142-ADE9-1AAB18E3899A}" type="datetimeFigureOut">
              <a:rPr lang="en-US" smtClean="0"/>
              <a:t>10/29/24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1566493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fld id="{3639291A-7C9C-8B45-AB95-92342BDB7A00}" type="slidenum">
              <a:rPr lang="en-US" altLang="en-US"/>
              <a:pPr/>
              <a:t>‹#›</a:t>
            </a:fld>
            <a:endParaRPr lang="en-US"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870437-D47E-F142-ADE9-1AAB18E3899A}" type="datetimeFigureOut">
              <a:rPr lang="en-US" smtClean="0"/>
              <a:t>10/29/24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22979191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870437-D47E-F142-ADE9-1AAB18E3899A}" type="datetimeFigureOut">
              <a:rPr lang="en-US" smtClean="0"/>
              <a:t>10/29/24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8283557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870437-D47E-F142-ADE9-1AAB18E3899A}" type="datetimeFigureOut">
              <a:rPr lang="en-US" smtClean="0"/>
              <a:t>10/29/24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30957031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870437-D47E-F142-ADE9-1AAB18E3899A}" type="datetimeFigureOut">
              <a:rPr lang="en-US" smtClean="0"/>
              <a:t>10/29/24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40803661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870437-D47E-F142-ADE9-1AAB18E3899A}" type="datetimeFigureOut">
              <a:rPr lang="en-US" smtClean="0"/>
              <a:t>10/29/24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1042065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fld id="{B1BDA691-1D67-B346-A274-561D6ED9FC45}"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Arial" charset="0"/>
              </a:defRPr>
            </a:lvl1pPr>
          </a:lstStyle>
          <a:p>
            <a:fld id="{678A5CA9-EFFF-154E-BC2F-8C86C78FF041}"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defRPr>
            </a:lvl1pPr>
          </a:lstStyle>
          <a:p>
            <a:fld id="{39C667E7-1BF9-624F-B8F7-6BF9657C89DF}"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Arial" charset="0"/>
              </a:defRPr>
            </a:lvl1pPr>
          </a:lstStyle>
          <a:p>
            <a:fld id="{443602AD-BBD9-EE43-8CFD-D3B852FB3C63}"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1"/>
            <a:ext cx="4011084"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fld id="{5EBFFAC1-FB4C-6B48-BC50-1FFEA7E6FE61}"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fld id="{6A9170CE-1317-C441-80D2-974CF21F68D0}"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400" b="0">
                <a:solidFill>
                  <a:srgbClr val="000000"/>
                </a:solidFill>
                <a:latin typeface="Times New Roman"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400" b="0">
                <a:solidFill>
                  <a:srgbClr val="000000"/>
                </a:solidFill>
                <a:latin typeface="Times New Roman"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400">
                <a:solidFill>
                  <a:srgbClr val="000000"/>
                </a:solidFill>
                <a:latin typeface="Times New Roman" charset="0"/>
              </a:defRPr>
            </a:lvl1pPr>
          </a:lstStyle>
          <a:p>
            <a:fld id="{57A68C95-D7D6-8C47-B315-75E46AC4C4C8}" type="slidenum">
              <a:rPr lang="en-US" altLang="en-US" smtClean="0">
                <a:ea typeface="ＭＳ Ｐゴシック" charset="-128"/>
                <a:cs typeface=""/>
              </a:rPr>
              <a:pPr/>
              <a:t>‹#›</a:t>
            </a:fld>
            <a:endParaRPr lang="en-US" altLang="en-US">
              <a:ea typeface="ＭＳ Ｐゴシック" charset="-128"/>
              <a:cs typeface=""/>
            </a:endParaRPr>
          </a:p>
        </p:txBody>
      </p:sp>
    </p:spTree>
    <p:extLst>
      <p:ext uri="{BB962C8B-B14F-4D97-AF65-F5344CB8AC3E}">
        <p14:creationId xmlns:p14="http://schemas.microsoft.com/office/powerpoint/2010/main" val="1496573896"/>
      </p:ext>
    </p:extLst>
  </p:cSld>
  <p:clrMap bg1="lt1" tx1="dk1" bg2="lt2" tx2="dk2" accent1="accent1" accent2="accent2" accent3="accent3" accent4="accent4" accent5="accent5" accent6="accent6" hlink="hlink" folHlink="folHlink"/>
  <p:sldLayoutIdLst>
    <p:sldLayoutId id="2147484921" r:id="rId1"/>
    <p:sldLayoutId id="2147484922" r:id="rId2"/>
    <p:sldLayoutId id="2147484923" r:id="rId3"/>
    <p:sldLayoutId id="2147484924" r:id="rId4"/>
    <p:sldLayoutId id="2147484925" r:id="rId5"/>
    <p:sldLayoutId id="2147484926" r:id="rId6"/>
    <p:sldLayoutId id="2147484927" r:id="rId7"/>
    <p:sldLayoutId id="2147484928" r:id="rId8"/>
    <p:sldLayoutId id="2147484929" r:id="rId9"/>
    <p:sldLayoutId id="2147484930" r:id="rId10"/>
    <p:sldLayoutId id="214748493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6880" algn="ctr" rtl="0" fontAlgn="base">
        <a:spcBef>
          <a:spcPct val="0"/>
        </a:spcBef>
        <a:spcAft>
          <a:spcPct val="0"/>
        </a:spcAft>
        <a:defRPr sz="4400">
          <a:solidFill>
            <a:schemeClr val="tx2"/>
          </a:solidFill>
          <a:latin typeface="Times New Roman" charset="0"/>
        </a:defRPr>
      </a:lvl6pPr>
      <a:lvl7pPr marL="913758" algn="ctr" rtl="0" fontAlgn="base">
        <a:spcBef>
          <a:spcPct val="0"/>
        </a:spcBef>
        <a:spcAft>
          <a:spcPct val="0"/>
        </a:spcAft>
        <a:defRPr sz="4400">
          <a:solidFill>
            <a:schemeClr val="tx2"/>
          </a:solidFill>
          <a:latin typeface="Times New Roman" charset="0"/>
        </a:defRPr>
      </a:lvl7pPr>
      <a:lvl8pPr marL="1370639" algn="ctr" rtl="0" fontAlgn="base">
        <a:spcBef>
          <a:spcPct val="0"/>
        </a:spcBef>
        <a:spcAft>
          <a:spcPct val="0"/>
        </a:spcAft>
        <a:defRPr sz="4400">
          <a:solidFill>
            <a:schemeClr val="tx2"/>
          </a:solidFill>
          <a:latin typeface="Times New Roman" charset="0"/>
        </a:defRPr>
      </a:lvl8pPr>
      <a:lvl9pPr marL="1827517" algn="ctr" rtl="0" fontAlgn="base">
        <a:spcBef>
          <a:spcPct val="0"/>
        </a:spcBef>
        <a:spcAft>
          <a:spcPct val="0"/>
        </a:spcAft>
        <a:defRPr sz="4400">
          <a:solidFill>
            <a:schemeClr val="tx2"/>
          </a:solidFill>
          <a:latin typeface="Times New Roman" charset="0"/>
        </a:defRPr>
      </a:lvl9pPr>
    </p:titleStyle>
    <p:bodyStyle>
      <a:lvl1pPr marL="339725" indent="-339725"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39775" indent="-282575" algn="l" rtl="0" eaLnBrk="0" fontAlgn="base" hangingPunct="0">
        <a:spcBef>
          <a:spcPct val="20000"/>
        </a:spcBef>
        <a:spcAft>
          <a:spcPct val="0"/>
        </a:spcAft>
        <a:buChar char="–"/>
        <a:defRPr sz="2800">
          <a:solidFill>
            <a:schemeClr val="tx1"/>
          </a:solidFill>
          <a:latin typeface="+mn-lt"/>
          <a:ea typeface="ＭＳ Ｐゴシック" charset="-128"/>
        </a:defRPr>
      </a:lvl2pPr>
      <a:lvl3pPr marL="1139825" indent="-225425" algn="l" rtl="0" eaLnBrk="0" fontAlgn="base" hangingPunct="0">
        <a:spcBef>
          <a:spcPct val="20000"/>
        </a:spcBef>
        <a:spcAft>
          <a:spcPct val="0"/>
        </a:spcAft>
        <a:buChar char="•"/>
        <a:defRPr sz="2400">
          <a:solidFill>
            <a:schemeClr val="tx1"/>
          </a:solidFill>
          <a:latin typeface="+mn-lt"/>
          <a:ea typeface="ＭＳ Ｐゴシック" charset="-128"/>
        </a:defRPr>
      </a:lvl3pPr>
      <a:lvl4pPr marL="1597025" indent="-225425" algn="l" rtl="0" eaLnBrk="0" fontAlgn="base" hangingPunct="0">
        <a:spcBef>
          <a:spcPct val="20000"/>
        </a:spcBef>
        <a:spcAft>
          <a:spcPct val="0"/>
        </a:spcAft>
        <a:buChar char="–"/>
        <a:defRPr sz="2000">
          <a:solidFill>
            <a:schemeClr val="tx1"/>
          </a:solidFill>
          <a:latin typeface="+mn-lt"/>
          <a:ea typeface="ＭＳ Ｐゴシック" charset="-128"/>
        </a:defRPr>
      </a:lvl4pPr>
      <a:lvl5pPr marL="2054225" indent="-225425" algn="l" rtl="0" eaLnBrk="0" fontAlgn="base" hangingPunct="0">
        <a:spcBef>
          <a:spcPct val="20000"/>
        </a:spcBef>
        <a:spcAft>
          <a:spcPct val="0"/>
        </a:spcAft>
        <a:buChar char="»"/>
        <a:defRPr sz="2000">
          <a:solidFill>
            <a:schemeClr val="tx1"/>
          </a:solidFill>
          <a:latin typeface="+mn-lt"/>
          <a:ea typeface="ＭＳ Ｐゴシック" charset="-128"/>
        </a:defRPr>
      </a:lvl5pPr>
      <a:lvl6pPr marL="2512836" indent="-228439" algn="l" rtl="0" fontAlgn="base">
        <a:spcBef>
          <a:spcPct val="20000"/>
        </a:spcBef>
        <a:spcAft>
          <a:spcPct val="0"/>
        </a:spcAft>
        <a:buChar char="»"/>
        <a:defRPr sz="2000">
          <a:solidFill>
            <a:schemeClr val="tx1"/>
          </a:solidFill>
          <a:latin typeface="+mn-lt"/>
          <a:ea typeface="ＭＳ Ｐゴシック" charset="-128"/>
        </a:defRPr>
      </a:lvl6pPr>
      <a:lvl7pPr marL="2969716" indent="-228439" algn="l" rtl="0" fontAlgn="base">
        <a:spcBef>
          <a:spcPct val="20000"/>
        </a:spcBef>
        <a:spcAft>
          <a:spcPct val="0"/>
        </a:spcAft>
        <a:buChar char="»"/>
        <a:defRPr sz="2000">
          <a:solidFill>
            <a:schemeClr val="tx1"/>
          </a:solidFill>
          <a:latin typeface="+mn-lt"/>
          <a:ea typeface="ＭＳ Ｐゴシック" charset="-128"/>
        </a:defRPr>
      </a:lvl7pPr>
      <a:lvl8pPr marL="3426595" indent="-228439" algn="l" rtl="0" fontAlgn="base">
        <a:spcBef>
          <a:spcPct val="20000"/>
        </a:spcBef>
        <a:spcAft>
          <a:spcPct val="0"/>
        </a:spcAft>
        <a:buChar char="»"/>
        <a:defRPr sz="2000">
          <a:solidFill>
            <a:schemeClr val="tx1"/>
          </a:solidFill>
          <a:latin typeface="+mn-lt"/>
          <a:ea typeface="ＭＳ Ｐゴシック" charset="-128"/>
        </a:defRPr>
      </a:lvl8pPr>
      <a:lvl9pPr marL="3883472" indent="-228439"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30BBE-995F-2F58-E6E6-58332CBD21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7C541C-CDDC-85B1-7BB9-8E31C017D2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76A61-7E45-E4AB-A21B-896A22FBB5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1974D7-550A-D14A-AD0E-DBF979E32E23}" type="datetimeFigureOut">
              <a:rPr lang="en-US" smtClean="0"/>
              <a:t>10/29/24</a:t>
            </a:fld>
            <a:endParaRPr lang="en-US"/>
          </a:p>
        </p:txBody>
      </p:sp>
      <p:sp>
        <p:nvSpPr>
          <p:cNvPr id="5" name="Footer Placeholder 4">
            <a:extLst>
              <a:ext uri="{FF2B5EF4-FFF2-40B4-BE49-F238E27FC236}">
                <a16:creationId xmlns:a16="http://schemas.microsoft.com/office/drawing/2014/main" id="{EACABAA7-A9AE-9B45-E854-2D4D601EDE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9EE800-7B14-4BD0-F3EE-9C28441CF5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04015B-FD84-564B-AEE5-3E5B67FF94A6}" type="slidenum">
              <a:rPr lang="en-US" smtClean="0"/>
              <a:t>‹#›</a:t>
            </a:fld>
            <a:endParaRPr lang="en-US"/>
          </a:p>
        </p:txBody>
      </p:sp>
    </p:spTree>
    <p:extLst>
      <p:ext uri="{BB962C8B-B14F-4D97-AF65-F5344CB8AC3E}">
        <p14:creationId xmlns:p14="http://schemas.microsoft.com/office/powerpoint/2010/main" val="1366036933"/>
      </p:ext>
    </p:extLst>
  </p:cSld>
  <p:clrMap bg1="lt1" tx1="dk1" bg2="lt2" tx2="dk2" accent1="accent1" accent2="accent2" accent3="accent3" accent4="accent4" accent5="accent5" accent6="accent6" hlink="hlink" folHlink="folHlink"/>
  <p:sldLayoutIdLst>
    <p:sldLayoutId id="2147485017" r:id="rId1"/>
    <p:sldLayoutId id="2147485018" r:id="rId2"/>
    <p:sldLayoutId id="2147485019" r:id="rId3"/>
    <p:sldLayoutId id="2147485020" r:id="rId4"/>
    <p:sldLayoutId id="2147485021" r:id="rId5"/>
    <p:sldLayoutId id="2147485022" r:id="rId6"/>
    <p:sldLayoutId id="2147485023" r:id="rId7"/>
    <p:sldLayoutId id="2147485024" r:id="rId8"/>
    <p:sldLayoutId id="2147485025" r:id="rId9"/>
    <p:sldLayoutId id="2147485026" r:id="rId10"/>
    <p:sldLayoutId id="2147485027" r:id="rId11"/>
    <p:sldLayoutId id="214748502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6362578-F6C1-3D47-B3DC-F26D2D5C90F3}" type="slidenum">
              <a:rPr lang="en-US" smtClean="0"/>
              <a:pPr>
                <a:defRPr/>
              </a:pPr>
              <a:t>‹#›</a:t>
            </a:fld>
            <a:endParaRPr lang="en-US"/>
          </a:p>
        </p:txBody>
      </p:sp>
    </p:spTree>
    <p:extLst>
      <p:ext uri="{BB962C8B-B14F-4D97-AF65-F5344CB8AC3E}">
        <p14:creationId xmlns:p14="http://schemas.microsoft.com/office/powerpoint/2010/main" val="4064007456"/>
      </p:ext>
    </p:extLst>
  </p:cSld>
  <p:clrMap bg1="lt1" tx1="dk1" bg2="lt2" tx2="dk2" accent1="accent1" accent2="accent2" accent3="accent3" accent4="accent4" accent5="accent5" accent6="accent6" hlink="hlink" folHlink="folHlink"/>
  <p:sldLayoutIdLst>
    <p:sldLayoutId id="2147485030" r:id="rId1"/>
    <p:sldLayoutId id="2147485031" r:id="rId2"/>
    <p:sldLayoutId id="2147485032" r:id="rId3"/>
    <p:sldLayoutId id="2147485033" r:id="rId4"/>
    <p:sldLayoutId id="2147485034" r:id="rId5"/>
    <p:sldLayoutId id="2147485035" r:id="rId6"/>
    <p:sldLayoutId id="2147485036" r:id="rId7"/>
    <p:sldLayoutId id="2147485037" r:id="rId8"/>
    <p:sldLayoutId id="2147485038" r:id="rId9"/>
    <p:sldLayoutId id="2147485039" r:id="rId10"/>
    <p:sldLayoutId id="21474850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2.tiff"/><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hyperlink" Target="https://en.wikipedia.org/wiki/UPGMA" TargetMode="External"/><Relationship Id="rId5" Type="http://schemas.openxmlformats.org/officeDocument/2006/relationships/hyperlink" Target="http://www.slimsuite.unsw.edu.au/teaching/upgma/" TargetMode="External"/><Relationship Id="rId4" Type="http://schemas.openxmlformats.org/officeDocument/2006/relationships/hyperlink" Target="https://en.wikipedia.org/wiki/Neighbor_joining"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en.wikipedia.org/wiki/Occam's_razor"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hyperlink" Target="https://en.wikipedia.org/wiki/Occam%27s_razor" TargetMode="Externa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evolution.berkeley.edu/evolibrary/teach/index.php" TargetMode="Externa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3" Type="http://schemas.openxmlformats.org/officeDocument/2006/relationships/hyperlink" Target="https://en.wikipedia.org/wiki/Bayesian_information_criterion" TargetMode="External"/><Relationship Id="rId2" Type="http://schemas.openxmlformats.org/officeDocument/2006/relationships/hyperlink" Target="https://en.wikipedia.org/wiki/Akaike_information_criterion"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hyperlink" Target="https://www.sciencedirect.com/science/article/pii/0169534796100410?via%3Dihub" TargetMode="External"/><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xml"/><Relationship Id="rId5" Type="http://schemas.openxmlformats.org/officeDocument/2006/relationships/hyperlink" Target="https://commons.wikimedia.org/wiki/File:Tree_of_life_with_genome_size.svg" TargetMode="External"/><Relationship Id="rId4" Type="http://schemas.openxmlformats.org/officeDocument/2006/relationships/hyperlink" Target="https://pubmed.ncbi.nlm.nih.gov/1651398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hyperlink" Target="https://j.p.gogarten.uconn.edu/mcb3421_2018/treesSameOrNot.ht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science.org/doi/suppl/10.1126/science.1117727/suppl_file/baum.som.pdf" TargetMode="External"/><Relationship Id="rId2" Type="http://schemas.openxmlformats.org/officeDocument/2006/relationships/hyperlink" Target="http://science.sciencemag.org/content/310/5750/979" TargetMode="External"/><Relationship Id="rId1" Type="http://schemas.openxmlformats.org/officeDocument/2006/relationships/slideLayout" Target="../slideLayouts/slideLayout17.xml"/><Relationship Id="rId4" Type="http://schemas.openxmlformats.org/officeDocument/2006/relationships/image" Target="../media/image8.tiff"/></Relationships>
</file>

<file path=ppt/slides/_rels/slide9.xml.rels><?xml version="1.0" encoding="UTF-8" standalone="yes"?>
<Relationships xmlns="http://schemas.openxmlformats.org/package/2006/relationships"><Relationship Id="rId3" Type="http://schemas.openxmlformats.org/officeDocument/2006/relationships/hyperlink" Target="http://evolution.genetics.washington.edu/phylip/newicktree.html" TargetMode="External"/><Relationship Id="rId2" Type="http://schemas.openxmlformats.org/officeDocument/2006/relationships/hyperlink" Target="https://en.wikipedia.org/wiki/Newick_format" TargetMode="External"/><Relationship Id="rId1" Type="http://schemas.openxmlformats.org/officeDocument/2006/relationships/slideLayout" Target="../slideLayouts/slideLayout17.xml"/><Relationship Id="rId5" Type="http://schemas.openxmlformats.org/officeDocument/2006/relationships/hyperlink" Target="http://www.newicks.com/" TargetMode="External"/><Relationship Id="rId4" Type="http://schemas.openxmlformats.org/officeDocument/2006/relationships/hyperlink" Target="http://evolution.genetics.washington.edu/phylip/newick_doc.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D5A49-1F6D-8622-2FC7-B9AFB8F626F3}"/>
              </a:ext>
            </a:extLst>
          </p:cNvPr>
          <p:cNvSpPr>
            <a:spLocks noGrp="1"/>
          </p:cNvSpPr>
          <p:nvPr>
            <p:ph type="ctrTitle"/>
          </p:nvPr>
        </p:nvSpPr>
        <p:spPr>
          <a:xfrm>
            <a:off x="840828" y="795613"/>
            <a:ext cx="10363200" cy="1470025"/>
          </a:xfrm>
        </p:spPr>
        <p:txBody>
          <a:bodyPr/>
          <a:lstStyle/>
          <a:p>
            <a:r>
              <a:rPr lang="en-US" dirty="0"/>
              <a:t>Lecture 16</a:t>
            </a:r>
          </a:p>
        </p:txBody>
      </p:sp>
      <p:sp>
        <p:nvSpPr>
          <p:cNvPr id="3" name="TextBox 2">
            <a:extLst>
              <a:ext uri="{FF2B5EF4-FFF2-40B4-BE49-F238E27FC236}">
                <a16:creationId xmlns:a16="http://schemas.microsoft.com/office/drawing/2014/main" id="{463197DA-FAD8-DFA1-D04F-FD0C59471E2A}"/>
              </a:ext>
            </a:extLst>
          </p:cNvPr>
          <p:cNvSpPr txBox="1"/>
          <p:nvPr/>
        </p:nvSpPr>
        <p:spPr>
          <a:xfrm>
            <a:off x="3310759" y="2942897"/>
            <a:ext cx="5149167" cy="830997"/>
          </a:xfrm>
          <a:prstGeom prst="rect">
            <a:avLst/>
          </a:prstGeom>
          <a:noFill/>
        </p:spPr>
        <p:txBody>
          <a:bodyPr wrap="none" rtlCol="0">
            <a:spAutoFit/>
          </a:bodyPr>
          <a:lstStyle/>
          <a:p>
            <a:pPr algn="ctr"/>
            <a:r>
              <a:rPr lang="en-US" dirty="0"/>
              <a:t>Reconstructing </a:t>
            </a:r>
            <a:r>
              <a:rPr lang="en-US"/>
              <a:t>Evolutionary History </a:t>
            </a:r>
            <a:br>
              <a:rPr lang="en-US"/>
            </a:br>
            <a:r>
              <a:rPr lang="en-US"/>
              <a:t>Part I</a:t>
            </a:r>
            <a:endParaRPr lang="en-US" dirty="0"/>
          </a:p>
        </p:txBody>
      </p:sp>
    </p:spTree>
    <p:extLst>
      <p:ext uri="{BB962C8B-B14F-4D97-AF65-F5344CB8AC3E}">
        <p14:creationId xmlns:p14="http://schemas.microsoft.com/office/powerpoint/2010/main" val="667254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1727200" y="455394"/>
            <a:ext cx="8737600" cy="500062"/>
          </a:xfrm>
        </p:spPr>
        <p:txBody>
          <a:bodyPr>
            <a:normAutofit fontScale="90000"/>
          </a:bodyPr>
          <a:lstStyle/>
          <a:p>
            <a:r>
              <a:rPr lang="en-US" altLang="en-US"/>
              <a:t>Phylogenetic Reconstruction – </a:t>
            </a:r>
            <a:r>
              <a:rPr lang="en-US" altLang="en-US">
                <a:solidFill>
                  <a:srgbClr val="FF0000"/>
                </a:solidFill>
              </a:rPr>
              <a:t>Why? </a:t>
            </a:r>
          </a:p>
        </p:txBody>
      </p:sp>
      <p:sp>
        <p:nvSpPr>
          <p:cNvPr id="3" name="Content Placeholder 2"/>
          <p:cNvSpPr>
            <a:spLocks noGrp="1"/>
          </p:cNvSpPr>
          <p:nvPr>
            <p:ph idx="1"/>
          </p:nvPr>
        </p:nvSpPr>
        <p:spPr>
          <a:xfrm>
            <a:off x="956441" y="1371600"/>
            <a:ext cx="11014842" cy="4114800"/>
          </a:xfrm>
        </p:spPr>
        <p:txBody>
          <a:bodyPr/>
          <a:lstStyle/>
          <a:p>
            <a:pPr marL="0" indent="0">
              <a:buNone/>
              <a:defRPr/>
            </a:pPr>
            <a:r>
              <a:rPr lang="en-US"/>
              <a:t>A) Systematic classification of organisms </a:t>
            </a:r>
          </a:p>
          <a:p>
            <a:pPr marL="0" indent="0">
              <a:buNone/>
              <a:defRPr/>
            </a:pPr>
            <a:r>
              <a:rPr lang="en-US" sz="2000"/>
              <a:t>e.g.: Who were the first angiosperms? (i.e. where are the first angiosperms located relative to present day angiosperms?) Where in the tree of life is the last common ancestor located?</a:t>
            </a:r>
          </a:p>
          <a:p>
            <a:pPr marL="0" indent="0">
              <a:buNone/>
              <a:defRPr/>
            </a:pPr>
            <a:r>
              <a:rPr lang="en-US"/>
              <a:t>B) Evolution of molecules</a:t>
            </a:r>
          </a:p>
          <a:p>
            <a:pPr marL="0" indent="0">
              <a:buNone/>
              <a:defRPr/>
            </a:pPr>
            <a:r>
              <a:rPr lang="en-US" sz="2000"/>
              <a:t>e.g.: domain shuffling, reassignment of function, gene duplications, horizontal gene transfer, drug targets, </a:t>
            </a:r>
            <a:br>
              <a:rPr lang="en-US" sz="2000"/>
            </a:br>
            <a:r>
              <a:rPr lang="en-US" sz="2000"/>
              <a:t>detection of genes that drive evolution of a species/population </a:t>
            </a:r>
            <a:br>
              <a:rPr lang="en-US" sz="2000"/>
            </a:br>
            <a:r>
              <a:rPr lang="en-US" sz="2000"/>
              <a:t>(e.g. </a:t>
            </a:r>
            <a:r>
              <a:rPr lang="en-US" sz="2000" err="1"/>
              <a:t>influenca</a:t>
            </a:r>
            <a:r>
              <a:rPr lang="en-US" sz="2000"/>
              <a:t> virus)</a:t>
            </a:r>
          </a:p>
          <a:p>
            <a:pPr marL="0" indent="0">
              <a:buNone/>
              <a:defRPr/>
            </a:pPr>
            <a:r>
              <a:rPr lang="en-US"/>
              <a:t>C) Identification of organisms </a:t>
            </a:r>
          </a:p>
          <a:p>
            <a:pPr marL="0" indent="0">
              <a:buNone/>
              <a:defRPr/>
            </a:pPr>
            <a:r>
              <a:rPr lang="en-US" sz="2000"/>
              <a:t>e.g., </a:t>
            </a:r>
            <a:r>
              <a:rPr lang="en-US" sz="2000" err="1"/>
              <a:t>phylotyping</a:t>
            </a:r>
            <a:r>
              <a:rPr lang="en-US" sz="2000"/>
              <a:t> in microbiome samples, </a:t>
            </a:r>
            <a:br>
              <a:rPr lang="en-US" sz="2000"/>
            </a:br>
            <a:r>
              <a:rPr lang="en-US" sz="2000"/>
              <a:t>        origin of genes and viruses (e.g., HIV virus, recent </a:t>
            </a:r>
            <a:r>
              <a:rPr lang="en-US" sz="2000" err="1"/>
              <a:t>ebola</a:t>
            </a:r>
            <a:r>
              <a:rPr lang="en-US" sz="2000"/>
              <a:t> outbreak)</a:t>
            </a:r>
          </a:p>
        </p:txBody>
      </p:sp>
    </p:spTree>
    <p:extLst>
      <p:ext uri="{BB962C8B-B14F-4D97-AF65-F5344CB8AC3E}">
        <p14:creationId xmlns:p14="http://schemas.microsoft.com/office/powerpoint/2010/main" val="3106987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10401" y="0"/>
            <a:ext cx="2703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6" name="Rectangle 5"/>
          <p:cNvSpPr>
            <a:spLocks noChangeArrowheads="1"/>
          </p:cNvSpPr>
          <p:nvPr/>
        </p:nvSpPr>
        <p:spPr bwMode="auto">
          <a:xfrm>
            <a:off x="1828800" y="1295400"/>
            <a:ext cx="51816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000">
                <a:solidFill>
                  <a:srgbClr val="000000"/>
                </a:solidFill>
                <a:latin typeface="Times" charset="0"/>
                <a:cs typeface=""/>
              </a:rPr>
              <a:t>Phylogenetic analysis is an inference of evolutionary relationships between organisms.  </a:t>
            </a:r>
          </a:p>
          <a:p>
            <a:pPr eaLnBrk="1" hangingPunct="1"/>
            <a:r>
              <a:rPr lang="en-US" altLang="en-US" sz="2000">
                <a:solidFill>
                  <a:srgbClr val="000000"/>
                </a:solidFill>
                <a:latin typeface="Times" charset="0"/>
                <a:cs typeface=""/>
              </a:rPr>
              <a:t>Phylogenetics tries to answer the question </a:t>
            </a:r>
            <a:br>
              <a:rPr lang="en-US" altLang="en-US" sz="2000">
                <a:solidFill>
                  <a:srgbClr val="000000"/>
                </a:solidFill>
                <a:latin typeface="Times" charset="0"/>
                <a:cs typeface=""/>
              </a:rPr>
            </a:br>
            <a:r>
              <a:rPr lang="en-US" altLang="en-US" sz="2000">
                <a:solidFill>
                  <a:srgbClr val="000000"/>
                </a:solidFill>
                <a:latin typeface="Times" charset="0"/>
                <a:cs typeface=""/>
              </a:rPr>
              <a:t>“How did groups of organisms come into existence?”</a:t>
            </a:r>
          </a:p>
          <a:p>
            <a:pPr eaLnBrk="1" hangingPunct="1"/>
            <a:endParaRPr lang="en-US" altLang="en-US" sz="2000">
              <a:solidFill>
                <a:srgbClr val="000000"/>
              </a:solidFill>
              <a:latin typeface="Times" charset="0"/>
              <a:cs typeface=""/>
            </a:endParaRPr>
          </a:p>
          <a:p>
            <a:pPr eaLnBrk="1" hangingPunct="1"/>
            <a:r>
              <a:rPr lang="en-US" altLang="en-US" sz="2000">
                <a:solidFill>
                  <a:srgbClr val="000000"/>
                </a:solidFill>
                <a:latin typeface="Times" charset="0"/>
                <a:cs typeface=""/>
              </a:rPr>
              <a:t>Those relationships are usually represented by tree-like diagrams. </a:t>
            </a:r>
          </a:p>
          <a:p>
            <a:pPr eaLnBrk="1" hangingPunct="1"/>
            <a:endParaRPr lang="en-US" altLang="en-US" sz="2000">
              <a:solidFill>
                <a:srgbClr val="000000"/>
              </a:solidFill>
              <a:latin typeface="Times" charset="0"/>
              <a:cs typeface=""/>
            </a:endParaRPr>
          </a:p>
          <a:p>
            <a:pPr eaLnBrk="1" hangingPunct="1"/>
            <a:r>
              <a:rPr lang="en-US" altLang="en-US" sz="2000">
                <a:solidFill>
                  <a:srgbClr val="000000"/>
                </a:solidFill>
                <a:latin typeface="Times" charset="0"/>
                <a:cs typeface=""/>
              </a:rPr>
              <a:t>Note: the equation of biological evolution with a tree like process has limited validity at best.</a:t>
            </a:r>
          </a:p>
          <a:p>
            <a:pPr eaLnBrk="1" hangingPunct="1"/>
            <a:endParaRPr lang="en-US" altLang="en-US" sz="1600">
              <a:solidFill>
                <a:srgbClr val="000000"/>
              </a:solidFill>
              <a:latin typeface="Times New Roman" charset="0"/>
              <a:cs typeface=""/>
            </a:endParaRPr>
          </a:p>
          <a:p>
            <a:pPr eaLnBrk="1" hangingPunct="1"/>
            <a:endParaRPr lang="en-US" altLang="en-US" sz="1600">
              <a:solidFill>
                <a:srgbClr val="000000"/>
              </a:solidFill>
              <a:latin typeface="Times New Roman" charset="0"/>
              <a:cs typeface=""/>
            </a:endParaRPr>
          </a:p>
        </p:txBody>
      </p:sp>
      <p:sp>
        <p:nvSpPr>
          <p:cNvPr id="72707" name="Rectangle 6"/>
          <p:cNvSpPr>
            <a:spLocks noChangeArrowheads="1"/>
          </p:cNvSpPr>
          <p:nvPr/>
        </p:nvSpPr>
        <p:spPr bwMode="auto">
          <a:xfrm>
            <a:off x="2133601" y="354013"/>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600">
              <a:solidFill>
                <a:srgbClr val="000000"/>
              </a:solidFill>
              <a:latin typeface="Times New Roman" charset="0"/>
              <a:cs typeface=""/>
            </a:endParaRPr>
          </a:p>
        </p:txBody>
      </p:sp>
      <p:sp>
        <p:nvSpPr>
          <p:cNvPr id="122884" name="Rectangle 7"/>
          <p:cNvSpPr>
            <a:spLocks noGrp="1" noChangeArrowheads="1"/>
          </p:cNvSpPr>
          <p:nvPr>
            <p:ph type="title"/>
          </p:nvPr>
        </p:nvSpPr>
        <p:spPr>
          <a:xfrm>
            <a:off x="1524000" y="228600"/>
            <a:ext cx="7772400" cy="457200"/>
          </a:xfrm>
        </p:spPr>
        <p:txBody>
          <a:bodyPr rtlCol="0">
            <a:normAutofit fontScale="90000"/>
          </a:bodyPr>
          <a:lstStyle/>
          <a:p>
            <a:pPr algn="l" defTabSz="456880" eaLnBrk="1" fontAlgn="auto" hangingPunct="1">
              <a:spcAft>
                <a:spcPts val="0"/>
              </a:spcAft>
              <a:defRPr/>
            </a:pPr>
            <a:r>
              <a:rPr lang="en-US" sz="2800">
                <a:solidFill>
                  <a:srgbClr val="000000"/>
                </a:solidFill>
                <a:latin typeface="Times New Roman" charset="0"/>
                <a:ea typeface="+mj-ea"/>
                <a:cs typeface="+mj-cs"/>
              </a:rPr>
              <a:t>Steps of the phylogenetic analysis</a:t>
            </a:r>
            <a:endParaRPr lang="en-US">
              <a:latin typeface="Times New Roman" charset="0"/>
              <a:ea typeface="+mj-ea"/>
              <a:cs typeface="+mj-cs"/>
            </a:endParaRPr>
          </a:p>
        </p:txBody>
      </p:sp>
    </p:spTree>
    <p:extLst>
      <p:ext uri="{BB962C8B-B14F-4D97-AF65-F5344CB8AC3E}">
        <p14:creationId xmlns:p14="http://schemas.microsoft.com/office/powerpoint/2010/main" val="1400414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ctrTitle"/>
          </p:nvPr>
        </p:nvSpPr>
        <p:spPr>
          <a:xfrm>
            <a:off x="1524000" y="0"/>
            <a:ext cx="8229600" cy="685800"/>
          </a:xfrm>
        </p:spPr>
        <p:txBody>
          <a:bodyPr/>
          <a:lstStyle/>
          <a:p>
            <a:pPr algn="l" eaLnBrk="1" hangingPunct="1"/>
            <a:r>
              <a:rPr lang="en-US" altLang="en-US" sz="3200">
                <a:latin typeface="Times New Roman" charset="0"/>
                <a:ea typeface="ＭＳ Ｐゴシック" charset="-128"/>
              </a:rPr>
              <a:t>Phylogenetic reconstruction - </a:t>
            </a:r>
            <a:r>
              <a:rPr lang="en-US" altLang="en-US" sz="3200" b="1">
                <a:solidFill>
                  <a:srgbClr val="FF0066"/>
                </a:solidFill>
                <a:latin typeface="Times New Roman" charset="0"/>
                <a:ea typeface="ＭＳ Ｐゴシック" charset="-128"/>
              </a:rPr>
              <a:t>How</a:t>
            </a:r>
            <a:endParaRPr lang="en-US" altLang="en-US">
              <a:latin typeface="Times New Roman" charset="0"/>
              <a:ea typeface="ＭＳ Ｐゴシック" charset="-128"/>
            </a:endParaRPr>
          </a:p>
        </p:txBody>
      </p:sp>
      <p:sp>
        <p:nvSpPr>
          <p:cNvPr id="74754" name="Rectangle 4"/>
          <p:cNvSpPr>
            <a:spLocks noChangeArrowheads="1"/>
          </p:cNvSpPr>
          <p:nvPr/>
        </p:nvSpPr>
        <p:spPr bwMode="auto">
          <a:xfrm>
            <a:off x="851337" y="1203435"/>
            <a:ext cx="11025353"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b="1">
                <a:solidFill>
                  <a:srgbClr val="000000"/>
                </a:solidFill>
                <a:latin typeface="Times New Roman" charset="0"/>
                <a:cs typeface=""/>
              </a:rPr>
              <a:t>Distance analyses</a:t>
            </a:r>
            <a:endParaRPr lang="en-US" altLang="en-US">
              <a:solidFill>
                <a:srgbClr val="000000"/>
              </a:solidFill>
              <a:latin typeface="Times New Roman" charset="0"/>
              <a:cs typeface=""/>
            </a:endParaRPr>
          </a:p>
          <a:p>
            <a:pPr lvl="1" indent="0" eaLnBrk="1" hangingPunct="1"/>
            <a:r>
              <a:rPr lang="en-US" altLang="en-US">
                <a:solidFill>
                  <a:srgbClr val="000000"/>
                </a:solidFill>
                <a:latin typeface="Times New Roman" charset="0"/>
                <a:cs typeface=""/>
              </a:rPr>
              <a:t>calculate pairwise distances </a:t>
            </a:r>
          </a:p>
          <a:p>
            <a:pPr lvl="1" indent="0" eaLnBrk="1" hangingPunct="1"/>
            <a:r>
              <a:rPr lang="en-US" altLang="en-US">
                <a:solidFill>
                  <a:srgbClr val="000000"/>
                </a:solidFill>
                <a:latin typeface="Times New Roman" charset="0"/>
                <a:cs typeface=""/>
              </a:rPr>
              <a:t>(different distance measures, correction for multiple hits, correction for codon bias) </a:t>
            </a:r>
          </a:p>
          <a:p>
            <a:pPr lvl="1" indent="0" eaLnBrk="1" hangingPunct="1"/>
            <a:endParaRPr lang="en-US" altLang="en-US">
              <a:solidFill>
                <a:srgbClr val="000000"/>
              </a:solidFill>
              <a:latin typeface="Times New Roman" charset="0"/>
              <a:cs typeface=""/>
            </a:endParaRPr>
          </a:p>
          <a:p>
            <a:pPr lvl="1" indent="0" eaLnBrk="1" hangingPunct="1"/>
            <a:r>
              <a:rPr lang="en-US" altLang="en-US">
                <a:solidFill>
                  <a:srgbClr val="000000"/>
                </a:solidFill>
                <a:latin typeface="Times New Roman" charset="0"/>
                <a:cs typeface=""/>
              </a:rPr>
              <a:t>make distance matrix (table of pairwise corrected distances)</a:t>
            </a:r>
          </a:p>
          <a:p>
            <a:pPr lvl="1" indent="0" eaLnBrk="1" hangingPunct="1"/>
            <a:endParaRPr lang="en-US" altLang="en-US">
              <a:solidFill>
                <a:srgbClr val="000000"/>
              </a:solidFill>
              <a:latin typeface="Times New Roman" charset="0"/>
              <a:cs typeface=""/>
            </a:endParaRPr>
          </a:p>
          <a:p>
            <a:pPr lvl="1" indent="0" eaLnBrk="1" hangingPunct="1"/>
            <a:r>
              <a:rPr lang="en-US" altLang="en-US">
                <a:solidFill>
                  <a:srgbClr val="000000"/>
                </a:solidFill>
                <a:latin typeface="Times New Roman" charset="0"/>
                <a:cs typeface=""/>
              </a:rPr>
              <a:t>calculate tree from distance matrix</a:t>
            </a:r>
          </a:p>
          <a:p>
            <a:pPr eaLnBrk="1" hangingPunct="1"/>
            <a:endParaRPr lang="en-US" altLang="en-US">
              <a:solidFill>
                <a:srgbClr val="000000"/>
              </a:solidFill>
              <a:latin typeface="Times New Roman" charset="0"/>
              <a:cs typeface=""/>
            </a:endParaRPr>
          </a:p>
          <a:p>
            <a:pPr lvl="2" indent="0" eaLnBrk="1" hangingPunct="1"/>
            <a:r>
              <a:rPr lang="en-US" altLang="en-US" err="1">
                <a:solidFill>
                  <a:srgbClr val="000000"/>
                </a:solidFill>
                <a:latin typeface="Times New Roman" charset="0"/>
                <a:cs typeface=""/>
              </a:rPr>
              <a:t>i</a:t>
            </a:r>
            <a:r>
              <a:rPr lang="en-US" altLang="en-US">
                <a:solidFill>
                  <a:srgbClr val="000000"/>
                </a:solidFill>
                <a:latin typeface="Times New Roman" charset="0"/>
                <a:cs typeface=""/>
              </a:rPr>
              <a:t>) using optimality criterion </a:t>
            </a:r>
          </a:p>
          <a:p>
            <a:pPr lvl="2" indent="0" eaLnBrk="1" hangingPunct="1"/>
            <a:r>
              <a:rPr lang="en-US" altLang="en-US">
                <a:solidFill>
                  <a:srgbClr val="000000"/>
                </a:solidFill>
                <a:latin typeface="Times New Roman" charset="0"/>
                <a:cs typeface=""/>
              </a:rPr>
              <a:t>(e.g.: smallest error between distance matrix and distances in tree (very popular in people with a physics background), </a:t>
            </a:r>
            <a:br>
              <a:rPr lang="en-US" altLang="en-US">
                <a:solidFill>
                  <a:srgbClr val="000000"/>
                </a:solidFill>
                <a:latin typeface="Times New Roman" charset="0"/>
                <a:cs typeface=""/>
              </a:rPr>
            </a:br>
            <a:r>
              <a:rPr lang="en-US" altLang="en-US">
                <a:solidFill>
                  <a:srgbClr val="000000"/>
                </a:solidFill>
                <a:latin typeface="Times New Roman" charset="0"/>
                <a:cs typeface=""/>
              </a:rPr>
              <a:t>or use </a:t>
            </a:r>
          </a:p>
          <a:p>
            <a:pPr lvl="2" indent="0" eaLnBrk="1" hangingPunct="1"/>
            <a:r>
              <a:rPr lang="en-US" altLang="en-US">
                <a:solidFill>
                  <a:srgbClr val="000000"/>
                </a:solidFill>
                <a:latin typeface="Times New Roman" charset="0"/>
                <a:cs typeface=""/>
              </a:rPr>
              <a:t>ii) algorithmic approaches (UPGMA or neighbor joining) – very fast, popular with students of </a:t>
            </a:r>
            <a:r>
              <a:rPr lang="en-US" b="0" i="0" u="none" strike="noStrike">
                <a:solidFill>
                  <a:srgbClr val="202124"/>
                </a:solidFill>
                <a:effectLst/>
                <a:latin typeface="Google Sans"/>
              </a:rPr>
              <a:t>Masatoshi </a:t>
            </a:r>
            <a:r>
              <a:rPr lang="en-US" b="0" i="0" u="none" strike="noStrike" err="1">
                <a:solidFill>
                  <a:srgbClr val="202124"/>
                </a:solidFill>
                <a:effectLst/>
                <a:latin typeface="Google Sans"/>
              </a:rPr>
              <a:t>Nei</a:t>
            </a:r>
            <a:endParaRPr lang="en-US" altLang="en-US">
              <a:solidFill>
                <a:srgbClr val="000000"/>
              </a:solidFill>
              <a:latin typeface="Times New Roman" charset="0"/>
              <a:cs typeface=""/>
            </a:endParaRPr>
          </a:p>
        </p:txBody>
      </p:sp>
    </p:spTree>
    <p:extLst>
      <p:ext uri="{BB962C8B-B14F-4D97-AF65-F5344CB8AC3E}">
        <p14:creationId xmlns:p14="http://schemas.microsoft.com/office/powerpoint/2010/main" val="234838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2B002-F443-2349-A0FD-DBE05AAF6782}"/>
              </a:ext>
            </a:extLst>
          </p:cNvPr>
          <p:cNvSpPr>
            <a:spLocks noGrp="1"/>
          </p:cNvSpPr>
          <p:nvPr>
            <p:ph type="title"/>
          </p:nvPr>
        </p:nvSpPr>
        <p:spPr>
          <a:xfrm>
            <a:off x="1524000" y="274638"/>
            <a:ext cx="9071113" cy="1143000"/>
          </a:xfrm>
        </p:spPr>
        <p:txBody>
          <a:bodyPr/>
          <a:lstStyle/>
          <a:p>
            <a:r>
              <a:rPr lang="en-US" sz="3200" b="1"/>
              <a:t>Algorithmic approaches </a:t>
            </a:r>
            <a:r>
              <a:rPr lang="en-US" sz="2800"/>
              <a:t>(no global optimality criterion)</a:t>
            </a:r>
          </a:p>
        </p:txBody>
      </p:sp>
      <p:pic>
        <p:nvPicPr>
          <p:cNvPr id="6" name="Content Placeholder 5">
            <a:extLst>
              <a:ext uri="{FF2B5EF4-FFF2-40B4-BE49-F238E27FC236}">
                <a16:creationId xmlns:a16="http://schemas.microsoft.com/office/drawing/2014/main" id="{0DA32E3B-4605-074D-90A9-2BD91BAFC378}"/>
              </a:ext>
            </a:extLst>
          </p:cNvPr>
          <p:cNvPicPr>
            <a:picLocks noGrp="1" noChangeAspect="1"/>
          </p:cNvPicPr>
          <p:nvPr>
            <p:ph idx="1"/>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98634" y="1166018"/>
            <a:ext cx="3562992" cy="4525963"/>
          </a:xfrm>
        </p:spPr>
      </p:pic>
      <p:sp>
        <p:nvSpPr>
          <p:cNvPr id="7" name="TextBox 6">
            <a:extLst>
              <a:ext uri="{FF2B5EF4-FFF2-40B4-BE49-F238E27FC236}">
                <a16:creationId xmlns:a16="http://schemas.microsoft.com/office/drawing/2014/main" id="{6AE31207-6E4D-6740-8EA7-76C8248FA009}"/>
              </a:ext>
            </a:extLst>
          </p:cNvPr>
          <p:cNvSpPr txBox="1"/>
          <p:nvPr/>
        </p:nvSpPr>
        <p:spPr>
          <a:xfrm>
            <a:off x="608230" y="5792466"/>
            <a:ext cx="4320413" cy="830997"/>
          </a:xfrm>
          <a:prstGeom prst="rect">
            <a:avLst/>
          </a:prstGeom>
          <a:noFill/>
        </p:spPr>
        <p:txBody>
          <a:bodyPr wrap="none" rtlCol="0">
            <a:spAutoFit/>
          </a:bodyPr>
          <a:lstStyle/>
          <a:p>
            <a:r>
              <a:rPr lang="en-US"/>
              <a:t>Principle of </a:t>
            </a:r>
            <a:r>
              <a:rPr lang="en-US" b="1"/>
              <a:t>Neighbor Joining</a:t>
            </a:r>
          </a:p>
          <a:p>
            <a:r>
              <a:rPr lang="en-US"/>
              <a:t>From </a:t>
            </a:r>
            <a:r>
              <a:rPr lang="en-US">
                <a:hlinkClick r:id="rId4"/>
              </a:rPr>
              <a:t>Wikipedia</a:t>
            </a:r>
            <a:r>
              <a:rPr lang="en-US"/>
              <a:t>  </a:t>
            </a:r>
          </a:p>
        </p:txBody>
      </p:sp>
      <p:sp>
        <p:nvSpPr>
          <p:cNvPr id="8" name="TextBox 7">
            <a:extLst>
              <a:ext uri="{FF2B5EF4-FFF2-40B4-BE49-F238E27FC236}">
                <a16:creationId xmlns:a16="http://schemas.microsoft.com/office/drawing/2014/main" id="{F53BEAE0-7D84-2E4F-941C-E41909B27963}"/>
              </a:ext>
            </a:extLst>
          </p:cNvPr>
          <p:cNvSpPr txBox="1"/>
          <p:nvPr/>
        </p:nvSpPr>
        <p:spPr>
          <a:xfrm>
            <a:off x="6201815" y="5884799"/>
            <a:ext cx="4479070" cy="738664"/>
          </a:xfrm>
          <a:prstGeom prst="rect">
            <a:avLst/>
          </a:prstGeom>
          <a:noFill/>
        </p:spPr>
        <p:txBody>
          <a:bodyPr wrap="square" rtlCol="0">
            <a:spAutoFit/>
          </a:bodyPr>
          <a:lstStyle/>
          <a:p>
            <a:r>
              <a:rPr lang="en-US" b="1"/>
              <a:t>UPGMA </a:t>
            </a:r>
            <a:r>
              <a:rPr lang="en-US" sz="1800"/>
              <a:t>from Richard Edwards (</a:t>
            </a:r>
            <a:r>
              <a:rPr lang="en-US" sz="1800">
                <a:hlinkClick r:id="rId5"/>
              </a:rPr>
              <a:t>here</a:t>
            </a:r>
            <a:r>
              <a:rPr lang="en-US" sz="1800"/>
              <a:t>)</a:t>
            </a:r>
          </a:p>
          <a:p>
            <a:r>
              <a:rPr lang="en-US" sz="1800">
                <a:hlinkClick r:id="rId6"/>
              </a:rPr>
              <a:t>Wikipedia</a:t>
            </a:r>
            <a:r>
              <a:rPr lang="en-US" sz="1800"/>
              <a:t> also has a good work through.</a:t>
            </a:r>
          </a:p>
        </p:txBody>
      </p:sp>
      <p:pic>
        <p:nvPicPr>
          <p:cNvPr id="9" name="Picture 8">
            <a:extLst>
              <a:ext uri="{FF2B5EF4-FFF2-40B4-BE49-F238E27FC236}">
                <a16:creationId xmlns:a16="http://schemas.microsoft.com/office/drawing/2014/main" id="{3E03DD0B-EDDD-3244-98D9-DB2F5871661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544192" y="1539835"/>
            <a:ext cx="5037774" cy="3778330"/>
          </a:xfrm>
          <a:prstGeom prst="rect">
            <a:avLst/>
          </a:prstGeom>
        </p:spPr>
      </p:pic>
    </p:spTree>
    <p:extLst>
      <p:ext uri="{BB962C8B-B14F-4D97-AF65-F5344CB8AC3E}">
        <p14:creationId xmlns:p14="http://schemas.microsoft.com/office/powerpoint/2010/main" val="1810301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FFFFED-D327-CA4F-90F4-FD25C65AA2D8}"/>
              </a:ext>
            </a:extLst>
          </p:cNvPr>
          <p:cNvSpPr>
            <a:spLocks noGrp="1"/>
          </p:cNvSpPr>
          <p:nvPr>
            <p:ph idx="1"/>
          </p:nvPr>
        </p:nvSpPr>
        <p:spPr>
          <a:xfrm>
            <a:off x="622494" y="1110394"/>
            <a:ext cx="11272943" cy="5994887"/>
          </a:xfrm>
        </p:spPr>
        <p:txBody>
          <a:bodyPr/>
          <a:lstStyle/>
          <a:p>
            <a:r>
              <a:rPr lang="en-US" b="1"/>
              <a:t>Parsimony:  </a:t>
            </a:r>
            <a:r>
              <a:rPr lang="en-US"/>
              <a:t>Find the tree (or trees) that explains data with the smallest number of substitutions (aka as </a:t>
            </a:r>
            <a:r>
              <a:rPr lang="en-US">
                <a:hlinkClick r:id="rId2"/>
              </a:rPr>
              <a:t>Occam’s razor</a:t>
            </a:r>
            <a:r>
              <a:rPr lang="en-US"/>
              <a:t>).</a:t>
            </a:r>
          </a:p>
          <a:p>
            <a:pPr marL="0" indent="0">
              <a:buNone/>
            </a:pPr>
            <a:r>
              <a:rPr lang="en-US" sz="2000"/>
              <a:t>	Note: parsimony does poorly in the presence of short and long branches</a:t>
            </a:r>
          </a:p>
          <a:p>
            <a:pPr marL="0" indent="0">
              <a:buNone/>
            </a:pPr>
            <a:endParaRPr lang="en-US" sz="2000"/>
          </a:p>
          <a:p>
            <a:r>
              <a:rPr lang="en-US" b="1"/>
              <a:t>Maximum Likelihood:  </a:t>
            </a:r>
            <a:r>
              <a:rPr lang="en-US"/>
              <a:t>Find the tree and model that make the dataset most probable.</a:t>
            </a:r>
            <a:br>
              <a:rPr lang="en-US"/>
            </a:br>
            <a:r>
              <a:rPr lang="en-US" sz="2000"/>
              <a:t>Note: the probability of an individual data set is tiny.  Usually a 0, followed by several 10000 zeros.  -</a:t>
            </a:r>
            <a:r>
              <a:rPr lang="en-US" sz="2000" err="1"/>
              <a:t>LogL</a:t>
            </a:r>
            <a:r>
              <a:rPr lang="en-US" sz="2000"/>
              <a:t> values of 90000 are common.  </a:t>
            </a:r>
          </a:p>
          <a:p>
            <a:endParaRPr lang="en-US" sz="2000"/>
          </a:p>
          <a:p>
            <a:r>
              <a:rPr lang="en-US" b="1"/>
              <a:t>Bayesian Approach:  </a:t>
            </a:r>
            <a:r>
              <a:rPr lang="en-US"/>
              <a:t>Find the tree and model that are most probable given the data and prior information.</a:t>
            </a:r>
            <a:br>
              <a:rPr lang="en-US"/>
            </a:br>
            <a:r>
              <a:rPr lang="en-US" sz="2000"/>
              <a:t>Note:  The Bayesian analysis and the biased random walk in parameter space use the likelihood (but not the maximum likelihood) associated with the points in in parameter space.  </a:t>
            </a:r>
          </a:p>
        </p:txBody>
      </p:sp>
      <p:sp>
        <p:nvSpPr>
          <p:cNvPr id="5" name="Rectangle 2">
            <a:extLst>
              <a:ext uri="{FF2B5EF4-FFF2-40B4-BE49-F238E27FC236}">
                <a16:creationId xmlns:a16="http://schemas.microsoft.com/office/drawing/2014/main" id="{FD5FC21E-F12E-B701-FE9F-13CC040E4BCB}"/>
              </a:ext>
            </a:extLst>
          </p:cNvPr>
          <p:cNvSpPr txBox="1">
            <a:spLocks noChangeArrowheads="1"/>
          </p:cNvSpPr>
          <p:nvPr/>
        </p:nvSpPr>
        <p:spPr bwMode="auto">
          <a:xfrm>
            <a:off x="622494" y="184494"/>
            <a:ext cx="994307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ctr" anchorCtr="0" compatLnSpc="1">
            <a:prstTxWarp prst="textNoShape">
              <a:avLst/>
            </a:prstTxWarp>
          </a:bodyPr>
          <a:lstStyle>
            <a:lvl1pPr algn="ctr" defTabSz="455613"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5613"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5613"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5613"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5613"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eaLnBrk="1" hangingPunct="1"/>
            <a:r>
              <a:rPr lang="en-US" altLang="en-US">
                <a:ea typeface="ＭＳ Ｐゴシック" charset="-128"/>
              </a:rPr>
              <a:t>Phylogenetic reconstruction - </a:t>
            </a:r>
            <a:r>
              <a:rPr lang="en-US" altLang="en-US" b="1">
                <a:solidFill>
                  <a:srgbClr val="FF0066"/>
                </a:solidFill>
                <a:ea typeface="ＭＳ Ｐゴシック" charset="-128"/>
              </a:rPr>
              <a:t>How</a:t>
            </a:r>
            <a:endParaRPr lang="en-US" altLang="en-US">
              <a:ea typeface="ＭＳ Ｐゴシック" charset="-128"/>
            </a:endParaRPr>
          </a:p>
        </p:txBody>
      </p:sp>
    </p:spTree>
    <p:extLst>
      <p:ext uri="{BB962C8B-B14F-4D97-AF65-F5344CB8AC3E}">
        <p14:creationId xmlns:p14="http://schemas.microsoft.com/office/powerpoint/2010/main" val="2492793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3"/>
          <p:cNvSpPr>
            <a:spLocks noGrp="1" noChangeArrowheads="1"/>
          </p:cNvSpPr>
          <p:nvPr>
            <p:ph type="body" idx="1"/>
          </p:nvPr>
        </p:nvSpPr>
        <p:spPr>
          <a:xfrm>
            <a:off x="378372" y="457200"/>
            <a:ext cx="10583918" cy="5943600"/>
          </a:xfrm>
        </p:spPr>
        <p:txBody>
          <a:bodyPr rtlCol="0">
            <a:normAutofit fontScale="92500"/>
          </a:bodyPr>
          <a:lstStyle/>
          <a:p>
            <a:pPr marL="342659" indent="-342659" defTabSz="456880" eaLnBrk="1" fontAlgn="auto" hangingPunct="1">
              <a:lnSpc>
                <a:spcPct val="120000"/>
              </a:lnSpc>
              <a:spcBef>
                <a:spcPct val="0"/>
              </a:spcBef>
              <a:spcAft>
                <a:spcPts val="0"/>
              </a:spcAft>
              <a:buNone/>
              <a:defRPr/>
            </a:pPr>
            <a:r>
              <a:rPr lang="en-US" sz="2400">
                <a:latin typeface="Times New Roman" charset="0"/>
                <a:ea typeface="+mn-ea"/>
                <a:cs typeface="+mn-cs"/>
              </a:rPr>
              <a:t>Else: </a:t>
            </a:r>
          </a:p>
          <a:p>
            <a:pPr marL="342659" indent="-342659" defTabSz="456880" eaLnBrk="1" fontAlgn="auto" hangingPunct="1">
              <a:lnSpc>
                <a:spcPct val="120000"/>
              </a:lnSpc>
              <a:spcBef>
                <a:spcPct val="0"/>
              </a:spcBef>
              <a:spcAft>
                <a:spcPts val="0"/>
              </a:spcAft>
              <a:buNone/>
              <a:defRPr/>
            </a:pPr>
            <a:r>
              <a:rPr lang="en-US" sz="2400">
                <a:latin typeface="Times New Roman" charset="0"/>
                <a:ea typeface="+mn-ea"/>
                <a:cs typeface="+mn-cs"/>
              </a:rPr>
              <a:t>spectral analyses, like evolutionary parsimony, look only at patterns of substitutions,</a:t>
            </a:r>
          </a:p>
          <a:p>
            <a:pPr marL="342659" indent="-342659" defTabSz="456880" eaLnBrk="1" fontAlgn="auto" hangingPunct="1">
              <a:lnSpc>
                <a:spcPct val="120000"/>
              </a:lnSpc>
              <a:spcBef>
                <a:spcPct val="0"/>
              </a:spcBef>
              <a:spcAft>
                <a:spcPts val="0"/>
              </a:spcAft>
              <a:buNone/>
              <a:defRPr/>
            </a:pPr>
            <a:endParaRPr lang="en-US" sz="2400">
              <a:latin typeface="Times New Roman" charset="0"/>
              <a:ea typeface="+mn-ea"/>
              <a:cs typeface="+mn-cs"/>
            </a:endParaRPr>
          </a:p>
          <a:p>
            <a:pPr marL="342659" indent="-342659" defTabSz="456880" eaLnBrk="1" fontAlgn="auto" hangingPunct="1">
              <a:lnSpc>
                <a:spcPct val="120000"/>
              </a:lnSpc>
              <a:spcBef>
                <a:spcPct val="0"/>
              </a:spcBef>
              <a:spcAft>
                <a:spcPts val="0"/>
              </a:spcAft>
              <a:buNone/>
              <a:defRPr/>
            </a:pPr>
            <a:r>
              <a:rPr lang="en-US" sz="2400">
                <a:latin typeface="Times New Roman" charset="0"/>
                <a:ea typeface="+mn-ea"/>
                <a:cs typeface="+mn-cs"/>
              </a:rPr>
              <a:t>Another way to categorize methods of phylogenetic reconstruction is to ask if they are using</a:t>
            </a:r>
            <a:r>
              <a:rPr lang="en-US" sz="2000">
                <a:latin typeface="Times New Roman" charset="0"/>
                <a:ea typeface="+mn-ea"/>
                <a:cs typeface="+mn-cs"/>
              </a:rPr>
              <a:t> </a:t>
            </a:r>
          </a:p>
          <a:p>
            <a:pPr marL="342659" indent="-342659" defTabSz="456880" eaLnBrk="1" fontAlgn="auto" hangingPunct="1">
              <a:lnSpc>
                <a:spcPct val="120000"/>
              </a:lnSpc>
              <a:spcBef>
                <a:spcPct val="0"/>
              </a:spcBef>
              <a:spcAft>
                <a:spcPts val="0"/>
              </a:spcAft>
              <a:buNone/>
              <a:defRPr/>
            </a:pPr>
            <a:endParaRPr lang="en-US" sz="2000">
              <a:latin typeface="Times New Roman" charset="0"/>
              <a:ea typeface="+mn-ea"/>
              <a:cs typeface="+mn-cs"/>
            </a:endParaRPr>
          </a:p>
          <a:p>
            <a:pPr marL="342659" indent="-342659" defTabSz="456880" eaLnBrk="1" fontAlgn="auto" hangingPunct="1">
              <a:lnSpc>
                <a:spcPct val="120000"/>
              </a:lnSpc>
              <a:spcBef>
                <a:spcPct val="0"/>
              </a:spcBef>
              <a:spcAft>
                <a:spcPts val="0"/>
              </a:spcAft>
              <a:buNone/>
              <a:defRPr/>
            </a:pPr>
            <a:r>
              <a:rPr lang="en-US" sz="2400">
                <a:latin typeface="Times New Roman" charset="0"/>
                <a:ea typeface="+mn-ea"/>
                <a:cs typeface="+mn-cs"/>
              </a:rPr>
              <a:t>an </a:t>
            </a:r>
            <a:r>
              <a:rPr lang="en-US" sz="2400">
                <a:solidFill>
                  <a:srgbClr val="FF0066"/>
                </a:solidFill>
                <a:latin typeface="Times New Roman" charset="0"/>
                <a:ea typeface="+mn-ea"/>
                <a:cs typeface="+mn-cs"/>
              </a:rPr>
              <a:t>optimality criterion</a:t>
            </a:r>
            <a:r>
              <a:rPr lang="en-US" sz="2400">
                <a:latin typeface="Times New Roman" charset="0"/>
                <a:ea typeface="+mn-ea"/>
                <a:cs typeface="+mn-cs"/>
              </a:rPr>
              <a:t> (e.g.: smallest error between distance matrix and distances in tree, least number of steps, highest probability), or </a:t>
            </a:r>
          </a:p>
          <a:p>
            <a:pPr marL="342659" indent="-342659" defTabSz="456880" eaLnBrk="1" fontAlgn="auto" hangingPunct="1">
              <a:lnSpc>
                <a:spcPct val="120000"/>
              </a:lnSpc>
              <a:spcBef>
                <a:spcPct val="0"/>
              </a:spcBef>
              <a:spcAft>
                <a:spcPts val="0"/>
              </a:spcAft>
              <a:buNone/>
              <a:defRPr/>
            </a:pPr>
            <a:endParaRPr lang="en-US" sz="2400">
              <a:latin typeface="Times New Roman" charset="0"/>
              <a:ea typeface="+mn-ea"/>
              <a:cs typeface="+mn-cs"/>
            </a:endParaRPr>
          </a:p>
          <a:p>
            <a:pPr marL="342659" indent="-342659" defTabSz="456880" eaLnBrk="1" fontAlgn="auto" hangingPunct="1">
              <a:lnSpc>
                <a:spcPct val="120000"/>
              </a:lnSpc>
              <a:spcBef>
                <a:spcPct val="0"/>
              </a:spcBef>
              <a:spcAft>
                <a:spcPts val="0"/>
              </a:spcAft>
              <a:buNone/>
              <a:defRPr/>
            </a:pPr>
            <a:r>
              <a:rPr lang="en-US" sz="2400">
                <a:solidFill>
                  <a:srgbClr val="FF0066"/>
                </a:solidFill>
                <a:latin typeface="Times New Roman" charset="0"/>
                <a:ea typeface="+mn-ea"/>
                <a:cs typeface="+mn-cs"/>
              </a:rPr>
              <a:t>algorithmic approaches</a:t>
            </a:r>
            <a:r>
              <a:rPr lang="en-US" sz="2400">
                <a:latin typeface="Times New Roman" charset="0"/>
                <a:ea typeface="+mn-ea"/>
                <a:cs typeface="+mn-cs"/>
              </a:rPr>
              <a:t> (UPGMA or neighbor joining)</a:t>
            </a:r>
          </a:p>
          <a:p>
            <a:pPr marL="342659" indent="-342659" defTabSz="456880" eaLnBrk="1" fontAlgn="auto" hangingPunct="1">
              <a:lnSpc>
                <a:spcPct val="120000"/>
              </a:lnSpc>
              <a:spcBef>
                <a:spcPct val="0"/>
              </a:spcBef>
              <a:spcAft>
                <a:spcPts val="0"/>
              </a:spcAft>
              <a:buNone/>
              <a:defRPr/>
            </a:pPr>
            <a:endParaRPr lang="en-US" sz="2400">
              <a:latin typeface="Times New Roman" charset="0"/>
              <a:ea typeface="+mn-ea"/>
              <a:cs typeface="+mn-cs"/>
            </a:endParaRPr>
          </a:p>
          <a:p>
            <a:pPr marL="342659" indent="-342659" defTabSz="456880" eaLnBrk="1" fontAlgn="auto" hangingPunct="1">
              <a:lnSpc>
                <a:spcPct val="120000"/>
              </a:lnSpc>
              <a:spcBef>
                <a:spcPct val="0"/>
              </a:spcBef>
              <a:spcAft>
                <a:spcPts val="0"/>
              </a:spcAft>
              <a:buNone/>
              <a:defRPr/>
            </a:pPr>
            <a:endParaRPr lang="en-US" sz="2400">
              <a:latin typeface="Times New Roman" charset="0"/>
              <a:ea typeface="+mn-ea"/>
              <a:cs typeface="+mn-cs"/>
            </a:endParaRPr>
          </a:p>
          <a:p>
            <a:pPr marL="342659" indent="-342659" defTabSz="456880" eaLnBrk="1" fontAlgn="auto" hangingPunct="1">
              <a:lnSpc>
                <a:spcPct val="120000"/>
              </a:lnSpc>
              <a:spcBef>
                <a:spcPct val="0"/>
              </a:spcBef>
              <a:spcAft>
                <a:spcPts val="0"/>
              </a:spcAft>
              <a:buNone/>
              <a:defRPr/>
            </a:pPr>
            <a:r>
              <a:rPr lang="en-US" sz="2400">
                <a:latin typeface="Times New Roman" charset="0"/>
                <a:ea typeface="+mn-ea"/>
                <a:cs typeface="+mn-cs"/>
              </a:rPr>
              <a:t>Packages and programs available:  </a:t>
            </a:r>
            <a:br>
              <a:rPr lang="en-US" sz="2400">
                <a:latin typeface="Times New Roman" charset="0"/>
                <a:ea typeface="+mn-ea"/>
                <a:cs typeface="+mn-cs"/>
              </a:rPr>
            </a:br>
            <a:r>
              <a:rPr lang="en-US" sz="2400" b="1" err="1">
                <a:latin typeface="Times New Roman" charset="0"/>
                <a:ea typeface="+mn-ea"/>
                <a:cs typeface="+mn-cs"/>
              </a:rPr>
              <a:t>iqtree</a:t>
            </a:r>
            <a:r>
              <a:rPr lang="en-US" sz="2400">
                <a:latin typeface="Times New Roman" charset="0"/>
                <a:ea typeface="+mn-ea"/>
                <a:cs typeface="+mn-cs"/>
              </a:rPr>
              <a:t>, </a:t>
            </a:r>
            <a:r>
              <a:rPr lang="en-US" sz="2400" b="1" err="1">
                <a:latin typeface="Times New Roman" charset="0"/>
                <a:ea typeface="+mn-ea"/>
                <a:cs typeface="+mn-cs"/>
              </a:rPr>
              <a:t>MrBayes</a:t>
            </a:r>
            <a:r>
              <a:rPr lang="en-US" sz="2400">
                <a:latin typeface="Times New Roman" charset="0"/>
                <a:ea typeface="+mn-ea"/>
                <a:cs typeface="+mn-cs"/>
              </a:rPr>
              <a:t>, PAUP*, </a:t>
            </a:r>
            <a:r>
              <a:rPr lang="en-US" sz="2400" err="1">
                <a:latin typeface="Times New Roman" charset="0"/>
                <a:ea typeface="+mn-ea"/>
                <a:cs typeface="+mn-cs"/>
              </a:rPr>
              <a:t>phyml</a:t>
            </a:r>
            <a:r>
              <a:rPr lang="en-US" sz="2400">
                <a:latin typeface="Times New Roman" charset="0"/>
                <a:ea typeface="+mn-ea"/>
                <a:cs typeface="+mn-cs"/>
              </a:rPr>
              <a:t>, </a:t>
            </a:r>
            <a:r>
              <a:rPr lang="en-US" sz="2400" b="1" err="1">
                <a:latin typeface="Times New Roman" charset="0"/>
                <a:ea typeface="+mn-ea"/>
                <a:cs typeface="+mn-cs"/>
              </a:rPr>
              <a:t>raxml</a:t>
            </a:r>
            <a:r>
              <a:rPr lang="en-US" sz="2400">
                <a:latin typeface="Times New Roman" charset="0"/>
                <a:ea typeface="+mn-ea"/>
                <a:cs typeface="+mn-cs"/>
              </a:rPr>
              <a:t>, PHYLIP, PAML, Tree-Puzzle, </a:t>
            </a:r>
            <a:r>
              <a:rPr lang="en-US" sz="2400" err="1">
                <a:latin typeface="Times New Roman" charset="0"/>
                <a:ea typeface="+mn-ea"/>
                <a:cs typeface="+mn-cs"/>
              </a:rPr>
              <a:t>clustalw</a:t>
            </a:r>
            <a:r>
              <a:rPr lang="en-US" sz="2400">
                <a:latin typeface="Times New Roman" charset="0"/>
                <a:ea typeface="+mn-ea"/>
                <a:cs typeface="+mn-cs"/>
              </a:rPr>
              <a:t>, </a:t>
            </a:r>
            <a:r>
              <a:rPr lang="en-US" sz="2400" err="1">
                <a:latin typeface="Times New Roman" charset="0"/>
                <a:ea typeface="+mn-ea"/>
                <a:cs typeface="+mn-cs"/>
              </a:rPr>
              <a:t>PhyloGenie</a:t>
            </a:r>
            <a:r>
              <a:rPr lang="en-US" sz="2400">
                <a:latin typeface="Times New Roman" charset="0"/>
                <a:ea typeface="+mn-ea"/>
                <a:cs typeface="+mn-cs"/>
              </a:rPr>
              <a:t>, </a:t>
            </a:r>
            <a:r>
              <a:rPr lang="en-US" sz="2400" err="1">
                <a:latin typeface="Times New Roman" charset="0"/>
                <a:ea typeface="+mn-ea"/>
                <a:cs typeface="+mn-cs"/>
              </a:rPr>
              <a:t>HyPhy</a:t>
            </a:r>
            <a:r>
              <a:rPr lang="en-US" sz="2400">
                <a:latin typeface="Times New Roman" charset="0"/>
                <a:ea typeface="+mn-ea"/>
                <a:cs typeface="+mn-cs"/>
              </a:rPr>
              <a:t>, </a:t>
            </a:r>
            <a:r>
              <a:rPr lang="en-US" sz="2400" b="1" err="1">
                <a:latin typeface="Times New Roman" charset="0"/>
                <a:ea typeface="+mn-ea"/>
                <a:cs typeface="+mn-cs"/>
              </a:rPr>
              <a:t>seaview</a:t>
            </a:r>
            <a:r>
              <a:rPr lang="en-US" sz="2400">
                <a:latin typeface="Times New Roman" charset="0"/>
                <a:ea typeface="+mn-ea"/>
                <a:cs typeface="+mn-cs"/>
              </a:rPr>
              <a:t> (GUI for PHYLIP and </a:t>
            </a:r>
            <a:r>
              <a:rPr lang="en-US" sz="2400" err="1">
                <a:latin typeface="Times New Roman" charset="0"/>
                <a:ea typeface="+mn-ea"/>
                <a:cs typeface="+mn-cs"/>
              </a:rPr>
              <a:t>phyml</a:t>
            </a:r>
            <a:r>
              <a:rPr lang="en-US" sz="2400">
                <a:latin typeface="Times New Roman" charset="0"/>
                <a:ea typeface="+mn-ea"/>
                <a:cs typeface="+mn-cs"/>
              </a:rPr>
              <a:t>)</a:t>
            </a:r>
            <a:endParaRPr lang="en-US" sz="2000">
              <a:latin typeface="Times New Roman" charset="0"/>
              <a:ea typeface="+mn-ea"/>
              <a:cs typeface="+mn-cs"/>
            </a:endParaRPr>
          </a:p>
          <a:p>
            <a:pPr marL="342659" indent="-342659" defTabSz="456880" eaLnBrk="1" fontAlgn="auto" hangingPunct="1">
              <a:lnSpc>
                <a:spcPct val="90000"/>
              </a:lnSpc>
              <a:spcAft>
                <a:spcPts val="0"/>
              </a:spcAft>
              <a:buFont typeface="Arial"/>
              <a:buChar char="•"/>
              <a:defRPr/>
            </a:pPr>
            <a:endParaRPr lang="en-US" sz="2800">
              <a:latin typeface="Times New Roman" charset="0"/>
              <a:ea typeface="+mn-ea"/>
              <a:cs typeface="+mn-cs"/>
            </a:endParaRPr>
          </a:p>
        </p:txBody>
      </p:sp>
    </p:spTree>
    <p:extLst>
      <p:ext uri="{BB962C8B-B14F-4D97-AF65-F5344CB8AC3E}">
        <p14:creationId xmlns:p14="http://schemas.microsoft.com/office/powerpoint/2010/main" val="623823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9EDCF-71E5-C9AA-DF8D-55CA0EBEC103}"/>
              </a:ext>
            </a:extLst>
          </p:cNvPr>
          <p:cNvSpPr>
            <a:spLocks noGrp="1"/>
          </p:cNvSpPr>
          <p:nvPr>
            <p:ph type="title"/>
          </p:nvPr>
        </p:nvSpPr>
        <p:spPr>
          <a:xfrm>
            <a:off x="838200" y="0"/>
            <a:ext cx="10515600" cy="1325563"/>
          </a:xfrm>
        </p:spPr>
        <p:txBody>
          <a:bodyPr/>
          <a:lstStyle/>
          <a:p>
            <a:r>
              <a:rPr lang="en-US">
                <a:hlinkClick r:id="rId2"/>
              </a:rPr>
              <a:t>Ockham’s Razor </a:t>
            </a:r>
            <a:r>
              <a:rPr lang="en-US"/>
              <a:t>or the Parsimony Principle</a:t>
            </a:r>
          </a:p>
        </p:txBody>
      </p:sp>
      <p:pic>
        <p:nvPicPr>
          <p:cNvPr id="3" name="Picture 2">
            <a:extLst>
              <a:ext uri="{FF2B5EF4-FFF2-40B4-BE49-F238E27FC236}">
                <a16:creationId xmlns:a16="http://schemas.microsoft.com/office/drawing/2014/main" id="{9EE3ED08-5C56-89BC-7D12-FD6D24B874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93036" y="1147676"/>
            <a:ext cx="3041765" cy="2281324"/>
          </a:xfrm>
          <a:prstGeom prst="rect">
            <a:avLst/>
          </a:prstGeom>
        </p:spPr>
      </p:pic>
      <p:sp>
        <p:nvSpPr>
          <p:cNvPr id="4" name="TextBox 3">
            <a:extLst>
              <a:ext uri="{FF2B5EF4-FFF2-40B4-BE49-F238E27FC236}">
                <a16:creationId xmlns:a16="http://schemas.microsoft.com/office/drawing/2014/main" id="{6D82F72C-E58D-4681-01AF-458597B3BC4A}"/>
              </a:ext>
            </a:extLst>
          </p:cNvPr>
          <p:cNvSpPr txBox="1"/>
          <p:nvPr/>
        </p:nvSpPr>
        <p:spPr>
          <a:xfrm>
            <a:off x="457199" y="1453951"/>
            <a:ext cx="7744692"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Light" panose="020F0302020204030204"/>
                <a:ea typeface="+mn-ea"/>
                <a:cs typeface="+mn-cs"/>
              </a:rPr>
              <a:t>In the words of Sir Isaac Newton: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202122"/>
                </a:solidFill>
                <a:effectLst/>
                <a:uLnTx/>
                <a:uFillTx/>
                <a:latin typeface="Calibri Light" panose="020F0302020204030204"/>
                <a:ea typeface="+mn-ea"/>
                <a:cs typeface="+mn-cs"/>
              </a:rPr>
              <a:t>“We are to admit no more causes of natural things than such as are both true and sufficient to explain their appearances.”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202122"/>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202122"/>
                </a:solidFill>
                <a:effectLst/>
                <a:uLnTx/>
                <a:uFillTx/>
                <a:latin typeface="Calibri Light" panose="020F0302020204030204"/>
                <a:ea typeface="+mn-ea"/>
                <a:cs typeface="+mn-cs"/>
              </a:rPr>
              <a:t>We prefer the phylogeny or cladogram that explains the observed characters (sequence or others) with the fewest number of changes.  </a:t>
            </a:r>
            <a:endParaRPr kumimoji="0" lang="en-US" sz="32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315098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03C47ECB-7F6D-464D-9C1E-63812955F5B1}"/>
              </a:ext>
            </a:extLst>
          </p:cNvPr>
          <p:cNvSpPr>
            <a:spLocks noChangeArrowheads="1"/>
          </p:cNvSpPr>
          <p:nvPr/>
        </p:nvSpPr>
        <p:spPr bwMode="auto">
          <a:xfrm>
            <a:off x="609601" y="1997589"/>
            <a:ext cx="3237186" cy="3708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rPr>
              <a:t>  </a:t>
            </a:r>
            <a:endParaRPr lang="en-US" altLang="en-US" sz="15800">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5800" b="0" i="0" u="none" strike="noStrike" cap="none" normalizeH="0" baseline="0">
              <a:ln>
                <a:noFill/>
              </a:ln>
              <a:solidFill>
                <a:schemeClr val="tx1"/>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rPr>
              <a:t>From </a:t>
            </a:r>
            <a:r>
              <a:rPr kumimoji="0" lang="en-US" altLang="en-US" sz="1100" b="0" i="0" u="none" strike="noStrike" cap="none" normalizeH="0" baseline="0">
                <a:ln>
                  <a:noFill/>
                </a:ln>
                <a:solidFill>
                  <a:schemeClr val="tx1"/>
                </a:solidFill>
                <a:effectLst/>
                <a:latin typeface="Calibri" panose="020F0502020204030204" pitchFamily="34" charset="0"/>
                <a:hlinkClick r:id="rId2"/>
              </a:rPr>
              <a:t>https://evolution.berkeley.edu/evolibrary/teach/index.php</a:t>
            </a:r>
            <a:endParaRPr kumimoji="0" lang="en-US" altLang="en-US" sz="1100" b="0" i="0" u="none" strike="noStrike" cap="none" normalizeH="0" baseline="0">
              <a:ln>
                <a:noFill/>
              </a:ln>
              <a:solidFill>
                <a:schemeClr val="tx1"/>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rPr>
              <a:t> </a:t>
            </a:r>
          </a:p>
        </p:txBody>
      </p:sp>
      <p:pic>
        <p:nvPicPr>
          <p:cNvPr id="4098" name="Picture 2">
            <a:extLst>
              <a:ext uri="{FF2B5EF4-FFF2-40B4-BE49-F238E27FC236}">
                <a16:creationId xmlns:a16="http://schemas.microsoft.com/office/drawing/2014/main" id="{4ABDF5E3-FF4B-CD48-8A58-052B3BDC3E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457" y="1661539"/>
            <a:ext cx="4129855" cy="2889439"/>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a:extLst>
              <a:ext uri="{FF2B5EF4-FFF2-40B4-BE49-F238E27FC236}">
                <a16:creationId xmlns:a16="http://schemas.microsoft.com/office/drawing/2014/main" id="{2E4EC421-3E77-D24D-A459-27C76AAEF2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8164" y="1609451"/>
            <a:ext cx="4351063" cy="304420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92B7954-931C-D541-A9F8-C3F9D4D695FA}"/>
              </a:ext>
            </a:extLst>
          </p:cNvPr>
          <p:cNvSpPr/>
          <p:nvPr/>
        </p:nvSpPr>
        <p:spPr>
          <a:xfrm>
            <a:off x="409903" y="519491"/>
            <a:ext cx="11077904" cy="1200329"/>
          </a:xfrm>
          <a:prstGeom prst="rect">
            <a:avLst/>
          </a:prstGeom>
        </p:spPr>
        <p:txBody>
          <a:bodyPr wrap="square">
            <a:spAutoFit/>
          </a:bodyPr>
          <a:lstStyle/>
          <a:p>
            <a:pPr lvl="0" eaLnBrk="0" hangingPunct="0"/>
            <a:r>
              <a:rPr lang="en-US" altLang="en-US">
                <a:latin typeface="Calibri" panose="020F0502020204030204" pitchFamily="34" charset="0"/>
              </a:rPr>
              <a:t>The parsimony approach also works for other characters.  See below for the relation between  sharks and bony fish:  </a:t>
            </a:r>
          </a:p>
          <a:p>
            <a:pPr lvl="0" eaLnBrk="0" hangingPunct="0"/>
            <a:r>
              <a:rPr lang="en-US" altLang="en-US">
                <a:latin typeface="Calibri" panose="020F0502020204030204" pitchFamily="34" charset="0"/>
              </a:rPr>
              <a:t> </a:t>
            </a:r>
            <a:endParaRPr lang="en-US" altLang="en-US" sz="4000">
              <a:latin typeface="Arial" panose="020B0604020202020204" pitchFamily="34" charset="0"/>
            </a:endParaRPr>
          </a:p>
        </p:txBody>
      </p:sp>
      <p:sp>
        <p:nvSpPr>
          <p:cNvPr id="7" name="TextBox 6">
            <a:extLst>
              <a:ext uri="{FF2B5EF4-FFF2-40B4-BE49-F238E27FC236}">
                <a16:creationId xmlns:a16="http://schemas.microsoft.com/office/drawing/2014/main" id="{99371979-4913-594B-8143-214F599DE352}"/>
              </a:ext>
            </a:extLst>
          </p:cNvPr>
          <p:cNvSpPr txBox="1"/>
          <p:nvPr/>
        </p:nvSpPr>
        <p:spPr>
          <a:xfrm>
            <a:off x="609601" y="5630623"/>
            <a:ext cx="11340662" cy="1015663"/>
          </a:xfrm>
          <a:prstGeom prst="rect">
            <a:avLst/>
          </a:prstGeom>
          <a:noFill/>
        </p:spPr>
        <p:txBody>
          <a:bodyPr wrap="square" rtlCol="0">
            <a:spAutoFit/>
          </a:bodyPr>
          <a:lstStyle/>
          <a:p>
            <a:r>
              <a:rPr lang="en-US" sz="2000"/>
              <a:t>This is pretty much equal to Willi Hennig’s cladistics.  (The only difference is that parsimony  does not insist on distinguishing between primitive and derived characters.)</a:t>
            </a:r>
          </a:p>
          <a:p>
            <a:r>
              <a:rPr lang="en-US" sz="2000"/>
              <a:t>Note, one can use ML for morphological characters!</a:t>
            </a:r>
          </a:p>
        </p:txBody>
      </p:sp>
    </p:spTree>
    <p:extLst>
      <p:ext uri="{BB962C8B-B14F-4D97-AF65-F5344CB8AC3E}">
        <p14:creationId xmlns:p14="http://schemas.microsoft.com/office/powerpoint/2010/main" val="369402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A5B9C-3DD9-015A-A031-C02573512F08}"/>
              </a:ext>
            </a:extLst>
          </p:cNvPr>
          <p:cNvSpPr>
            <a:spLocks noGrp="1"/>
          </p:cNvSpPr>
          <p:nvPr>
            <p:ph type="title"/>
          </p:nvPr>
        </p:nvSpPr>
        <p:spPr>
          <a:xfrm>
            <a:off x="838200" y="365126"/>
            <a:ext cx="10515600" cy="713398"/>
          </a:xfrm>
        </p:spPr>
        <p:txBody>
          <a:bodyPr/>
          <a:lstStyle/>
          <a:p>
            <a:r>
              <a:rPr lang="en-US"/>
              <a:t>Heuristic Searches </a:t>
            </a:r>
          </a:p>
        </p:txBody>
      </p:sp>
      <p:sp>
        <p:nvSpPr>
          <p:cNvPr id="3" name="Content Placeholder 2">
            <a:extLst>
              <a:ext uri="{FF2B5EF4-FFF2-40B4-BE49-F238E27FC236}">
                <a16:creationId xmlns:a16="http://schemas.microsoft.com/office/drawing/2014/main" id="{9D9A6C4D-3372-8B87-FD59-319334259F82}"/>
              </a:ext>
            </a:extLst>
          </p:cNvPr>
          <p:cNvSpPr>
            <a:spLocks noGrp="1"/>
          </p:cNvSpPr>
          <p:nvPr>
            <p:ph idx="1"/>
          </p:nvPr>
        </p:nvSpPr>
        <p:spPr/>
        <p:txBody>
          <a:bodyPr/>
          <a:lstStyle/>
          <a:p>
            <a:r>
              <a:rPr lang="en-US" dirty="0"/>
              <a:t>The most parsimonious tree or the maximum likely hood tree or the distance tree that fulfills some optimality criterion cannot be calculated directly from the data matrix (in contrast to the algorithmic approaches).  </a:t>
            </a:r>
          </a:p>
          <a:p>
            <a:r>
              <a:rPr lang="en-US" dirty="0"/>
              <a:t>Given a tree the branch length (or number of steps) that optimize the criterion can be calculated.</a:t>
            </a:r>
          </a:p>
          <a:p>
            <a:r>
              <a:rPr lang="en-US" dirty="0"/>
              <a:t>To find the overall best tree, the </a:t>
            </a:r>
            <a:r>
              <a:rPr lang="en-US" b="1" dirty="0"/>
              <a:t>enormous</a:t>
            </a:r>
            <a:r>
              <a:rPr lang="en-US" dirty="0"/>
              <a:t> tree spaced need to be explored. </a:t>
            </a:r>
          </a:p>
        </p:txBody>
      </p:sp>
    </p:spTree>
    <p:extLst>
      <p:ext uri="{BB962C8B-B14F-4D97-AF65-F5344CB8AC3E}">
        <p14:creationId xmlns:p14="http://schemas.microsoft.com/office/powerpoint/2010/main" val="16976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906" name="Rectangle 2">
            <a:extLst>
              <a:ext uri="{FF2B5EF4-FFF2-40B4-BE49-F238E27FC236}">
                <a16:creationId xmlns:a16="http://schemas.microsoft.com/office/drawing/2014/main" id="{69C82810-A183-75AD-53FB-99B405D3A02B}"/>
              </a:ext>
            </a:extLst>
          </p:cNvPr>
          <p:cNvSpPr>
            <a:spLocks noGrp="1" noChangeArrowheads="1"/>
          </p:cNvSpPr>
          <p:nvPr>
            <p:ph type="title"/>
          </p:nvPr>
        </p:nvSpPr>
        <p:spPr>
          <a:xfrm>
            <a:off x="489867" y="0"/>
            <a:ext cx="10350662" cy="1066800"/>
          </a:xfrm>
        </p:spPr>
        <p:txBody>
          <a:bodyPr>
            <a:normAutofit fontScale="90000"/>
          </a:bodyPr>
          <a:lstStyle/>
          <a:p>
            <a:r>
              <a:rPr lang="en-US" altLang="en-US"/>
              <a:t>Number of different trees and number of splits</a:t>
            </a:r>
          </a:p>
        </p:txBody>
      </p:sp>
      <p:graphicFrame>
        <p:nvGraphicFramePr>
          <p:cNvPr id="1147907" name="Group 3">
            <a:extLst>
              <a:ext uri="{FF2B5EF4-FFF2-40B4-BE49-F238E27FC236}">
                <a16:creationId xmlns:a16="http://schemas.microsoft.com/office/drawing/2014/main" id="{3805F9F2-5DD9-2E95-390E-6A4137286807}"/>
              </a:ext>
            </a:extLst>
          </p:cNvPr>
          <p:cNvGraphicFramePr>
            <a:graphicFrameLocks noGrp="1"/>
          </p:cNvGraphicFramePr>
          <p:nvPr>
            <p:ph idx="1"/>
          </p:nvPr>
        </p:nvGraphicFramePr>
        <p:xfrm>
          <a:off x="2224455" y="1039368"/>
          <a:ext cx="7517424" cy="4779264"/>
        </p:xfrm>
        <a:graphic>
          <a:graphicData uri="http://schemas.openxmlformats.org/drawingml/2006/table">
            <a:tbl>
              <a:tblPr/>
              <a:tblGrid>
                <a:gridCol w="2229432">
                  <a:extLst>
                    <a:ext uri="{9D8B030D-6E8A-4147-A177-3AD203B41FA5}">
                      <a16:colId xmlns:a16="http://schemas.microsoft.com/office/drawing/2014/main" val="1444158010"/>
                    </a:ext>
                  </a:extLst>
                </a:gridCol>
                <a:gridCol w="2725067">
                  <a:extLst>
                    <a:ext uri="{9D8B030D-6E8A-4147-A177-3AD203B41FA5}">
                      <a16:colId xmlns:a16="http://schemas.microsoft.com/office/drawing/2014/main" val="3294076518"/>
                    </a:ext>
                  </a:extLst>
                </a:gridCol>
                <a:gridCol w="2562925">
                  <a:extLst>
                    <a:ext uri="{9D8B030D-6E8A-4147-A177-3AD203B41FA5}">
                      <a16:colId xmlns:a16="http://schemas.microsoft.com/office/drawing/2014/main" val="2083447093"/>
                    </a:ext>
                  </a:extLst>
                </a:gridCol>
              </a:tblGrid>
              <a:tr h="1127722">
                <a:tc>
                  <a:txBody>
                    <a:bodyPr/>
                    <a:lstStyle>
                      <a:lvl1pPr>
                        <a:spcBef>
                          <a:spcPct val="20000"/>
                        </a:spcBef>
                        <a:buClr>
                          <a:schemeClr val="accent2"/>
                        </a:buClr>
                        <a:buFont typeface="Wingdings" pitchFamily="2" charset="2"/>
                        <a:defRPr sz="2800">
                          <a:solidFill>
                            <a:schemeClr val="tx1"/>
                          </a:solidFill>
                          <a:latin typeface="Century" panose="02040604050505020304" pitchFamily="18" charset="0"/>
                        </a:defRPr>
                      </a:lvl1pPr>
                      <a:lvl2pPr>
                        <a:spcBef>
                          <a:spcPct val="20000"/>
                        </a:spcBef>
                        <a:buClr>
                          <a:schemeClr val="accent2"/>
                        </a:buClr>
                        <a:buSzPct val="55000"/>
                        <a:buFont typeface="Wingdings" pitchFamily="2" charset="2"/>
                        <a:defRPr sz="2400">
                          <a:solidFill>
                            <a:schemeClr val="tx1"/>
                          </a:solidFill>
                          <a:latin typeface="Century" panose="02040604050505020304" pitchFamily="18" charset="0"/>
                        </a:defRPr>
                      </a:lvl2pPr>
                      <a:lvl3pPr marL="857250">
                        <a:spcBef>
                          <a:spcPct val="20000"/>
                        </a:spcBef>
                        <a:buClr>
                          <a:schemeClr val="accent2"/>
                        </a:buClr>
                        <a:buSzPct val="65000"/>
                        <a:buFont typeface="Wingdings" pitchFamily="2" charset="2"/>
                        <a:defRPr sz="2000">
                          <a:solidFill>
                            <a:schemeClr val="tx1"/>
                          </a:solidFill>
                          <a:latin typeface="Century" panose="02040604050505020304" pitchFamily="18" charset="0"/>
                        </a:defRPr>
                      </a:lvl3pPr>
                      <a:lvl4pPr marL="1200150">
                        <a:spcBef>
                          <a:spcPct val="20000"/>
                        </a:spcBef>
                        <a:buClr>
                          <a:schemeClr val="accent2"/>
                        </a:buClr>
                        <a:buSzPct val="85000"/>
                        <a:buFont typeface="Wingdings" pitchFamily="2" charset="2"/>
                        <a:defRPr>
                          <a:solidFill>
                            <a:schemeClr val="tx1"/>
                          </a:solidFill>
                          <a:latin typeface="Century" panose="02040604050505020304" pitchFamily="18" charset="0"/>
                        </a:defRPr>
                      </a:lvl4pPr>
                      <a:lvl5pPr marL="1543050">
                        <a:spcBef>
                          <a:spcPct val="20000"/>
                        </a:spcBef>
                        <a:buClr>
                          <a:schemeClr val="accent2"/>
                        </a:buClr>
                        <a:buSzPct val="80000"/>
                        <a:buFont typeface="Wingdings" pitchFamily="2" charset="2"/>
                        <a:defRPr sz="1600">
                          <a:solidFill>
                            <a:schemeClr val="tx1"/>
                          </a:solidFill>
                          <a:latin typeface="Century" panose="02040604050505020304" pitchFamily="18" charset="0"/>
                        </a:defRPr>
                      </a:lvl5pPr>
                      <a:lvl6pPr marL="20002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6pPr>
                      <a:lvl7pPr marL="24574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7pPr>
                      <a:lvl8pPr marL="29146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8pPr>
                      <a:lvl9pPr marL="33718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400" b="1" i="0" u="none" strike="noStrike" cap="none" normalizeH="0" baseline="0">
                          <a:ln>
                            <a:noFill/>
                          </a:ln>
                          <a:solidFill>
                            <a:schemeClr val="folHlink"/>
                          </a:solidFill>
                          <a:effectLst/>
                          <a:latin typeface="Century" panose="02040604050505020304" pitchFamily="18" charset="0"/>
                        </a:rPr>
                        <a:t>Number of genomes</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1800" b="1" i="1" u="none" strike="noStrike" cap="none" normalizeH="0" baseline="0">
                          <a:ln>
                            <a:noFill/>
                          </a:ln>
                          <a:solidFill>
                            <a:schemeClr val="folHlink"/>
                          </a:solidFill>
                          <a:effectLst/>
                          <a:latin typeface="Century" panose="02040604050505020304" pitchFamily="18" charset="0"/>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800">
                          <a:solidFill>
                            <a:schemeClr val="tx1"/>
                          </a:solidFill>
                          <a:latin typeface="Century" panose="02040604050505020304" pitchFamily="18" charset="0"/>
                        </a:defRPr>
                      </a:lvl1pPr>
                      <a:lvl2pPr>
                        <a:spcBef>
                          <a:spcPct val="20000"/>
                        </a:spcBef>
                        <a:buClr>
                          <a:schemeClr val="accent2"/>
                        </a:buClr>
                        <a:buSzPct val="55000"/>
                        <a:buFont typeface="Wingdings" pitchFamily="2" charset="2"/>
                        <a:defRPr sz="2400">
                          <a:solidFill>
                            <a:schemeClr val="tx1"/>
                          </a:solidFill>
                          <a:latin typeface="Century" panose="02040604050505020304" pitchFamily="18" charset="0"/>
                        </a:defRPr>
                      </a:lvl2pPr>
                      <a:lvl3pPr marL="857250">
                        <a:spcBef>
                          <a:spcPct val="20000"/>
                        </a:spcBef>
                        <a:buClr>
                          <a:schemeClr val="accent2"/>
                        </a:buClr>
                        <a:buSzPct val="65000"/>
                        <a:buFont typeface="Wingdings" pitchFamily="2" charset="2"/>
                        <a:defRPr sz="2000">
                          <a:solidFill>
                            <a:schemeClr val="tx1"/>
                          </a:solidFill>
                          <a:latin typeface="Century" panose="02040604050505020304" pitchFamily="18" charset="0"/>
                        </a:defRPr>
                      </a:lvl3pPr>
                      <a:lvl4pPr marL="1200150">
                        <a:spcBef>
                          <a:spcPct val="20000"/>
                        </a:spcBef>
                        <a:buClr>
                          <a:schemeClr val="accent2"/>
                        </a:buClr>
                        <a:buSzPct val="85000"/>
                        <a:buFont typeface="Wingdings" pitchFamily="2" charset="2"/>
                        <a:defRPr>
                          <a:solidFill>
                            <a:schemeClr val="tx1"/>
                          </a:solidFill>
                          <a:latin typeface="Century" panose="02040604050505020304" pitchFamily="18" charset="0"/>
                        </a:defRPr>
                      </a:lvl4pPr>
                      <a:lvl5pPr marL="1543050">
                        <a:spcBef>
                          <a:spcPct val="20000"/>
                        </a:spcBef>
                        <a:buClr>
                          <a:schemeClr val="accent2"/>
                        </a:buClr>
                        <a:buSzPct val="80000"/>
                        <a:buFont typeface="Wingdings" pitchFamily="2" charset="2"/>
                        <a:defRPr sz="1600">
                          <a:solidFill>
                            <a:schemeClr val="tx1"/>
                          </a:solidFill>
                          <a:latin typeface="Century" panose="02040604050505020304" pitchFamily="18" charset="0"/>
                        </a:defRPr>
                      </a:lvl5pPr>
                      <a:lvl6pPr marL="20002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6pPr>
                      <a:lvl7pPr marL="24574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7pPr>
                      <a:lvl8pPr marL="29146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8pPr>
                      <a:lvl9pPr marL="33718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en-US" sz="2400" b="1" i="0" u="none" strike="noStrike" cap="none" normalizeH="0" baseline="0">
                          <a:ln>
                            <a:noFill/>
                          </a:ln>
                          <a:solidFill>
                            <a:schemeClr val="folHlink"/>
                          </a:solidFill>
                          <a:effectLst/>
                          <a:latin typeface="Century" panose="02040604050505020304" pitchFamily="18" charset="0"/>
                        </a:rPr>
                        <a:t>Number of </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en-US" sz="2400" b="1" i="0" u="none" strike="noStrike" cap="none" normalizeH="0" baseline="0">
                          <a:ln>
                            <a:noFill/>
                          </a:ln>
                          <a:solidFill>
                            <a:schemeClr val="folHlink"/>
                          </a:solidFill>
                          <a:effectLst/>
                          <a:latin typeface="Century" panose="02040604050505020304" pitchFamily="18" charset="0"/>
                        </a:rPr>
                        <a:t>trees</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en-US" sz="1800" b="1" i="1" u="none" strike="noStrike" cap="none" normalizeH="0" baseline="0">
                          <a:ln>
                            <a:noFill/>
                          </a:ln>
                          <a:solidFill>
                            <a:schemeClr val="folHlink"/>
                          </a:solidFill>
                          <a:effectLst/>
                          <a:latin typeface="Century" panose="02040604050505020304" pitchFamily="18" charset="0"/>
                        </a:rPr>
                        <a:t>[2n-5]!</a:t>
                      </a:r>
                      <a:r>
                        <a:rPr kumimoji="0" lang="en-US" altLang="en-US" sz="1800" b="1" i="0" u="none" strike="noStrike" cap="none" normalizeH="0" baseline="0">
                          <a:ln>
                            <a:noFill/>
                          </a:ln>
                          <a:solidFill>
                            <a:schemeClr val="folHlink"/>
                          </a:solidFill>
                          <a:effectLst/>
                          <a:latin typeface="Century" panose="02040604050505020304" pitchFamily="18" charset="0"/>
                        </a:rPr>
                        <a:t> </a:t>
                      </a:r>
                      <a:r>
                        <a:rPr kumimoji="0" lang="en-US" altLang="en-US" sz="1800" b="1" i="1" u="none" strike="noStrike" cap="none" normalizeH="0" baseline="0">
                          <a:ln>
                            <a:noFill/>
                          </a:ln>
                          <a:solidFill>
                            <a:schemeClr val="folHlink"/>
                          </a:solidFill>
                          <a:effectLst/>
                          <a:latin typeface="Century" panose="02040604050505020304" pitchFamily="18" charset="0"/>
                        </a:rPr>
                        <a:t>/ [2(n-3)(n-3)!]</a:t>
                      </a:r>
                      <a:r>
                        <a:rPr kumimoji="0" lang="en-US" altLang="en-US" sz="1800" b="0" i="0" u="none" strike="noStrike" cap="none" normalizeH="0" baseline="0">
                          <a:ln>
                            <a:noFill/>
                          </a:ln>
                          <a:solidFill>
                            <a:schemeClr val="tx1"/>
                          </a:solidFill>
                          <a:effectLst/>
                          <a:latin typeface="Century" panose="02040604050505020304"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800">
                          <a:solidFill>
                            <a:schemeClr val="tx1"/>
                          </a:solidFill>
                          <a:latin typeface="Century" panose="02040604050505020304" pitchFamily="18" charset="0"/>
                        </a:defRPr>
                      </a:lvl1pPr>
                      <a:lvl2pPr>
                        <a:spcBef>
                          <a:spcPct val="20000"/>
                        </a:spcBef>
                        <a:buClr>
                          <a:schemeClr val="accent2"/>
                        </a:buClr>
                        <a:buSzPct val="55000"/>
                        <a:buFont typeface="Wingdings" pitchFamily="2" charset="2"/>
                        <a:defRPr sz="2400">
                          <a:solidFill>
                            <a:schemeClr val="tx1"/>
                          </a:solidFill>
                          <a:latin typeface="Century" panose="02040604050505020304" pitchFamily="18" charset="0"/>
                        </a:defRPr>
                      </a:lvl2pPr>
                      <a:lvl3pPr marL="857250">
                        <a:spcBef>
                          <a:spcPct val="20000"/>
                        </a:spcBef>
                        <a:buClr>
                          <a:schemeClr val="accent2"/>
                        </a:buClr>
                        <a:buSzPct val="65000"/>
                        <a:buFont typeface="Wingdings" pitchFamily="2" charset="2"/>
                        <a:defRPr sz="2000">
                          <a:solidFill>
                            <a:schemeClr val="tx1"/>
                          </a:solidFill>
                          <a:latin typeface="Century" panose="02040604050505020304" pitchFamily="18" charset="0"/>
                        </a:defRPr>
                      </a:lvl3pPr>
                      <a:lvl4pPr marL="1200150">
                        <a:spcBef>
                          <a:spcPct val="20000"/>
                        </a:spcBef>
                        <a:buClr>
                          <a:schemeClr val="accent2"/>
                        </a:buClr>
                        <a:buSzPct val="85000"/>
                        <a:buFont typeface="Wingdings" pitchFamily="2" charset="2"/>
                        <a:defRPr>
                          <a:solidFill>
                            <a:schemeClr val="tx1"/>
                          </a:solidFill>
                          <a:latin typeface="Century" panose="02040604050505020304" pitchFamily="18" charset="0"/>
                        </a:defRPr>
                      </a:lvl4pPr>
                      <a:lvl5pPr marL="1543050">
                        <a:spcBef>
                          <a:spcPct val="20000"/>
                        </a:spcBef>
                        <a:buClr>
                          <a:schemeClr val="accent2"/>
                        </a:buClr>
                        <a:buSzPct val="80000"/>
                        <a:buFont typeface="Wingdings" pitchFamily="2" charset="2"/>
                        <a:defRPr sz="1600">
                          <a:solidFill>
                            <a:schemeClr val="tx1"/>
                          </a:solidFill>
                          <a:latin typeface="Century" panose="02040604050505020304" pitchFamily="18" charset="0"/>
                        </a:defRPr>
                      </a:lvl5pPr>
                      <a:lvl6pPr marL="20002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6pPr>
                      <a:lvl7pPr marL="24574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7pPr>
                      <a:lvl8pPr marL="29146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8pPr>
                      <a:lvl9pPr marL="33718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400" b="1" i="0" u="none" strike="noStrike" cap="none" normalizeH="0" baseline="0">
                          <a:ln>
                            <a:noFill/>
                          </a:ln>
                          <a:solidFill>
                            <a:schemeClr val="folHlink"/>
                          </a:solidFill>
                          <a:effectLst/>
                          <a:latin typeface="Century" panose="02040604050505020304" pitchFamily="18" charset="0"/>
                        </a:rPr>
                        <a:t>Number of bipartitions</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TW" sz="1800" b="1" i="1" u="none" strike="noStrike" cap="none" normalizeH="0" baseline="0">
                          <a:ln>
                            <a:noFill/>
                          </a:ln>
                          <a:solidFill>
                            <a:schemeClr val="folHlink"/>
                          </a:solidFill>
                          <a:effectLst/>
                          <a:latin typeface="Century" panose="02040604050505020304" pitchFamily="18" charset="0"/>
                          <a:ea typeface="新細明體" panose="02020500000000000000" pitchFamily="18" charset="-120"/>
                        </a:rPr>
                        <a:t>[2</a:t>
                      </a:r>
                      <a:r>
                        <a:rPr kumimoji="0" lang="en-US" altLang="zh-TW" sz="1800" b="1" i="1" u="none" strike="noStrike" cap="none" normalizeH="0" baseline="30000">
                          <a:ln>
                            <a:noFill/>
                          </a:ln>
                          <a:solidFill>
                            <a:schemeClr val="folHlink"/>
                          </a:solidFill>
                          <a:effectLst/>
                          <a:latin typeface="Century" panose="02040604050505020304" pitchFamily="18" charset="0"/>
                          <a:ea typeface="新細明體" panose="02020500000000000000" pitchFamily="18" charset="-120"/>
                        </a:rPr>
                        <a:t>(n-1)</a:t>
                      </a:r>
                      <a:r>
                        <a:rPr kumimoji="0" lang="en-US" altLang="zh-TW" sz="1800" b="1" i="1" u="none" strike="noStrike" cap="none" normalizeH="0" baseline="0">
                          <a:ln>
                            <a:noFill/>
                          </a:ln>
                          <a:solidFill>
                            <a:schemeClr val="folHlink"/>
                          </a:solidFill>
                          <a:effectLst/>
                          <a:latin typeface="Century" panose="02040604050505020304" pitchFamily="18" charset="0"/>
                          <a:ea typeface="新細明體" panose="02020500000000000000" pitchFamily="18" charset="-120"/>
                        </a:rPr>
                        <a:t>-n-1</a:t>
                      </a:r>
                      <a:r>
                        <a:rPr kumimoji="0" lang="en-US" altLang="zh-TW" sz="1800" b="1" i="0" u="none" strike="noStrike" cap="none" normalizeH="0" baseline="0">
                          <a:ln>
                            <a:noFill/>
                          </a:ln>
                          <a:solidFill>
                            <a:schemeClr val="folHlink"/>
                          </a:solidFill>
                          <a:effectLst/>
                          <a:latin typeface="Century" panose="02040604050505020304" pitchFamily="18" charset="0"/>
                          <a:ea typeface="新細明體" panose="02020500000000000000" pitchFamily="18" charset="-120"/>
                        </a:rPr>
                        <a:t>]</a:t>
                      </a:r>
                      <a:endParaRPr kumimoji="0" lang="en-US" altLang="en-US" sz="1800" b="1" i="0" u="none" strike="noStrike" cap="none" normalizeH="0" baseline="0">
                        <a:ln>
                          <a:noFill/>
                        </a:ln>
                        <a:solidFill>
                          <a:schemeClr val="folHlink"/>
                        </a:solidFill>
                        <a:effectLst/>
                        <a:latin typeface="Century" panose="020406040505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7646440"/>
                  </a:ext>
                </a:extLst>
              </a:tr>
              <a:tr h="467711">
                <a:tc>
                  <a:txBody>
                    <a:bodyPr/>
                    <a:lstStyle>
                      <a:lvl1pPr>
                        <a:spcBef>
                          <a:spcPct val="20000"/>
                        </a:spcBef>
                        <a:buClr>
                          <a:schemeClr val="accent2"/>
                        </a:buClr>
                        <a:buFont typeface="Wingdings" pitchFamily="2" charset="2"/>
                        <a:defRPr sz="2800">
                          <a:solidFill>
                            <a:schemeClr val="tx1"/>
                          </a:solidFill>
                          <a:latin typeface="Century" panose="02040604050505020304" pitchFamily="18" charset="0"/>
                        </a:defRPr>
                      </a:lvl1pPr>
                      <a:lvl2pPr>
                        <a:spcBef>
                          <a:spcPct val="20000"/>
                        </a:spcBef>
                        <a:buClr>
                          <a:schemeClr val="accent2"/>
                        </a:buClr>
                        <a:buSzPct val="55000"/>
                        <a:buFont typeface="Wingdings" pitchFamily="2" charset="2"/>
                        <a:defRPr sz="2400">
                          <a:solidFill>
                            <a:schemeClr val="tx1"/>
                          </a:solidFill>
                          <a:latin typeface="Century" panose="02040604050505020304" pitchFamily="18" charset="0"/>
                        </a:defRPr>
                      </a:lvl2pPr>
                      <a:lvl3pPr marL="857250">
                        <a:spcBef>
                          <a:spcPct val="20000"/>
                        </a:spcBef>
                        <a:buClr>
                          <a:schemeClr val="accent2"/>
                        </a:buClr>
                        <a:buSzPct val="65000"/>
                        <a:buFont typeface="Wingdings" pitchFamily="2" charset="2"/>
                        <a:defRPr sz="2000">
                          <a:solidFill>
                            <a:schemeClr val="tx1"/>
                          </a:solidFill>
                          <a:latin typeface="Century" panose="02040604050505020304" pitchFamily="18" charset="0"/>
                        </a:defRPr>
                      </a:lvl3pPr>
                      <a:lvl4pPr marL="1200150">
                        <a:spcBef>
                          <a:spcPct val="20000"/>
                        </a:spcBef>
                        <a:buClr>
                          <a:schemeClr val="accent2"/>
                        </a:buClr>
                        <a:buSzPct val="85000"/>
                        <a:buFont typeface="Wingdings" pitchFamily="2" charset="2"/>
                        <a:defRPr>
                          <a:solidFill>
                            <a:schemeClr val="tx1"/>
                          </a:solidFill>
                          <a:latin typeface="Century" panose="02040604050505020304" pitchFamily="18" charset="0"/>
                        </a:defRPr>
                      </a:lvl4pPr>
                      <a:lvl5pPr marL="1543050">
                        <a:spcBef>
                          <a:spcPct val="20000"/>
                        </a:spcBef>
                        <a:buClr>
                          <a:schemeClr val="accent2"/>
                        </a:buClr>
                        <a:buSzPct val="80000"/>
                        <a:buFont typeface="Wingdings" pitchFamily="2" charset="2"/>
                        <a:defRPr sz="1600">
                          <a:solidFill>
                            <a:schemeClr val="tx1"/>
                          </a:solidFill>
                          <a:latin typeface="Century" panose="02040604050505020304" pitchFamily="18" charset="0"/>
                        </a:defRPr>
                      </a:lvl5pPr>
                      <a:lvl6pPr marL="20002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6pPr>
                      <a:lvl7pPr marL="24574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7pPr>
                      <a:lvl8pPr marL="29146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8pPr>
                      <a:lvl9pPr marL="33718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800" b="1" i="0" u="none" strike="noStrike" cap="none" normalizeH="0" baseline="0">
                          <a:ln>
                            <a:noFill/>
                          </a:ln>
                          <a:solidFill>
                            <a:schemeClr val="folHlink"/>
                          </a:solidFill>
                          <a:effectLst/>
                          <a:latin typeface="Century" panose="02040604050505020304"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800">
                          <a:solidFill>
                            <a:schemeClr val="tx1"/>
                          </a:solidFill>
                          <a:latin typeface="Century" panose="02040604050505020304" pitchFamily="18" charset="0"/>
                        </a:defRPr>
                      </a:lvl1pPr>
                      <a:lvl2pPr>
                        <a:spcBef>
                          <a:spcPct val="20000"/>
                        </a:spcBef>
                        <a:buClr>
                          <a:schemeClr val="accent2"/>
                        </a:buClr>
                        <a:buSzPct val="55000"/>
                        <a:buFont typeface="Wingdings" pitchFamily="2" charset="2"/>
                        <a:defRPr sz="2400">
                          <a:solidFill>
                            <a:schemeClr val="tx1"/>
                          </a:solidFill>
                          <a:latin typeface="Century" panose="02040604050505020304" pitchFamily="18" charset="0"/>
                        </a:defRPr>
                      </a:lvl2pPr>
                      <a:lvl3pPr marL="857250">
                        <a:spcBef>
                          <a:spcPct val="20000"/>
                        </a:spcBef>
                        <a:buClr>
                          <a:schemeClr val="accent2"/>
                        </a:buClr>
                        <a:buSzPct val="65000"/>
                        <a:buFont typeface="Wingdings" pitchFamily="2" charset="2"/>
                        <a:defRPr sz="2000">
                          <a:solidFill>
                            <a:schemeClr val="tx1"/>
                          </a:solidFill>
                          <a:latin typeface="Century" panose="02040604050505020304" pitchFamily="18" charset="0"/>
                        </a:defRPr>
                      </a:lvl3pPr>
                      <a:lvl4pPr marL="1200150">
                        <a:spcBef>
                          <a:spcPct val="20000"/>
                        </a:spcBef>
                        <a:buClr>
                          <a:schemeClr val="accent2"/>
                        </a:buClr>
                        <a:buSzPct val="85000"/>
                        <a:buFont typeface="Wingdings" pitchFamily="2" charset="2"/>
                        <a:defRPr>
                          <a:solidFill>
                            <a:schemeClr val="tx1"/>
                          </a:solidFill>
                          <a:latin typeface="Century" panose="02040604050505020304" pitchFamily="18" charset="0"/>
                        </a:defRPr>
                      </a:lvl4pPr>
                      <a:lvl5pPr marL="1543050">
                        <a:spcBef>
                          <a:spcPct val="20000"/>
                        </a:spcBef>
                        <a:buClr>
                          <a:schemeClr val="accent2"/>
                        </a:buClr>
                        <a:buSzPct val="80000"/>
                        <a:buFont typeface="Wingdings" pitchFamily="2" charset="2"/>
                        <a:defRPr sz="1600">
                          <a:solidFill>
                            <a:schemeClr val="tx1"/>
                          </a:solidFill>
                          <a:latin typeface="Century" panose="02040604050505020304" pitchFamily="18" charset="0"/>
                        </a:defRPr>
                      </a:lvl5pPr>
                      <a:lvl6pPr marL="20002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6pPr>
                      <a:lvl7pPr marL="24574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7pPr>
                      <a:lvl8pPr marL="29146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8pPr>
                      <a:lvl9pPr marL="33718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800" b="0" i="0" u="none" strike="noStrike" cap="none" normalizeH="0" baseline="0">
                          <a:ln>
                            <a:noFill/>
                          </a:ln>
                          <a:solidFill>
                            <a:schemeClr val="tx1"/>
                          </a:solidFill>
                          <a:effectLst/>
                          <a:latin typeface="Century" panose="02040604050505020304"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800">
                          <a:solidFill>
                            <a:schemeClr val="tx1"/>
                          </a:solidFill>
                          <a:latin typeface="Century" panose="02040604050505020304" pitchFamily="18" charset="0"/>
                        </a:defRPr>
                      </a:lvl1pPr>
                      <a:lvl2pPr>
                        <a:spcBef>
                          <a:spcPct val="20000"/>
                        </a:spcBef>
                        <a:buClr>
                          <a:schemeClr val="accent2"/>
                        </a:buClr>
                        <a:buSzPct val="55000"/>
                        <a:buFont typeface="Wingdings" pitchFamily="2" charset="2"/>
                        <a:defRPr sz="2400">
                          <a:solidFill>
                            <a:schemeClr val="tx1"/>
                          </a:solidFill>
                          <a:latin typeface="Century" panose="02040604050505020304" pitchFamily="18" charset="0"/>
                        </a:defRPr>
                      </a:lvl2pPr>
                      <a:lvl3pPr marL="857250">
                        <a:spcBef>
                          <a:spcPct val="20000"/>
                        </a:spcBef>
                        <a:buClr>
                          <a:schemeClr val="accent2"/>
                        </a:buClr>
                        <a:buSzPct val="65000"/>
                        <a:buFont typeface="Wingdings" pitchFamily="2" charset="2"/>
                        <a:defRPr sz="2000">
                          <a:solidFill>
                            <a:schemeClr val="tx1"/>
                          </a:solidFill>
                          <a:latin typeface="Century" panose="02040604050505020304" pitchFamily="18" charset="0"/>
                        </a:defRPr>
                      </a:lvl3pPr>
                      <a:lvl4pPr marL="1200150">
                        <a:spcBef>
                          <a:spcPct val="20000"/>
                        </a:spcBef>
                        <a:buClr>
                          <a:schemeClr val="accent2"/>
                        </a:buClr>
                        <a:buSzPct val="85000"/>
                        <a:buFont typeface="Wingdings" pitchFamily="2" charset="2"/>
                        <a:defRPr>
                          <a:solidFill>
                            <a:schemeClr val="tx1"/>
                          </a:solidFill>
                          <a:latin typeface="Century" panose="02040604050505020304" pitchFamily="18" charset="0"/>
                        </a:defRPr>
                      </a:lvl4pPr>
                      <a:lvl5pPr marL="1543050">
                        <a:spcBef>
                          <a:spcPct val="20000"/>
                        </a:spcBef>
                        <a:buClr>
                          <a:schemeClr val="accent2"/>
                        </a:buClr>
                        <a:buSzPct val="80000"/>
                        <a:buFont typeface="Wingdings" pitchFamily="2" charset="2"/>
                        <a:defRPr sz="1600">
                          <a:solidFill>
                            <a:schemeClr val="tx1"/>
                          </a:solidFill>
                          <a:latin typeface="Century" panose="02040604050505020304" pitchFamily="18" charset="0"/>
                        </a:defRPr>
                      </a:lvl5pPr>
                      <a:lvl6pPr marL="20002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6pPr>
                      <a:lvl7pPr marL="24574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7pPr>
                      <a:lvl8pPr marL="29146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8pPr>
                      <a:lvl9pPr marL="33718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800" b="0" i="0" u="none" strike="noStrike" cap="none" normalizeH="0" baseline="0">
                          <a:ln>
                            <a:noFill/>
                          </a:ln>
                          <a:solidFill>
                            <a:schemeClr val="tx1"/>
                          </a:solidFill>
                          <a:effectLst/>
                          <a:latin typeface="Century" panose="02040604050505020304" pitchFamily="18"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56850084"/>
                  </a:ext>
                </a:extLst>
              </a:tr>
              <a:tr h="467711">
                <a:tc>
                  <a:txBody>
                    <a:bodyPr/>
                    <a:lstStyle>
                      <a:lvl1pPr>
                        <a:spcBef>
                          <a:spcPct val="20000"/>
                        </a:spcBef>
                        <a:buClr>
                          <a:schemeClr val="accent2"/>
                        </a:buClr>
                        <a:buFont typeface="Wingdings" pitchFamily="2" charset="2"/>
                        <a:defRPr sz="2800">
                          <a:solidFill>
                            <a:schemeClr val="tx1"/>
                          </a:solidFill>
                          <a:latin typeface="Century" panose="02040604050505020304" pitchFamily="18" charset="0"/>
                        </a:defRPr>
                      </a:lvl1pPr>
                      <a:lvl2pPr>
                        <a:spcBef>
                          <a:spcPct val="20000"/>
                        </a:spcBef>
                        <a:buClr>
                          <a:schemeClr val="accent2"/>
                        </a:buClr>
                        <a:buSzPct val="55000"/>
                        <a:buFont typeface="Wingdings" pitchFamily="2" charset="2"/>
                        <a:defRPr sz="2400">
                          <a:solidFill>
                            <a:schemeClr val="tx1"/>
                          </a:solidFill>
                          <a:latin typeface="Century" panose="02040604050505020304" pitchFamily="18" charset="0"/>
                        </a:defRPr>
                      </a:lvl2pPr>
                      <a:lvl3pPr marL="857250">
                        <a:spcBef>
                          <a:spcPct val="20000"/>
                        </a:spcBef>
                        <a:buClr>
                          <a:schemeClr val="accent2"/>
                        </a:buClr>
                        <a:buSzPct val="65000"/>
                        <a:buFont typeface="Wingdings" pitchFamily="2" charset="2"/>
                        <a:defRPr sz="2000">
                          <a:solidFill>
                            <a:schemeClr val="tx1"/>
                          </a:solidFill>
                          <a:latin typeface="Century" panose="02040604050505020304" pitchFamily="18" charset="0"/>
                        </a:defRPr>
                      </a:lvl3pPr>
                      <a:lvl4pPr marL="1200150">
                        <a:spcBef>
                          <a:spcPct val="20000"/>
                        </a:spcBef>
                        <a:buClr>
                          <a:schemeClr val="accent2"/>
                        </a:buClr>
                        <a:buSzPct val="85000"/>
                        <a:buFont typeface="Wingdings" pitchFamily="2" charset="2"/>
                        <a:defRPr>
                          <a:solidFill>
                            <a:schemeClr val="tx1"/>
                          </a:solidFill>
                          <a:latin typeface="Century" panose="02040604050505020304" pitchFamily="18" charset="0"/>
                        </a:defRPr>
                      </a:lvl4pPr>
                      <a:lvl5pPr marL="1543050">
                        <a:spcBef>
                          <a:spcPct val="20000"/>
                        </a:spcBef>
                        <a:buClr>
                          <a:schemeClr val="accent2"/>
                        </a:buClr>
                        <a:buSzPct val="80000"/>
                        <a:buFont typeface="Wingdings" pitchFamily="2" charset="2"/>
                        <a:defRPr sz="1600">
                          <a:solidFill>
                            <a:schemeClr val="tx1"/>
                          </a:solidFill>
                          <a:latin typeface="Century" panose="02040604050505020304" pitchFamily="18" charset="0"/>
                        </a:defRPr>
                      </a:lvl5pPr>
                      <a:lvl6pPr marL="20002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6pPr>
                      <a:lvl7pPr marL="24574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7pPr>
                      <a:lvl8pPr marL="29146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8pPr>
                      <a:lvl9pPr marL="33718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800" b="1" i="0" u="none" strike="noStrike" cap="none" normalizeH="0" baseline="0">
                          <a:ln>
                            <a:noFill/>
                          </a:ln>
                          <a:solidFill>
                            <a:schemeClr val="folHlink"/>
                          </a:solidFill>
                          <a:effectLst/>
                          <a:latin typeface="Century" panose="02040604050505020304"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800">
                          <a:solidFill>
                            <a:schemeClr val="tx1"/>
                          </a:solidFill>
                          <a:latin typeface="Century" panose="02040604050505020304" pitchFamily="18" charset="0"/>
                        </a:defRPr>
                      </a:lvl1pPr>
                      <a:lvl2pPr>
                        <a:spcBef>
                          <a:spcPct val="20000"/>
                        </a:spcBef>
                        <a:buClr>
                          <a:schemeClr val="accent2"/>
                        </a:buClr>
                        <a:buSzPct val="55000"/>
                        <a:buFont typeface="Wingdings" pitchFamily="2" charset="2"/>
                        <a:defRPr sz="2400">
                          <a:solidFill>
                            <a:schemeClr val="tx1"/>
                          </a:solidFill>
                          <a:latin typeface="Century" panose="02040604050505020304" pitchFamily="18" charset="0"/>
                        </a:defRPr>
                      </a:lvl2pPr>
                      <a:lvl3pPr marL="857250">
                        <a:spcBef>
                          <a:spcPct val="20000"/>
                        </a:spcBef>
                        <a:buClr>
                          <a:schemeClr val="accent2"/>
                        </a:buClr>
                        <a:buSzPct val="65000"/>
                        <a:buFont typeface="Wingdings" pitchFamily="2" charset="2"/>
                        <a:defRPr sz="2000">
                          <a:solidFill>
                            <a:schemeClr val="tx1"/>
                          </a:solidFill>
                          <a:latin typeface="Century" panose="02040604050505020304" pitchFamily="18" charset="0"/>
                        </a:defRPr>
                      </a:lvl3pPr>
                      <a:lvl4pPr marL="1200150">
                        <a:spcBef>
                          <a:spcPct val="20000"/>
                        </a:spcBef>
                        <a:buClr>
                          <a:schemeClr val="accent2"/>
                        </a:buClr>
                        <a:buSzPct val="85000"/>
                        <a:buFont typeface="Wingdings" pitchFamily="2" charset="2"/>
                        <a:defRPr>
                          <a:solidFill>
                            <a:schemeClr val="tx1"/>
                          </a:solidFill>
                          <a:latin typeface="Century" panose="02040604050505020304" pitchFamily="18" charset="0"/>
                        </a:defRPr>
                      </a:lvl4pPr>
                      <a:lvl5pPr marL="1543050">
                        <a:spcBef>
                          <a:spcPct val="20000"/>
                        </a:spcBef>
                        <a:buClr>
                          <a:schemeClr val="accent2"/>
                        </a:buClr>
                        <a:buSzPct val="80000"/>
                        <a:buFont typeface="Wingdings" pitchFamily="2" charset="2"/>
                        <a:defRPr sz="1600">
                          <a:solidFill>
                            <a:schemeClr val="tx1"/>
                          </a:solidFill>
                          <a:latin typeface="Century" panose="02040604050505020304" pitchFamily="18" charset="0"/>
                        </a:defRPr>
                      </a:lvl5pPr>
                      <a:lvl6pPr marL="20002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6pPr>
                      <a:lvl7pPr marL="24574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7pPr>
                      <a:lvl8pPr marL="29146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8pPr>
                      <a:lvl9pPr marL="33718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800" b="0" i="0" u="none" strike="noStrike" cap="none" normalizeH="0" baseline="0">
                          <a:ln>
                            <a:noFill/>
                          </a:ln>
                          <a:solidFill>
                            <a:schemeClr val="tx1"/>
                          </a:solidFill>
                          <a:effectLst/>
                          <a:latin typeface="Century" panose="02040604050505020304" pitchFamily="18" charset="0"/>
                        </a:rPr>
                        <a:t>105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800">
                          <a:solidFill>
                            <a:schemeClr val="tx1"/>
                          </a:solidFill>
                          <a:latin typeface="Century" panose="02040604050505020304" pitchFamily="18" charset="0"/>
                        </a:defRPr>
                      </a:lvl1pPr>
                      <a:lvl2pPr>
                        <a:spcBef>
                          <a:spcPct val="20000"/>
                        </a:spcBef>
                        <a:buClr>
                          <a:schemeClr val="accent2"/>
                        </a:buClr>
                        <a:buSzPct val="55000"/>
                        <a:buFont typeface="Wingdings" pitchFamily="2" charset="2"/>
                        <a:defRPr sz="2400">
                          <a:solidFill>
                            <a:schemeClr val="tx1"/>
                          </a:solidFill>
                          <a:latin typeface="Century" panose="02040604050505020304" pitchFamily="18" charset="0"/>
                        </a:defRPr>
                      </a:lvl2pPr>
                      <a:lvl3pPr marL="857250">
                        <a:spcBef>
                          <a:spcPct val="20000"/>
                        </a:spcBef>
                        <a:buClr>
                          <a:schemeClr val="accent2"/>
                        </a:buClr>
                        <a:buSzPct val="65000"/>
                        <a:buFont typeface="Wingdings" pitchFamily="2" charset="2"/>
                        <a:defRPr sz="2000">
                          <a:solidFill>
                            <a:schemeClr val="tx1"/>
                          </a:solidFill>
                          <a:latin typeface="Century" panose="02040604050505020304" pitchFamily="18" charset="0"/>
                        </a:defRPr>
                      </a:lvl3pPr>
                      <a:lvl4pPr marL="1200150">
                        <a:spcBef>
                          <a:spcPct val="20000"/>
                        </a:spcBef>
                        <a:buClr>
                          <a:schemeClr val="accent2"/>
                        </a:buClr>
                        <a:buSzPct val="85000"/>
                        <a:buFont typeface="Wingdings" pitchFamily="2" charset="2"/>
                        <a:defRPr>
                          <a:solidFill>
                            <a:schemeClr val="tx1"/>
                          </a:solidFill>
                          <a:latin typeface="Century" panose="02040604050505020304" pitchFamily="18" charset="0"/>
                        </a:defRPr>
                      </a:lvl4pPr>
                      <a:lvl5pPr marL="1543050">
                        <a:spcBef>
                          <a:spcPct val="20000"/>
                        </a:spcBef>
                        <a:buClr>
                          <a:schemeClr val="accent2"/>
                        </a:buClr>
                        <a:buSzPct val="80000"/>
                        <a:buFont typeface="Wingdings" pitchFamily="2" charset="2"/>
                        <a:defRPr sz="1600">
                          <a:solidFill>
                            <a:schemeClr val="tx1"/>
                          </a:solidFill>
                          <a:latin typeface="Century" panose="02040604050505020304" pitchFamily="18" charset="0"/>
                        </a:defRPr>
                      </a:lvl5pPr>
                      <a:lvl6pPr marL="20002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6pPr>
                      <a:lvl7pPr marL="24574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7pPr>
                      <a:lvl8pPr marL="29146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8pPr>
                      <a:lvl9pPr marL="33718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800" b="0" i="0" u="none" strike="noStrike" cap="none" normalizeH="0" baseline="0">
                          <a:ln>
                            <a:noFill/>
                          </a:ln>
                          <a:solidFill>
                            <a:schemeClr val="tx1"/>
                          </a:solidFill>
                          <a:effectLst/>
                          <a:latin typeface="Century" panose="02040604050505020304" pitchFamily="18" charset="0"/>
                        </a:rPr>
                        <a:t>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50129005"/>
                  </a:ext>
                </a:extLst>
              </a:tr>
              <a:tr h="467711">
                <a:tc>
                  <a:txBody>
                    <a:bodyPr/>
                    <a:lstStyle>
                      <a:lvl1pPr>
                        <a:spcBef>
                          <a:spcPct val="20000"/>
                        </a:spcBef>
                        <a:buClr>
                          <a:schemeClr val="accent2"/>
                        </a:buClr>
                        <a:buFont typeface="Wingdings" pitchFamily="2" charset="2"/>
                        <a:defRPr sz="2800">
                          <a:solidFill>
                            <a:schemeClr val="tx1"/>
                          </a:solidFill>
                          <a:latin typeface="Century" panose="02040604050505020304" pitchFamily="18" charset="0"/>
                        </a:defRPr>
                      </a:lvl1pPr>
                      <a:lvl2pPr>
                        <a:spcBef>
                          <a:spcPct val="20000"/>
                        </a:spcBef>
                        <a:buClr>
                          <a:schemeClr val="accent2"/>
                        </a:buClr>
                        <a:buSzPct val="55000"/>
                        <a:buFont typeface="Wingdings" pitchFamily="2" charset="2"/>
                        <a:defRPr sz="2400">
                          <a:solidFill>
                            <a:schemeClr val="tx1"/>
                          </a:solidFill>
                          <a:latin typeface="Century" panose="02040604050505020304" pitchFamily="18" charset="0"/>
                        </a:defRPr>
                      </a:lvl2pPr>
                      <a:lvl3pPr marL="857250">
                        <a:spcBef>
                          <a:spcPct val="20000"/>
                        </a:spcBef>
                        <a:buClr>
                          <a:schemeClr val="accent2"/>
                        </a:buClr>
                        <a:buSzPct val="65000"/>
                        <a:buFont typeface="Wingdings" pitchFamily="2" charset="2"/>
                        <a:defRPr sz="2000">
                          <a:solidFill>
                            <a:schemeClr val="tx1"/>
                          </a:solidFill>
                          <a:latin typeface="Century" panose="02040604050505020304" pitchFamily="18" charset="0"/>
                        </a:defRPr>
                      </a:lvl3pPr>
                      <a:lvl4pPr marL="1200150">
                        <a:spcBef>
                          <a:spcPct val="20000"/>
                        </a:spcBef>
                        <a:buClr>
                          <a:schemeClr val="accent2"/>
                        </a:buClr>
                        <a:buSzPct val="85000"/>
                        <a:buFont typeface="Wingdings" pitchFamily="2" charset="2"/>
                        <a:defRPr>
                          <a:solidFill>
                            <a:schemeClr val="tx1"/>
                          </a:solidFill>
                          <a:latin typeface="Century" panose="02040604050505020304" pitchFamily="18" charset="0"/>
                        </a:defRPr>
                      </a:lvl4pPr>
                      <a:lvl5pPr marL="1543050">
                        <a:spcBef>
                          <a:spcPct val="20000"/>
                        </a:spcBef>
                        <a:buClr>
                          <a:schemeClr val="accent2"/>
                        </a:buClr>
                        <a:buSzPct val="80000"/>
                        <a:buFont typeface="Wingdings" pitchFamily="2" charset="2"/>
                        <a:defRPr sz="1600">
                          <a:solidFill>
                            <a:schemeClr val="tx1"/>
                          </a:solidFill>
                          <a:latin typeface="Century" panose="02040604050505020304" pitchFamily="18" charset="0"/>
                        </a:defRPr>
                      </a:lvl5pPr>
                      <a:lvl6pPr marL="20002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6pPr>
                      <a:lvl7pPr marL="24574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7pPr>
                      <a:lvl8pPr marL="29146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8pPr>
                      <a:lvl9pPr marL="33718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800" b="1" i="0" u="none" strike="noStrike" cap="none" normalizeH="0" baseline="0">
                          <a:ln>
                            <a:noFill/>
                          </a:ln>
                          <a:solidFill>
                            <a:schemeClr val="folHlink"/>
                          </a:solidFill>
                          <a:effectLst/>
                          <a:latin typeface="Century" panose="02040604050505020304" pitchFamily="18"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800">
                          <a:solidFill>
                            <a:schemeClr val="tx1"/>
                          </a:solidFill>
                          <a:latin typeface="Century" panose="02040604050505020304" pitchFamily="18" charset="0"/>
                        </a:defRPr>
                      </a:lvl1pPr>
                      <a:lvl2pPr>
                        <a:spcBef>
                          <a:spcPct val="20000"/>
                        </a:spcBef>
                        <a:buClr>
                          <a:schemeClr val="accent2"/>
                        </a:buClr>
                        <a:buSzPct val="55000"/>
                        <a:buFont typeface="Wingdings" pitchFamily="2" charset="2"/>
                        <a:defRPr sz="2400">
                          <a:solidFill>
                            <a:schemeClr val="tx1"/>
                          </a:solidFill>
                          <a:latin typeface="Century" panose="02040604050505020304" pitchFamily="18" charset="0"/>
                        </a:defRPr>
                      </a:lvl2pPr>
                      <a:lvl3pPr marL="857250">
                        <a:spcBef>
                          <a:spcPct val="20000"/>
                        </a:spcBef>
                        <a:buClr>
                          <a:schemeClr val="accent2"/>
                        </a:buClr>
                        <a:buSzPct val="65000"/>
                        <a:buFont typeface="Wingdings" pitchFamily="2" charset="2"/>
                        <a:defRPr sz="2000">
                          <a:solidFill>
                            <a:schemeClr val="tx1"/>
                          </a:solidFill>
                          <a:latin typeface="Century" panose="02040604050505020304" pitchFamily="18" charset="0"/>
                        </a:defRPr>
                      </a:lvl3pPr>
                      <a:lvl4pPr marL="1200150">
                        <a:spcBef>
                          <a:spcPct val="20000"/>
                        </a:spcBef>
                        <a:buClr>
                          <a:schemeClr val="accent2"/>
                        </a:buClr>
                        <a:buSzPct val="85000"/>
                        <a:buFont typeface="Wingdings" pitchFamily="2" charset="2"/>
                        <a:defRPr>
                          <a:solidFill>
                            <a:schemeClr val="tx1"/>
                          </a:solidFill>
                          <a:latin typeface="Century" panose="02040604050505020304" pitchFamily="18" charset="0"/>
                        </a:defRPr>
                      </a:lvl4pPr>
                      <a:lvl5pPr marL="1543050">
                        <a:spcBef>
                          <a:spcPct val="20000"/>
                        </a:spcBef>
                        <a:buClr>
                          <a:schemeClr val="accent2"/>
                        </a:buClr>
                        <a:buSzPct val="80000"/>
                        <a:buFont typeface="Wingdings" pitchFamily="2" charset="2"/>
                        <a:defRPr sz="1600">
                          <a:solidFill>
                            <a:schemeClr val="tx1"/>
                          </a:solidFill>
                          <a:latin typeface="Century" panose="02040604050505020304" pitchFamily="18" charset="0"/>
                        </a:defRPr>
                      </a:lvl5pPr>
                      <a:lvl6pPr marL="20002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6pPr>
                      <a:lvl7pPr marL="24574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7pPr>
                      <a:lvl8pPr marL="29146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8pPr>
                      <a:lvl9pPr marL="33718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800" b="0" i="0" u="none" strike="noStrike" cap="none" normalizeH="0" baseline="0">
                          <a:ln>
                            <a:noFill/>
                          </a:ln>
                          <a:solidFill>
                            <a:schemeClr val="tx1"/>
                          </a:solidFill>
                          <a:effectLst/>
                          <a:latin typeface="Century" panose="02040604050505020304" pitchFamily="18" charset="0"/>
                        </a:rPr>
                        <a:t>10,395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800">
                          <a:solidFill>
                            <a:schemeClr val="tx1"/>
                          </a:solidFill>
                          <a:latin typeface="Century" panose="02040604050505020304" pitchFamily="18" charset="0"/>
                        </a:defRPr>
                      </a:lvl1pPr>
                      <a:lvl2pPr>
                        <a:spcBef>
                          <a:spcPct val="20000"/>
                        </a:spcBef>
                        <a:buClr>
                          <a:schemeClr val="accent2"/>
                        </a:buClr>
                        <a:buSzPct val="55000"/>
                        <a:buFont typeface="Wingdings" pitchFamily="2" charset="2"/>
                        <a:defRPr sz="2400">
                          <a:solidFill>
                            <a:schemeClr val="tx1"/>
                          </a:solidFill>
                          <a:latin typeface="Century" panose="02040604050505020304" pitchFamily="18" charset="0"/>
                        </a:defRPr>
                      </a:lvl2pPr>
                      <a:lvl3pPr marL="857250">
                        <a:spcBef>
                          <a:spcPct val="20000"/>
                        </a:spcBef>
                        <a:buClr>
                          <a:schemeClr val="accent2"/>
                        </a:buClr>
                        <a:buSzPct val="65000"/>
                        <a:buFont typeface="Wingdings" pitchFamily="2" charset="2"/>
                        <a:defRPr sz="2000">
                          <a:solidFill>
                            <a:schemeClr val="tx1"/>
                          </a:solidFill>
                          <a:latin typeface="Century" panose="02040604050505020304" pitchFamily="18" charset="0"/>
                        </a:defRPr>
                      </a:lvl3pPr>
                      <a:lvl4pPr marL="1200150">
                        <a:spcBef>
                          <a:spcPct val="20000"/>
                        </a:spcBef>
                        <a:buClr>
                          <a:schemeClr val="accent2"/>
                        </a:buClr>
                        <a:buSzPct val="85000"/>
                        <a:buFont typeface="Wingdings" pitchFamily="2" charset="2"/>
                        <a:defRPr>
                          <a:solidFill>
                            <a:schemeClr val="tx1"/>
                          </a:solidFill>
                          <a:latin typeface="Century" panose="02040604050505020304" pitchFamily="18" charset="0"/>
                        </a:defRPr>
                      </a:lvl4pPr>
                      <a:lvl5pPr marL="1543050">
                        <a:spcBef>
                          <a:spcPct val="20000"/>
                        </a:spcBef>
                        <a:buClr>
                          <a:schemeClr val="accent2"/>
                        </a:buClr>
                        <a:buSzPct val="80000"/>
                        <a:buFont typeface="Wingdings" pitchFamily="2" charset="2"/>
                        <a:defRPr sz="1600">
                          <a:solidFill>
                            <a:schemeClr val="tx1"/>
                          </a:solidFill>
                          <a:latin typeface="Century" panose="02040604050505020304" pitchFamily="18" charset="0"/>
                        </a:defRPr>
                      </a:lvl5pPr>
                      <a:lvl6pPr marL="20002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6pPr>
                      <a:lvl7pPr marL="24574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7pPr>
                      <a:lvl8pPr marL="29146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8pPr>
                      <a:lvl9pPr marL="33718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800" b="0" i="0" u="none" strike="noStrike" cap="none" normalizeH="0" baseline="0">
                          <a:ln>
                            <a:noFill/>
                          </a:ln>
                          <a:solidFill>
                            <a:schemeClr val="tx1"/>
                          </a:solidFill>
                          <a:effectLst/>
                          <a:latin typeface="Century" panose="02040604050505020304" pitchFamily="18" charset="0"/>
                        </a:rPr>
                        <a:t>119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5710053"/>
                  </a:ext>
                </a:extLst>
              </a:tr>
              <a:tr h="467711">
                <a:tc>
                  <a:txBody>
                    <a:bodyPr/>
                    <a:lstStyle>
                      <a:lvl1pPr>
                        <a:spcBef>
                          <a:spcPct val="20000"/>
                        </a:spcBef>
                        <a:buClr>
                          <a:schemeClr val="accent2"/>
                        </a:buClr>
                        <a:buFont typeface="Wingdings" pitchFamily="2" charset="2"/>
                        <a:defRPr sz="2800">
                          <a:solidFill>
                            <a:schemeClr val="tx1"/>
                          </a:solidFill>
                          <a:latin typeface="Century" panose="02040604050505020304" pitchFamily="18" charset="0"/>
                        </a:defRPr>
                      </a:lvl1pPr>
                      <a:lvl2pPr>
                        <a:spcBef>
                          <a:spcPct val="20000"/>
                        </a:spcBef>
                        <a:buClr>
                          <a:schemeClr val="accent2"/>
                        </a:buClr>
                        <a:buSzPct val="55000"/>
                        <a:buFont typeface="Wingdings" pitchFamily="2" charset="2"/>
                        <a:defRPr sz="2400">
                          <a:solidFill>
                            <a:schemeClr val="tx1"/>
                          </a:solidFill>
                          <a:latin typeface="Century" panose="02040604050505020304" pitchFamily="18" charset="0"/>
                        </a:defRPr>
                      </a:lvl2pPr>
                      <a:lvl3pPr marL="857250">
                        <a:spcBef>
                          <a:spcPct val="20000"/>
                        </a:spcBef>
                        <a:buClr>
                          <a:schemeClr val="accent2"/>
                        </a:buClr>
                        <a:buSzPct val="65000"/>
                        <a:buFont typeface="Wingdings" pitchFamily="2" charset="2"/>
                        <a:defRPr sz="2000">
                          <a:solidFill>
                            <a:schemeClr val="tx1"/>
                          </a:solidFill>
                          <a:latin typeface="Century" panose="02040604050505020304" pitchFamily="18" charset="0"/>
                        </a:defRPr>
                      </a:lvl3pPr>
                      <a:lvl4pPr marL="1200150">
                        <a:spcBef>
                          <a:spcPct val="20000"/>
                        </a:spcBef>
                        <a:buClr>
                          <a:schemeClr val="accent2"/>
                        </a:buClr>
                        <a:buSzPct val="85000"/>
                        <a:buFont typeface="Wingdings" pitchFamily="2" charset="2"/>
                        <a:defRPr>
                          <a:solidFill>
                            <a:schemeClr val="tx1"/>
                          </a:solidFill>
                          <a:latin typeface="Century" panose="02040604050505020304" pitchFamily="18" charset="0"/>
                        </a:defRPr>
                      </a:lvl4pPr>
                      <a:lvl5pPr marL="1543050">
                        <a:spcBef>
                          <a:spcPct val="20000"/>
                        </a:spcBef>
                        <a:buClr>
                          <a:schemeClr val="accent2"/>
                        </a:buClr>
                        <a:buSzPct val="80000"/>
                        <a:buFont typeface="Wingdings" pitchFamily="2" charset="2"/>
                        <a:defRPr sz="1600">
                          <a:solidFill>
                            <a:schemeClr val="tx1"/>
                          </a:solidFill>
                          <a:latin typeface="Century" panose="02040604050505020304" pitchFamily="18" charset="0"/>
                        </a:defRPr>
                      </a:lvl5pPr>
                      <a:lvl6pPr marL="20002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6pPr>
                      <a:lvl7pPr marL="24574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7pPr>
                      <a:lvl8pPr marL="29146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8pPr>
                      <a:lvl9pPr marL="33718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800" b="1" i="0" u="none" strike="noStrike" cap="none" normalizeH="0" baseline="0">
                          <a:ln>
                            <a:noFill/>
                          </a:ln>
                          <a:solidFill>
                            <a:schemeClr val="folHlink"/>
                          </a:solidFill>
                          <a:effectLst/>
                          <a:latin typeface="Century" panose="02040604050505020304" pitchFamily="18"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800">
                          <a:solidFill>
                            <a:schemeClr val="tx1"/>
                          </a:solidFill>
                          <a:latin typeface="Century" panose="02040604050505020304" pitchFamily="18" charset="0"/>
                        </a:defRPr>
                      </a:lvl1pPr>
                      <a:lvl2pPr>
                        <a:spcBef>
                          <a:spcPct val="20000"/>
                        </a:spcBef>
                        <a:buClr>
                          <a:schemeClr val="accent2"/>
                        </a:buClr>
                        <a:buSzPct val="55000"/>
                        <a:buFont typeface="Wingdings" pitchFamily="2" charset="2"/>
                        <a:defRPr sz="2400">
                          <a:solidFill>
                            <a:schemeClr val="tx1"/>
                          </a:solidFill>
                          <a:latin typeface="Century" panose="02040604050505020304" pitchFamily="18" charset="0"/>
                        </a:defRPr>
                      </a:lvl2pPr>
                      <a:lvl3pPr marL="857250">
                        <a:spcBef>
                          <a:spcPct val="20000"/>
                        </a:spcBef>
                        <a:buClr>
                          <a:schemeClr val="accent2"/>
                        </a:buClr>
                        <a:buSzPct val="65000"/>
                        <a:buFont typeface="Wingdings" pitchFamily="2" charset="2"/>
                        <a:defRPr sz="2000">
                          <a:solidFill>
                            <a:schemeClr val="tx1"/>
                          </a:solidFill>
                          <a:latin typeface="Century" panose="02040604050505020304" pitchFamily="18" charset="0"/>
                        </a:defRPr>
                      </a:lvl3pPr>
                      <a:lvl4pPr marL="1200150">
                        <a:spcBef>
                          <a:spcPct val="20000"/>
                        </a:spcBef>
                        <a:buClr>
                          <a:schemeClr val="accent2"/>
                        </a:buClr>
                        <a:buSzPct val="85000"/>
                        <a:buFont typeface="Wingdings" pitchFamily="2" charset="2"/>
                        <a:defRPr>
                          <a:solidFill>
                            <a:schemeClr val="tx1"/>
                          </a:solidFill>
                          <a:latin typeface="Century" panose="02040604050505020304" pitchFamily="18" charset="0"/>
                        </a:defRPr>
                      </a:lvl4pPr>
                      <a:lvl5pPr marL="1543050">
                        <a:spcBef>
                          <a:spcPct val="20000"/>
                        </a:spcBef>
                        <a:buClr>
                          <a:schemeClr val="accent2"/>
                        </a:buClr>
                        <a:buSzPct val="80000"/>
                        <a:buFont typeface="Wingdings" pitchFamily="2" charset="2"/>
                        <a:defRPr sz="1600">
                          <a:solidFill>
                            <a:schemeClr val="tx1"/>
                          </a:solidFill>
                          <a:latin typeface="Century" panose="02040604050505020304" pitchFamily="18" charset="0"/>
                        </a:defRPr>
                      </a:lvl5pPr>
                      <a:lvl6pPr marL="20002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6pPr>
                      <a:lvl7pPr marL="24574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7pPr>
                      <a:lvl8pPr marL="29146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8pPr>
                      <a:lvl9pPr marL="33718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800" b="0" i="0" u="none" strike="noStrike" cap="none" normalizeH="0" baseline="0">
                          <a:ln>
                            <a:noFill/>
                          </a:ln>
                          <a:solidFill>
                            <a:schemeClr val="tx1"/>
                          </a:solidFill>
                          <a:effectLst/>
                          <a:latin typeface="Century" panose="02040604050505020304" pitchFamily="18" charset="0"/>
                        </a:rPr>
                        <a:t>2,075,025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800">
                          <a:solidFill>
                            <a:schemeClr val="tx1"/>
                          </a:solidFill>
                          <a:latin typeface="Century" panose="02040604050505020304" pitchFamily="18" charset="0"/>
                        </a:defRPr>
                      </a:lvl1pPr>
                      <a:lvl2pPr>
                        <a:spcBef>
                          <a:spcPct val="20000"/>
                        </a:spcBef>
                        <a:buClr>
                          <a:schemeClr val="accent2"/>
                        </a:buClr>
                        <a:buSzPct val="55000"/>
                        <a:buFont typeface="Wingdings" pitchFamily="2" charset="2"/>
                        <a:defRPr sz="2400">
                          <a:solidFill>
                            <a:schemeClr val="tx1"/>
                          </a:solidFill>
                          <a:latin typeface="Century" panose="02040604050505020304" pitchFamily="18" charset="0"/>
                        </a:defRPr>
                      </a:lvl2pPr>
                      <a:lvl3pPr marL="857250">
                        <a:spcBef>
                          <a:spcPct val="20000"/>
                        </a:spcBef>
                        <a:buClr>
                          <a:schemeClr val="accent2"/>
                        </a:buClr>
                        <a:buSzPct val="65000"/>
                        <a:buFont typeface="Wingdings" pitchFamily="2" charset="2"/>
                        <a:defRPr sz="2000">
                          <a:solidFill>
                            <a:schemeClr val="tx1"/>
                          </a:solidFill>
                          <a:latin typeface="Century" panose="02040604050505020304" pitchFamily="18" charset="0"/>
                        </a:defRPr>
                      </a:lvl3pPr>
                      <a:lvl4pPr marL="1200150">
                        <a:spcBef>
                          <a:spcPct val="20000"/>
                        </a:spcBef>
                        <a:buClr>
                          <a:schemeClr val="accent2"/>
                        </a:buClr>
                        <a:buSzPct val="85000"/>
                        <a:buFont typeface="Wingdings" pitchFamily="2" charset="2"/>
                        <a:defRPr>
                          <a:solidFill>
                            <a:schemeClr val="tx1"/>
                          </a:solidFill>
                          <a:latin typeface="Century" panose="02040604050505020304" pitchFamily="18" charset="0"/>
                        </a:defRPr>
                      </a:lvl4pPr>
                      <a:lvl5pPr marL="1543050">
                        <a:spcBef>
                          <a:spcPct val="20000"/>
                        </a:spcBef>
                        <a:buClr>
                          <a:schemeClr val="accent2"/>
                        </a:buClr>
                        <a:buSzPct val="80000"/>
                        <a:buFont typeface="Wingdings" pitchFamily="2" charset="2"/>
                        <a:defRPr sz="1600">
                          <a:solidFill>
                            <a:schemeClr val="tx1"/>
                          </a:solidFill>
                          <a:latin typeface="Century" panose="02040604050505020304" pitchFamily="18" charset="0"/>
                        </a:defRPr>
                      </a:lvl5pPr>
                      <a:lvl6pPr marL="20002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6pPr>
                      <a:lvl7pPr marL="24574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7pPr>
                      <a:lvl8pPr marL="29146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8pPr>
                      <a:lvl9pPr marL="33718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800" b="0" i="0" u="none" strike="noStrike" cap="none" normalizeH="0" baseline="0">
                          <a:ln>
                            <a:noFill/>
                          </a:ln>
                          <a:solidFill>
                            <a:schemeClr val="tx1"/>
                          </a:solidFill>
                          <a:effectLst/>
                          <a:latin typeface="Century" panose="02040604050505020304" pitchFamily="18" charset="0"/>
                        </a:rPr>
                        <a:t>501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33289178"/>
                  </a:ext>
                </a:extLst>
              </a:tr>
              <a:tr h="467711">
                <a:tc>
                  <a:txBody>
                    <a:bodyPr/>
                    <a:lstStyle>
                      <a:lvl1pPr>
                        <a:spcBef>
                          <a:spcPct val="20000"/>
                        </a:spcBef>
                        <a:buClr>
                          <a:schemeClr val="accent2"/>
                        </a:buClr>
                        <a:buFont typeface="Wingdings" pitchFamily="2" charset="2"/>
                        <a:defRPr sz="2800">
                          <a:solidFill>
                            <a:schemeClr val="tx1"/>
                          </a:solidFill>
                          <a:latin typeface="Century" panose="02040604050505020304" pitchFamily="18" charset="0"/>
                        </a:defRPr>
                      </a:lvl1pPr>
                      <a:lvl2pPr>
                        <a:spcBef>
                          <a:spcPct val="20000"/>
                        </a:spcBef>
                        <a:buClr>
                          <a:schemeClr val="accent2"/>
                        </a:buClr>
                        <a:buSzPct val="55000"/>
                        <a:buFont typeface="Wingdings" pitchFamily="2" charset="2"/>
                        <a:defRPr sz="2400">
                          <a:solidFill>
                            <a:schemeClr val="tx1"/>
                          </a:solidFill>
                          <a:latin typeface="Century" panose="02040604050505020304" pitchFamily="18" charset="0"/>
                        </a:defRPr>
                      </a:lvl2pPr>
                      <a:lvl3pPr marL="857250">
                        <a:spcBef>
                          <a:spcPct val="20000"/>
                        </a:spcBef>
                        <a:buClr>
                          <a:schemeClr val="accent2"/>
                        </a:buClr>
                        <a:buSzPct val="65000"/>
                        <a:buFont typeface="Wingdings" pitchFamily="2" charset="2"/>
                        <a:defRPr sz="2000">
                          <a:solidFill>
                            <a:schemeClr val="tx1"/>
                          </a:solidFill>
                          <a:latin typeface="Century" panose="02040604050505020304" pitchFamily="18" charset="0"/>
                        </a:defRPr>
                      </a:lvl3pPr>
                      <a:lvl4pPr marL="1200150">
                        <a:spcBef>
                          <a:spcPct val="20000"/>
                        </a:spcBef>
                        <a:buClr>
                          <a:schemeClr val="accent2"/>
                        </a:buClr>
                        <a:buSzPct val="85000"/>
                        <a:buFont typeface="Wingdings" pitchFamily="2" charset="2"/>
                        <a:defRPr>
                          <a:solidFill>
                            <a:schemeClr val="tx1"/>
                          </a:solidFill>
                          <a:latin typeface="Century" panose="02040604050505020304" pitchFamily="18" charset="0"/>
                        </a:defRPr>
                      </a:lvl4pPr>
                      <a:lvl5pPr marL="1543050">
                        <a:spcBef>
                          <a:spcPct val="20000"/>
                        </a:spcBef>
                        <a:buClr>
                          <a:schemeClr val="accent2"/>
                        </a:buClr>
                        <a:buSzPct val="80000"/>
                        <a:buFont typeface="Wingdings" pitchFamily="2" charset="2"/>
                        <a:defRPr sz="1600">
                          <a:solidFill>
                            <a:schemeClr val="tx1"/>
                          </a:solidFill>
                          <a:latin typeface="Century" panose="02040604050505020304" pitchFamily="18" charset="0"/>
                        </a:defRPr>
                      </a:lvl5pPr>
                      <a:lvl6pPr marL="20002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6pPr>
                      <a:lvl7pPr marL="24574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7pPr>
                      <a:lvl8pPr marL="29146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8pPr>
                      <a:lvl9pPr marL="33718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800" b="1" i="0" u="none" strike="noStrike" cap="none" normalizeH="0" baseline="0">
                          <a:ln>
                            <a:noFill/>
                          </a:ln>
                          <a:solidFill>
                            <a:schemeClr val="folHlink"/>
                          </a:solidFill>
                          <a:effectLst/>
                          <a:latin typeface="Century" panose="02040604050505020304" pitchFamily="18"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800">
                          <a:solidFill>
                            <a:schemeClr val="tx1"/>
                          </a:solidFill>
                          <a:latin typeface="Century" panose="02040604050505020304" pitchFamily="18" charset="0"/>
                        </a:defRPr>
                      </a:lvl1pPr>
                      <a:lvl2pPr>
                        <a:spcBef>
                          <a:spcPct val="20000"/>
                        </a:spcBef>
                        <a:buClr>
                          <a:schemeClr val="accent2"/>
                        </a:buClr>
                        <a:buSzPct val="55000"/>
                        <a:buFont typeface="Wingdings" pitchFamily="2" charset="2"/>
                        <a:defRPr sz="2400">
                          <a:solidFill>
                            <a:schemeClr val="tx1"/>
                          </a:solidFill>
                          <a:latin typeface="Century" panose="02040604050505020304" pitchFamily="18" charset="0"/>
                        </a:defRPr>
                      </a:lvl2pPr>
                      <a:lvl3pPr marL="857250">
                        <a:spcBef>
                          <a:spcPct val="20000"/>
                        </a:spcBef>
                        <a:buClr>
                          <a:schemeClr val="accent2"/>
                        </a:buClr>
                        <a:buSzPct val="65000"/>
                        <a:buFont typeface="Wingdings" pitchFamily="2" charset="2"/>
                        <a:defRPr sz="2000">
                          <a:solidFill>
                            <a:schemeClr val="tx1"/>
                          </a:solidFill>
                          <a:latin typeface="Century" panose="02040604050505020304" pitchFamily="18" charset="0"/>
                        </a:defRPr>
                      </a:lvl3pPr>
                      <a:lvl4pPr marL="1200150">
                        <a:spcBef>
                          <a:spcPct val="20000"/>
                        </a:spcBef>
                        <a:buClr>
                          <a:schemeClr val="accent2"/>
                        </a:buClr>
                        <a:buSzPct val="85000"/>
                        <a:buFont typeface="Wingdings" pitchFamily="2" charset="2"/>
                        <a:defRPr>
                          <a:solidFill>
                            <a:schemeClr val="tx1"/>
                          </a:solidFill>
                          <a:latin typeface="Century" panose="02040604050505020304" pitchFamily="18" charset="0"/>
                        </a:defRPr>
                      </a:lvl4pPr>
                      <a:lvl5pPr marL="1543050">
                        <a:spcBef>
                          <a:spcPct val="20000"/>
                        </a:spcBef>
                        <a:buClr>
                          <a:schemeClr val="accent2"/>
                        </a:buClr>
                        <a:buSzPct val="80000"/>
                        <a:buFont typeface="Wingdings" pitchFamily="2" charset="2"/>
                        <a:defRPr sz="1600">
                          <a:solidFill>
                            <a:schemeClr val="tx1"/>
                          </a:solidFill>
                          <a:latin typeface="Century" panose="02040604050505020304" pitchFamily="18" charset="0"/>
                        </a:defRPr>
                      </a:lvl5pPr>
                      <a:lvl6pPr marL="20002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6pPr>
                      <a:lvl7pPr marL="24574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7pPr>
                      <a:lvl8pPr marL="29146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8pPr>
                      <a:lvl9pPr marL="33718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800" b="0" i="0" u="none" strike="noStrike" cap="none" normalizeH="0" baseline="0">
                          <a:ln>
                            <a:noFill/>
                          </a:ln>
                          <a:solidFill>
                            <a:schemeClr val="tx1"/>
                          </a:solidFill>
                          <a:effectLst/>
                          <a:latin typeface="Century" panose="02040604050505020304" pitchFamily="18" charset="0"/>
                        </a:rPr>
                        <a:t>1.37E + 10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800">
                          <a:solidFill>
                            <a:schemeClr val="tx1"/>
                          </a:solidFill>
                          <a:latin typeface="Century" panose="02040604050505020304" pitchFamily="18" charset="0"/>
                        </a:defRPr>
                      </a:lvl1pPr>
                      <a:lvl2pPr>
                        <a:spcBef>
                          <a:spcPct val="20000"/>
                        </a:spcBef>
                        <a:buClr>
                          <a:schemeClr val="accent2"/>
                        </a:buClr>
                        <a:buSzPct val="55000"/>
                        <a:buFont typeface="Wingdings" pitchFamily="2" charset="2"/>
                        <a:defRPr sz="2400">
                          <a:solidFill>
                            <a:schemeClr val="tx1"/>
                          </a:solidFill>
                          <a:latin typeface="Century" panose="02040604050505020304" pitchFamily="18" charset="0"/>
                        </a:defRPr>
                      </a:lvl2pPr>
                      <a:lvl3pPr marL="857250">
                        <a:spcBef>
                          <a:spcPct val="20000"/>
                        </a:spcBef>
                        <a:buClr>
                          <a:schemeClr val="accent2"/>
                        </a:buClr>
                        <a:buSzPct val="65000"/>
                        <a:buFont typeface="Wingdings" pitchFamily="2" charset="2"/>
                        <a:defRPr sz="2000">
                          <a:solidFill>
                            <a:schemeClr val="tx1"/>
                          </a:solidFill>
                          <a:latin typeface="Century" panose="02040604050505020304" pitchFamily="18" charset="0"/>
                        </a:defRPr>
                      </a:lvl3pPr>
                      <a:lvl4pPr marL="1200150">
                        <a:spcBef>
                          <a:spcPct val="20000"/>
                        </a:spcBef>
                        <a:buClr>
                          <a:schemeClr val="accent2"/>
                        </a:buClr>
                        <a:buSzPct val="85000"/>
                        <a:buFont typeface="Wingdings" pitchFamily="2" charset="2"/>
                        <a:defRPr>
                          <a:solidFill>
                            <a:schemeClr val="tx1"/>
                          </a:solidFill>
                          <a:latin typeface="Century" panose="02040604050505020304" pitchFamily="18" charset="0"/>
                        </a:defRPr>
                      </a:lvl4pPr>
                      <a:lvl5pPr marL="1543050">
                        <a:spcBef>
                          <a:spcPct val="20000"/>
                        </a:spcBef>
                        <a:buClr>
                          <a:schemeClr val="accent2"/>
                        </a:buClr>
                        <a:buSzPct val="80000"/>
                        <a:buFont typeface="Wingdings" pitchFamily="2" charset="2"/>
                        <a:defRPr sz="1600">
                          <a:solidFill>
                            <a:schemeClr val="tx1"/>
                          </a:solidFill>
                          <a:latin typeface="Century" panose="02040604050505020304" pitchFamily="18" charset="0"/>
                        </a:defRPr>
                      </a:lvl5pPr>
                      <a:lvl6pPr marL="20002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6pPr>
                      <a:lvl7pPr marL="24574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7pPr>
                      <a:lvl8pPr marL="29146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8pPr>
                      <a:lvl9pPr marL="33718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800" b="0" i="0" u="none" strike="noStrike" cap="none" normalizeH="0" baseline="0">
                          <a:ln>
                            <a:noFill/>
                          </a:ln>
                          <a:solidFill>
                            <a:schemeClr val="tx1"/>
                          </a:solidFill>
                          <a:effectLst/>
                          <a:latin typeface="Century" panose="02040604050505020304" pitchFamily="18" charset="0"/>
                        </a:rPr>
                        <a:t>4,082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74759790"/>
                  </a:ext>
                </a:extLst>
              </a:tr>
              <a:tr h="467711">
                <a:tc>
                  <a:txBody>
                    <a:bodyPr/>
                    <a:lstStyle>
                      <a:lvl1pPr>
                        <a:spcBef>
                          <a:spcPct val="20000"/>
                        </a:spcBef>
                        <a:buClr>
                          <a:schemeClr val="accent2"/>
                        </a:buClr>
                        <a:buFont typeface="Wingdings" pitchFamily="2" charset="2"/>
                        <a:defRPr sz="2800">
                          <a:solidFill>
                            <a:schemeClr val="tx1"/>
                          </a:solidFill>
                          <a:latin typeface="Century" panose="02040604050505020304" pitchFamily="18" charset="0"/>
                        </a:defRPr>
                      </a:lvl1pPr>
                      <a:lvl2pPr>
                        <a:spcBef>
                          <a:spcPct val="20000"/>
                        </a:spcBef>
                        <a:buClr>
                          <a:schemeClr val="accent2"/>
                        </a:buClr>
                        <a:buSzPct val="55000"/>
                        <a:buFont typeface="Wingdings" pitchFamily="2" charset="2"/>
                        <a:defRPr sz="2400">
                          <a:solidFill>
                            <a:schemeClr val="tx1"/>
                          </a:solidFill>
                          <a:latin typeface="Century" panose="02040604050505020304" pitchFamily="18" charset="0"/>
                        </a:defRPr>
                      </a:lvl2pPr>
                      <a:lvl3pPr marL="857250">
                        <a:spcBef>
                          <a:spcPct val="20000"/>
                        </a:spcBef>
                        <a:buClr>
                          <a:schemeClr val="accent2"/>
                        </a:buClr>
                        <a:buSzPct val="65000"/>
                        <a:buFont typeface="Wingdings" pitchFamily="2" charset="2"/>
                        <a:defRPr sz="2000">
                          <a:solidFill>
                            <a:schemeClr val="tx1"/>
                          </a:solidFill>
                          <a:latin typeface="Century" panose="02040604050505020304" pitchFamily="18" charset="0"/>
                        </a:defRPr>
                      </a:lvl3pPr>
                      <a:lvl4pPr marL="1200150">
                        <a:spcBef>
                          <a:spcPct val="20000"/>
                        </a:spcBef>
                        <a:buClr>
                          <a:schemeClr val="accent2"/>
                        </a:buClr>
                        <a:buSzPct val="85000"/>
                        <a:buFont typeface="Wingdings" pitchFamily="2" charset="2"/>
                        <a:defRPr>
                          <a:solidFill>
                            <a:schemeClr val="tx1"/>
                          </a:solidFill>
                          <a:latin typeface="Century" panose="02040604050505020304" pitchFamily="18" charset="0"/>
                        </a:defRPr>
                      </a:lvl4pPr>
                      <a:lvl5pPr marL="1543050">
                        <a:spcBef>
                          <a:spcPct val="20000"/>
                        </a:spcBef>
                        <a:buClr>
                          <a:schemeClr val="accent2"/>
                        </a:buClr>
                        <a:buSzPct val="80000"/>
                        <a:buFont typeface="Wingdings" pitchFamily="2" charset="2"/>
                        <a:defRPr sz="1600">
                          <a:solidFill>
                            <a:schemeClr val="tx1"/>
                          </a:solidFill>
                          <a:latin typeface="Century" panose="02040604050505020304" pitchFamily="18" charset="0"/>
                        </a:defRPr>
                      </a:lvl5pPr>
                      <a:lvl6pPr marL="20002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6pPr>
                      <a:lvl7pPr marL="24574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7pPr>
                      <a:lvl8pPr marL="29146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8pPr>
                      <a:lvl9pPr marL="33718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800" b="1" i="0" u="none" strike="noStrike" cap="none" normalizeH="0" baseline="0">
                          <a:ln>
                            <a:noFill/>
                          </a:ln>
                          <a:solidFill>
                            <a:schemeClr val="folHlink"/>
                          </a:solidFill>
                          <a:effectLst/>
                          <a:latin typeface="Century" panose="02040604050505020304" pitchFamily="18" charset="0"/>
                        </a:rPr>
                        <a:t>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800">
                          <a:solidFill>
                            <a:schemeClr val="tx1"/>
                          </a:solidFill>
                          <a:latin typeface="Century" panose="02040604050505020304" pitchFamily="18" charset="0"/>
                        </a:defRPr>
                      </a:lvl1pPr>
                      <a:lvl2pPr>
                        <a:spcBef>
                          <a:spcPct val="20000"/>
                        </a:spcBef>
                        <a:buClr>
                          <a:schemeClr val="accent2"/>
                        </a:buClr>
                        <a:buSzPct val="55000"/>
                        <a:buFont typeface="Wingdings" pitchFamily="2" charset="2"/>
                        <a:defRPr sz="2400">
                          <a:solidFill>
                            <a:schemeClr val="tx1"/>
                          </a:solidFill>
                          <a:latin typeface="Century" panose="02040604050505020304" pitchFamily="18" charset="0"/>
                        </a:defRPr>
                      </a:lvl2pPr>
                      <a:lvl3pPr marL="857250">
                        <a:spcBef>
                          <a:spcPct val="20000"/>
                        </a:spcBef>
                        <a:buClr>
                          <a:schemeClr val="accent2"/>
                        </a:buClr>
                        <a:buSzPct val="65000"/>
                        <a:buFont typeface="Wingdings" pitchFamily="2" charset="2"/>
                        <a:defRPr sz="2000">
                          <a:solidFill>
                            <a:schemeClr val="tx1"/>
                          </a:solidFill>
                          <a:latin typeface="Century" panose="02040604050505020304" pitchFamily="18" charset="0"/>
                        </a:defRPr>
                      </a:lvl3pPr>
                      <a:lvl4pPr marL="1200150">
                        <a:spcBef>
                          <a:spcPct val="20000"/>
                        </a:spcBef>
                        <a:buClr>
                          <a:schemeClr val="accent2"/>
                        </a:buClr>
                        <a:buSzPct val="85000"/>
                        <a:buFont typeface="Wingdings" pitchFamily="2" charset="2"/>
                        <a:defRPr>
                          <a:solidFill>
                            <a:schemeClr val="tx1"/>
                          </a:solidFill>
                          <a:latin typeface="Century" panose="02040604050505020304" pitchFamily="18" charset="0"/>
                        </a:defRPr>
                      </a:lvl4pPr>
                      <a:lvl5pPr marL="1543050">
                        <a:spcBef>
                          <a:spcPct val="20000"/>
                        </a:spcBef>
                        <a:buClr>
                          <a:schemeClr val="accent2"/>
                        </a:buClr>
                        <a:buSzPct val="80000"/>
                        <a:buFont typeface="Wingdings" pitchFamily="2" charset="2"/>
                        <a:defRPr sz="1600">
                          <a:solidFill>
                            <a:schemeClr val="tx1"/>
                          </a:solidFill>
                          <a:latin typeface="Century" panose="02040604050505020304" pitchFamily="18" charset="0"/>
                        </a:defRPr>
                      </a:lvl5pPr>
                      <a:lvl6pPr marL="20002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6pPr>
                      <a:lvl7pPr marL="24574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7pPr>
                      <a:lvl8pPr marL="29146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8pPr>
                      <a:lvl9pPr marL="33718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800" b="0" i="0" u="none" strike="noStrike" cap="none" normalizeH="0" baseline="0">
                          <a:ln>
                            <a:noFill/>
                          </a:ln>
                          <a:solidFill>
                            <a:schemeClr val="tx1"/>
                          </a:solidFill>
                          <a:effectLst/>
                          <a:latin typeface="Century" panose="02040604050505020304" pitchFamily="18" charset="0"/>
                        </a:rPr>
                        <a:t>2.22E + 20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800">
                          <a:solidFill>
                            <a:schemeClr val="tx1"/>
                          </a:solidFill>
                          <a:latin typeface="Century" panose="02040604050505020304" pitchFamily="18" charset="0"/>
                        </a:defRPr>
                      </a:lvl1pPr>
                      <a:lvl2pPr>
                        <a:spcBef>
                          <a:spcPct val="20000"/>
                        </a:spcBef>
                        <a:buClr>
                          <a:schemeClr val="accent2"/>
                        </a:buClr>
                        <a:buSzPct val="55000"/>
                        <a:buFont typeface="Wingdings" pitchFamily="2" charset="2"/>
                        <a:defRPr sz="2400">
                          <a:solidFill>
                            <a:schemeClr val="tx1"/>
                          </a:solidFill>
                          <a:latin typeface="Century" panose="02040604050505020304" pitchFamily="18" charset="0"/>
                        </a:defRPr>
                      </a:lvl2pPr>
                      <a:lvl3pPr marL="857250">
                        <a:spcBef>
                          <a:spcPct val="20000"/>
                        </a:spcBef>
                        <a:buClr>
                          <a:schemeClr val="accent2"/>
                        </a:buClr>
                        <a:buSzPct val="65000"/>
                        <a:buFont typeface="Wingdings" pitchFamily="2" charset="2"/>
                        <a:defRPr sz="2000">
                          <a:solidFill>
                            <a:schemeClr val="tx1"/>
                          </a:solidFill>
                          <a:latin typeface="Century" panose="02040604050505020304" pitchFamily="18" charset="0"/>
                        </a:defRPr>
                      </a:lvl3pPr>
                      <a:lvl4pPr marL="1200150">
                        <a:spcBef>
                          <a:spcPct val="20000"/>
                        </a:spcBef>
                        <a:buClr>
                          <a:schemeClr val="accent2"/>
                        </a:buClr>
                        <a:buSzPct val="85000"/>
                        <a:buFont typeface="Wingdings" pitchFamily="2" charset="2"/>
                        <a:defRPr>
                          <a:solidFill>
                            <a:schemeClr val="tx1"/>
                          </a:solidFill>
                          <a:latin typeface="Century" panose="02040604050505020304" pitchFamily="18" charset="0"/>
                        </a:defRPr>
                      </a:lvl4pPr>
                      <a:lvl5pPr marL="1543050">
                        <a:spcBef>
                          <a:spcPct val="20000"/>
                        </a:spcBef>
                        <a:buClr>
                          <a:schemeClr val="accent2"/>
                        </a:buClr>
                        <a:buSzPct val="80000"/>
                        <a:buFont typeface="Wingdings" pitchFamily="2" charset="2"/>
                        <a:defRPr sz="1600">
                          <a:solidFill>
                            <a:schemeClr val="tx1"/>
                          </a:solidFill>
                          <a:latin typeface="Century" panose="02040604050505020304" pitchFamily="18" charset="0"/>
                        </a:defRPr>
                      </a:lvl5pPr>
                      <a:lvl6pPr marL="20002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6pPr>
                      <a:lvl7pPr marL="24574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7pPr>
                      <a:lvl8pPr marL="29146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8pPr>
                      <a:lvl9pPr marL="33718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800" b="0" i="0" u="none" strike="noStrike" cap="none" normalizeH="0" baseline="0">
                          <a:ln>
                            <a:noFill/>
                          </a:ln>
                          <a:solidFill>
                            <a:schemeClr val="tx1"/>
                          </a:solidFill>
                          <a:effectLst/>
                          <a:latin typeface="Century" panose="02040604050505020304" pitchFamily="18" charset="0"/>
                        </a:rPr>
                        <a:t>5.24E + 05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8425497"/>
                  </a:ext>
                </a:extLst>
              </a:tr>
              <a:tr h="467711">
                <a:tc>
                  <a:txBody>
                    <a:bodyPr/>
                    <a:lstStyle>
                      <a:lvl1pPr>
                        <a:spcBef>
                          <a:spcPct val="20000"/>
                        </a:spcBef>
                        <a:buClr>
                          <a:schemeClr val="accent2"/>
                        </a:buClr>
                        <a:buFont typeface="Wingdings" pitchFamily="2" charset="2"/>
                        <a:defRPr sz="2800">
                          <a:solidFill>
                            <a:schemeClr val="tx1"/>
                          </a:solidFill>
                          <a:latin typeface="Century" panose="02040604050505020304" pitchFamily="18" charset="0"/>
                        </a:defRPr>
                      </a:lvl1pPr>
                      <a:lvl2pPr>
                        <a:spcBef>
                          <a:spcPct val="20000"/>
                        </a:spcBef>
                        <a:buClr>
                          <a:schemeClr val="accent2"/>
                        </a:buClr>
                        <a:buSzPct val="55000"/>
                        <a:buFont typeface="Wingdings" pitchFamily="2" charset="2"/>
                        <a:defRPr sz="2400">
                          <a:solidFill>
                            <a:schemeClr val="tx1"/>
                          </a:solidFill>
                          <a:latin typeface="Century" panose="02040604050505020304" pitchFamily="18" charset="0"/>
                        </a:defRPr>
                      </a:lvl2pPr>
                      <a:lvl3pPr marL="857250">
                        <a:spcBef>
                          <a:spcPct val="20000"/>
                        </a:spcBef>
                        <a:buClr>
                          <a:schemeClr val="accent2"/>
                        </a:buClr>
                        <a:buSzPct val="65000"/>
                        <a:buFont typeface="Wingdings" pitchFamily="2" charset="2"/>
                        <a:defRPr sz="2000">
                          <a:solidFill>
                            <a:schemeClr val="tx1"/>
                          </a:solidFill>
                          <a:latin typeface="Century" panose="02040604050505020304" pitchFamily="18" charset="0"/>
                        </a:defRPr>
                      </a:lvl3pPr>
                      <a:lvl4pPr marL="1200150">
                        <a:spcBef>
                          <a:spcPct val="20000"/>
                        </a:spcBef>
                        <a:buClr>
                          <a:schemeClr val="accent2"/>
                        </a:buClr>
                        <a:buSzPct val="85000"/>
                        <a:buFont typeface="Wingdings" pitchFamily="2" charset="2"/>
                        <a:defRPr>
                          <a:solidFill>
                            <a:schemeClr val="tx1"/>
                          </a:solidFill>
                          <a:latin typeface="Century" panose="02040604050505020304" pitchFamily="18" charset="0"/>
                        </a:defRPr>
                      </a:lvl4pPr>
                      <a:lvl5pPr marL="1543050">
                        <a:spcBef>
                          <a:spcPct val="20000"/>
                        </a:spcBef>
                        <a:buClr>
                          <a:schemeClr val="accent2"/>
                        </a:buClr>
                        <a:buSzPct val="80000"/>
                        <a:buFont typeface="Wingdings" pitchFamily="2" charset="2"/>
                        <a:defRPr sz="1600">
                          <a:solidFill>
                            <a:schemeClr val="tx1"/>
                          </a:solidFill>
                          <a:latin typeface="Century" panose="02040604050505020304" pitchFamily="18" charset="0"/>
                        </a:defRPr>
                      </a:lvl5pPr>
                      <a:lvl6pPr marL="20002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6pPr>
                      <a:lvl7pPr marL="24574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7pPr>
                      <a:lvl8pPr marL="29146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8pPr>
                      <a:lvl9pPr marL="33718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800" b="1" i="0" u="none" strike="noStrike" cap="none" normalizeH="0" baseline="0">
                          <a:ln>
                            <a:noFill/>
                          </a:ln>
                          <a:solidFill>
                            <a:schemeClr val="folHlink"/>
                          </a:solidFill>
                          <a:effectLst/>
                          <a:latin typeface="Century" panose="02040604050505020304" pitchFamily="18" charset="0"/>
                        </a:rPr>
                        <a:t>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800">
                          <a:solidFill>
                            <a:schemeClr val="tx1"/>
                          </a:solidFill>
                          <a:latin typeface="Century" panose="02040604050505020304" pitchFamily="18" charset="0"/>
                        </a:defRPr>
                      </a:lvl1pPr>
                      <a:lvl2pPr>
                        <a:spcBef>
                          <a:spcPct val="20000"/>
                        </a:spcBef>
                        <a:buClr>
                          <a:schemeClr val="accent2"/>
                        </a:buClr>
                        <a:buSzPct val="55000"/>
                        <a:buFont typeface="Wingdings" pitchFamily="2" charset="2"/>
                        <a:defRPr sz="2400">
                          <a:solidFill>
                            <a:schemeClr val="tx1"/>
                          </a:solidFill>
                          <a:latin typeface="Century" panose="02040604050505020304" pitchFamily="18" charset="0"/>
                        </a:defRPr>
                      </a:lvl2pPr>
                      <a:lvl3pPr marL="857250">
                        <a:spcBef>
                          <a:spcPct val="20000"/>
                        </a:spcBef>
                        <a:buClr>
                          <a:schemeClr val="accent2"/>
                        </a:buClr>
                        <a:buSzPct val="65000"/>
                        <a:buFont typeface="Wingdings" pitchFamily="2" charset="2"/>
                        <a:defRPr sz="2000">
                          <a:solidFill>
                            <a:schemeClr val="tx1"/>
                          </a:solidFill>
                          <a:latin typeface="Century" panose="02040604050505020304" pitchFamily="18" charset="0"/>
                        </a:defRPr>
                      </a:lvl3pPr>
                      <a:lvl4pPr marL="1200150">
                        <a:spcBef>
                          <a:spcPct val="20000"/>
                        </a:spcBef>
                        <a:buClr>
                          <a:schemeClr val="accent2"/>
                        </a:buClr>
                        <a:buSzPct val="85000"/>
                        <a:buFont typeface="Wingdings" pitchFamily="2" charset="2"/>
                        <a:defRPr>
                          <a:solidFill>
                            <a:schemeClr val="tx1"/>
                          </a:solidFill>
                          <a:latin typeface="Century" panose="02040604050505020304" pitchFamily="18" charset="0"/>
                        </a:defRPr>
                      </a:lvl4pPr>
                      <a:lvl5pPr marL="1543050">
                        <a:spcBef>
                          <a:spcPct val="20000"/>
                        </a:spcBef>
                        <a:buClr>
                          <a:schemeClr val="accent2"/>
                        </a:buClr>
                        <a:buSzPct val="80000"/>
                        <a:buFont typeface="Wingdings" pitchFamily="2" charset="2"/>
                        <a:defRPr sz="1600">
                          <a:solidFill>
                            <a:schemeClr val="tx1"/>
                          </a:solidFill>
                          <a:latin typeface="Century" panose="02040604050505020304" pitchFamily="18" charset="0"/>
                        </a:defRPr>
                      </a:lvl5pPr>
                      <a:lvl6pPr marL="20002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6pPr>
                      <a:lvl7pPr marL="24574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7pPr>
                      <a:lvl8pPr marL="29146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8pPr>
                      <a:lvl9pPr marL="33718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800" b="0" i="0" u="none" strike="noStrike" cap="none" normalizeH="0" baseline="0">
                          <a:ln>
                            <a:noFill/>
                          </a:ln>
                          <a:solidFill>
                            <a:schemeClr val="tx1"/>
                          </a:solidFill>
                          <a:effectLst/>
                          <a:latin typeface="Century" panose="02040604050505020304" pitchFamily="18" charset="0"/>
                        </a:rPr>
                        <a:t>2.84E + 74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800">
                          <a:solidFill>
                            <a:schemeClr val="tx1"/>
                          </a:solidFill>
                          <a:latin typeface="Century" panose="02040604050505020304" pitchFamily="18" charset="0"/>
                        </a:defRPr>
                      </a:lvl1pPr>
                      <a:lvl2pPr>
                        <a:spcBef>
                          <a:spcPct val="20000"/>
                        </a:spcBef>
                        <a:buClr>
                          <a:schemeClr val="accent2"/>
                        </a:buClr>
                        <a:buSzPct val="55000"/>
                        <a:buFont typeface="Wingdings" pitchFamily="2" charset="2"/>
                        <a:defRPr sz="2400">
                          <a:solidFill>
                            <a:schemeClr val="tx1"/>
                          </a:solidFill>
                          <a:latin typeface="Century" panose="02040604050505020304" pitchFamily="18" charset="0"/>
                        </a:defRPr>
                      </a:lvl2pPr>
                      <a:lvl3pPr marL="857250">
                        <a:spcBef>
                          <a:spcPct val="20000"/>
                        </a:spcBef>
                        <a:buClr>
                          <a:schemeClr val="accent2"/>
                        </a:buClr>
                        <a:buSzPct val="65000"/>
                        <a:buFont typeface="Wingdings" pitchFamily="2" charset="2"/>
                        <a:defRPr sz="2000">
                          <a:solidFill>
                            <a:schemeClr val="tx1"/>
                          </a:solidFill>
                          <a:latin typeface="Century" panose="02040604050505020304" pitchFamily="18" charset="0"/>
                        </a:defRPr>
                      </a:lvl3pPr>
                      <a:lvl4pPr marL="1200150">
                        <a:spcBef>
                          <a:spcPct val="20000"/>
                        </a:spcBef>
                        <a:buClr>
                          <a:schemeClr val="accent2"/>
                        </a:buClr>
                        <a:buSzPct val="85000"/>
                        <a:buFont typeface="Wingdings" pitchFamily="2" charset="2"/>
                        <a:defRPr>
                          <a:solidFill>
                            <a:schemeClr val="tx1"/>
                          </a:solidFill>
                          <a:latin typeface="Century" panose="02040604050505020304" pitchFamily="18" charset="0"/>
                        </a:defRPr>
                      </a:lvl4pPr>
                      <a:lvl5pPr marL="1543050">
                        <a:spcBef>
                          <a:spcPct val="20000"/>
                        </a:spcBef>
                        <a:buClr>
                          <a:schemeClr val="accent2"/>
                        </a:buClr>
                        <a:buSzPct val="80000"/>
                        <a:buFont typeface="Wingdings" pitchFamily="2" charset="2"/>
                        <a:defRPr sz="1600">
                          <a:solidFill>
                            <a:schemeClr val="tx1"/>
                          </a:solidFill>
                          <a:latin typeface="Century" panose="02040604050505020304" pitchFamily="18" charset="0"/>
                        </a:defRPr>
                      </a:lvl5pPr>
                      <a:lvl6pPr marL="20002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6pPr>
                      <a:lvl7pPr marL="24574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7pPr>
                      <a:lvl8pPr marL="29146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8pPr>
                      <a:lvl9pPr marL="3371850" fontAlgn="base">
                        <a:spcBef>
                          <a:spcPct val="20000"/>
                        </a:spcBef>
                        <a:spcAft>
                          <a:spcPct val="0"/>
                        </a:spcAft>
                        <a:buClr>
                          <a:schemeClr val="accent2"/>
                        </a:buClr>
                        <a:buSzPct val="80000"/>
                        <a:buFont typeface="Wingdings" pitchFamily="2" charset="2"/>
                        <a:defRPr sz="1600">
                          <a:solidFill>
                            <a:schemeClr val="tx1"/>
                          </a:solidFill>
                          <a:latin typeface="Century" panose="020406040505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800" b="0" i="0" u="none" strike="noStrike" cap="none" normalizeH="0" baseline="0">
                          <a:ln>
                            <a:noFill/>
                          </a:ln>
                          <a:solidFill>
                            <a:schemeClr val="tx1"/>
                          </a:solidFill>
                          <a:effectLst/>
                          <a:latin typeface="Century" panose="02040604050505020304" pitchFamily="18" charset="0"/>
                        </a:rPr>
                        <a:t>5.63E + 14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21971838"/>
                  </a:ext>
                </a:extLst>
              </a:tr>
            </a:tbl>
          </a:graphicData>
        </a:graphic>
      </p:graphicFrame>
      <p:sp>
        <p:nvSpPr>
          <p:cNvPr id="2" name="TextBox 1">
            <a:extLst>
              <a:ext uri="{FF2B5EF4-FFF2-40B4-BE49-F238E27FC236}">
                <a16:creationId xmlns:a16="http://schemas.microsoft.com/office/drawing/2014/main" id="{CD1F5486-D2D4-30D4-8699-4C070A66961C}"/>
              </a:ext>
            </a:extLst>
          </p:cNvPr>
          <p:cNvSpPr txBox="1"/>
          <p:nvPr/>
        </p:nvSpPr>
        <p:spPr>
          <a:xfrm>
            <a:off x="282934" y="6073067"/>
            <a:ext cx="10962938"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charset="0"/>
                <a:ea typeface="ＭＳ Ｐゴシック" charset="0"/>
              </a:rPr>
              <a:t>This is for unrooted trees.  A rooted tree with n-leaves has the same number of </a:t>
            </a:r>
            <a:br>
              <a:rPr kumimoji="0" lang="en-US" sz="2400" b="0" i="0" u="none" strike="noStrike" kern="1200" cap="none" spc="0" normalizeH="0" baseline="0" noProof="0" dirty="0">
                <a:ln>
                  <a:noFill/>
                </a:ln>
                <a:solidFill>
                  <a:prstClr val="black"/>
                </a:solidFill>
                <a:effectLst/>
                <a:uLnTx/>
                <a:uFillTx/>
                <a:latin typeface="Arial" charset="0"/>
                <a:ea typeface="ＭＳ Ｐゴシック" charset="0"/>
              </a:rPr>
            </a:br>
            <a:r>
              <a:rPr kumimoji="0" lang="en-US" sz="2400" b="0" i="0" u="none" strike="noStrike" kern="1200" cap="none" spc="0" normalizeH="0" baseline="0" noProof="0" dirty="0">
                <a:ln>
                  <a:noFill/>
                </a:ln>
                <a:solidFill>
                  <a:prstClr val="black"/>
                </a:solidFill>
                <a:effectLst/>
                <a:uLnTx/>
                <a:uFillTx/>
                <a:latin typeface="Arial" charset="0"/>
                <a:ea typeface="ＭＳ Ｐゴシック" charset="0"/>
              </a:rPr>
              <a:t>different topologies as an unrooted tree with (n-1) leaves.  </a:t>
            </a:r>
          </a:p>
        </p:txBody>
      </p:sp>
    </p:spTree>
    <p:extLst>
      <p:ext uri="{BB962C8B-B14F-4D97-AF65-F5344CB8AC3E}">
        <p14:creationId xmlns:p14="http://schemas.microsoft.com/office/powerpoint/2010/main" val="4133869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7" name="Rectangle 3"/>
          <p:cNvSpPr>
            <a:spLocks noChangeArrowheads="1"/>
          </p:cNvSpPr>
          <p:nvPr/>
        </p:nvSpPr>
        <p:spPr bwMode="auto">
          <a:xfrm>
            <a:off x="691662" y="363415"/>
            <a:ext cx="11113476" cy="5570691"/>
          </a:xfrm>
          <a:prstGeom prst="rect">
            <a:avLst/>
          </a:prstGeom>
          <a:noFill/>
          <a:ln w="9525">
            <a:noFill/>
            <a:miter lim="800000"/>
            <a:headEnd/>
            <a:tailEnd/>
          </a:ln>
          <a:effectLst/>
        </p:spPr>
        <p:txBody>
          <a:bodyPr wrap="square" lIns="91376" tIns="45688" rIns="91376" bIns="45688">
            <a:spAutoFit/>
          </a:bodyPr>
          <a:lstStyle>
            <a:lvl1pPr eaLnBrk="0" hangingPunct="0">
              <a:defRPr sz="2400">
                <a:solidFill>
                  <a:schemeClr val="tx1"/>
                </a:solidFill>
                <a:latin typeface="Arial" charset="0"/>
                <a:ea typeface="ＭＳ Ｐゴシック" charset="-128"/>
              </a:defRPr>
            </a:lvl1pPr>
            <a:lvl2pPr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800" b="1">
                <a:solidFill>
                  <a:srgbClr val="000000"/>
                </a:solidFill>
                <a:latin typeface="Calibri Light" panose="020F0302020204030204" pitchFamily="34" charset="0"/>
                <a:cs typeface="Calibri Light" panose="020F0302020204030204" pitchFamily="34" charset="0"/>
              </a:rPr>
              <a:t>What is in a tree?</a:t>
            </a:r>
          </a:p>
          <a:p>
            <a:pPr eaLnBrk="1" hangingPunct="1">
              <a:buFontTx/>
              <a:buChar char="•"/>
            </a:pPr>
            <a:endParaRPr lang="en-US" altLang="en-US" sz="2000">
              <a:solidFill>
                <a:srgbClr val="000000"/>
              </a:solidFill>
              <a:latin typeface="Comic Sans MS" charset="0"/>
              <a:cs typeface=""/>
            </a:endParaRPr>
          </a:p>
          <a:p>
            <a:pPr eaLnBrk="1" hangingPunct="1"/>
            <a:r>
              <a:rPr lang="en-US" altLang="en-US" sz="2800">
                <a:solidFill>
                  <a:srgbClr val="000000"/>
                </a:solidFill>
                <a:latin typeface="Calibri Light" panose="020F0302020204030204" pitchFamily="34" charset="0"/>
                <a:ea typeface="Adobe Caslon Pro" charset="0"/>
                <a:cs typeface="Calibri Light" panose="020F0302020204030204" pitchFamily="34" charset="0"/>
              </a:rPr>
              <a:t>Trees form molecular data are usually calculated as unrooted trees (at least th</a:t>
            </a:r>
            <a:r>
              <a:rPr lang="en-US" altLang="en-US" sz="2800">
                <a:solidFill>
                  <a:srgbClr val="000000"/>
                </a:solidFill>
                <a:latin typeface="Calibri Light" panose="020F0302020204030204" pitchFamily="34" charset="0"/>
                <a:cs typeface="Calibri Light" panose="020F0302020204030204" pitchFamily="34" charset="0"/>
              </a:rPr>
              <a:t>ey</a:t>
            </a:r>
            <a:r>
              <a:rPr lang="en-US" altLang="en-US" sz="2800">
                <a:solidFill>
                  <a:srgbClr val="FF28C2"/>
                </a:solidFill>
                <a:latin typeface="Calibri Light" panose="020F0302020204030204" pitchFamily="34" charset="0"/>
                <a:ea typeface="Adobe Caslon Pro" charset="0"/>
                <a:cs typeface="Calibri Light" panose="020F0302020204030204" pitchFamily="34" charset="0"/>
              </a:rPr>
              <a:t> should be -</a:t>
            </a:r>
            <a:r>
              <a:rPr lang="en-US" altLang="en-US" sz="2800">
                <a:solidFill>
                  <a:srgbClr val="000000"/>
                </a:solidFill>
                <a:latin typeface="Calibri Light" panose="020F0302020204030204" pitchFamily="34" charset="0"/>
                <a:ea typeface="Adobe Caslon Pro" charset="0"/>
                <a:cs typeface="Calibri Light" panose="020F0302020204030204" pitchFamily="34" charset="0"/>
              </a:rPr>
              <a:t> if they are not, this is usually a mistake). </a:t>
            </a:r>
          </a:p>
          <a:p>
            <a:pPr lvl="1" indent="0" eaLnBrk="1" hangingPunct="1"/>
            <a:endParaRPr lang="en-US" altLang="en-US" sz="2800">
              <a:solidFill>
                <a:srgbClr val="000000"/>
              </a:solidFill>
              <a:latin typeface="Calibri Light" panose="020F0302020204030204" pitchFamily="34" charset="0"/>
              <a:ea typeface="Adobe Caslon Pro" charset="0"/>
              <a:cs typeface="Calibri Light" panose="020F0302020204030204" pitchFamily="34" charset="0"/>
            </a:endParaRPr>
          </a:p>
          <a:p>
            <a:pPr eaLnBrk="1" hangingPunct="1"/>
            <a:r>
              <a:rPr lang="en-US" altLang="en-US" sz="2800">
                <a:solidFill>
                  <a:srgbClr val="000000"/>
                </a:solidFill>
                <a:latin typeface="Calibri Light" panose="020F0302020204030204" pitchFamily="34" charset="0"/>
                <a:ea typeface="Adobe Caslon Pro" charset="0"/>
                <a:cs typeface="Calibri Light" panose="020F0302020204030204" pitchFamily="34" charset="0"/>
              </a:rPr>
              <a:t>Trees have a </a:t>
            </a:r>
            <a:r>
              <a:rPr lang="en-US" altLang="en-US" sz="2800" b="1">
                <a:solidFill>
                  <a:srgbClr val="FF66FF"/>
                </a:solidFill>
                <a:latin typeface="Calibri Light" panose="020F0302020204030204" pitchFamily="34" charset="0"/>
                <a:ea typeface="Adobe Caslon Pro" charset="0"/>
                <a:cs typeface="Calibri Light" panose="020F0302020204030204" pitchFamily="34" charset="0"/>
              </a:rPr>
              <a:t>branching pattern</a:t>
            </a:r>
            <a:r>
              <a:rPr lang="en-US" altLang="en-US" sz="2800" b="1">
                <a:solidFill>
                  <a:srgbClr val="000000"/>
                </a:solidFill>
                <a:latin typeface="Calibri Light" panose="020F0302020204030204" pitchFamily="34" charset="0"/>
                <a:ea typeface="Adobe Caslon Pro" charset="0"/>
                <a:cs typeface="Calibri Light" panose="020F0302020204030204" pitchFamily="34" charset="0"/>
              </a:rPr>
              <a:t> </a:t>
            </a:r>
            <a:r>
              <a:rPr lang="en-US" altLang="en-US" sz="2800">
                <a:solidFill>
                  <a:srgbClr val="000000"/>
                </a:solidFill>
                <a:latin typeface="Calibri Light" panose="020F0302020204030204" pitchFamily="34" charset="0"/>
                <a:ea typeface="Adobe Caslon Pro" charset="0"/>
                <a:cs typeface="Calibri Light" panose="020F0302020204030204" pitchFamily="34" charset="0"/>
              </a:rPr>
              <a:t>(also called the </a:t>
            </a:r>
            <a:r>
              <a:rPr lang="en-US" altLang="en-US" sz="2800">
                <a:solidFill>
                  <a:srgbClr val="FF66FF"/>
                </a:solidFill>
                <a:latin typeface="Calibri Light" panose="020F0302020204030204" pitchFamily="34" charset="0"/>
                <a:ea typeface="Adobe Caslon Pro" charset="0"/>
                <a:cs typeface="Calibri Light" panose="020F0302020204030204" pitchFamily="34" charset="0"/>
              </a:rPr>
              <a:t>topology</a:t>
            </a:r>
            <a:r>
              <a:rPr lang="en-US" altLang="en-US" sz="2800">
                <a:solidFill>
                  <a:srgbClr val="000000"/>
                </a:solidFill>
                <a:latin typeface="Calibri Light" panose="020F0302020204030204" pitchFamily="34" charset="0"/>
                <a:ea typeface="Adobe Caslon Pro" charset="0"/>
                <a:cs typeface="Calibri Light" panose="020F0302020204030204" pitchFamily="34" charset="0"/>
              </a:rPr>
              <a:t>), and branch (split) lengths. </a:t>
            </a:r>
          </a:p>
          <a:p>
            <a:pPr eaLnBrk="1" hangingPunct="1"/>
            <a:endParaRPr lang="en-US" altLang="en-US" sz="2800">
              <a:solidFill>
                <a:srgbClr val="000000"/>
              </a:solidFill>
              <a:latin typeface="Calibri Light" panose="020F0302020204030204" pitchFamily="34" charset="0"/>
              <a:ea typeface="Adobe Caslon Pro" charset="0"/>
              <a:cs typeface="Calibri Light" panose="020F0302020204030204" pitchFamily="34" charset="0"/>
            </a:endParaRPr>
          </a:p>
          <a:p>
            <a:pPr eaLnBrk="1" hangingPunct="1"/>
            <a:r>
              <a:rPr lang="en-US" altLang="en-US" sz="2800">
                <a:solidFill>
                  <a:srgbClr val="000000"/>
                </a:solidFill>
                <a:latin typeface="Calibri Light" panose="020F0302020204030204" pitchFamily="34" charset="0"/>
                <a:ea typeface="Adobe Caslon Pro" charset="0"/>
                <a:cs typeface="Calibri Light" panose="020F0302020204030204" pitchFamily="34" charset="0"/>
              </a:rPr>
              <a:t>Often the branch lengths are ignored in depicting trees (these trees often are referred to as </a:t>
            </a:r>
            <a:r>
              <a:rPr lang="en-US" altLang="en-US" sz="2800" b="1">
                <a:solidFill>
                  <a:srgbClr val="000000"/>
                </a:solidFill>
                <a:latin typeface="Calibri Light" panose="020F0302020204030204" pitchFamily="34" charset="0"/>
                <a:ea typeface="Adobe Caslon Pro" charset="0"/>
                <a:cs typeface="Calibri Light" panose="020F0302020204030204" pitchFamily="34" charset="0"/>
              </a:rPr>
              <a:t>cladograms</a:t>
            </a:r>
            <a:r>
              <a:rPr lang="en-US" altLang="en-US" sz="2800">
                <a:solidFill>
                  <a:srgbClr val="000000"/>
                </a:solidFill>
                <a:latin typeface="Calibri Light" panose="020F0302020204030204" pitchFamily="34" charset="0"/>
                <a:ea typeface="Adobe Caslon Pro" charset="0"/>
                <a:cs typeface="Calibri Light" panose="020F0302020204030204" pitchFamily="34" charset="0"/>
              </a:rPr>
              <a:t> - note that cladograms should be considered rooted). </a:t>
            </a:r>
          </a:p>
          <a:p>
            <a:pPr eaLnBrk="1" hangingPunct="1"/>
            <a:r>
              <a:rPr lang="en-US" altLang="en-US" sz="2800">
                <a:solidFill>
                  <a:srgbClr val="000000"/>
                </a:solidFill>
                <a:latin typeface="Calibri Light" panose="020F0302020204030204" pitchFamily="34" charset="0"/>
                <a:ea typeface="Adobe Caslon Pro" charset="0"/>
                <a:cs typeface="Calibri Light" panose="020F0302020204030204" pitchFamily="34" charset="0"/>
              </a:rPr>
              <a:t>You can swap branches attached to a node, and in an unrooted you can depict the tree as rooted in any branch you like without changing the tree.</a:t>
            </a:r>
          </a:p>
        </p:txBody>
      </p:sp>
    </p:spTree>
    <p:extLst>
      <p:ext uri="{BB962C8B-B14F-4D97-AF65-F5344CB8AC3E}">
        <p14:creationId xmlns:p14="http://schemas.microsoft.com/office/powerpoint/2010/main" val="1067837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81359-9EC0-B24E-AE70-D1C806F6C42C}"/>
              </a:ext>
            </a:extLst>
          </p:cNvPr>
          <p:cNvSpPr>
            <a:spLocks noGrp="1"/>
          </p:cNvSpPr>
          <p:nvPr>
            <p:ph type="title"/>
          </p:nvPr>
        </p:nvSpPr>
        <p:spPr>
          <a:xfrm>
            <a:off x="2152650" y="3013177"/>
            <a:ext cx="7886700" cy="994172"/>
          </a:xfrm>
        </p:spPr>
        <p:txBody>
          <a:bodyPr/>
          <a:lstStyle/>
          <a:p>
            <a:pPr algn="ctr"/>
            <a:r>
              <a:rPr lang="en-US"/>
              <a:t>Maximum Likelihood </a:t>
            </a:r>
          </a:p>
        </p:txBody>
      </p:sp>
      <p:sp>
        <p:nvSpPr>
          <p:cNvPr id="3" name="Content Placeholder 2">
            <a:extLst>
              <a:ext uri="{FF2B5EF4-FFF2-40B4-BE49-F238E27FC236}">
                <a16:creationId xmlns:a16="http://schemas.microsoft.com/office/drawing/2014/main" id="{6F571CC8-D18A-1A46-9EFF-988BCA96628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206878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A2305-1A24-0940-8CCE-1CBAA4D15C43}"/>
              </a:ext>
            </a:extLst>
          </p:cNvPr>
          <p:cNvSpPr>
            <a:spLocks noGrp="1"/>
          </p:cNvSpPr>
          <p:nvPr>
            <p:ph type="title"/>
          </p:nvPr>
        </p:nvSpPr>
        <p:spPr/>
        <p:txBody>
          <a:bodyPr/>
          <a:lstStyle/>
          <a:p>
            <a:r>
              <a:rPr lang="en-US"/>
              <a:t>Estimating Models and Model Parameters.  </a:t>
            </a:r>
          </a:p>
        </p:txBody>
      </p:sp>
      <p:sp>
        <p:nvSpPr>
          <p:cNvPr id="3" name="Content Placeholder 2">
            <a:extLst>
              <a:ext uri="{FF2B5EF4-FFF2-40B4-BE49-F238E27FC236}">
                <a16:creationId xmlns:a16="http://schemas.microsoft.com/office/drawing/2014/main" id="{4F400DDD-C9D8-6347-A0D5-8FE059BFD469}"/>
              </a:ext>
            </a:extLst>
          </p:cNvPr>
          <p:cNvSpPr>
            <a:spLocks noGrp="1"/>
          </p:cNvSpPr>
          <p:nvPr>
            <p:ph idx="1"/>
          </p:nvPr>
        </p:nvSpPr>
        <p:spPr/>
        <p:txBody>
          <a:bodyPr>
            <a:normAutofit fontScale="92500"/>
          </a:bodyPr>
          <a:lstStyle/>
          <a:p>
            <a:r>
              <a:rPr lang="en-US"/>
              <a:t>Likelihood:  Probability of a dataset given a model and a set of parameter.  </a:t>
            </a:r>
          </a:p>
          <a:p>
            <a:endParaRPr lang="en-US"/>
          </a:p>
          <a:p>
            <a:r>
              <a:rPr lang="en-US"/>
              <a:t>Maximum likelihood: maximum probability of drawing the sample actually obtained using the model parameters as variable. (This usually is a tiny number, thus usually one uses the negative logarithm). </a:t>
            </a:r>
          </a:p>
          <a:p>
            <a:endParaRPr lang="en-US"/>
          </a:p>
          <a:p>
            <a:r>
              <a:rPr lang="en-US"/>
              <a:t>This works great for finding the best fitting parameters, </a:t>
            </a:r>
            <a:br>
              <a:rPr lang="en-US"/>
            </a:br>
            <a:r>
              <a:rPr lang="en-US"/>
              <a:t>AND </a:t>
            </a:r>
            <a:br>
              <a:rPr lang="en-US"/>
            </a:br>
            <a:r>
              <a:rPr lang="en-US"/>
              <a:t>Maximum Likelihood Estimation (MLE) can be used to test if assuming a more complicated model is justified by the data </a:t>
            </a:r>
          </a:p>
        </p:txBody>
      </p:sp>
    </p:spTree>
    <p:extLst>
      <p:ext uri="{BB962C8B-B14F-4D97-AF65-F5344CB8AC3E}">
        <p14:creationId xmlns:p14="http://schemas.microsoft.com/office/powerpoint/2010/main" val="2531596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93A8D-5E6B-284B-BE03-B570B77DBBF1}"/>
              </a:ext>
            </a:extLst>
          </p:cNvPr>
          <p:cNvSpPr>
            <a:spLocks noGrp="1"/>
          </p:cNvSpPr>
          <p:nvPr>
            <p:ph type="title"/>
          </p:nvPr>
        </p:nvSpPr>
        <p:spPr>
          <a:xfrm>
            <a:off x="1144428" y="478930"/>
            <a:ext cx="9377198" cy="409893"/>
          </a:xfrm>
        </p:spPr>
        <p:txBody>
          <a:bodyPr>
            <a:normAutofit fontScale="90000"/>
          </a:bodyPr>
          <a:lstStyle/>
          <a:p>
            <a:r>
              <a:rPr lang="en-US" dirty="0"/>
              <a:t>Example: Regression using Polynomials</a:t>
            </a:r>
          </a:p>
        </p:txBody>
      </p:sp>
      <p:graphicFrame>
        <p:nvGraphicFramePr>
          <p:cNvPr id="4" name="Chart 3">
            <a:extLst>
              <a:ext uri="{FF2B5EF4-FFF2-40B4-BE49-F238E27FC236}">
                <a16:creationId xmlns:a16="http://schemas.microsoft.com/office/drawing/2014/main" id="{D43019FB-F109-C64B-9841-592B58989238}"/>
              </a:ext>
            </a:extLst>
          </p:cNvPr>
          <p:cNvGraphicFramePr>
            <a:graphicFrameLocks/>
          </p:cNvGraphicFramePr>
          <p:nvPr/>
        </p:nvGraphicFramePr>
        <p:xfrm>
          <a:off x="1806633" y="1677094"/>
          <a:ext cx="3145438" cy="18872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509E1E5A-F7CC-BE4B-94E5-C1504FBCBC0D}"/>
              </a:ext>
            </a:extLst>
          </p:cNvPr>
          <p:cNvGraphicFramePr>
            <a:graphicFrameLocks/>
          </p:cNvGraphicFramePr>
          <p:nvPr/>
        </p:nvGraphicFramePr>
        <p:xfrm>
          <a:off x="5187784" y="1675780"/>
          <a:ext cx="3205009" cy="19729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0658EAC5-D6C2-6A4A-9EB1-57D1F007153D}"/>
              </a:ext>
            </a:extLst>
          </p:cNvPr>
          <p:cNvGraphicFramePr>
            <a:graphicFrameLocks/>
          </p:cNvGraphicFramePr>
          <p:nvPr/>
        </p:nvGraphicFramePr>
        <p:xfrm>
          <a:off x="1806634" y="3990609"/>
          <a:ext cx="2410691" cy="17402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a:extLst>
              <a:ext uri="{FF2B5EF4-FFF2-40B4-BE49-F238E27FC236}">
                <a16:creationId xmlns:a16="http://schemas.microsoft.com/office/drawing/2014/main" id="{A099242D-9552-A44C-967C-EE60A96FD12B}"/>
              </a:ext>
            </a:extLst>
          </p:cNvPr>
          <p:cNvGraphicFramePr>
            <a:graphicFrameLocks/>
          </p:cNvGraphicFramePr>
          <p:nvPr/>
        </p:nvGraphicFramePr>
        <p:xfrm>
          <a:off x="4419838" y="4007640"/>
          <a:ext cx="2826379" cy="1740249"/>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a:extLst>
              <a:ext uri="{FF2B5EF4-FFF2-40B4-BE49-F238E27FC236}">
                <a16:creationId xmlns:a16="http://schemas.microsoft.com/office/drawing/2014/main" id="{8B6F2209-CA25-CA4B-9D68-93BE734985A1}"/>
              </a:ext>
            </a:extLst>
          </p:cNvPr>
          <p:cNvSpPr txBox="1"/>
          <p:nvPr/>
        </p:nvSpPr>
        <p:spPr>
          <a:xfrm>
            <a:off x="8392791" y="1723525"/>
            <a:ext cx="2057400" cy="5078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When has one added too many parameters?  </a:t>
            </a:r>
          </a:p>
        </p:txBody>
      </p:sp>
      <p:sp>
        <p:nvSpPr>
          <p:cNvPr id="12" name="TextBox 11">
            <a:extLst>
              <a:ext uri="{FF2B5EF4-FFF2-40B4-BE49-F238E27FC236}">
                <a16:creationId xmlns:a16="http://schemas.microsoft.com/office/drawing/2014/main" id="{468B2652-EB87-844E-8B6A-F365CBE02054}"/>
              </a:ext>
            </a:extLst>
          </p:cNvPr>
          <p:cNvSpPr txBox="1"/>
          <p:nvPr/>
        </p:nvSpPr>
        <p:spPr>
          <a:xfrm>
            <a:off x="8392792" y="2588515"/>
            <a:ext cx="2098651" cy="133882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The fit undoubted increases with each parameter, but does this increase justify the additional parameter?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graphicFrame>
        <p:nvGraphicFramePr>
          <p:cNvPr id="14" name="Chart 13">
            <a:extLst>
              <a:ext uri="{FF2B5EF4-FFF2-40B4-BE49-F238E27FC236}">
                <a16:creationId xmlns:a16="http://schemas.microsoft.com/office/drawing/2014/main" id="{04108E46-CB94-3446-8467-42E6A84C035C}"/>
              </a:ext>
            </a:extLst>
          </p:cNvPr>
          <p:cNvGraphicFramePr>
            <a:graphicFrameLocks/>
          </p:cNvGraphicFramePr>
          <p:nvPr/>
        </p:nvGraphicFramePr>
        <p:xfrm>
          <a:off x="7527867" y="3979084"/>
          <a:ext cx="3088180" cy="176880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315397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41188-4CB2-9D4C-AECC-E5955DCA9234}"/>
              </a:ext>
            </a:extLst>
          </p:cNvPr>
          <p:cNvSpPr>
            <a:spLocks noGrp="1"/>
          </p:cNvSpPr>
          <p:nvPr>
            <p:ph type="title"/>
          </p:nvPr>
        </p:nvSpPr>
        <p:spPr>
          <a:xfrm>
            <a:off x="720242" y="421324"/>
            <a:ext cx="7886700" cy="489302"/>
          </a:xfrm>
        </p:spPr>
        <p:txBody>
          <a:bodyPr>
            <a:normAutofit fontScale="90000"/>
          </a:bodyPr>
          <a:lstStyle/>
          <a:p>
            <a:r>
              <a:rPr lang="en-US" sz="3000"/>
              <a:t>One could use the maximum likelihood ratio test</a:t>
            </a:r>
          </a:p>
        </p:txBody>
      </p:sp>
      <p:sp>
        <p:nvSpPr>
          <p:cNvPr id="3" name="Content Placeholder 2">
            <a:extLst>
              <a:ext uri="{FF2B5EF4-FFF2-40B4-BE49-F238E27FC236}">
                <a16:creationId xmlns:a16="http://schemas.microsoft.com/office/drawing/2014/main" id="{44001B1D-93C0-F243-BC28-F7A3FDD45796}"/>
              </a:ext>
            </a:extLst>
          </p:cNvPr>
          <p:cNvSpPr>
            <a:spLocks noGrp="1"/>
          </p:cNvSpPr>
          <p:nvPr>
            <p:ph idx="1"/>
          </p:nvPr>
        </p:nvSpPr>
        <p:spPr>
          <a:xfrm>
            <a:off x="946841" y="1057881"/>
            <a:ext cx="10676237" cy="4559644"/>
          </a:xfrm>
        </p:spPr>
        <p:txBody>
          <a:bodyPr>
            <a:normAutofit fontScale="62500" lnSpcReduction="20000"/>
          </a:bodyPr>
          <a:lstStyle/>
          <a:p>
            <a:pPr>
              <a:lnSpc>
                <a:spcPct val="120000"/>
              </a:lnSpc>
            </a:pPr>
            <a:r>
              <a:rPr lang="en-US" dirty="0">
                <a:latin typeface="+mj-lt"/>
              </a:rPr>
              <a:t>Let L1 be the maximum value of the likelihood of the data without the additional assumption. In other words, L1 is the likelihood of the data with all the parameters unrestricted and maximum likelihood estimates substituted for these parameters. </a:t>
            </a:r>
          </a:p>
          <a:p>
            <a:pPr>
              <a:lnSpc>
                <a:spcPct val="120000"/>
              </a:lnSpc>
            </a:pPr>
            <a:r>
              <a:rPr lang="en-US" dirty="0">
                <a:latin typeface="+mj-lt"/>
              </a:rPr>
              <a:t>Let L0 be the maximum value of the likelihood when the parameters are restricted (and reduced in number) based on the assumption. Assume k parameters were lost (i.e., L0 has k less parameters than L1).</a:t>
            </a:r>
          </a:p>
          <a:p>
            <a:pPr>
              <a:lnSpc>
                <a:spcPct val="120000"/>
              </a:lnSpc>
            </a:pPr>
            <a:r>
              <a:rPr lang="en-US" dirty="0">
                <a:latin typeface="+mj-lt"/>
              </a:rPr>
              <a:t>Form the ratio </a:t>
            </a:r>
            <a:r>
              <a:rPr lang="en-US" dirty="0" err="1">
                <a:latin typeface="+mj-lt"/>
              </a:rPr>
              <a:t>λ</a:t>
            </a:r>
            <a:r>
              <a:rPr lang="en-US" dirty="0">
                <a:latin typeface="+mj-lt"/>
              </a:rPr>
              <a:t>=L0/L1. This ratio is always between 0 and 1 and the less likely the assumption is, the smaller </a:t>
            </a:r>
            <a:r>
              <a:rPr lang="en-US" dirty="0" err="1">
                <a:latin typeface="+mj-lt"/>
              </a:rPr>
              <a:t>λ</a:t>
            </a:r>
            <a:r>
              <a:rPr lang="en-US" dirty="0">
                <a:latin typeface="+mj-lt"/>
              </a:rPr>
              <a:t> will be. This can be quantified at a given confidence level as follows:</a:t>
            </a:r>
          </a:p>
          <a:p>
            <a:pPr>
              <a:lnSpc>
                <a:spcPct val="120000"/>
              </a:lnSpc>
            </a:pPr>
            <a:r>
              <a:rPr lang="en-US" dirty="0">
                <a:latin typeface="+mj-lt"/>
              </a:rPr>
              <a:t>Calculate χ2=−2 ln </a:t>
            </a:r>
            <a:r>
              <a:rPr lang="en-US" dirty="0" err="1">
                <a:latin typeface="+mj-lt"/>
              </a:rPr>
              <a:t>λ</a:t>
            </a:r>
            <a:r>
              <a:rPr lang="en-US" dirty="0">
                <a:latin typeface="+mj-lt"/>
              </a:rPr>
              <a:t>. The smaller </a:t>
            </a:r>
            <a:r>
              <a:rPr lang="en-US" dirty="0" err="1">
                <a:latin typeface="+mj-lt"/>
              </a:rPr>
              <a:t>λ</a:t>
            </a:r>
            <a:r>
              <a:rPr lang="en-US" dirty="0">
                <a:latin typeface="+mj-lt"/>
              </a:rPr>
              <a:t> is, the larger χ2 will be.</a:t>
            </a:r>
          </a:p>
          <a:p>
            <a:pPr>
              <a:lnSpc>
                <a:spcPct val="120000"/>
              </a:lnSpc>
            </a:pPr>
            <a:r>
              <a:rPr lang="en-US" dirty="0">
                <a:latin typeface="+mj-lt"/>
              </a:rPr>
              <a:t>We can tell when χ2 is significantly large by comparing it to the 100(1−α) percentile point of a Chi-Square distribution with degrees of freedom. χ2has an approximate Chi-Square distribution with k degrees of freedom and the approximation is usually good, even for small sample sizes.</a:t>
            </a:r>
          </a:p>
          <a:p>
            <a:pPr>
              <a:lnSpc>
                <a:spcPct val="120000"/>
              </a:lnSpc>
            </a:pPr>
            <a:r>
              <a:rPr lang="en-US" dirty="0">
                <a:latin typeface="+mj-lt"/>
              </a:rPr>
              <a:t>The likelihood ratio test computes χ2 and rejects the assumption if χ2 is larger than a Chi-Square percentile with k degrees of freedom, where the percentile corresponds to the confidence level chosen by the analyst.</a:t>
            </a:r>
          </a:p>
          <a:p>
            <a:pPr marL="0" indent="0">
              <a:buNone/>
            </a:pPr>
            <a:endParaRPr lang="en-US" dirty="0"/>
          </a:p>
        </p:txBody>
      </p:sp>
      <p:sp>
        <p:nvSpPr>
          <p:cNvPr id="4" name="TextBox 3">
            <a:extLst>
              <a:ext uri="{FF2B5EF4-FFF2-40B4-BE49-F238E27FC236}">
                <a16:creationId xmlns:a16="http://schemas.microsoft.com/office/drawing/2014/main" id="{A1DF3C20-AB41-D646-BA2A-3AE61C26D2F3}"/>
              </a:ext>
            </a:extLst>
          </p:cNvPr>
          <p:cNvSpPr txBox="1"/>
          <p:nvPr/>
        </p:nvSpPr>
        <p:spPr>
          <a:xfrm>
            <a:off x="760755" y="5708822"/>
            <a:ext cx="5524205"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From: https://</a:t>
            </a:r>
            <a:r>
              <a:rPr kumimoji="0" lang="en-US" sz="1350" b="0" i="0" u="none" strike="noStrike" kern="1200" cap="none" spc="0" normalizeH="0" baseline="0" noProof="0" err="1">
                <a:ln>
                  <a:noFill/>
                </a:ln>
                <a:solidFill>
                  <a:prstClr val="black"/>
                </a:solidFill>
                <a:effectLst/>
                <a:uLnTx/>
                <a:uFillTx/>
                <a:latin typeface="Calibri" panose="020F0502020204030204"/>
                <a:ea typeface="ＭＳ Ｐゴシック" charset="0"/>
                <a:cs typeface="+mn-cs"/>
              </a:rPr>
              <a:t>www.itl.nist.gov</a:t>
            </a:r>
            <a:r>
              <a:rPr kumimoji="0" lang="en-US" sz="135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/div898/handbook/</a:t>
            </a:r>
            <a:r>
              <a:rPr kumimoji="0" lang="en-US" sz="1350" b="0" i="0" u="none" strike="noStrike" kern="1200" cap="none" spc="0" normalizeH="0" baseline="0" noProof="0" err="1">
                <a:ln>
                  <a:noFill/>
                </a:ln>
                <a:solidFill>
                  <a:prstClr val="black"/>
                </a:solidFill>
                <a:effectLst/>
                <a:uLnTx/>
                <a:uFillTx/>
                <a:latin typeface="Calibri" panose="020F0502020204030204"/>
                <a:ea typeface="ＭＳ Ｐゴシック" charset="0"/>
                <a:cs typeface="+mn-cs"/>
              </a:rPr>
              <a:t>apr</a:t>
            </a:r>
            <a:r>
              <a:rPr kumimoji="0" lang="en-US" sz="135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/section2/apr233.htm </a:t>
            </a:r>
          </a:p>
        </p:txBody>
      </p:sp>
      <p:sp>
        <p:nvSpPr>
          <p:cNvPr id="5" name="TextBox 4">
            <a:extLst>
              <a:ext uri="{FF2B5EF4-FFF2-40B4-BE49-F238E27FC236}">
                <a16:creationId xmlns:a16="http://schemas.microsoft.com/office/drawing/2014/main" id="{4EBFB673-568A-0B42-AE18-E9AA5E7B2E94}"/>
              </a:ext>
            </a:extLst>
          </p:cNvPr>
          <p:cNvSpPr txBox="1"/>
          <p:nvPr/>
        </p:nvSpPr>
        <p:spPr>
          <a:xfrm>
            <a:off x="760755" y="6156159"/>
            <a:ext cx="7846187" cy="50783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Alternatives to the MLRT are the use of the </a:t>
            </a:r>
            <a:r>
              <a:rPr kumimoji="0" lang="en-US" sz="1350" b="0" i="0" u="none" strike="noStrike" kern="1200" cap="none" spc="0" normalizeH="0" baseline="0" noProof="0">
                <a:ln>
                  <a:noFill/>
                </a:ln>
                <a:solidFill>
                  <a:prstClr val="black"/>
                </a:solidFill>
                <a:effectLst/>
                <a:uLnTx/>
                <a:uFillTx/>
                <a:latin typeface="Calibri" panose="020F0502020204030204"/>
                <a:ea typeface="ＭＳ Ｐゴシック" charset="0"/>
                <a:cs typeface="+mn-cs"/>
                <a:hlinkClick r:id="rId2"/>
              </a:rPr>
              <a:t>Akaike information criterion</a:t>
            </a:r>
            <a:r>
              <a:rPr kumimoji="0" lang="en-US" sz="135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 or the </a:t>
            </a:r>
            <a:r>
              <a:rPr kumimoji="0" lang="en-US" sz="1350" b="0" i="0" u="none" strike="noStrike" kern="1200" cap="none" spc="0" normalizeH="0" baseline="0" noProof="0">
                <a:ln>
                  <a:noFill/>
                </a:ln>
                <a:solidFill>
                  <a:prstClr val="black"/>
                </a:solidFill>
                <a:effectLst/>
                <a:uLnTx/>
                <a:uFillTx/>
                <a:latin typeface="Calibri" panose="020F0502020204030204"/>
                <a:ea typeface="ＭＳ Ｐゴシック" charset="0"/>
                <a:cs typeface="+mn-cs"/>
                <a:hlinkClick r:id="rId3"/>
              </a:rPr>
              <a:t>Bayesian information criterion</a:t>
            </a:r>
            <a:endParaRPr kumimoji="0" lang="en-US" sz="135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Tree>
    <p:extLst>
      <p:ext uri="{BB962C8B-B14F-4D97-AF65-F5344CB8AC3E}">
        <p14:creationId xmlns:p14="http://schemas.microsoft.com/office/powerpoint/2010/main" val="2002385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ACBBE-5D64-A649-A758-721F344D4D2C}"/>
              </a:ext>
            </a:extLst>
          </p:cNvPr>
          <p:cNvSpPr>
            <a:spLocks noGrp="1"/>
          </p:cNvSpPr>
          <p:nvPr>
            <p:ph type="title"/>
          </p:nvPr>
        </p:nvSpPr>
        <p:spPr>
          <a:xfrm>
            <a:off x="1834688" y="1265224"/>
            <a:ext cx="7886700" cy="567820"/>
          </a:xfrm>
        </p:spPr>
        <p:txBody>
          <a:bodyPr>
            <a:normAutofit fontScale="90000"/>
          </a:bodyPr>
          <a:lstStyle/>
          <a:p>
            <a:r>
              <a:rPr lang="en-US"/>
              <a:t>Aside:</a:t>
            </a:r>
          </a:p>
        </p:txBody>
      </p:sp>
      <p:sp>
        <p:nvSpPr>
          <p:cNvPr id="3" name="Content Placeholder 2">
            <a:extLst>
              <a:ext uri="{FF2B5EF4-FFF2-40B4-BE49-F238E27FC236}">
                <a16:creationId xmlns:a16="http://schemas.microsoft.com/office/drawing/2014/main" id="{1BDE916A-F50A-A542-9829-789B303B64BC}"/>
              </a:ext>
            </a:extLst>
          </p:cNvPr>
          <p:cNvSpPr>
            <a:spLocks noGrp="1"/>
          </p:cNvSpPr>
          <p:nvPr>
            <p:ph idx="1"/>
          </p:nvPr>
        </p:nvSpPr>
        <p:spPr>
          <a:xfrm>
            <a:off x="1585307" y="2182828"/>
            <a:ext cx="7886700" cy="3263504"/>
          </a:xfrm>
        </p:spPr>
        <p:txBody>
          <a:bodyPr>
            <a:normAutofit fontScale="92500"/>
          </a:bodyPr>
          <a:lstStyle/>
          <a:p>
            <a:r>
              <a:rPr lang="en-US" sz="2400">
                <a:latin typeface="+mj-lt"/>
              </a:rPr>
              <a:t>MLE is a sophisticated version of Ockham razor.</a:t>
            </a:r>
          </a:p>
          <a:p>
            <a:r>
              <a:rPr lang="en-US" sz="2400">
                <a:latin typeface="+mj-lt"/>
              </a:rPr>
              <a:t>Ockham razor favors the explanation that can </a:t>
            </a:r>
            <a:br>
              <a:rPr lang="en-US" sz="2400">
                <a:latin typeface="+mj-lt"/>
              </a:rPr>
            </a:br>
            <a:r>
              <a:rPr lang="en-US" sz="2400">
                <a:latin typeface="+mj-lt"/>
              </a:rPr>
              <a:t>explain an observation with the fewest </a:t>
            </a:r>
            <a:br>
              <a:rPr lang="en-US" sz="2400">
                <a:latin typeface="+mj-lt"/>
              </a:rPr>
            </a:br>
            <a:r>
              <a:rPr lang="en-US" sz="2400">
                <a:latin typeface="+mj-lt"/>
              </a:rPr>
              <a:t>assumptions (the parsimony principle).</a:t>
            </a:r>
          </a:p>
          <a:p>
            <a:r>
              <a:rPr lang="en-US" sz="2400">
                <a:latin typeface="+mj-lt"/>
              </a:rPr>
              <a:t>MLE favors the explanation under which the observation is most probable. (MLE becomes equivalent to parsimony, if all events are equally probable.  Note:  you can also apply different weights to the events that are counted in parsimony, or ignore some altogether, e.g., transversion parsimony.)</a:t>
            </a:r>
          </a:p>
        </p:txBody>
      </p:sp>
      <p:pic>
        <p:nvPicPr>
          <p:cNvPr id="4" name="Picture 3">
            <a:extLst>
              <a:ext uri="{FF2B5EF4-FFF2-40B4-BE49-F238E27FC236}">
                <a16:creationId xmlns:a16="http://schemas.microsoft.com/office/drawing/2014/main" id="{AB7EE12E-BCF4-FE49-B91B-A3E2E6D911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6236" y="928692"/>
            <a:ext cx="3041765" cy="2281324"/>
          </a:xfrm>
          <a:prstGeom prst="rect">
            <a:avLst/>
          </a:prstGeom>
        </p:spPr>
      </p:pic>
    </p:spTree>
    <p:extLst>
      <p:ext uri="{BB962C8B-B14F-4D97-AF65-F5344CB8AC3E}">
        <p14:creationId xmlns:p14="http://schemas.microsoft.com/office/powerpoint/2010/main" val="3663198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D2776-0026-0570-9B5D-71508B9E3909}"/>
              </a:ext>
            </a:extLst>
          </p:cNvPr>
          <p:cNvSpPr>
            <a:spLocks noGrp="1"/>
          </p:cNvSpPr>
          <p:nvPr>
            <p:ph type="title"/>
          </p:nvPr>
        </p:nvSpPr>
        <p:spPr/>
        <p:txBody>
          <a:bodyPr>
            <a:normAutofit fontScale="90000"/>
          </a:bodyPr>
          <a:lstStyle/>
          <a:p>
            <a:r>
              <a:rPr lang="en-US" dirty="0"/>
              <a:t>Model parameters frequently used in </a:t>
            </a:r>
            <a:br>
              <a:rPr lang="en-US" dirty="0"/>
            </a:br>
            <a:r>
              <a:rPr lang="en-US" dirty="0"/>
              <a:t>maximum likelihood phylogenetic reconstruction</a:t>
            </a:r>
          </a:p>
        </p:txBody>
      </p:sp>
      <p:sp>
        <p:nvSpPr>
          <p:cNvPr id="3" name="Content Placeholder 2">
            <a:extLst>
              <a:ext uri="{FF2B5EF4-FFF2-40B4-BE49-F238E27FC236}">
                <a16:creationId xmlns:a16="http://schemas.microsoft.com/office/drawing/2014/main" id="{C0203C02-20F0-4C44-DB2D-E5E541E2C33C}"/>
              </a:ext>
            </a:extLst>
          </p:cNvPr>
          <p:cNvSpPr>
            <a:spLocks noGrp="1"/>
          </p:cNvSpPr>
          <p:nvPr>
            <p:ph idx="1"/>
          </p:nvPr>
        </p:nvSpPr>
        <p:spPr>
          <a:xfrm>
            <a:off x="838200" y="2271674"/>
            <a:ext cx="10515600" cy="4351338"/>
          </a:xfrm>
        </p:spPr>
        <p:txBody>
          <a:bodyPr/>
          <a:lstStyle/>
          <a:p>
            <a:r>
              <a:rPr lang="en-US" dirty="0"/>
              <a:t>branch lengths</a:t>
            </a:r>
          </a:p>
          <a:p>
            <a:r>
              <a:rPr lang="en-US" dirty="0"/>
              <a:t>probabilities for for the different substitutions (most models are General Time Reversible, which often is not realistic)</a:t>
            </a:r>
          </a:p>
          <a:p>
            <a:r>
              <a:rPr lang="en-US" dirty="0"/>
              <a:t>frequency of aa or nucleotide types</a:t>
            </a:r>
          </a:p>
          <a:p>
            <a:r>
              <a:rPr lang="en-US" dirty="0"/>
              <a:t>probability that some sites experience more change then others</a:t>
            </a:r>
          </a:p>
          <a:p>
            <a:r>
              <a:rPr lang="en-US" dirty="0"/>
              <a:t>percent invariant sites</a:t>
            </a:r>
          </a:p>
          <a:p>
            <a:endParaRPr lang="en-US" dirty="0"/>
          </a:p>
          <a:p>
            <a:endParaRPr lang="en-US" dirty="0"/>
          </a:p>
        </p:txBody>
      </p:sp>
    </p:spTree>
    <p:extLst>
      <p:ext uri="{BB962C8B-B14F-4D97-AF65-F5344CB8AC3E}">
        <p14:creationId xmlns:p14="http://schemas.microsoft.com/office/powerpoint/2010/main" val="1375961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434860" y="0"/>
            <a:ext cx="4699308" cy="6858000"/>
          </a:xfrm>
          <a:prstGeom prst="rect">
            <a:avLst/>
          </a:prstGeom>
        </p:spPr>
      </p:pic>
      <p:sp>
        <p:nvSpPr>
          <p:cNvPr id="4" name="TextBox 3">
            <a:extLst>
              <a:ext uri="{FF2B5EF4-FFF2-40B4-BE49-F238E27FC236}">
                <a16:creationId xmlns:a16="http://schemas.microsoft.com/office/drawing/2014/main" id="{2D82F564-02B3-024C-938B-452DDC0D9BA2}"/>
              </a:ext>
            </a:extLst>
          </p:cNvPr>
          <p:cNvSpPr txBox="1"/>
          <p:nvPr/>
        </p:nvSpPr>
        <p:spPr>
          <a:xfrm>
            <a:off x="9134168" y="5034116"/>
            <a:ext cx="245806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hlinkClick r:id="rId3"/>
              </a:rPr>
              <a:t>https://www.sciencedirect.com/science/article/pii/0169534796100410?via%3Dihub</a:t>
            </a:r>
            <a:r>
              <a:rPr kumimoji="0" lang="en-US"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 </a:t>
            </a:r>
          </a:p>
        </p:txBody>
      </p:sp>
      <p:sp>
        <p:nvSpPr>
          <p:cNvPr id="5" name="Title 1">
            <a:extLst>
              <a:ext uri="{FF2B5EF4-FFF2-40B4-BE49-F238E27FC236}">
                <a16:creationId xmlns:a16="http://schemas.microsoft.com/office/drawing/2014/main" id="{74C84AE2-4E5A-DEE0-E98A-CD374B3A17E8}"/>
              </a:ext>
            </a:extLst>
          </p:cNvPr>
          <p:cNvSpPr>
            <a:spLocks noGrp="1"/>
          </p:cNvSpPr>
          <p:nvPr>
            <p:ph type="title"/>
          </p:nvPr>
        </p:nvSpPr>
        <p:spPr>
          <a:xfrm>
            <a:off x="516924" y="1835579"/>
            <a:ext cx="3917936" cy="1325563"/>
          </a:xfrm>
        </p:spPr>
        <p:txBody>
          <a:bodyPr>
            <a:normAutofit fontScale="90000"/>
          </a:bodyPr>
          <a:lstStyle/>
          <a:p>
            <a:br>
              <a:rPr lang="en-US" sz="3600" dirty="0"/>
            </a:br>
            <a:br>
              <a:rPr lang="en-US" sz="3600" dirty="0"/>
            </a:br>
            <a:r>
              <a:rPr lang="en-US" sz="3600" dirty="0"/>
              <a:t>all sites in an alignment are not created equal.</a:t>
            </a:r>
          </a:p>
        </p:txBody>
      </p:sp>
    </p:spTree>
    <p:extLst>
      <p:ext uri="{BB962C8B-B14F-4D97-AF65-F5344CB8AC3E}">
        <p14:creationId xmlns:p14="http://schemas.microsoft.com/office/powerpoint/2010/main" val="2067386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5713971" y="0"/>
            <a:ext cx="5408133" cy="6858000"/>
          </a:xfrm>
          <a:prstGeom prst="rect">
            <a:avLst/>
          </a:prstGeom>
        </p:spPr>
      </p:pic>
      <p:sp>
        <p:nvSpPr>
          <p:cNvPr id="4" name="Title 1">
            <a:extLst>
              <a:ext uri="{FF2B5EF4-FFF2-40B4-BE49-F238E27FC236}">
                <a16:creationId xmlns:a16="http://schemas.microsoft.com/office/drawing/2014/main" id="{17041CDC-F3DB-6DB0-D05F-41A00BFD79C0}"/>
              </a:ext>
            </a:extLst>
          </p:cNvPr>
          <p:cNvSpPr txBox="1">
            <a:spLocks/>
          </p:cNvSpPr>
          <p:nvPr/>
        </p:nvSpPr>
        <p:spPr>
          <a:xfrm>
            <a:off x="521043" y="1741809"/>
            <a:ext cx="3581400" cy="337438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Light" panose="020F0302020204030204"/>
                <a:ea typeface="+mj-ea"/>
                <a:cs typeface="+mj-cs"/>
              </a:rPr>
              <a:t>Aside on Correcting Distances </a:t>
            </a:r>
          </a:p>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3600" b="0" i="0" u="none" strike="noStrike" kern="1200" cap="none" spc="0" normalizeH="0" baseline="0" noProof="0">
                <a:ln>
                  <a:noFill/>
                </a:ln>
                <a:solidFill>
                  <a:prstClr val="black"/>
                </a:solidFill>
                <a:effectLst/>
                <a:uLnTx/>
                <a:uFillTx/>
                <a:latin typeface="Calibri Light" panose="020F0302020204030204"/>
                <a:ea typeface="+mj-ea"/>
                <a:cs typeface="+mj-cs"/>
              </a:rPr>
            </a:br>
            <a:r>
              <a:rPr kumimoji="0" lang="en-US" sz="3600" b="0" i="0" u="none" strike="noStrike" kern="1200" cap="none" spc="0" normalizeH="0" baseline="0" noProof="0">
                <a:ln>
                  <a:noFill/>
                </a:ln>
                <a:solidFill>
                  <a:prstClr val="black"/>
                </a:solidFill>
                <a:effectLst/>
                <a:uLnTx/>
                <a:uFillTx/>
                <a:latin typeface="Calibri Light" panose="020F0302020204030204"/>
                <a:ea typeface="+mj-ea"/>
                <a:cs typeface="+mj-cs"/>
              </a:rPr>
              <a:t>all sites in an alignment are not created equal.</a:t>
            </a:r>
          </a:p>
        </p:txBody>
      </p:sp>
    </p:spTree>
    <p:extLst>
      <p:ext uri="{BB962C8B-B14F-4D97-AF65-F5344CB8AC3E}">
        <p14:creationId xmlns:p14="http://schemas.microsoft.com/office/powerpoint/2010/main" val="2514703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2017F-1A0C-2C58-9DC0-C237F182E440}"/>
              </a:ext>
            </a:extLst>
          </p:cNvPr>
          <p:cNvSpPr>
            <a:spLocks noGrp="1"/>
          </p:cNvSpPr>
          <p:nvPr>
            <p:ph type="title"/>
          </p:nvPr>
        </p:nvSpPr>
        <p:spPr>
          <a:xfrm>
            <a:off x="671946" y="281997"/>
            <a:ext cx="10515600" cy="895639"/>
          </a:xfrm>
        </p:spPr>
        <p:txBody>
          <a:bodyPr/>
          <a:lstStyle/>
          <a:p>
            <a:r>
              <a:rPr lang="en-US"/>
              <a:t>Orientation and branch length I</a:t>
            </a:r>
          </a:p>
        </p:txBody>
      </p:sp>
      <p:sp>
        <p:nvSpPr>
          <p:cNvPr id="4" name="TextBox 3">
            <a:extLst>
              <a:ext uri="{FF2B5EF4-FFF2-40B4-BE49-F238E27FC236}">
                <a16:creationId xmlns:a16="http://schemas.microsoft.com/office/drawing/2014/main" id="{01FF2E61-8A87-56E5-FDE0-6E1DA3BA52E9}"/>
              </a:ext>
            </a:extLst>
          </p:cNvPr>
          <p:cNvSpPr txBox="1"/>
          <p:nvPr/>
        </p:nvSpPr>
        <p:spPr>
          <a:xfrm>
            <a:off x="671946" y="1076236"/>
            <a:ext cx="9248173" cy="1200329"/>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In case of a cladogram the leaves representing extant organisms should be at the same level, </a:t>
            </a:r>
            <a:b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i.e., not as in Haeckel’s trees.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6">
            <a:extLst>
              <a:ext uri="{FF2B5EF4-FFF2-40B4-BE49-F238E27FC236}">
                <a16:creationId xmlns:a16="http://schemas.microsoft.com/office/drawing/2014/main" id="{4B62E2CD-BB6F-1360-0DAF-D0C8683A50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771" t="3096" r="36563" b="1"/>
          <a:stretch/>
        </p:blipFill>
        <p:spPr bwMode="auto">
          <a:xfrm>
            <a:off x="896422" y="1895182"/>
            <a:ext cx="2970728" cy="49628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hart&#10;&#10;Description automatically generated">
            <a:extLst>
              <a:ext uri="{FF2B5EF4-FFF2-40B4-BE49-F238E27FC236}">
                <a16:creationId xmlns:a16="http://schemas.microsoft.com/office/drawing/2014/main" id="{A0E64CD5-7B9B-1E62-4DE5-DAF7916CDDC8}"/>
              </a:ext>
            </a:extLst>
          </p:cNvPr>
          <p:cNvPicPr>
            <a:picLocks noChangeAspect="1"/>
          </p:cNvPicPr>
          <p:nvPr/>
        </p:nvPicPr>
        <p:blipFill>
          <a:blip r:embed="rId3"/>
          <a:stretch>
            <a:fillRect/>
          </a:stretch>
        </p:blipFill>
        <p:spPr>
          <a:xfrm>
            <a:off x="4685515" y="2029981"/>
            <a:ext cx="7278673" cy="4546022"/>
          </a:xfrm>
          <a:prstGeom prst="rect">
            <a:avLst/>
          </a:prstGeom>
        </p:spPr>
      </p:pic>
    </p:spTree>
    <p:extLst>
      <p:ext uri="{BB962C8B-B14F-4D97-AF65-F5344CB8AC3E}">
        <p14:creationId xmlns:p14="http://schemas.microsoft.com/office/powerpoint/2010/main" val="148082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523C0F8-AD14-6FD8-D0FC-29CB71AE3E59}"/>
              </a:ext>
            </a:extLst>
          </p:cNvPr>
          <p:cNvSpPr>
            <a:spLocks noGrp="1"/>
          </p:cNvSpPr>
          <p:nvPr>
            <p:ph type="title"/>
          </p:nvPr>
        </p:nvSpPr>
        <p:spPr>
          <a:xfrm>
            <a:off x="561109" y="171161"/>
            <a:ext cx="5063836" cy="1325563"/>
          </a:xfrm>
        </p:spPr>
        <p:txBody>
          <a:bodyPr/>
          <a:lstStyle/>
          <a:p>
            <a:r>
              <a:rPr lang="en-US"/>
              <a:t>Orientation and branch length II</a:t>
            </a:r>
          </a:p>
        </p:txBody>
      </p:sp>
      <p:sp>
        <p:nvSpPr>
          <p:cNvPr id="4" name="TextBox 3">
            <a:extLst>
              <a:ext uri="{FF2B5EF4-FFF2-40B4-BE49-F238E27FC236}">
                <a16:creationId xmlns:a16="http://schemas.microsoft.com/office/drawing/2014/main" id="{C18BE7D7-7FF6-7364-0E34-CBAD34AB7654}"/>
              </a:ext>
            </a:extLst>
          </p:cNvPr>
          <p:cNvSpPr txBox="1"/>
          <p:nvPr/>
        </p:nvSpPr>
        <p:spPr>
          <a:xfrm>
            <a:off x="782783" y="2640879"/>
            <a:ext cx="3027218" cy="923330"/>
          </a:xfrm>
          <a:prstGeom prst="rect">
            <a:avLst/>
          </a:prstGeom>
          <a:noFill/>
        </p:spPr>
        <p:txBody>
          <a:bodyPr wrap="square" rtlCol="0">
            <a:spAutoFit/>
          </a:bodyPr>
          <a:lstStyle/>
          <a:p>
            <a:r>
              <a:rPr lang="en-US"/>
              <a:t>If you have branches scaled with the amount of change,</a:t>
            </a:r>
            <a:br>
              <a:rPr lang="en-US"/>
            </a:br>
            <a:r>
              <a:rPr lang="en-US"/>
              <a:t>use them!  </a:t>
            </a:r>
          </a:p>
        </p:txBody>
      </p:sp>
      <p:pic>
        <p:nvPicPr>
          <p:cNvPr id="6" name="Picture 5" descr="Diagram&#10;&#10;Description automatically generated">
            <a:extLst>
              <a:ext uri="{FF2B5EF4-FFF2-40B4-BE49-F238E27FC236}">
                <a16:creationId xmlns:a16="http://schemas.microsoft.com/office/drawing/2014/main" id="{E12DB8E7-24FD-CA48-6F71-8D21347930DD}"/>
              </a:ext>
            </a:extLst>
          </p:cNvPr>
          <p:cNvPicPr>
            <a:picLocks noChangeAspect="1"/>
          </p:cNvPicPr>
          <p:nvPr/>
        </p:nvPicPr>
        <p:blipFill rotWithShape="1">
          <a:blip r:embed="rId2"/>
          <a:srcRect t="-1" b="-503"/>
          <a:stretch/>
        </p:blipFill>
        <p:spPr>
          <a:xfrm>
            <a:off x="5419436" y="274908"/>
            <a:ext cx="5844364" cy="6978508"/>
          </a:xfrm>
          <a:prstGeom prst="rect">
            <a:avLst/>
          </a:prstGeom>
        </p:spPr>
      </p:pic>
    </p:spTree>
    <p:extLst>
      <p:ext uri="{BB962C8B-B14F-4D97-AF65-F5344CB8AC3E}">
        <p14:creationId xmlns:p14="http://schemas.microsoft.com/office/powerpoint/2010/main" val="350579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83903-EB09-A905-3D9C-94F1D531CA4C}"/>
              </a:ext>
            </a:extLst>
          </p:cNvPr>
          <p:cNvSpPr>
            <a:spLocks noGrp="1"/>
          </p:cNvSpPr>
          <p:nvPr>
            <p:ph type="title"/>
          </p:nvPr>
        </p:nvSpPr>
        <p:spPr>
          <a:xfrm>
            <a:off x="838200" y="365126"/>
            <a:ext cx="10515600" cy="1020330"/>
          </a:xfrm>
        </p:spPr>
        <p:txBody>
          <a:bodyPr/>
          <a:lstStyle/>
          <a:p>
            <a:r>
              <a:rPr lang="en-US"/>
              <a:t>Trees can be depicted in many ways</a:t>
            </a:r>
          </a:p>
        </p:txBody>
      </p:sp>
      <p:pic>
        <p:nvPicPr>
          <p:cNvPr id="5" name="Picture 4" descr="Chart, radar chart&#10;&#10;Description automatically generated">
            <a:extLst>
              <a:ext uri="{FF2B5EF4-FFF2-40B4-BE49-F238E27FC236}">
                <a16:creationId xmlns:a16="http://schemas.microsoft.com/office/drawing/2014/main" id="{3FC04BB8-D272-CA76-86DB-F5734C2D9CF0}"/>
              </a:ext>
            </a:extLst>
          </p:cNvPr>
          <p:cNvPicPr>
            <a:picLocks noChangeAspect="1"/>
          </p:cNvPicPr>
          <p:nvPr/>
        </p:nvPicPr>
        <p:blipFill>
          <a:blip r:embed="rId2"/>
          <a:stretch>
            <a:fillRect/>
          </a:stretch>
        </p:blipFill>
        <p:spPr>
          <a:xfrm>
            <a:off x="4609955" y="1525156"/>
            <a:ext cx="5662286" cy="5332844"/>
          </a:xfrm>
          <a:prstGeom prst="rect">
            <a:avLst/>
          </a:prstGeom>
        </p:spPr>
      </p:pic>
    </p:spTree>
    <p:extLst>
      <p:ext uri="{BB962C8B-B14F-4D97-AF65-F5344CB8AC3E}">
        <p14:creationId xmlns:p14="http://schemas.microsoft.com/office/powerpoint/2010/main" val="319913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5C7E4-DA6F-57D1-E7C1-938CFF9C6E5D}"/>
              </a:ext>
            </a:extLst>
          </p:cNvPr>
          <p:cNvSpPr>
            <a:spLocks noGrp="1"/>
          </p:cNvSpPr>
          <p:nvPr>
            <p:ph type="title"/>
          </p:nvPr>
        </p:nvSpPr>
        <p:spPr>
          <a:xfrm>
            <a:off x="344857" y="171189"/>
            <a:ext cx="11625470" cy="895639"/>
          </a:xfrm>
        </p:spPr>
        <p:txBody>
          <a:bodyPr>
            <a:normAutofit fontScale="90000"/>
          </a:bodyPr>
          <a:lstStyle/>
          <a:p>
            <a:r>
              <a:rPr lang="en-US" sz="4000" dirty="0"/>
              <a:t>If you must break a long branch, provide information on how long this branch is (long branches are a problem).  </a:t>
            </a:r>
          </a:p>
        </p:txBody>
      </p:sp>
      <p:pic>
        <p:nvPicPr>
          <p:cNvPr id="3" name="Picture 2">
            <a:extLst>
              <a:ext uri="{FF2B5EF4-FFF2-40B4-BE49-F238E27FC236}">
                <a16:creationId xmlns:a16="http://schemas.microsoft.com/office/drawing/2014/main" id="{054F606E-2D5A-DDB9-935B-8AAF256C4E92}"/>
              </a:ext>
            </a:extLst>
          </p:cNvPr>
          <p:cNvPicPr>
            <a:picLocks noChangeAspect="1"/>
          </p:cNvPicPr>
          <p:nvPr/>
        </p:nvPicPr>
        <p:blipFill>
          <a:blip r:embed="rId2"/>
          <a:stretch>
            <a:fillRect/>
          </a:stretch>
        </p:blipFill>
        <p:spPr>
          <a:xfrm>
            <a:off x="6574403" y="1186593"/>
            <a:ext cx="5167324" cy="4910858"/>
          </a:xfrm>
          <a:prstGeom prst="rect">
            <a:avLst/>
          </a:prstGeom>
        </p:spPr>
      </p:pic>
      <p:pic>
        <p:nvPicPr>
          <p:cNvPr id="2050" name="Picture 2">
            <a:extLst>
              <a:ext uri="{FF2B5EF4-FFF2-40B4-BE49-F238E27FC236}">
                <a16:creationId xmlns:a16="http://schemas.microsoft.com/office/drawing/2014/main" id="{C9C29EE4-FF94-9EFC-F713-A87410E7B9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857" y="1186593"/>
            <a:ext cx="4833309" cy="529274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52F6BFE-3F4A-A9F1-DC9F-7E823DFFD0BF}"/>
              </a:ext>
            </a:extLst>
          </p:cNvPr>
          <p:cNvSpPr txBox="1"/>
          <p:nvPr/>
        </p:nvSpPr>
        <p:spPr>
          <a:xfrm>
            <a:off x="6497556" y="6156176"/>
            <a:ext cx="569444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12121"/>
                </a:solidFill>
                <a:effectLst/>
                <a:uLnTx/>
                <a:uFillTx/>
                <a:latin typeface="BlinkMacSystemFont"/>
                <a:ea typeface="+mn-ea"/>
                <a:cs typeface="+mn-cs"/>
              </a:rPr>
              <a:t>Ciccarelli FD et al., </a:t>
            </a:r>
            <a:r>
              <a:rPr kumimoji="0" lang="en-US" sz="1800" b="0" i="0" u="none" strike="noStrike" kern="1200" cap="none" spc="0" normalizeH="0" baseline="0" noProof="0">
                <a:ln>
                  <a:noFill/>
                </a:ln>
                <a:solidFill>
                  <a:srgbClr val="212121"/>
                </a:solidFill>
                <a:effectLst/>
                <a:uLnTx/>
                <a:uFillTx/>
                <a:latin typeface="BlinkMacSystemFont"/>
                <a:ea typeface="+mn-ea"/>
                <a:cs typeface="+mn-cs"/>
                <a:hlinkClick r:id="rId4"/>
              </a:rPr>
              <a:t>Science. 2006 Mar 3;311(5765):1283-7</a:t>
            </a:r>
            <a:r>
              <a:rPr kumimoji="0" lang="en-US" sz="1800" b="0" i="0" u="none" strike="noStrike" kern="1200" cap="none" spc="0" normalizeH="0" baseline="0" noProof="0">
                <a:ln>
                  <a:noFill/>
                </a:ln>
                <a:solidFill>
                  <a:srgbClr val="212121"/>
                </a:solidFill>
                <a:effectLst/>
                <a:uLnTx/>
                <a:uFillTx/>
                <a:latin typeface="BlinkMacSystemFont"/>
                <a:ea typeface="+mn-ea"/>
                <a:cs typeface="+mn-cs"/>
              </a:rPr>
              <a:t>. </a:t>
            </a:r>
            <a:br>
              <a:rPr kumimoji="0" lang="en-US" sz="1800" b="0" i="0" u="none" strike="noStrike" kern="1200" cap="none" spc="0" normalizeH="0" baseline="0" noProof="0">
                <a:ln>
                  <a:noFill/>
                </a:ln>
                <a:solidFill>
                  <a:srgbClr val="212121"/>
                </a:solidFill>
                <a:effectLst/>
                <a:uLnTx/>
                <a:uFillTx/>
                <a:latin typeface="BlinkMacSystemFont"/>
                <a:ea typeface="+mn-ea"/>
                <a:cs typeface="+mn-cs"/>
              </a:rPr>
            </a:br>
            <a:r>
              <a:rPr kumimoji="0" lang="en-US" sz="1800" b="0" i="0" u="none" strike="noStrike" kern="1200" cap="none" spc="0" normalizeH="0" baseline="0" noProof="0" err="1">
                <a:ln>
                  <a:noFill/>
                </a:ln>
                <a:solidFill>
                  <a:srgbClr val="212121"/>
                </a:solidFill>
                <a:effectLst/>
                <a:uLnTx/>
                <a:uFillTx/>
                <a:latin typeface="BlinkMacSystemFont"/>
                <a:ea typeface="+mn-ea"/>
                <a:cs typeface="+mn-cs"/>
              </a:rPr>
              <a:t>doi</a:t>
            </a:r>
            <a:r>
              <a:rPr kumimoji="0" lang="en-US" sz="1800" b="0" i="0" u="none" strike="noStrike" kern="1200" cap="none" spc="0" normalizeH="0" baseline="0" noProof="0">
                <a:ln>
                  <a:noFill/>
                </a:ln>
                <a:solidFill>
                  <a:srgbClr val="212121"/>
                </a:solidFill>
                <a:effectLst/>
                <a:uLnTx/>
                <a:uFillTx/>
                <a:latin typeface="BlinkMacSystemFont"/>
                <a:ea typeface="+mn-ea"/>
                <a:cs typeface="+mn-cs"/>
              </a:rPr>
              <a:t>: 10.1126/science.1123061.</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0E0DE7C3-33D0-1555-3EDA-04BD1C3A650C}"/>
              </a:ext>
            </a:extLst>
          </p:cNvPr>
          <p:cNvSpPr txBox="1"/>
          <p:nvPr/>
        </p:nvSpPr>
        <p:spPr>
          <a:xfrm>
            <a:off x="193964" y="6377482"/>
            <a:ext cx="21576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Wikimedia commons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9663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702129" y="543339"/>
            <a:ext cx="11383854" cy="628650"/>
          </a:xfrm>
        </p:spPr>
        <p:txBody>
          <a:bodyPr>
            <a:normAutofit fontScale="90000"/>
          </a:bodyPr>
          <a:lstStyle/>
          <a:p>
            <a:r>
              <a:rPr lang="en-US" altLang="en-US"/>
              <a:t>Test: Which of these trees is different when considering their unrooted topology?</a:t>
            </a:r>
          </a:p>
        </p:txBody>
      </p:sp>
      <p:pic>
        <p:nvPicPr>
          <p:cNvPr id="69634" name="Picture 3" descr="tre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7210" y="1652622"/>
            <a:ext cx="8034169" cy="5053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9972" name="Text Box 4"/>
          <p:cNvSpPr txBox="1">
            <a:spLocks noChangeArrowheads="1"/>
          </p:cNvSpPr>
          <p:nvPr/>
        </p:nvSpPr>
        <p:spPr bwMode="auto">
          <a:xfrm>
            <a:off x="569619" y="5857461"/>
            <a:ext cx="2255838" cy="457200"/>
          </a:xfrm>
          <a:prstGeom prst="rect">
            <a:avLst/>
          </a:prstGeom>
          <a:noFill/>
          <a:ln w="9525">
            <a:noFill/>
            <a:miter lim="800000"/>
            <a:headEnd/>
            <a:tailEnd/>
          </a:ln>
          <a:effectLst/>
        </p:spPr>
        <p:txBody>
          <a:bodyPr wrap="none" lIns="91376" tIns="45688" rIns="91376" bIns="4568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charset="0"/>
                <a:ea typeface=""/>
                <a:cs typeface=""/>
              </a:rPr>
              <a:t>More tests </a:t>
            </a:r>
            <a:r>
              <a:rPr kumimoji="0" lang="en-US" sz="1800" b="1" i="0" u="none" strike="noStrike" kern="1200" cap="none" spc="0" normalizeH="0" baseline="0" noProof="0" dirty="0">
                <a:ln>
                  <a:noFill/>
                </a:ln>
                <a:solidFill>
                  <a:srgbClr val="000000"/>
                </a:solidFill>
                <a:effectLst/>
                <a:uLnTx/>
                <a:uFillTx/>
                <a:latin typeface="Times New Roman" charset="0"/>
                <a:ea typeface=""/>
                <a:cs typeface=""/>
                <a:hlinkClick r:id="rId4"/>
              </a:rPr>
              <a:t>here</a:t>
            </a:r>
            <a:endParaRPr kumimoji="0" lang="en-US" sz="1800" b="1" i="0" u="none" strike="noStrike" kern="1200" cap="none" spc="0" normalizeH="0" baseline="0" noProof="0" dirty="0">
              <a:ln>
                <a:noFill/>
              </a:ln>
              <a:solidFill>
                <a:srgbClr val="000000"/>
              </a:solidFill>
              <a:effectLst/>
              <a:uLnTx/>
              <a:uFillTx/>
              <a:latin typeface="Times New Roman" charset="0"/>
              <a:ea typeface=""/>
              <a:cs typeface=""/>
            </a:endParaRPr>
          </a:p>
        </p:txBody>
      </p:sp>
    </p:spTree>
    <p:extLst>
      <p:ext uri="{BB962C8B-B14F-4D97-AF65-F5344CB8AC3E}">
        <p14:creationId xmlns:p14="http://schemas.microsoft.com/office/powerpoint/2010/main" val="3796308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172F4-BF72-0D42-BB22-CC0C87B30898}"/>
              </a:ext>
            </a:extLst>
          </p:cNvPr>
          <p:cNvSpPr>
            <a:spLocks noGrp="1"/>
          </p:cNvSpPr>
          <p:nvPr>
            <p:ph type="title"/>
          </p:nvPr>
        </p:nvSpPr>
        <p:spPr>
          <a:xfrm>
            <a:off x="316437" y="195917"/>
            <a:ext cx="7772400" cy="1143000"/>
          </a:xfrm>
        </p:spPr>
        <p:txBody>
          <a:bodyPr/>
          <a:lstStyle/>
          <a:p>
            <a:r>
              <a:rPr lang="en-US"/>
              <a:t>If you like tests on trees: </a:t>
            </a:r>
          </a:p>
        </p:txBody>
      </p:sp>
      <p:sp>
        <p:nvSpPr>
          <p:cNvPr id="3" name="TextBox 2">
            <a:extLst>
              <a:ext uri="{FF2B5EF4-FFF2-40B4-BE49-F238E27FC236}">
                <a16:creationId xmlns:a16="http://schemas.microsoft.com/office/drawing/2014/main" id="{52F45464-DC93-464F-B43B-7E721111C53B}"/>
              </a:ext>
            </a:extLst>
          </p:cNvPr>
          <p:cNvSpPr txBox="1"/>
          <p:nvPr/>
        </p:nvSpPr>
        <p:spPr>
          <a:xfrm>
            <a:off x="1996967" y="1238431"/>
            <a:ext cx="76200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Science had an article on 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hlinkClick r:id="rId2"/>
              </a:rPr>
              <a:t>The Tree-Thinking Challenge</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with a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hlinkClick r:id="rId3"/>
              </a:rPr>
              <a:t>supplement</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that contained two quizzes on trees (with answers).  We will do some of these in next week’s TBL class</a:t>
            </a:r>
          </a:p>
        </p:txBody>
      </p:sp>
      <p:sp>
        <p:nvSpPr>
          <p:cNvPr id="4" name="TextBox 3">
            <a:extLst>
              <a:ext uri="{FF2B5EF4-FFF2-40B4-BE49-F238E27FC236}">
                <a16:creationId xmlns:a16="http://schemas.microsoft.com/office/drawing/2014/main" id="{EBD2A7D4-A2B6-4A4A-8E7F-1FBB933D3400}"/>
              </a:ext>
            </a:extLst>
          </p:cNvPr>
          <p:cNvSpPr txBox="1"/>
          <p:nvPr/>
        </p:nvSpPr>
        <p:spPr>
          <a:xfrm>
            <a:off x="1885951" y="3038476"/>
            <a:ext cx="90120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E.g.: </a:t>
            </a:r>
          </a:p>
        </p:txBody>
      </p:sp>
      <p:pic>
        <p:nvPicPr>
          <p:cNvPr id="5" name="Picture 4">
            <a:extLst>
              <a:ext uri="{FF2B5EF4-FFF2-40B4-BE49-F238E27FC236}">
                <a16:creationId xmlns:a16="http://schemas.microsoft.com/office/drawing/2014/main" id="{3742FC46-7877-E746-B40B-AD1E09566BBC}"/>
              </a:ext>
            </a:extLst>
          </p:cNvPr>
          <p:cNvPicPr>
            <a:picLocks noChangeAspect="1"/>
          </p:cNvPicPr>
          <p:nvPr/>
        </p:nvPicPr>
        <p:blipFill>
          <a:blip r:embed="rId4"/>
          <a:stretch>
            <a:fillRect/>
          </a:stretch>
        </p:blipFill>
        <p:spPr>
          <a:xfrm>
            <a:off x="3162670" y="2688521"/>
            <a:ext cx="5866660" cy="2387778"/>
          </a:xfrm>
          <a:prstGeom prst="rect">
            <a:avLst/>
          </a:prstGeom>
        </p:spPr>
      </p:pic>
      <p:sp>
        <p:nvSpPr>
          <p:cNvPr id="7" name="TextBox 6">
            <a:extLst>
              <a:ext uri="{FF2B5EF4-FFF2-40B4-BE49-F238E27FC236}">
                <a16:creationId xmlns:a16="http://schemas.microsoft.com/office/drawing/2014/main" id="{8B3B9F1F-E4D4-B84A-BDD6-51698D9EE782}"/>
              </a:ext>
            </a:extLst>
          </p:cNvPr>
          <p:cNvSpPr txBox="1"/>
          <p:nvPr/>
        </p:nvSpPr>
        <p:spPr>
          <a:xfrm>
            <a:off x="2654591" y="5506125"/>
            <a:ext cx="774382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On the basis of the tree on the left, is the frog more closely related to the fish or the human? </a:t>
            </a:r>
            <a:b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Does the tree on the right change your mind?</a:t>
            </a:r>
          </a:p>
        </p:txBody>
      </p:sp>
    </p:spTree>
    <p:extLst>
      <p:ext uri="{BB962C8B-B14F-4D97-AF65-F5344CB8AC3E}">
        <p14:creationId xmlns:p14="http://schemas.microsoft.com/office/powerpoint/2010/main" val="1447855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886198" y="0"/>
            <a:ext cx="8274132" cy="577932"/>
          </a:xfrm>
        </p:spPr>
        <p:txBody>
          <a:bodyPr>
            <a:normAutofit fontScale="90000"/>
          </a:bodyPr>
          <a:lstStyle/>
          <a:p>
            <a:r>
              <a:rPr lang="en-US" sz="3600"/>
              <a:t>Trees in </a:t>
            </a:r>
            <a:r>
              <a:rPr lang="en-US" sz="3600" err="1">
                <a:hlinkClick r:id="rId2"/>
              </a:rPr>
              <a:t>Newick</a:t>
            </a:r>
            <a:r>
              <a:rPr lang="en-US" sz="3600">
                <a:hlinkClick r:id="rId2"/>
              </a:rPr>
              <a:t> </a:t>
            </a:r>
            <a:r>
              <a:rPr lang="en-US" sz="3600"/>
              <a:t>or parenthesis format </a:t>
            </a:r>
          </a:p>
        </p:txBody>
      </p:sp>
      <p:sp>
        <p:nvSpPr>
          <p:cNvPr id="3" name="TextBox 2"/>
          <p:cNvSpPr txBox="1"/>
          <p:nvPr/>
        </p:nvSpPr>
        <p:spPr>
          <a:xfrm>
            <a:off x="2125411" y="1771067"/>
            <a:ext cx="2541080" cy="461665"/>
          </a:xfrm>
          <a:prstGeom prst="rect">
            <a:avLst/>
          </a:prstGeom>
          <a:noFill/>
        </p:spPr>
        <p:txBody>
          <a:bodyPr wrap="none" rtlCol="0">
            <a:spAutoFit/>
          </a:bodyPr>
          <a:lstStyle/>
          <a:p>
            <a:r>
              <a:rPr lang="en-US"/>
              <a:t>((A, B), (C, D), E)</a:t>
            </a:r>
          </a:p>
        </p:txBody>
      </p:sp>
      <p:sp>
        <p:nvSpPr>
          <p:cNvPr id="4" name="TextBox 3"/>
          <p:cNvSpPr txBox="1"/>
          <p:nvPr/>
        </p:nvSpPr>
        <p:spPr>
          <a:xfrm>
            <a:off x="2096170" y="950026"/>
            <a:ext cx="2705420" cy="830997"/>
          </a:xfrm>
          <a:prstGeom prst="rect">
            <a:avLst/>
          </a:prstGeom>
          <a:noFill/>
        </p:spPr>
        <p:txBody>
          <a:bodyPr wrap="square" rtlCol="0">
            <a:spAutoFit/>
          </a:bodyPr>
          <a:lstStyle/>
          <a:p>
            <a:r>
              <a:rPr lang="en-US" sz="1600"/>
              <a:t>Trees rooted on a node are usually considered as unrooted </a:t>
            </a:r>
          </a:p>
        </p:txBody>
      </p:sp>
      <p:cxnSp>
        <p:nvCxnSpPr>
          <p:cNvPr id="6" name="Straight Connector 5"/>
          <p:cNvCxnSpPr/>
          <p:nvPr/>
        </p:nvCxnSpPr>
        <p:spPr bwMode="auto">
          <a:xfrm>
            <a:off x="2527465" y="2351314"/>
            <a:ext cx="224410" cy="46152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flipH="1">
            <a:off x="2751875" y="2328898"/>
            <a:ext cx="134820" cy="48394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3500306" y="2267380"/>
            <a:ext cx="127254" cy="48180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flipH="1">
            <a:off x="3627561" y="2287520"/>
            <a:ext cx="198509" cy="46166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flipH="1">
            <a:off x="3172751" y="2242801"/>
            <a:ext cx="1151264" cy="156917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flipH="1">
            <a:off x="3172752" y="2749185"/>
            <a:ext cx="446401" cy="106279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2749081" y="2790563"/>
            <a:ext cx="423670" cy="102141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2" name="TextBox 21"/>
          <p:cNvSpPr txBox="1"/>
          <p:nvPr/>
        </p:nvSpPr>
        <p:spPr>
          <a:xfrm>
            <a:off x="6191936" y="950026"/>
            <a:ext cx="2705420" cy="830997"/>
          </a:xfrm>
          <a:prstGeom prst="rect">
            <a:avLst/>
          </a:prstGeom>
          <a:noFill/>
        </p:spPr>
        <p:txBody>
          <a:bodyPr wrap="square" rtlCol="0">
            <a:spAutoFit/>
          </a:bodyPr>
          <a:lstStyle/>
          <a:p>
            <a:r>
              <a:rPr lang="en-US" sz="1600"/>
              <a:t>Trees rooted on a branch are usually considered as rooted </a:t>
            </a:r>
          </a:p>
        </p:txBody>
      </p:sp>
      <p:sp>
        <p:nvSpPr>
          <p:cNvPr id="33" name="TextBox 32"/>
          <p:cNvSpPr txBox="1"/>
          <p:nvPr/>
        </p:nvSpPr>
        <p:spPr>
          <a:xfrm>
            <a:off x="6191937" y="1782932"/>
            <a:ext cx="2746265" cy="461665"/>
          </a:xfrm>
          <a:prstGeom prst="rect">
            <a:avLst/>
          </a:prstGeom>
          <a:noFill/>
        </p:spPr>
        <p:txBody>
          <a:bodyPr wrap="none" rtlCol="0">
            <a:spAutoFit/>
          </a:bodyPr>
          <a:lstStyle/>
          <a:p>
            <a:r>
              <a:rPr lang="en-US"/>
              <a:t>(((A, B), (C, D)), E)</a:t>
            </a:r>
          </a:p>
        </p:txBody>
      </p:sp>
      <p:cxnSp>
        <p:nvCxnSpPr>
          <p:cNvPr id="34" name="Straight Connector 33"/>
          <p:cNvCxnSpPr/>
          <p:nvPr/>
        </p:nvCxnSpPr>
        <p:spPr bwMode="auto">
          <a:xfrm>
            <a:off x="6713517" y="2361368"/>
            <a:ext cx="224410" cy="46152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flipH="1">
            <a:off x="6937927" y="2338952"/>
            <a:ext cx="134820" cy="48394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a:off x="7686358" y="2277434"/>
            <a:ext cx="127254" cy="48180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flipH="1">
            <a:off x="7813613" y="2297574"/>
            <a:ext cx="198509" cy="46166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flipH="1">
            <a:off x="7311976" y="2749185"/>
            <a:ext cx="501636" cy="65309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a:off x="6944518" y="2822894"/>
            <a:ext cx="370433" cy="59126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flipH="1">
            <a:off x="7539929" y="2277434"/>
            <a:ext cx="1053546" cy="163257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0" name="Straight Connector 49"/>
          <p:cNvCxnSpPr/>
          <p:nvPr/>
        </p:nvCxnSpPr>
        <p:spPr bwMode="auto">
          <a:xfrm>
            <a:off x="7311977" y="3402282"/>
            <a:ext cx="227953" cy="50772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3" name="TextBox 52"/>
          <p:cNvSpPr txBox="1"/>
          <p:nvPr/>
        </p:nvSpPr>
        <p:spPr>
          <a:xfrm>
            <a:off x="2080281" y="4087438"/>
            <a:ext cx="2660073" cy="1754326"/>
          </a:xfrm>
          <a:prstGeom prst="rect">
            <a:avLst/>
          </a:prstGeom>
          <a:noFill/>
        </p:spPr>
        <p:txBody>
          <a:bodyPr wrap="square" rtlCol="0">
            <a:spAutoFit/>
          </a:bodyPr>
          <a:lstStyle/>
          <a:p>
            <a:r>
              <a:rPr lang="en-US" sz="1800"/>
              <a:t>Arbitrarily rooted in a node </a:t>
            </a:r>
            <a:r>
              <a:rPr lang="mr-IN" sz="1800"/>
              <a:t>–</a:t>
            </a:r>
            <a:endParaRPr lang="en-US" sz="1800"/>
          </a:p>
          <a:p>
            <a:r>
              <a:rPr lang="en-US" sz="1800"/>
              <a:t>While displayed as rooted in a node, the tree should be considered as unrooted  </a:t>
            </a:r>
          </a:p>
        </p:txBody>
      </p:sp>
      <p:sp>
        <p:nvSpPr>
          <p:cNvPr id="54" name="TextBox 53"/>
          <p:cNvSpPr txBox="1"/>
          <p:nvPr/>
        </p:nvSpPr>
        <p:spPr>
          <a:xfrm>
            <a:off x="6303819" y="4102925"/>
            <a:ext cx="3331028" cy="923330"/>
          </a:xfrm>
          <a:prstGeom prst="rect">
            <a:avLst/>
          </a:prstGeom>
          <a:noFill/>
        </p:spPr>
        <p:txBody>
          <a:bodyPr wrap="square" rtlCol="0">
            <a:spAutoFit/>
          </a:bodyPr>
          <a:lstStyle/>
          <a:p>
            <a:r>
              <a:rPr lang="en-US" sz="1800"/>
              <a:t>Strictly bifurcating </a:t>
            </a:r>
            <a:r>
              <a:rPr lang="mr-IN" sz="1800"/>
              <a:t>–</a:t>
            </a:r>
            <a:r>
              <a:rPr lang="en-US" sz="1800"/>
              <a:t> </a:t>
            </a:r>
            <a:br>
              <a:rPr lang="en-US" sz="1800"/>
            </a:br>
            <a:r>
              <a:rPr lang="en-US" sz="1800"/>
              <a:t>The root is located on the branch leading to E </a:t>
            </a:r>
          </a:p>
        </p:txBody>
      </p:sp>
      <p:sp>
        <p:nvSpPr>
          <p:cNvPr id="55" name="TextBox 54"/>
          <p:cNvSpPr txBox="1"/>
          <p:nvPr/>
        </p:nvSpPr>
        <p:spPr>
          <a:xfrm>
            <a:off x="2111830" y="6264235"/>
            <a:ext cx="4894289" cy="461665"/>
          </a:xfrm>
          <a:prstGeom prst="rect">
            <a:avLst/>
          </a:prstGeom>
          <a:noFill/>
        </p:spPr>
        <p:txBody>
          <a:bodyPr wrap="none" rtlCol="0">
            <a:spAutoFit/>
          </a:bodyPr>
          <a:lstStyle/>
          <a:p>
            <a:r>
              <a:rPr lang="en-US"/>
              <a:t>More links </a:t>
            </a:r>
            <a:r>
              <a:rPr lang="en-US">
                <a:hlinkClick r:id="rId3"/>
              </a:rPr>
              <a:t>here </a:t>
            </a:r>
            <a:r>
              <a:rPr lang="en-US"/>
              <a:t>and </a:t>
            </a:r>
            <a:r>
              <a:rPr lang="en-US">
                <a:hlinkClick r:id="rId4"/>
              </a:rPr>
              <a:t>here </a:t>
            </a:r>
            <a:r>
              <a:rPr lang="en-US"/>
              <a:t>and </a:t>
            </a:r>
            <a:r>
              <a:rPr lang="en-US">
                <a:hlinkClick r:id="rId5"/>
              </a:rPr>
              <a:t>here</a:t>
            </a:r>
            <a:endParaRPr lang="en-US"/>
          </a:p>
        </p:txBody>
      </p:sp>
    </p:spTree>
    <p:extLst>
      <p:ext uri="{BB962C8B-B14F-4D97-AF65-F5344CB8AC3E}">
        <p14:creationId xmlns:p14="http://schemas.microsoft.com/office/powerpoint/2010/main" val="2304774755"/>
      </p:ext>
    </p:extLst>
  </p:cSld>
  <p:clrMapOvr>
    <a:masterClrMapping/>
  </p:clrMapOvr>
</p:sld>
</file>

<file path=ppt/theme/theme1.xml><?xml version="1.0" encoding="utf-8"?>
<a:theme xmlns:a="http://schemas.openxmlformats.org/drawingml/2006/main" name="1_Default Design">
  <a:themeElements>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1549</TotalTime>
  <Words>1889</Words>
  <Application>Microsoft Macintosh PowerPoint</Application>
  <PresentationFormat>Widescreen</PresentationFormat>
  <Paragraphs>173</Paragraphs>
  <Slides>27</Slides>
  <Notes>7</Notes>
  <HiddenSlides>1</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27</vt:i4>
      </vt:variant>
    </vt:vector>
  </HeadingPairs>
  <TitlesOfParts>
    <vt:vector size="41" baseType="lpstr">
      <vt:lpstr>ＭＳ Ｐゴシック</vt:lpstr>
      <vt:lpstr>Arial</vt:lpstr>
      <vt:lpstr>BlinkMacSystemFont</vt:lpstr>
      <vt:lpstr>Calibri</vt:lpstr>
      <vt:lpstr>Calibri Light</vt:lpstr>
      <vt:lpstr>Century</vt:lpstr>
      <vt:lpstr>Comic Sans MS</vt:lpstr>
      <vt:lpstr>Google Sans</vt:lpstr>
      <vt:lpstr>Times</vt:lpstr>
      <vt:lpstr>Times New Roman</vt:lpstr>
      <vt:lpstr>Wingdings</vt:lpstr>
      <vt:lpstr>1_Default Design</vt:lpstr>
      <vt:lpstr>1_Office Theme</vt:lpstr>
      <vt:lpstr>Office Theme</vt:lpstr>
      <vt:lpstr>Lecture 16</vt:lpstr>
      <vt:lpstr>PowerPoint Presentation</vt:lpstr>
      <vt:lpstr>Orientation and branch length I</vt:lpstr>
      <vt:lpstr>Orientation and branch length II</vt:lpstr>
      <vt:lpstr>Trees can be depicted in many ways</vt:lpstr>
      <vt:lpstr>If you must break a long branch, provide information on how long this branch is (long branches are a problem).  </vt:lpstr>
      <vt:lpstr>Test: Which of these trees is different when considering their unrooted topology?</vt:lpstr>
      <vt:lpstr>If you like tests on trees: </vt:lpstr>
      <vt:lpstr>Trees in Newick or parenthesis format </vt:lpstr>
      <vt:lpstr>Phylogenetic Reconstruction – Why? </vt:lpstr>
      <vt:lpstr>Steps of the phylogenetic analysis</vt:lpstr>
      <vt:lpstr>Phylogenetic reconstruction - How</vt:lpstr>
      <vt:lpstr>Algorithmic approaches (no global optimality criterion)</vt:lpstr>
      <vt:lpstr>PowerPoint Presentation</vt:lpstr>
      <vt:lpstr>PowerPoint Presentation</vt:lpstr>
      <vt:lpstr>Ockham’s Razor or the Parsimony Principle</vt:lpstr>
      <vt:lpstr>PowerPoint Presentation</vt:lpstr>
      <vt:lpstr>Heuristic Searches </vt:lpstr>
      <vt:lpstr>Number of different trees and number of splits</vt:lpstr>
      <vt:lpstr>Maximum Likelihood </vt:lpstr>
      <vt:lpstr>Estimating Models and Model Parameters.  </vt:lpstr>
      <vt:lpstr>Example: Regression using Polynomials</vt:lpstr>
      <vt:lpstr>One could use the maximum likelihood ratio test</vt:lpstr>
      <vt:lpstr>Aside:</vt:lpstr>
      <vt:lpstr>Model parameters frequently used in  maximum likelihood phylogenetic reconstruction</vt:lpstr>
      <vt:lpstr>  all sites in an alignment are not created equal.</vt:lpstr>
      <vt:lpstr>PowerPoint Presentation</vt:lpstr>
    </vt:vector>
  </TitlesOfParts>
  <Manager/>
  <Company>University of Connecticut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Horizontal gene transfer and microbial evolution: Is the Tree-of-Life a Tree? </dc:title>
  <dc:subject/>
  <dc:creator>gogarten</dc:creator>
  <cp:keywords/>
  <dc:description/>
  <cp:lastModifiedBy>Gogarten, J. Peter</cp:lastModifiedBy>
  <cp:revision>4</cp:revision>
  <dcterms:modified xsi:type="dcterms:W3CDTF">2024-10-29T16:25:56Z</dcterms:modified>
  <cp:category/>
</cp:coreProperties>
</file>